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82" r:id="rId3"/>
    <p:sldId id="258" r:id="rId4"/>
    <p:sldId id="262" r:id="rId5"/>
    <p:sldId id="306" r:id="rId6"/>
    <p:sldId id="263" r:id="rId7"/>
    <p:sldId id="274" r:id="rId8"/>
    <p:sldId id="278" r:id="rId9"/>
    <p:sldId id="311" r:id="rId10"/>
    <p:sldId id="271" r:id="rId11"/>
    <p:sldId id="312" r:id="rId12"/>
    <p:sldId id="269" r:id="rId13"/>
    <p:sldId id="286" r:id="rId14"/>
  </p:sldIdLst>
  <p:sldSz cx="9144000" cy="5143500" type="screen16x9"/>
  <p:notesSz cx="6858000" cy="9144000"/>
  <p:embeddedFontLst>
    <p:embeddedFont>
      <p:font typeface="Bebas Neue" panose="020B0604020202020204" charset="0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Levenim MT" panose="02010502060101010101" pitchFamily="2" charset="-79"/>
      <p:regular r:id="rId21"/>
      <p:bold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Patrick Hand" panose="020B0604020202020204" charset="0"/>
      <p:regular r:id="rId27"/>
    </p:embeddedFont>
    <p:embeddedFont>
      <p:font typeface="Quicksand" panose="020B0604020202020204" charset="0"/>
      <p:regular r:id="rId28"/>
      <p:bold r:id="rId29"/>
    </p:embeddedFont>
    <p:embeddedFont>
      <p:font typeface="Quicksand Light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116C3C-0BE8-4480-8BD9-178F1B4453DA}">
  <a:tblStyle styleId="{8D116C3C-0BE8-4480-8BD9-178F1B4453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a7308503c4_0_12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a7308503c4_0_12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a762da0f2a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a762da0f2a_2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a8855fb4c3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a8855fb4c3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a762da0f2a_2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a762da0f2a_2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7308503c4_0_11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7308503c4_0_11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a704e6a23b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a704e6a23b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a762da0f2a_2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a762da0f2a_2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a762da0f2a_2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a762da0f2a_2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a762da0f2a_2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a762da0f2a_2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81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a762da0f2a_2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a762da0f2a_2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04175" y="2597100"/>
            <a:ext cx="4535700" cy="65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92875" y="3246050"/>
            <a:ext cx="5958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92839" y="2522550"/>
            <a:ext cx="5958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 b="1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1592825" y="1431250"/>
            <a:ext cx="5958300" cy="10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177105" y="144000"/>
            <a:ext cx="9409696" cy="5438115"/>
            <a:chOff x="-177105" y="144000"/>
            <a:chExt cx="9409696" cy="5438115"/>
          </a:xfrm>
        </p:grpSpPr>
        <p:sp>
          <p:nvSpPr>
            <p:cNvPr id="14" name="Google Shape;14;p2"/>
            <p:cNvSpPr/>
            <p:nvPr/>
          </p:nvSpPr>
          <p:spPr>
            <a:xfrm>
              <a:off x="-12100" y="446900"/>
              <a:ext cx="4007200" cy="415475"/>
            </a:xfrm>
            <a:custGeom>
              <a:avLst/>
              <a:gdLst/>
              <a:ahLst/>
              <a:cxnLst/>
              <a:rect l="l" t="t" r="r" b="b"/>
              <a:pathLst>
                <a:path w="160288" h="16619" extrusionOk="0">
                  <a:moveTo>
                    <a:pt x="0" y="0"/>
                  </a:moveTo>
                  <a:lnTo>
                    <a:pt x="0" y="16619"/>
                  </a:lnTo>
                  <a:cubicBezTo>
                    <a:pt x="4724" y="15366"/>
                    <a:pt x="9706" y="14976"/>
                    <a:pt x="14605" y="14699"/>
                  </a:cubicBezTo>
                  <a:cubicBezTo>
                    <a:pt x="27128" y="13995"/>
                    <a:pt x="39674" y="13874"/>
                    <a:pt x="52216" y="13874"/>
                  </a:cubicBezTo>
                  <a:cubicBezTo>
                    <a:pt x="53334" y="13874"/>
                    <a:pt x="54452" y="13875"/>
                    <a:pt x="55570" y="13876"/>
                  </a:cubicBezTo>
                  <a:cubicBezTo>
                    <a:pt x="60927" y="13883"/>
                    <a:pt x="66285" y="13905"/>
                    <a:pt x="71644" y="13905"/>
                  </a:cubicBezTo>
                  <a:cubicBezTo>
                    <a:pt x="83348" y="13905"/>
                    <a:pt x="95052" y="13801"/>
                    <a:pt x="106741" y="13210"/>
                  </a:cubicBezTo>
                  <a:cubicBezTo>
                    <a:pt x="115224" y="12783"/>
                    <a:pt x="123694" y="12099"/>
                    <a:pt x="132117" y="11011"/>
                  </a:cubicBezTo>
                  <a:cubicBezTo>
                    <a:pt x="139529" y="10054"/>
                    <a:pt x="148336" y="9561"/>
                    <a:pt x="155052" y="6020"/>
                  </a:cubicBezTo>
                  <a:cubicBezTo>
                    <a:pt x="160288" y="3258"/>
                    <a:pt x="151589" y="2098"/>
                    <a:pt x="149807" y="1911"/>
                  </a:cubicBezTo>
                  <a:cubicBezTo>
                    <a:pt x="144673" y="1387"/>
                    <a:pt x="139518" y="1163"/>
                    <a:pt x="134362" y="1135"/>
                  </a:cubicBezTo>
                  <a:cubicBezTo>
                    <a:pt x="133986" y="1133"/>
                    <a:pt x="133609" y="1132"/>
                    <a:pt x="133233" y="1132"/>
                  </a:cubicBezTo>
                  <a:cubicBezTo>
                    <a:pt x="123305" y="1132"/>
                    <a:pt x="113389" y="1825"/>
                    <a:pt x="103477" y="2343"/>
                  </a:cubicBezTo>
                  <a:cubicBezTo>
                    <a:pt x="91426" y="2974"/>
                    <a:pt x="79359" y="3290"/>
                    <a:pt x="67293" y="3290"/>
                  </a:cubicBezTo>
                  <a:cubicBezTo>
                    <a:pt x="62007" y="3290"/>
                    <a:pt x="56721" y="3229"/>
                    <a:pt x="51436" y="3108"/>
                  </a:cubicBezTo>
                  <a:cubicBezTo>
                    <a:pt x="47084" y="3007"/>
                    <a:pt x="0" y="14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492175" y="144000"/>
              <a:ext cx="2740416" cy="792001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1159836" flipH="1">
              <a:off x="-123266" y="4358835"/>
              <a:ext cx="2740504" cy="792027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162300" y="4296373"/>
              <a:ext cx="2981700" cy="847121"/>
            </a:xfrm>
            <a:custGeom>
              <a:avLst/>
              <a:gdLst/>
              <a:ahLst/>
              <a:cxnLst/>
              <a:rect l="l" t="t" r="r" b="b"/>
              <a:pathLst>
                <a:path w="76962" h="21864" extrusionOk="0">
                  <a:moveTo>
                    <a:pt x="0" y="0"/>
                  </a:moveTo>
                  <a:lnTo>
                    <a:pt x="0" y="17049"/>
                  </a:lnTo>
                  <a:cubicBezTo>
                    <a:pt x="1735" y="17023"/>
                    <a:pt x="3468" y="16992"/>
                    <a:pt x="5205" y="16963"/>
                  </a:cubicBezTo>
                  <a:cubicBezTo>
                    <a:pt x="5784" y="16953"/>
                    <a:pt x="6364" y="16943"/>
                    <a:pt x="6944" y="16943"/>
                  </a:cubicBezTo>
                  <a:cubicBezTo>
                    <a:pt x="8112" y="16943"/>
                    <a:pt x="9281" y="16983"/>
                    <a:pt x="10439" y="17142"/>
                  </a:cubicBezTo>
                  <a:cubicBezTo>
                    <a:pt x="12915" y="17485"/>
                    <a:pt x="15281" y="18362"/>
                    <a:pt x="17682" y="19071"/>
                  </a:cubicBezTo>
                  <a:cubicBezTo>
                    <a:pt x="25179" y="21286"/>
                    <a:pt x="33007" y="21864"/>
                    <a:pt x="40854" y="21864"/>
                  </a:cubicBezTo>
                  <a:cubicBezTo>
                    <a:pt x="43991" y="21864"/>
                    <a:pt x="47132" y="21771"/>
                    <a:pt x="50256" y="21654"/>
                  </a:cubicBezTo>
                  <a:cubicBezTo>
                    <a:pt x="56780" y="21410"/>
                    <a:pt x="63304" y="21068"/>
                    <a:pt x="69825" y="20725"/>
                  </a:cubicBezTo>
                  <a:cubicBezTo>
                    <a:pt x="71384" y="20645"/>
                    <a:pt x="72993" y="20550"/>
                    <a:pt x="74398" y="19868"/>
                  </a:cubicBezTo>
                  <a:cubicBezTo>
                    <a:pt x="75799" y="19184"/>
                    <a:pt x="76961" y="17749"/>
                    <a:pt x="76828" y="16192"/>
                  </a:cubicBezTo>
                  <a:cubicBezTo>
                    <a:pt x="76735" y="15116"/>
                    <a:pt x="76054" y="14173"/>
                    <a:pt x="75268" y="13434"/>
                  </a:cubicBezTo>
                  <a:cubicBezTo>
                    <a:pt x="73029" y="11338"/>
                    <a:pt x="69911" y="10498"/>
                    <a:pt x="66895" y="9955"/>
                  </a:cubicBezTo>
                  <a:cubicBezTo>
                    <a:pt x="55250" y="7864"/>
                    <a:pt x="43262" y="9103"/>
                    <a:pt x="31493" y="7894"/>
                  </a:cubicBezTo>
                  <a:cubicBezTo>
                    <a:pt x="21915" y="6910"/>
                    <a:pt x="12599" y="4307"/>
                    <a:pt x="3474" y="1328"/>
                  </a:cubicBezTo>
                  <a:cubicBezTo>
                    <a:pt x="2549" y="1023"/>
                    <a:pt x="1319" y="47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57300" y="3455425"/>
              <a:ext cx="486900" cy="459475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20375" y="3238725"/>
              <a:ext cx="276559" cy="260982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242143" y="597512"/>
            <a:ext cx="8379307" cy="4005913"/>
            <a:chOff x="242143" y="597512"/>
            <a:chExt cx="8379307" cy="4005913"/>
          </a:xfrm>
        </p:grpSpPr>
        <p:sp>
          <p:nvSpPr>
            <p:cNvPr id="21" name="Google Shape;21;p2"/>
            <p:cNvSpPr/>
            <p:nvPr/>
          </p:nvSpPr>
          <p:spPr>
            <a:xfrm>
              <a:off x="985625" y="45140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1400" y="4331800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28750" y="4099900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0000" y="4296375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36925" y="3717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02700" y="3535125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80050" y="3303225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71300" y="3499700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9609894">
              <a:off x="5290469" y="610013"/>
              <a:ext cx="89298" cy="89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9607388">
              <a:off x="5393497" y="881400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607388">
              <a:off x="5505183" y="959163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9609894">
              <a:off x="254644" y="2495313"/>
              <a:ext cx="89298" cy="89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9607388">
              <a:off x="357672" y="2766700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9607388">
              <a:off x="469358" y="2844463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ONE_COLUMN_TEXT_1_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/>
          <p:nvPr/>
        </p:nvSpPr>
        <p:spPr>
          <a:xfrm>
            <a:off x="2597216" y="1911050"/>
            <a:ext cx="5820900" cy="2268900"/>
          </a:xfrm>
          <a:prstGeom prst="roundRect">
            <a:avLst>
              <a:gd name="adj" fmla="val 16667"/>
            </a:avLst>
          </a:prstGeom>
          <a:solidFill>
            <a:srgbClr val="A6A6FF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270" name="Google Shape;270;p19"/>
          <p:cNvCxnSpPr/>
          <p:nvPr/>
        </p:nvCxnSpPr>
        <p:spPr>
          <a:xfrm>
            <a:off x="741700" y="1096425"/>
            <a:ext cx="1920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1" name="Google Shape;271;p19"/>
          <p:cNvSpPr txBox="1">
            <a:spLocks noGrp="1"/>
          </p:cNvSpPr>
          <p:nvPr>
            <p:ph type="title" idx="2"/>
          </p:nvPr>
        </p:nvSpPr>
        <p:spPr>
          <a:xfrm>
            <a:off x="3195250" y="2390600"/>
            <a:ext cx="462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9"/>
          <p:cNvSpPr txBox="1">
            <a:spLocks noGrp="1"/>
          </p:cNvSpPr>
          <p:nvPr>
            <p:ph type="subTitle" idx="1"/>
          </p:nvPr>
        </p:nvSpPr>
        <p:spPr>
          <a:xfrm>
            <a:off x="3843325" y="2918325"/>
            <a:ext cx="3328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9"/>
          <p:cNvGrpSpPr/>
          <p:nvPr/>
        </p:nvGrpSpPr>
        <p:grpSpPr>
          <a:xfrm>
            <a:off x="-2334617" y="2625433"/>
            <a:ext cx="11867546" cy="2949941"/>
            <a:chOff x="-2334617" y="2625433"/>
            <a:chExt cx="11867546" cy="2949941"/>
          </a:xfrm>
        </p:grpSpPr>
        <p:sp>
          <p:nvSpPr>
            <p:cNvPr id="274" name="Google Shape;274;p19"/>
            <p:cNvSpPr/>
            <p:nvPr/>
          </p:nvSpPr>
          <p:spPr>
            <a:xfrm rot="-1159776" flipH="1">
              <a:off x="-2238621" y="3394316"/>
              <a:ext cx="4886287" cy="1412174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 rot="10800000">
              <a:off x="6551229" y="4487860"/>
              <a:ext cx="2981700" cy="847121"/>
            </a:xfrm>
            <a:custGeom>
              <a:avLst/>
              <a:gdLst/>
              <a:ahLst/>
              <a:cxnLst/>
              <a:rect l="l" t="t" r="r" b="b"/>
              <a:pathLst>
                <a:path w="76962" h="21864" extrusionOk="0">
                  <a:moveTo>
                    <a:pt x="0" y="0"/>
                  </a:moveTo>
                  <a:lnTo>
                    <a:pt x="0" y="17049"/>
                  </a:lnTo>
                  <a:cubicBezTo>
                    <a:pt x="1735" y="17023"/>
                    <a:pt x="3468" y="16992"/>
                    <a:pt x="5205" y="16963"/>
                  </a:cubicBezTo>
                  <a:cubicBezTo>
                    <a:pt x="5784" y="16953"/>
                    <a:pt x="6364" y="16943"/>
                    <a:pt x="6944" y="16943"/>
                  </a:cubicBezTo>
                  <a:cubicBezTo>
                    <a:pt x="8112" y="16943"/>
                    <a:pt x="9281" y="16983"/>
                    <a:pt x="10439" y="17142"/>
                  </a:cubicBezTo>
                  <a:cubicBezTo>
                    <a:pt x="12915" y="17485"/>
                    <a:pt x="15281" y="18362"/>
                    <a:pt x="17682" y="19071"/>
                  </a:cubicBezTo>
                  <a:cubicBezTo>
                    <a:pt x="25179" y="21286"/>
                    <a:pt x="33007" y="21864"/>
                    <a:pt x="40854" y="21864"/>
                  </a:cubicBezTo>
                  <a:cubicBezTo>
                    <a:pt x="43991" y="21864"/>
                    <a:pt x="47132" y="21771"/>
                    <a:pt x="50256" y="21654"/>
                  </a:cubicBezTo>
                  <a:cubicBezTo>
                    <a:pt x="56780" y="21410"/>
                    <a:pt x="63304" y="21068"/>
                    <a:pt x="69825" y="20725"/>
                  </a:cubicBezTo>
                  <a:cubicBezTo>
                    <a:pt x="71384" y="20645"/>
                    <a:pt x="72993" y="20550"/>
                    <a:pt x="74398" y="19868"/>
                  </a:cubicBezTo>
                  <a:cubicBezTo>
                    <a:pt x="75799" y="19184"/>
                    <a:pt x="76961" y="17749"/>
                    <a:pt x="76828" y="16192"/>
                  </a:cubicBezTo>
                  <a:cubicBezTo>
                    <a:pt x="76735" y="15116"/>
                    <a:pt x="76054" y="14173"/>
                    <a:pt x="75268" y="13434"/>
                  </a:cubicBezTo>
                  <a:cubicBezTo>
                    <a:pt x="73029" y="11338"/>
                    <a:pt x="69911" y="10498"/>
                    <a:pt x="66895" y="9955"/>
                  </a:cubicBezTo>
                  <a:cubicBezTo>
                    <a:pt x="55250" y="7864"/>
                    <a:pt x="43262" y="9103"/>
                    <a:pt x="31493" y="7894"/>
                  </a:cubicBezTo>
                  <a:cubicBezTo>
                    <a:pt x="21915" y="6910"/>
                    <a:pt x="12599" y="4307"/>
                    <a:pt x="3474" y="1328"/>
                  </a:cubicBezTo>
                  <a:cubicBezTo>
                    <a:pt x="2549" y="1023"/>
                    <a:pt x="1319" y="475"/>
                    <a:pt x="0" y="0"/>
                  </a:cubicBezTo>
                  <a:close/>
                </a:path>
              </a:pathLst>
            </a:custGeom>
            <a:solidFill>
              <a:srgbClr val="4B4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9"/>
          <p:cNvGrpSpPr/>
          <p:nvPr/>
        </p:nvGrpSpPr>
        <p:grpSpPr>
          <a:xfrm>
            <a:off x="236068" y="4399037"/>
            <a:ext cx="274501" cy="408937"/>
            <a:chOff x="236068" y="4399037"/>
            <a:chExt cx="274501" cy="408937"/>
          </a:xfrm>
        </p:grpSpPr>
        <p:sp>
          <p:nvSpPr>
            <p:cNvPr id="277" name="Google Shape;277;p19"/>
            <p:cNvSpPr/>
            <p:nvPr/>
          </p:nvSpPr>
          <p:spPr>
            <a:xfrm rot="1190106">
              <a:off x="408770" y="4706175"/>
              <a:ext cx="89298" cy="89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 rot="1192612">
              <a:off x="353569" y="4482614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 rot="1192612">
              <a:off x="241883" y="4404851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19"/>
          <p:cNvGrpSpPr/>
          <p:nvPr/>
        </p:nvGrpSpPr>
        <p:grpSpPr>
          <a:xfrm>
            <a:off x="8665543" y="1625637"/>
            <a:ext cx="274501" cy="408937"/>
            <a:chOff x="8665543" y="1625637"/>
            <a:chExt cx="274501" cy="408937"/>
          </a:xfrm>
        </p:grpSpPr>
        <p:sp>
          <p:nvSpPr>
            <p:cNvPr id="281" name="Google Shape;281;p19"/>
            <p:cNvSpPr/>
            <p:nvPr/>
          </p:nvSpPr>
          <p:spPr>
            <a:xfrm rot="-9609894">
              <a:off x="8678044" y="1638138"/>
              <a:ext cx="89298" cy="89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 rot="-9607388">
              <a:off x="8781072" y="1909525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 rot="-9607388">
              <a:off x="8892758" y="1987288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BLANK_1_1_1_1_1_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"/>
          <p:cNvSpPr/>
          <p:nvPr/>
        </p:nvSpPr>
        <p:spPr>
          <a:xfrm>
            <a:off x="4877675" y="1510425"/>
            <a:ext cx="614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5727300" y="1510425"/>
            <a:ext cx="2696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63" name="Google Shape;363;p24"/>
          <p:cNvSpPr/>
          <p:nvPr/>
        </p:nvSpPr>
        <p:spPr>
          <a:xfrm>
            <a:off x="4877675" y="2336550"/>
            <a:ext cx="614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4"/>
          <p:cNvSpPr/>
          <p:nvPr/>
        </p:nvSpPr>
        <p:spPr>
          <a:xfrm>
            <a:off x="5727300" y="2336550"/>
            <a:ext cx="2696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4877675" y="3988800"/>
            <a:ext cx="614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4"/>
          <p:cNvSpPr/>
          <p:nvPr/>
        </p:nvSpPr>
        <p:spPr>
          <a:xfrm>
            <a:off x="5727300" y="3988800"/>
            <a:ext cx="2696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67" name="Google Shape;367;p24"/>
          <p:cNvSpPr/>
          <p:nvPr/>
        </p:nvSpPr>
        <p:spPr>
          <a:xfrm>
            <a:off x="4877675" y="3162675"/>
            <a:ext cx="614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4"/>
          <p:cNvSpPr/>
          <p:nvPr/>
        </p:nvSpPr>
        <p:spPr>
          <a:xfrm>
            <a:off x="5727300" y="3162675"/>
            <a:ext cx="2696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69" name="Google Shape;369;p24"/>
          <p:cNvSpPr/>
          <p:nvPr/>
        </p:nvSpPr>
        <p:spPr>
          <a:xfrm>
            <a:off x="720000" y="1510425"/>
            <a:ext cx="614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4"/>
          <p:cNvSpPr/>
          <p:nvPr/>
        </p:nvSpPr>
        <p:spPr>
          <a:xfrm>
            <a:off x="1569625" y="1510425"/>
            <a:ext cx="2696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71" name="Google Shape;371;p24"/>
          <p:cNvSpPr/>
          <p:nvPr/>
        </p:nvSpPr>
        <p:spPr>
          <a:xfrm>
            <a:off x="720000" y="2336550"/>
            <a:ext cx="614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4"/>
          <p:cNvSpPr/>
          <p:nvPr/>
        </p:nvSpPr>
        <p:spPr>
          <a:xfrm>
            <a:off x="1569625" y="2336550"/>
            <a:ext cx="2696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73" name="Google Shape;373;p24"/>
          <p:cNvSpPr/>
          <p:nvPr/>
        </p:nvSpPr>
        <p:spPr>
          <a:xfrm>
            <a:off x="1569625" y="3988800"/>
            <a:ext cx="2696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74" name="Google Shape;374;p24"/>
          <p:cNvSpPr/>
          <p:nvPr/>
        </p:nvSpPr>
        <p:spPr>
          <a:xfrm>
            <a:off x="720000" y="3162675"/>
            <a:ext cx="614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4"/>
          <p:cNvSpPr/>
          <p:nvPr/>
        </p:nvSpPr>
        <p:spPr>
          <a:xfrm>
            <a:off x="1569625" y="3162675"/>
            <a:ext cx="2696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76" name="Google Shape;376;p24"/>
          <p:cNvSpPr/>
          <p:nvPr/>
        </p:nvSpPr>
        <p:spPr>
          <a:xfrm>
            <a:off x="720000" y="3988800"/>
            <a:ext cx="614700" cy="6147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4"/>
          <p:cNvSpPr txBox="1">
            <a:spLocks noGrp="1"/>
          </p:cNvSpPr>
          <p:nvPr>
            <p:ph type="subTitle" idx="1"/>
          </p:nvPr>
        </p:nvSpPr>
        <p:spPr>
          <a:xfrm>
            <a:off x="1765213" y="1537125"/>
            <a:ext cx="23055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4"/>
          <p:cNvSpPr txBox="1">
            <a:spLocks noGrp="1"/>
          </p:cNvSpPr>
          <p:nvPr>
            <p:ph type="subTitle" idx="2"/>
          </p:nvPr>
        </p:nvSpPr>
        <p:spPr>
          <a:xfrm>
            <a:off x="1765225" y="3189375"/>
            <a:ext cx="23055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4"/>
          <p:cNvSpPr txBox="1">
            <a:spLocks noGrp="1"/>
          </p:cNvSpPr>
          <p:nvPr>
            <p:ph type="subTitle" idx="3"/>
          </p:nvPr>
        </p:nvSpPr>
        <p:spPr>
          <a:xfrm>
            <a:off x="1765225" y="2363250"/>
            <a:ext cx="23055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4"/>
          <p:cNvSpPr txBox="1">
            <a:spLocks noGrp="1"/>
          </p:cNvSpPr>
          <p:nvPr>
            <p:ph type="subTitle" idx="4"/>
          </p:nvPr>
        </p:nvSpPr>
        <p:spPr>
          <a:xfrm>
            <a:off x="1765233" y="4007400"/>
            <a:ext cx="2305500" cy="5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4"/>
          <p:cNvSpPr txBox="1">
            <a:spLocks noGrp="1"/>
          </p:cNvSpPr>
          <p:nvPr>
            <p:ph type="subTitle" idx="5"/>
          </p:nvPr>
        </p:nvSpPr>
        <p:spPr>
          <a:xfrm>
            <a:off x="5922899" y="1553331"/>
            <a:ext cx="23055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2" name="Google Shape;382;p24"/>
          <p:cNvCxnSpPr/>
          <p:nvPr/>
        </p:nvCxnSpPr>
        <p:spPr>
          <a:xfrm>
            <a:off x="741700" y="1096425"/>
            <a:ext cx="1920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83" name="Google Shape;383;p24"/>
          <p:cNvGrpSpPr/>
          <p:nvPr/>
        </p:nvGrpSpPr>
        <p:grpSpPr>
          <a:xfrm>
            <a:off x="-1778197" y="144000"/>
            <a:ext cx="11010788" cy="6355814"/>
            <a:chOff x="-1778197" y="144000"/>
            <a:chExt cx="11010788" cy="6355814"/>
          </a:xfrm>
        </p:grpSpPr>
        <p:sp>
          <p:nvSpPr>
            <p:cNvPr id="384" name="Google Shape;384;p24"/>
            <p:cNvSpPr/>
            <p:nvPr/>
          </p:nvSpPr>
          <p:spPr>
            <a:xfrm>
              <a:off x="6492175" y="144000"/>
              <a:ext cx="2740416" cy="792001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 rot="-1950885" flipH="1">
              <a:off x="-1780116" y="5033425"/>
              <a:ext cx="2740322" cy="791974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24"/>
          <p:cNvGrpSpPr/>
          <p:nvPr/>
        </p:nvGrpSpPr>
        <p:grpSpPr>
          <a:xfrm>
            <a:off x="8665543" y="2367287"/>
            <a:ext cx="274501" cy="408937"/>
            <a:chOff x="8665543" y="2367287"/>
            <a:chExt cx="274501" cy="408937"/>
          </a:xfrm>
        </p:grpSpPr>
        <p:sp>
          <p:nvSpPr>
            <p:cNvPr id="387" name="Google Shape;387;p24"/>
            <p:cNvSpPr/>
            <p:nvPr/>
          </p:nvSpPr>
          <p:spPr>
            <a:xfrm rot="-9609894">
              <a:off x="8678044" y="2379788"/>
              <a:ext cx="89298" cy="89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 rot="-9607388">
              <a:off x="8781072" y="2651175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 rot="-9607388">
              <a:off x="8892758" y="2728938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4"/>
          <p:cNvSpPr txBox="1">
            <a:spLocks noGrp="1"/>
          </p:cNvSpPr>
          <p:nvPr>
            <p:ph type="subTitle" idx="6"/>
          </p:nvPr>
        </p:nvSpPr>
        <p:spPr>
          <a:xfrm>
            <a:off x="5922899" y="2371356"/>
            <a:ext cx="23055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4"/>
          <p:cNvSpPr txBox="1">
            <a:spLocks noGrp="1"/>
          </p:cNvSpPr>
          <p:nvPr>
            <p:ph type="subTitle" idx="7"/>
          </p:nvPr>
        </p:nvSpPr>
        <p:spPr>
          <a:xfrm>
            <a:off x="5922896" y="3189368"/>
            <a:ext cx="23055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4"/>
          <p:cNvSpPr txBox="1">
            <a:spLocks noGrp="1"/>
          </p:cNvSpPr>
          <p:nvPr>
            <p:ph type="subTitle" idx="8"/>
          </p:nvPr>
        </p:nvSpPr>
        <p:spPr>
          <a:xfrm>
            <a:off x="5922908" y="4007402"/>
            <a:ext cx="2305500" cy="5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1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6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noFill/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/>
          <p:nvPr/>
        </p:nvSpPr>
        <p:spPr>
          <a:xfrm rot="5501286" flipH="1">
            <a:off x="4653587" y="1060322"/>
            <a:ext cx="4360373" cy="5316702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4"/>
          <p:cNvSpPr/>
          <p:nvPr/>
        </p:nvSpPr>
        <p:spPr>
          <a:xfrm rot="-5289552" flipH="1">
            <a:off x="250259" y="633955"/>
            <a:ext cx="4598996" cy="6169362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376200" y="356850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"/>
          <p:cNvSpPr/>
          <p:nvPr/>
        </p:nvSpPr>
        <p:spPr>
          <a:xfrm rot="3855602">
            <a:off x="-307589" y="-305307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1702275" y="923150"/>
            <a:ext cx="950" cy="950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0" y="0"/>
                </a:moveTo>
                <a:lnTo>
                  <a:pt x="0" y="0"/>
                </a:lnTo>
                <a:lnTo>
                  <a:pt x="38" y="38"/>
                </a:lnTo>
                <a:lnTo>
                  <a:pt x="38" y="38"/>
                </a:ln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4"/>
          <p:cNvSpPr/>
          <p:nvPr/>
        </p:nvSpPr>
        <p:spPr>
          <a:xfrm>
            <a:off x="1699925" y="923150"/>
            <a:ext cx="7050" cy="9850"/>
          </a:xfrm>
          <a:custGeom>
            <a:avLst/>
            <a:gdLst/>
            <a:ahLst/>
            <a:cxnLst/>
            <a:rect l="l" t="t" r="r" b="b"/>
            <a:pathLst>
              <a:path w="282" h="394" extrusionOk="0">
                <a:moveTo>
                  <a:pt x="75" y="0"/>
                </a:moveTo>
                <a:lnTo>
                  <a:pt x="19" y="19"/>
                </a:lnTo>
                <a:cubicBezTo>
                  <a:pt x="19" y="38"/>
                  <a:pt x="19" y="56"/>
                  <a:pt x="1" y="75"/>
                </a:cubicBezTo>
                <a:cubicBezTo>
                  <a:pt x="1" y="225"/>
                  <a:pt x="132" y="319"/>
                  <a:pt x="263" y="394"/>
                </a:cubicBezTo>
                <a:cubicBezTo>
                  <a:pt x="263" y="337"/>
                  <a:pt x="263" y="281"/>
                  <a:pt x="281" y="244"/>
                </a:cubicBezTo>
                <a:lnTo>
                  <a:pt x="244" y="244"/>
                </a:lnTo>
                <a:cubicBezTo>
                  <a:pt x="244" y="237"/>
                  <a:pt x="240" y="235"/>
                  <a:pt x="234" y="235"/>
                </a:cubicBezTo>
                <a:cubicBezTo>
                  <a:pt x="223" y="235"/>
                  <a:pt x="207" y="244"/>
                  <a:pt x="207" y="244"/>
                </a:cubicBezTo>
                <a:lnTo>
                  <a:pt x="207" y="188"/>
                </a:lnTo>
                <a:lnTo>
                  <a:pt x="188" y="113"/>
                </a:lnTo>
                <a:lnTo>
                  <a:pt x="150" y="113"/>
                </a:lnTo>
                <a:lnTo>
                  <a:pt x="132" y="38"/>
                </a:lnTo>
                <a:lnTo>
                  <a:pt x="75" y="0"/>
                </a:ln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1699925" y="919875"/>
            <a:ext cx="2825" cy="5175"/>
          </a:xfrm>
          <a:custGeom>
            <a:avLst/>
            <a:gdLst/>
            <a:ahLst/>
            <a:cxnLst/>
            <a:rect l="l" t="t" r="r" b="b"/>
            <a:pathLst>
              <a:path w="113" h="207" extrusionOk="0">
                <a:moveTo>
                  <a:pt x="113" y="0"/>
                </a:moveTo>
                <a:cubicBezTo>
                  <a:pt x="75" y="38"/>
                  <a:pt x="19" y="75"/>
                  <a:pt x="19" y="150"/>
                </a:cubicBezTo>
                <a:cubicBezTo>
                  <a:pt x="1" y="169"/>
                  <a:pt x="1" y="187"/>
                  <a:pt x="1" y="206"/>
                </a:cubicBezTo>
                <a:cubicBezTo>
                  <a:pt x="19" y="187"/>
                  <a:pt x="19" y="169"/>
                  <a:pt x="38" y="150"/>
                </a:cubicBezTo>
                <a:lnTo>
                  <a:pt x="94" y="131"/>
                </a:lnTo>
                <a:cubicBezTo>
                  <a:pt x="94" y="94"/>
                  <a:pt x="113" y="56"/>
                  <a:pt x="113" y="0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1701800" y="919400"/>
            <a:ext cx="2375" cy="4700"/>
          </a:xfrm>
          <a:custGeom>
            <a:avLst/>
            <a:gdLst/>
            <a:ahLst/>
            <a:cxnLst/>
            <a:rect l="l" t="t" r="r" b="b"/>
            <a:pathLst>
              <a:path w="95" h="188" extrusionOk="0">
                <a:moveTo>
                  <a:pt x="94" y="0"/>
                </a:moveTo>
                <a:cubicBezTo>
                  <a:pt x="75" y="19"/>
                  <a:pt x="57" y="19"/>
                  <a:pt x="38" y="38"/>
                </a:cubicBezTo>
                <a:cubicBezTo>
                  <a:pt x="38" y="75"/>
                  <a:pt x="19" y="132"/>
                  <a:pt x="0" y="169"/>
                </a:cubicBezTo>
                <a:lnTo>
                  <a:pt x="19" y="150"/>
                </a:lnTo>
                <a:lnTo>
                  <a:pt x="57" y="188"/>
                </a:lnTo>
                <a:cubicBezTo>
                  <a:pt x="57" y="150"/>
                  <a:pt x="75" y="132"/>
                  <a:pt x="94" y="94"/>
                </a:cubicBezTo>
                <a:lnTo>
                  <a:pt x="94" y="75"/>
                </a:lnTo>
                <a:cubicBezTo>
                  <a:pt x="94" y="57"/>
                  <a:pt x="94" y="38"/>
                  <a:pt x="94" y="0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724150" y="539496"/>
            <a:ext cx="76938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24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720000" y="1223500"/>
            <a:ext cx="7704000" cy="26964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3812925" y="1678129"/>
            <a:ext cx="400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938300" y="1626122"/>
            <a:ext cx="2551500" cy="18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3812935" y="2707763"/>
            <a:ext cx="3056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/>
          <p:nvPr/>
        </p:nvSpPr>
        <p:spPr>
          <a:xfrm rot="-9635394">
            <a:off x="4148818" y="4609779"/>
            <a:ext cx="2981657" cy="847105"/>
          </a:xfrm>
          <a:custGeom>
            <a:avLst/>
            <a:gdLst/>
            <a:ahLst/>
            <a:cxnLst/>
            <a:rect l="l" t="t" r="r" b="b"/>
            <a:pathLst>
              <a:path w="76962" h="21864" extrusionOk="0">
                <a:moveTo>
                  <a:pt x="0" y="0"/>
                </a:moveTo>
                <a:lnTo>
                  <a:pt x="0" y="17049"/>
                </a:lnTo>
                <a:cubicBezTo>
                  <a:pt x="1735" y="17023"/>
                  <a:pt x="3468" y="16992"/>
                  <a:pt x="5205" y="16963"/>
                </a:cubicBezTo>
                <a:cubicBezTo>
                  <a:pt x="5784" y="16953"/>
                  <a:pt x="6364" y="16943"/>
                  <a:pt x="6944" y="16943"/>
                </a:cubicBezTo>
                <a:cubicBezTo>
                  <a:pt x="8112" y="16943"/>
                  <a:pt x="9281" y="16983"/>
                  <a:pt x="10439" y="17142"/>
                </a:cubicBezTo>
                <a:cubicBezTo>
                  <a:pt x="12915" y="17485"/>
                  <a:pt x="15281" y="18362"/>
                  <a:pt x="17682" y="19071"/>
                </a:cubicBezTo>
                <a:cubicBezTo>
                  <a:pt x="25179" y="21286"/>
                  <a:pt x="33007" y="21864"/>
                  <a:pt x="40854" y="21864"/>
                </a:cubicBezTo>
                <a:cubicBezTo>
                  <a:pt x="43991" y="21864"/>
                  <a:pt x="47132" y="21771"/>
                  <a:pt x="50256" y="21654"/>
                </a:cubicBezTo>
                <a:cubicBezTo>
                  <a:pt x="56780" y="21410"/>
                  <a:pt x="63304" y="21068"/>
                  <a:pt x="69825" y="20725"/>
                </a:cubicBezTo>
                <a:cubicBezTo>
                  <a:pt x="71384" y="20645"/>
                  <a:pt x="72993" y="20550"/>
                  <a:pt x="74398" y="19868"/>
                </a:cubicBezTo>
                <a:cubicBezTo>
                  <a:pt x="75799" y="19184"/>
                  <a:pt x="76961" y="17749"/>
                  <a:pt x="76828" y="16192"/>
                </a:cubicBezTo>
                <a:cubicBezTo>
                  <a:pt x="76735" y="15116"/>
                  <a:pt x="76054" y="14173"/>
                  <a:pt x="75268" y="13434"/>
                </a:cubicBezTo>
                <a:cubicBezTo>
                  <a:pt x="73029" y="11338"/>
                  <a:pt x="69911" y="10498"/>
                  <a:pt x="66895" y="9955"/>
                </a:cubicBezTo>
                <a:cubicBezTo>
                  <a:pt x="55250" y="7864"/>
                  <a:pt x="43262" y="9103"/>
                  <a:pt x="31493" y="7894"/>
                </a:cubicBezTo>
                <a:cubicBezTo>
                  <a:pt x="21915" y="6910"/>
                  <a:pt x="12599" y="4307"/>
                  <a:pt x="3474" y="1328"/>
                </a:cubicBezTo>
                <a:cubicBezTo>
                  <a:pt x="2549" y="1023"/>
                  <a:pt x="1319" y="475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1804646" y="224388"/>
            <a:ext cx="6487929" cy="4382400"/>
            <a:chOff x="1804646" y="224388"/>
            <a:chExt cx="6487929" cy="4382400"/>
          </a:xfrm>
        </p:grpSpPr>
        <p:sp>
          <p:nvSpPr>
            <p:cNvPr id="42" name="Google Shape;42;p3"/>
            <p:cNvSpPr/>
            <p:nvPr/>
          </p:nvSpPr>
          <p:spPr>
            <a:xfrm>
              <a:off x="8203175" y="4517388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68950" y="4335163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937550" y="4299738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-9609894">
              <a:off x="3312344" y="793400"/>
              <a:ext cx="89298" cy="89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9607388">
              <a:off x="3305672" y="405300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6761628">
              <a:off x="1818435" y="381317"/>
              <a:ext cx="89423" cy="894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6749557">
              <a:off x="2093502" y="338496"/>
              <a:ext cx="41562" cy="415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6749557">
              <a:off x="2176648" y="230757"/>
              <a:ext cx="41562" cy="415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-9607388">
              <a:off x="3641358" y="581763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78" name="Google Shape;78;p6"/>
          <p:cNvCxnSpPr/>
          <p:nvPr/>
        </p:nvCxnSpPr>
        <p:spPr>
          <a:xfrm>
            <a:off x="741700" y="1096425"/>
            <a:ext cx="1920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79" name="Google Shape;79;p6"/>
          <p:cNvGrpSpPr/>
          <p:nvPr/>
        </p:nvGrpSpPr>
        <p:grpSpPr>
          <a:xfrm>
            <a:off x="4385114" y="4786689"/>
            <a:ext cx="373750" cy="310906"/>
            <a:chOff x="4385114" y="4786689"/>
            <a:chExt cx="373750" cy="310906"/>
          </a:xfrm>
        </p:grpSpPr>
        <p:sp>
          <p:nvSpPr>
            <p:cNvPr id="80" name="Google Shape;80;p6"/>
            <p:cNvSpPr/>
            <p:nvPr/>
          </p:nvSpPr>
          <p:spPr>
            <a:xfrm rot="-4678349">
              <a:off x="4661284" y="4795009"/>
              <a:ext cx="89259" cy="892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rot="-4672576">
              <a:off x="4450820" y="4931042"/>
              <a:ext cx="41424" cy="414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rot="-4672576">
              <a:off x="4389002" y="5052283"/>
              <a:ext cx="41424" cy="414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6"/>
          <p:cNvSpPr/>
          <p:nvPr/>
        </p:nvSpPr>
        <p:spPr>
          <a:xfrm rot="1159836">
            <a:off x="7053748" y="-126865"/>
            <a:ext cx="2740504" cy="792027"/>
          </a:xfrm>
          <a:custGeom>
            <a:avLst/>
            <a:gdLst/>
            <a:ahLst/>
            <a:cxnLst/>
            <a:rect l="l" t="t" r="r" b="b"/>
            <a:pathLst>
              <a:path w="142972" h="41320" extrusionOk="0">
                <a:moveTo>
                  <a:pt x="139394" y="0"/>
                </a:moveTo>
                <a:cubicBezTo>
                  <a:pt x="137353" y="0"/>
                  <a:pt x="134363" y="799"/>
                  <a:pt x="132887" y="930"/>
                </a:cubicBezTo>
                <a:cubicBezTo>
                  <a:pt x="130256" y="1167"/>
                  <a:pt x="127625" y="1402"/>
                  <a:pt x="124992" y="1639"/>
                </a:cubicBezTo>
                <a:cubicBezTo>
                  <a:pt x="114469" y="2579"/>
                  <a:pt x="103943" y="3525"/>
                  <a:pt x="93420" y="4470"/>
                </a:cubicBezTo>
                <a:cubicBezTo>
                  <a:pt x="79914" y="5681"/>
                  <a:pt x="66278" y="6588"/>
                  <a:pt x="52856" y="8552"/>
                </a:cubicBezTo>
                <a:cubicBezTo>
                  <a:pt x="40550" y="10362"/>
                  <a:pt x="28518" y="11311"/>
                  <a:pt x="16552" y="15175"/>
                </a:cubicBezTo>
                <a:cubicBezTo>
                  <a:pt x="12125" y="16606"/>
                  <a:pt x="5700" y="17917"/>
                  <a:pt x="2640" y="21560"/>
                </a:cubicBezTo>
                <a:cubicBezTo>
                  <a:pt x="400" y="24225"/>
                  <a:pt x="1" y="28337"/>
                  <a:pt x="4261" y="29082"/>
                </a:cubicBezTo>
                <a:cubicBezTo>
                  <a:pt x="37840" y="34959"/>
                  <a:pt x="71830" y="41320"/>
                  <a:pt x="105999" y="41320"/>
                </a:cubicBezTo>
                <a:cubicBezTo>
                  <a:pt x="113316" y="41320"/>
                  <a:pt x="120640" y="41028"/>
                  <a:pt x="127971" y="40378"/>
                </a:cubicBezTo>
                <a:cubicBezTo>
                  <a:pt x="131372" y="40073"/>
                  <a:pt x="134893" y="39661"/>
                  <a:pt x="137808" y="37892"/>
                </a:cubicBezTo>
                <a:cubicBezTo>
                  <a:pt x="140726" y="36123"/>
                  <a:pt x="142880" y="32625"/>
                  <a:pt x="142029" y="29322"/>
                </a:cubicBezTo>
                <a:cubicBezTo>
                  <a:pt x="138368" y="28823"/>
                  <a:pt x="134678" y="28672"/>
                  <a:pt x="130981" y="28672"/>
                </a:cubicBezTo>
                <a:cubicBezTo>
                  <a:pt x="127578" y="28672"/>
                  <a:pt x="124169" y="28800"/>
                  <a:pt x="120771" y="28903"/>
                </a:cubicBezTo>
                <a:cubicBezTo>
                  <a:pt x="113062" y="28903"/>
                  <a:pt x="105353" y="29223"/>
                  <a:pt x="97639" y="29223"/>
                </a:cubicBezTo>
                <a:cubicBezTo>
                  <a:pt x="97134" y="29223"/>
                  <a:pt x="96630" y="29221"/>
                  <a:pt x="96126" y="29218"/>
                </a:cubicBezTo>
                <a:cubicBezTo>
                  <a:pt x="83136" y="29140"/>
                  <a:pt x="70181" y="28521"/>
                  <a:pt x="57214" y="27759"/>
                </a:cubicBezTo>
                <a:cubicBezTo>
                  <a:pt x="53230" y="27528"/>
                  <a:pt x="49240" y="27280"/>
                  <a:pt x="45279" y="26763"/>
                </a:cubicBezTo>
                <a:cubicBezTo>
                  <a:pt x="43039" y="26470"/>
                  <a:pt x="40793" y="26091"/>
                  <a:pt x="38695" y="25260"/>
                </a:cubicBezTo>
                <a:cubicBezTo>
                  <a:pt x="37850" y="24931"/>
                  <a:pt x="34865" y="23586"/>
                  <a:pt x="36229" y="22425"/>
                </a:cubicBezTo>
                <a:cubicBezTo>
                  <a:pt x="37629" y="21234"/>
                  <a:pt x="41457" y="20191"/>
                  <a:pt x="46864" y="19287"/>
                </a:cubicBezTo>
                <a:cubicBezTo>
                  <a:pt x="70177" y="15390"/>
                  <a:pt x="122933" y="14030"/>
                  <a:pt x="138113" y="14030"/>
                </a:cubicBezTo>
                <a:cubicBezTo>
                  <a:pt x="140766" y="14030"/>
                  <a:pt x="142271" y="14071"/>
                  <a:pt x="142272" y="14148"/>
                </a:cubicBezTo>
                <a:cubicBezTo>
                  <a:pt x="142260" y="11344"/>
                  <a:pt x="142252" y="8535"/>
                  <a:pt x="142244" y="5731"/>
                </a:cubicBezTo>
                <a:cubicBezTo>
                  <a:pt x="142238" y="3114"/>
                  <a:pt x="142972" y="1097"/>
                  <a:pt x="140807" y="210"/>
                </a:cubicBezTo>
                <a:cubicBezTo>
                  <a:pt x="140441" y="60"/>
                  <a:pt x="139953" y="0"/>
                  <a:pt x="1393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2643000" y="2156875"/>
            <a:ext cx="3857700" cy="17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ubTitle" idx="1"/>
          </p:nvPr>
        </p:nvSpPr>
        <p:spPr>
          <a:xfrm>
            <a:off x="2643150" y="3890100"/>
            <a:ext cx="3857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" name="Google Shape;120;p9"/>
          <p:cNvGrpSpPr/>
          <p:nvPr/>
        </p:nvGrpSpPr>
        <p:grpSpPr>
          <a:xfrm>
            <a:off x="-1184380" y="63375"/>
            <a:ext cx="11679366" cy="5415340"/>
            <a:chOff x="-1184380" y="63375"/>
            <a:chExt cx="11679366" cy="5415340"/>
          </a:xfrm>
        </p:grpSpPr>
        <p:sp>
          <p:nvSpPr>
            <p:cNvPr id="121" name="Google Shape;121;p9"/>
            <p:cNvSpPr/>
            <p:nvPr/>
          </p:nvSpPr>
          <p:spPr>
            <a:xfrm>
              <a:off x="7754570" y="63375"/>
              <a:ext cx="2740416" cy="792001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 rot="-1159836" flipH="1">
              <a:off x="-375122" y="4255435"/>
              <a:ext cx="2740504" cy="792027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10800000">
              <a:off x="6924420" y="4486498"/>
              <a:ext cx="2981700" cy="847121"/>
            </a:xfrm>
            <a:custGeom>
              <a:avLst/>
              <a:gdLst/>
              <a:ahLst/>
              <a:cxnLst/>
              <a:rect l="l" t="t" r="r" b="b"/>
              <a:pathLst>
                <a:path w="76962" h="21864" extrusionOk="0">
                  <a:moveTo>
                    <a:pt x="0" y="0"/>
                  </a:moveTo>
                  <a:lnTo>
                    <a:pt x="0" y="17049"/>
                  </a:lnTo>
                  <a:cubicBezTo>
                    <a:pt x="1735" y="17023"/>
                    <a:pt x="3468" y="16992"/>
                    <a:pt x="5205" y="16963"/>
                  </a:cubicBezTo>
                  <a:cubicBezTo>
                    <a:pt x="5784" y="16953"/>
                    <a:pt x="6364" y="16943"/>
                    <a:pt x="6944" y="16943"/>
                  </a:cubicBezTo>
                  <a:cubicBezTo>
                    <a:pt x="8112" y="16943"/>
                    <a:pt x="9281" y="16983"/>
                    <a:pt x="10439" y="17142"/>
                  </a:cubicBezTo>
                  <a:cubicBezTo>
                    <a:pt x="12915" y="17485"/>
                    <a:pt x="15281" y="18362"/>
                    <a:pt x="17682" y="19071"/>
                  </a:cubicBezTo>
                  <a:cubicBezTo>
                    <a:pt x="25179" y="21286"/>
                    <a:pt x="33007" y="21864"/>
                    <a:pt x="40854" y="21864"/>
                  </a:cubicBezTo>
                  <a:cubicBezTo>
                    <a:pt x="43991" y="21864"/>
                    <a:pt x="47132" y="21771"/>
                    <a:pt x="50256" y="21654"/>
                  </a:cubicBezTo>
                  <a:cubicBezTo>
                    <a:pt x="56780" y="21410"/>
                    <a:pt x="63304" y="21068"/>
                    <a:pt x="69825" y="20725"/>
                  </a:cubicBezTo>
                  <a:cubicBezTo>
                    <a:pt x="71384" y="20645"/>
                    <a:pt x="72993" y="20550"/>
                    <a:pt x="74398" y="19868"/>
                  </a:cubicBezTo>
                  <a:cubicBezTo>
                    <a:pt x="75799" y="19184"/>
                    <a:pt x="76961" y="17749"/>
                    <a:pt x="76828" y="16192"/>
                  </a:cubicBezTo>
                  <a:cubicBezTo>
                    <a:pt x="76735" y="15116"/>
                    <a:pt x="76054" y="14173"/>
                    <a:pt x="75268" y="13434"/>
                  </a:cubicBezTo>
                  <a:cubicBezTo>
                    <a:pt x="73029" y="11338"/>
                    <a:pt x="69911" y="10498"/>
                    <a:pt x="66895" y="9955"/>
                  </a:cubicBezTo>
                  <a:cubicBezTo>
                    <a:pt x="55250" y="7864"/>
                    <a:pt x="43262" y="9103"/>
                    <a:pt x="31493" y="7894"/>
                  </a:cubicBezTo>
                  <a:cubicBezTo>
                    <a:pt x="21915" y="6910"/>
                    <a:pt x="12599" y="4307"/>
                    <a:pt x="3474" y="1328"/>
                  </a:cubicBezTo>
                  <a:cubicBezTo>
                    <a:pt x="2549" y="1023"/>
                    <a:pt x="1319" y="47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-1184380" y="332263"/>
              <a:ext cx="4007200" cy="415475"/>
            </a:xfrm>
            <a:custGeom>
              <a:avLst/>
              <a:gdLst/>
              <a:ahLst/>
              <a:cxnLst/>
              <a:rect l="l" t="t" r="r" b="b"/>
              <a:pathLst>
                <a:path w="160288" h="16619" extrusionOk="0">
                  <a:moveTo>
                    <a:pt x="0" y="0"/>
                  </a:moveTo>
                  <a:lnTo>
                    <a:pt x="0" y="16619"/>
                  </a:lnTo>
                  <a:cubicBezTo>
                    <a:pt x="4724" y="15366"/>
                    <a:pt x="9706" y="14976"/>
                    <a:pt x="14605" y="14699"/>
                  </a:cubicBezTo>
                  <a:cubicBezTo>
                    <a:pt x="27128" y="13995"/>
                    <a:pt x="39674" y="13874"/>
                    <a:pt x="52216" y="13874"/>
                  </a:cubicBezTo>
                  <a:cubicBezTo>
                    <a:pt x="53334" y="13874"/>
                    <a:pt x="54452" y="13875"/>
                    <a:pt x="55570" y="13876"/>
                  </a:cubicBezTo>
                  <a:cubicBezTo>
                    <a:pt x="60927" y="13883"/>
                    <a:pt x="66285" y="13905"/>
                    <a:pt x="71644" y="13905"/>
                  </a:cubicBezTo>
                  <a:cubicBezTo>
                    <a:pt x="83348" y="13905"/>
                    <a:pt x="95052" y="13801"/>
                    <a:pt x="106741" y="13210"/>
                  </a:cubicBezTo>
                  <a:cubicBezTo>
                    <a:pt x="115224" y="12783"/>
                    <a:pt x="123694" y="12099"/>
                    <a:pt x="132117" y="11011"/>
                  </a:cubicBezTo>
                  <a:cubicBezTo>
                    <a:pt x="139529" y="10054"/>
                    <a:pt x="148336" y="9561"/>
                    <a:pt x="155052" y="6020"/>
                  </a:cubicBezTo>
                  <a:cubicBezTo>
                    <a:pt x="160288" y="3258"/>
                    <a:pt x="151589" y="2098"/>
                    <a:pt x="149807" y="1911"/>
                  </a:cubicBezTo>
                  <a:cubicBezTo>
                    <a:pt x="144673" y="1387"/>
                    <a:pt x="139518" y="1163"/>
                    <a:pt x="134362" y="1135"/>
                  </a:cubicBezTo>
                  <a:cubicBezTo>
                    <a:pt x="133986" y="1133"/>
                    <a:pt x="133609" y="1132"/>
                    <a:pt x="133233" y="1132"/>
                  </a:cubicBezTo>
                  <a:cubicBezTo>
                    <a:pt x="123305" y="1132"/>
                    <a:pt x="113389" y="1825"/>
                    <a:pt x="103477" y="2343"/>
                  </a:cubicBezTo>
                  <a:cubicBezTo>
                    <a:pt x="91426" y="2974"/>
                    <a:pt x="79359" y="3290"/>
                    <a:pt x="67293" y="3290"/>
                  </a:cubicBezTo>
                  <a:cubicBezTo>
                    <a:pt x="62007" y="3290"/>
                    <a:pt x="56721" y="3229"/>
                    <a:pt x="51436" y="3108"/>
                  </a:cubicBezTo>
                  <a:cubicBezTo>
                    <a:pt x="47084" y="3007"/>
                    <a:pt x="0" y="14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9"/>
          <p:cNvGrpSpPr/>
          <p:nvPr/>
        </p:nvGrpSpPr>
        <p:grpSpPr>
          <a:xfrm>
            <a:off x="622906" y="1420075"/>
            <a:ext cx="7988400" cy="2832250"/>
            <a:chOff x="622906" y="1420075"/>
            <a:chExt cx="7988400" cy="2832250"/>
          </a:xfrm>
        </p:grpSpPr>
        <p:sp>
          <p:nvSpPr>
            <p:cNvPr id="126" name="Google Shape;126;p9"/>
            <p:cNvSpPr/>
            <p:nvPr/>
          </p:nvSpPr>
          <p:spPr>
            <a:xfrm flipH="1">
              <a:off x="8422706" y="41629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flipH="1">
              <a:off x="8381306" y="3526025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 flipH="1">
              <a:off x="8265631" y="3624975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8569906" y="4006650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flipH="1">
              <a:off x="1018031" y="1834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flipH="1">
              <a:off x="1200256" y="1651975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 flipH="1">
              <a:off x="622906" y="1420075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 flipH="1">
              <a:off x="1331656" y="1616550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720000" y="1091550"/>
            <a:ext cx="3182100" cy="29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10"/>
          <p:cNvGrpSpPr/>
          <p:nvPr/>
        </p:nvGrpSpPr>
        <p:grpSpPr>
          <a:xfrm>
            <a:off x="3345475" y="4165250"/>
            <a:ext cx="750150" cy="503525"/>
            <a:chOff x="3345475" y="4165250"/>
            <a:chExt cx="750150" cy="503525"/>
          </a:xfrm>
        </p:grpSpPr>
        <p:sp>
          <p:nvSpPr>
            <p:cNvPr id="137" name="Google Shape;137;p10"/>
            <p:cNvSpPr/>
            <p:nvPr/>
          </p:nvSpPr>
          <p:spPr>
            <a:xfrm>
              <a:off x="3611100" y="45793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3476875" y="4397150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4054225" y="4165250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3345475" y="4361725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10"/>
          <p:cNvGrpSpPr/>
          <p:nvPr/>
        </p:nvGrpSpPr>
        <p:grpSpPr>
          <a:xfrm>
            <a:off x="1942082" y="-1224032"/>
            <a:ext cx="4997940" cy="7085222"/>
            <a:chOff x="1942082" y="-1224032"/>
            <a:chExt cx="4997940" cy="7085222"/>
          </a:xfrm>
        </p:grpSpPr>
        <p:sp>
          <p:nvSpPr>
            <p:cNvPr id="142" name="Google Shape;142;p10"/>
            <p:cNvSpPr/>
            <p:nvPr/>
          </p:nvSpPr>
          <p:spPr>
            <a:xfrm rot="-1159836" flipH="1">
              <a:off x="1995921" y="4637910"/>
              <a:ext cx="2740504" cy="792027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0"/>
            <p:cNvSpPr/>
            <p:nvPr/>
          </p:nvSpPr>
          <p:spPr>
            <a:xfrm rot="-1472271" flipH="1">
              <a:off x="4292510" y="-761635"/>
              <a:ext cx="2499785" cy="1254999"/>
            </a:xfrm>
            <a:custGeom>
              <a:avLst/>
              <a:gdLst/>
              <a:ahLst/>
              <a:cxnLst/>
              <a:rect l="l" t="t" r="r" b="b"/>
              <a:pathLst>
                <a:path w="99990" h="28408" extrusionOk="0">
                  <a:moveTo>
                    <a:pt x="1" y="0"/>
                  </a:moveTo>
                  <a:lnTo>
                    <a:pt x="1" y="22151"/>
                  </a:lnTo>
                  <a:cubicBezTo>
                    <a:pt x="2255" y="22115"/>
                    <a:pt x="4506" y="22076"/>
                    <a:pt x="6763" y="22040"/>
                  </a:cubicBezTo>
                  <a:cubicBezTo>
                    <a:pt x="7522" y="22026"/>
                    <a:pt x="8282" y="22013"/>
                    <a:pt x="9042" y="22013"/>
                  </a:cubicBezTo>
                  <a:cubicBezTo>
                    <a:pt x="10553" y="22013"/>
                    <a:pt x="12064" y="22065"/>
                    <a:pt x="13562" y="22271"/>
                  </a:cubicBezTo>
                  <a:cubicBezTo>
                    <a:pt x="16779" y="22717"/>
                    <a:pt x="19853" y="23858"/>
                    <a:pt x="22972" y="24779"/>
                  </a:cubicBezTo>
                  <a:cubicBezTo>
                    <a:pt x="32711" y="27657"/>
                    <a:pt x="42881" y="28408"/>
                    <a:pt x="53075" y="28408"/>
                  </a:cubicBezTo>
                  <a:cubicBezTo>
                    <a:pt x="57153" y="28408"/>
                    <a:pt x="61234" y="28287"/>
                    <a:pt x="65293" y="28135"/>
                  </a:cubicBezTo>
                  <a:cubicBezTo>
                    <a:pt x="73771" y="27817"/>
                    <a:pt x="82247" y="27374"/>
                    <a:pt x="90719" y="26927"/>
                  </a:cubicBezTo>
                  <a:cubicBezTo>
                    <a:pt x="92745" y="26824"/>
                    <a:pt x="94837" y="26701"/>
                    <a:pt x="96662" y="25814"/>
                  </a:cubicBezTo>
                  <a:cubicBezTo>
                    <a:pt x="98481" y="24927"/>
                    <a:pt x="99990" y="23061"/>
                    <a:pt x="99820" y="21032"/>
                  </a:cubicBezTo>
                  <a:cubicBezTo>
                    <a:pt x="99697" y="19635"/>
                    <a:pt x="98813" y="18413"/>
                    <a:pt x="97792" y="17453"/>
                  </a:cubicBezTo>
                  <a:cubicBezTo>
                    <a:pt x="94882" y="14730"/>
                    <a:pt x="90831" y="13637"/>
                    <a:pt x="86911" y="12934"/>
                  </a:cubicBezTo>
                  <a:cubicBezTo>
                    <a:pt x="71782" y="10216"/>
                    <a:pt x="56210" y="11823"/>
                    <a:pt x="40916" y="10256"/>
                  </a:cubicBezTo>
                  <a:cubicBezTo>
                    <a:pt x="28474" y="8975"/>
                    <a:pt x="16371" y="5594"/>
                    <a:pt x="4515" y="1722"/>
                  </a:cubicBezTo>
                  <a:cubicBezTo>
                    <a:pt x="3315" y="1328"/>
                    <a:pt x="1714" y="6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/>
          <p:nvPr/>
        </p:nvSpPr>
        <p:spPr>
          <a:xfrm>
            <a:off x="720000" y="1223500"/>
            <a:ext cx="7704000" cy="26964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-973394" y="121550"/>
            <a:ext cx="10125244" cy="6879475"/>
            <a:chOff x="-973394" y="121550"/>
            <a:chExt cx="10125244" cy="6879475"/>
          </a:xfrm>
        </p:grpSpPr>
        <p:sp>
          <p:nvSpPr>
            <p:cNvPr id="165" name="Google Shape;165;p13"/>
            <p:cNvSpPr/>
            <p:nvPr/>
          </p:nvSpPr>
          <p:spPr>
            <a:xfrm rot="-2278397" flipH="1">
              <a:off x="-922334" y="4547947"/>
              <a:ext cx="3745703" cy="1454714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0" y="121550"/>
              <a:ext cx="2499750" cy="710200"/>
            </a:xfrm>
            <a:custGeom>
              <a:avLst/>
              <a:gdLst/>
              <a:ahLst/>
              <a:cxnLst/>
              <a:rect l="l" t="t" r="r" b="b"/>
              <a:pathLst>
                <a:path w="99990" h="28408" extrusionOk="0">
                  <a:moveTo>
                    <a:pt x="1" y="0"/>
                  </a:moveTo>
                  <a:lnTo>
                    <a:pt x="1" y="22151"/>
                  </a:lnTo>
                  <a:cubicBezTo>
                    <a:pt x="2255" y="22115"/>
                    <a:pt x="4506" y="22076"/>
                    <a:pt x="6763" y="22040"/>
                  </a:cubicBezTo>
                  <a:cubicBezTo>
                    <a:pt x="7522" y="22026"/>
                    <a:pt x="8282" y="22013"/>
                    <a:pt x="9042" y="22013"/>
                  </a:cubicBezTo>
                  <a:cubicBezTo>
                    <a:pt x="10553" y="22013"/>
                    <a:pt x="12064" y="22065"/>
                    <a:pt x="13562" y="22271"/>
                  </a:cubicBezTo>
                  <a:cubicBezTo>
                    <a:pt x="16779" y="22717"/>
                    <a:pt x="19853" y="23858"/>
                    <a:pt x="22972" y="24779"/>
                  </a:cubicBezTo>
                  <a:cubicBezTo>
                    <a:pt x="32711" y="27657"/>
                    <a:pt x="42881" y="28408"/>
                    <a:pt x="53075" y="28408"/>
                  </a:cubicBezTo>
                  <a:cubicBezTo>
                    <a:pt x="57153" y="28408"/>
                    <a:pt x="61234" y="28287"/>
                    <a:pt x="65293" y="28135"/>
                  </a:cubicBezTo>
                  <a:cubicBezTo>
                    <a:pt x="73771" y="27817"/>
                    <a:pt x="82247" y="27374"/>
                    <a:pt x="90719" y="26927"/>
                  </a:cubicBezTo>
                  <a:cubicBezTo>
                    <a:pt x="92745" y="26824"/>
                    <a:pt x="94837" y="26701"/>
                    <a:pt x="96662" y="25814"/>
                  </a:cubicBezTo>
                  <a:cubicBezTo>
                    <a:pt x="98481" y="24927"/>
                    <a:pt x="99990" y="23061"/>
                    <a:pt x="99820" y="21032"/>
                  </a:cubicBezTo>
                  <a:cubicBezTo>
                    <a:pt x="99697" y="19635"/>
                    <a:pt x="98813" y="18413"/>
                    <a:pt x="97792" y="17453"/>
                  </a:cubicBezTo>
                  <a:cubicBezTo>
                    <a:pt x="94882" y="14730"/>
                    <a:pt x="90831" y="13637"/>
                    <a:pt x="86911" y="12934"/>
                  </a:cubicBezTo>
                  <a:cubicBezTo>
                    <a:pt x="71782" y="10216"/>
                    <a:pt x="56210" y="11823"/>
                    <a:pt x="40916" y="10256"/>
                  </a:cubicBezTo>
                  <a:cubicBezTo>
                    <a:pt x="28474" y="8975"/>
                    <a:pt x="16371" y="5594"/>
                    <a:pt x="4515" y="1722"/>
                  </a:cubicBezTo>
                  <a:cubicBezTo>
                    <a:pt x="3315" y="1328"/>
                    <a:pt x="1714" y="6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 flipH="1">
              <a:off x="5144650" y="4077275"/>
              <a:ext cx="4007200" cy="415475"/>
            </a:xfrm>
            <a:custGeom>
              <a:avLst/>
              <a:gdLst/>
              <a:ahLst/>
              <a:cxnLst/>
              <a:rect l="l" t="t" r="r" b="b"/>
              <a:pathLst>
                <a:path w="160288" h="16619" extrusionOk="0">
                  <a:moveTo>
                    <a:pt x="0" y="0"/>
                  </a:moveTo>
                  <a:lnTo>
                    <a:pt x="0" y="16619"/>
                  </a:lnTo>
                  <a:cubicBezTo>
                    <a:pt x="4724" y="15366"/>
                    <a:pt x="9706" y="14976"/>
                    <a:pt x="14605" y="14699"/>
                  </a:cubicBezTo>
                  <a:cubicBezTo>
                    <a:pt x="27128" y="13995"/>
                    <a:pt x="39674" y="13874"/>
                    <a:pt x="52216" y="13874"/>
                  </a:cubicBezTo>
                  <a:cubicBezTo>
                    <a:pt x="53334" y="13874"/>
                    <a:pt x="54452" y="13875"/>
                    <a:pt x="55570" y="13876"/>
                  </a:cubicBezTo>
                  <a:cubicBezTo>
                    <a:pt x="60927" y="13883"/>
                    <a:pt x="66285" y="13905"/>
                    <a:pt x="71644" y="13905"/>
                  </a:cubicBezTo>
                  <a:cubicBezTo>
                    <a:pt x="83348" y="13905"/>
                    <a:pt x="95052" y="13801"/>
                    <a:pt x="106741" y="13210"/>
                  </a:cubicBezTo>
                  <a:cubicBezTo>
                    <a:pt x="115224" y="12783"/>
                    <a:pt x="123694" y="12099"/>
                    <a:pt x="132117" y="11011"/>
                  </a:cubicBezTo>
                  <a:cubicBezTo>
                    <a:pt x="139529" y="10054"/>
                    <a:pt x="148336" y="9561"/>
                    <a:pt x="155052" y="6020"/>
                  </a:cubicBezTo>
                  <a:cubicBezTo>
                    <a:pt x="160288" y="3258"/>
                    <a:pt x="151589" y="2098"/>
                    <a:pt x="149807" y="1911"/>
                  </a:cubicBezTo>
                  <a:cubicBezTo>
                    <a:pt x="144673" y="1387"/>
                    <a:pt x="139518" y="1163"/>
                    <a:pt x="134362" y="1135"/>
                  </a:cubicBezTo>
                  <a:cubicBezTo>
                    <a:pt x="133986" y="1133"/>
                    <a:pt x="133609" y="1132"/>
                    <a:pt x="133233" y="1132"/>
                  </a:cubicBezTo>
                  <a:cubicBezTo>
                    <a:pt x="123305" y="1132"/>
                    <a:pt x="113389" y="1825"/>
                    <a:pt x="103477" y="2343"/>
                  </a:cubicBezTo>
                  <a:cubicBezTo>
                    <a:pt x="91426" y="2974"/>
                    <a:pt x="79359" y="3290"/>
                    <a:pt x="67293" y="3290"/>
                  </a:cubicBezTo>
                  <a:cubicBezTo>
                    <a:pt x="62007" y="3290"/>
                    <a:pt x="56721" y="3229"/>
                    <a:pt x="51436" y="3108"/>
                  </a:cubicBezTo>
                  <a:cubicBezTo>
                    <a:pt x="47084" y="3007"/>
                    <a:pt x="0" y="14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13"/>
          <p:cNvGrpSpPr/>
          <p:nvPr/>
        </p:nvGrpSpPr>
        <p:grpSpPr>
          <a:xfrm>
            <a:off x="1068750" y="349100"/>
            <a:ext cx="6253393" cy="823074"/>
            <a:chOff x="1068750" y="349100"/>
            <a:chExt cx="6253393" cy="823074"/>
          </a:xfrm>
        </p:grpSpPr>
        <p:sp>
          <p:nvSpPr>
            <p:cNvPr id="169" name="Google Shape;169;p13"/>
            <p:cNvSpPr/>
            <p:nvPr/>
          </p:nvSpPr>
          <p:spPr>
            <a:xfrm>
              <a:off x="1334375" y="763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200150" y="581000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1777500" y="349100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068750" y="545575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 rot="-9609894">
              <a:off x="7060144" y="775738"/>
              <a:ext cx="89298" cy="89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 rot="-9607388">
              <a:off x="7163172" y="1047125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 rot="-9607388">
              <a:off x="7274858" y="1124888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 flipH="1">
            <a:off x="720000" y="1726425"/>
            <a:ext cx="461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654125" y="1626122"/>
            <a:ext cx="2551500" cy="18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 flipH="1">
            <a:off x="2274590" y="2707763"/>
            <a:ext cx="3056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/>
          <p:nvPr/>
        </p:nvSpPr>
        <p:spPr>
          <a:xfrm>
            <a:off x="720000" y="1223500"/>
            <a:ext cx="7704000" cy="2696400"/>
          </a:xfrm>
          <a:prstGeom prst="roundRect">
            <a:avLst>
              <a:gd name="adj" fmla="val 16667"/>
            </a:avLst>
          </a:prstGeom>
          <a:solidFill>
            <a:srgbClr val="A6A6FF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14"/>
          <p:cNvGrpSpPr/>
          <p:nvPr/>
        </p:nvGrpSpPr>
        <p:grpSpPr>
          <a:xfrm>
            <a:off x="-54275" y="-231875"/>
            <a:ext cx="9462550" cy="5173463"/>
            <a:chOff x="-54275" y="-231875"/>
            <a:chExt cx="9462550" cy="5173463"/>
          </a:xfrm>
        </p:grpSpPr>
        <p:sp>
          <p:nvSpPr>
            <p:cNvPr id="182" name="Google Shape;182;p14"/>
            <p:cNvSpPr/>
            <p:nvPr/>
          </p:nvSpPr>
          <p:spPr>
            <a:xfrm>
              <a:off x="5833975" y="-231875"/>
              <a:ext cx="3574300" cy="1033000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-54275" y="4055950"/>
              <a:ext cx="3454904" cy="747770"/>
            </a:xfrm>
            <a:custGeom>
              <a:avLst/>
              <a:gdLst/>
              <a:ahLst/>
              <a:cxnLst/>
              <a:rect l="l" t="t" r="r" b="b"/>
              <a:pathLst>
                <a:path w="99990" h="28408" extrusionOk="0">
                  <a:moveTo>
                    <a:pt x="1" y="0"/>
                  </a:moveTo>
                  <a:lnTo>
                    <a:pt x="1" y="22151"/>
                  </a:lnTo>
                  <a:cubicBezTo>
                    <a:pt x="2255" y="22115"/>
                    <a:pt x="4506" y="22076"/>
                    <a:pt x="6763" y="22040"/>
                  </a:cubicBezTo>
                  <a:cubicBezTo>
                    <a:pt x="7522" y="22026"/>
                    <a:pt x="8282" y="22013"/>
                    <a:pt x="9042" y="22013"/>
                  </a:cubicBezTo>
                  <a:cubicBezTo>
                    <a:pt x="10553" y="22013"/>
                    <a:pt x="12064" y="22065"/>
                    <a:pt x="13562" y="22271"/>
                  </a:cubicBezTo>
                  <a:cubicBezTo>
                    <a:pt x="16779" y="22717"/>
                    <a:pt x="19853" y="23858"/>
                    <a:pt x="22972" y="24779"/>
                  </a:cubicBezTo>
                  <a:cubicBezTo>
                    <a:pt x="32711" y="27657"/>
                    <a:pt x="42881" y="28408"/>
                    <a:pt x="53075" y="28408"/>
                  </a:cubicBezTo>
                  <a:cubicBezTo>
                    <a:pt x="57153" y="28408"/>
                    <a:pt x="61234" y="28287"/>
                    <a:pt x="65293" y="28135"/>
                  </a:cubicBezTo>
                  <a:cubicBezTo>
                    <a:pt x="73771" y="27817"/>
                    <a:pt x="82247" y="27374"/>
                    <a:pt x="90719" y="26927"/>
                  </a:cubicBezTo>
                  <a:cubicBezTo>
                    <a:pt x="92745" y="26824"/>
                    <a:pt x="94837" y="26701"/>
                    <a:pt x="96662" y="25814"/>
                  </a:cubicBezTo>
                  <a:cubicBezTo>
                    <a:pt x="98481" y="24927"/>
                    <a:pt x="99990" y="23061"/>
                    <a:pt x="99820" y="21032"/>
                  </a:cubicBezTo>
                  <a:cubicBezTo>
                    <a:pt x="99697" y="19635"/>
                    <a:pt x="98813" y="18413"/>
                    <a:pt x="97792" y="17453"/>
                  </a:cubicBezTo>
                  <a:cubicBezTo>
                    <a:pt x="94882" y="14730"/>
                    <a:pt x="90831" y="13637"/>
                    <a:pt x="86911" y="12934"/>
                  </a:cubicBezTo>
                  <a:cubicBezTo>
                    <a:pt x="71782" y="10216"/>
                    <a:pt x="56210" y="11823"/>
                    <a:pt x="40916" y="10256"/>
                  </a:cubicBezTo>
                  <a:cubicBezTo>
                    <a:pt x="28474" y="8975"/>
                    <a:pt x="16371" y="5594"/>
                    <a:pt x="4515" y="1722"/>
                  </a:cubicBezTo>
                  <a:cubicBezTo>
                    <a:pt x="3315" y="1328"/>
                    <a:pt x="1714" y="6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7377675" y="4482113"/>
              <a:ext cx="486900" cy="459475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7140750" y="4265413"/>
              <a:ext cx="276559" cy="260982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14"/>
          <p:cNvGrpSpPr/>
          <p:nvPr/>
        </p:nvGrpSpPr>
        <p:grpSpPr>
          <a:xfrm>
            <a:off x="462543" y="472938"/>
            <a:ext cx="7179282" cy="4360500"/>
            <a:chOff x="462543" y="472938"/>
            <a:chExt cx="7179282" cy="4360500"/>
          </a:xfrm>
        </p:grpSpPr>
        <p:sp>
          <p:nvSpPr>
            <p:cNvPr id="187" name="Google Shape;187;p14"/>
            <p:cNvSpPr/>
            <p:nvPr/>
          </p:nvSpPr>
          <p:spPr>
            <a:xfrm rot="-9609894">
              <a:off x="475044" y="4107175"/>
              <a:ext cx="89298" cy="89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rot="-9607388">
              <a:off x="578072" y="4378563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-9607388">
              <a:off x="689758" y="4456326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7157300" y="4744038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023075" y="4561813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600425" y="4329913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6891675" y="4526388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2697375" y="690588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2563150" y="508363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431750" y="472938"/>
              <a:ext cx="41400" cy="4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3812925" y="1678129"/>
            <a:ext cx="400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title" idx="2" hasCustomPrompt="1"/>
          </p:nvPr>
        </p:nvSpPr>
        <p:spPr>
          <a:xfrm>
            <a:off x="938300" y="1626122"/>
            <a:ext cx="2551500" cy="18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16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1"/>
          </p:nvPr>
        </p:nvSpPr>
        <p:spPr>
          <a:xfrm>
            <a:off x="3812935" y="2707763"/>
            <a:ext cx="3056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_COLUMN_TEXT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257" name="Google Shape;257;p18"/>
          <p:cNvCxnSpPr/>
          <p:nvPr/>
        </p:nvCxnSpPr>
        <p:spPr>
          <a:xfrm>
            <a:off x="741700" y="1096425"/>
            <a:ext cx="1920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58" name="Google Shape;258;p18"/>
          <p:cNvSpPr txBox="1">
            <a:spLocks noGrp="1"/>
          </p:cNvSpPr>
          <p:nvPr>
            <p:ph type="title" idx="2"/>
          </p:nvPr>
        </p:nvSpPr>
        <p:spPr>
          <a:xfrm>
            <a:off x="1158775" y="2390600"/>
            <a:ext cx="243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subTitle" idx="1"/>
          </p:nvPr>
        </p:nvSpPr>
        <p:spPr>
          <a:xfrm>
            <a:off x="1158775" y="2918320"/>
            <a:ext cx="24318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18"/>
          <p:cNvGrpSpPr/>
          <p:nvPr/>
        </p:nvGrpSpPr>
        <p:grpSpPr>
          <a:xfrm>
            <a:off x="242143" y="-710416"/>
            <a:ext cx="9678389" cy="5385016"/>
            <a:chOff x="242143" y="-710416"/>
            <a:chExt cx="9678389" cy="5385016"/>
          </a:xfrm>
        </p:grpSpPr>
        <p:sp>
          <p:nvSpPr>
            <p:cNvPr id="261" name="Google Shape;261;p18"/>
            <p:cNvSpPr/>
            <p:nvPr/>
          </p:nvSpPr>
          <p:spPr>
            <a:xfrm>
              <a:off x="2290375" y="4215125"/>
              <a:ext cx="486900" cy="459475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1972050" y="4134100"/>
              <a:ext cx="276559" cy="260982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 rot="-9609894">
              <a:off x="254644" y="2495313"/>
              <a:ext cx="89298" cy="89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 rot="-9607388">
              <a:off x="357672" y="2766700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 rot="-9607388">
              <a:off x="469358" y="2844463"/>
              <a:ext cx="41471" cy="414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 rot="-1664092">
              <a:off x="7153306" y="-118256"/>
              <a:ext cx="2740358" cy="791984"/>
            </a:xfrm>
            <a:custGeom>
              <a:avLst/>
              <a:gdLst/>
              <a:ahLst/>
              <a:cxnLst/>
              <a:rect l="l" t="t" r="r" b="b"/>
              <a:pathLst>
                <a:path w="142972" h="41320" extrusionOk="0">
                  <a:moveTo>
                    <a:pt x="139394" y="0"/>
                  </a:moveTo>
                  <a:cubicBezTo>
                    <a:pt x="137353" y="0"/>
                    <a:pt x="134363" y="799"/>
                    <a:pt x="132887" y="930"/>
                  </a:cubicBezTo>
                  <a:cubicBezTo>
                    <a:pt x="130256" y="1167"/>
                    <a:pt x="127625" y="1402"/>
                    <a:pt x="124992" y="1639"/>
                  </a:cubicBezTo>
                  <a:cubicBezTo>
                    <a:pt x="114469" y="2579"/>
                    <a:pt x="103943" y="3525"/>
                    <a:pt x="93420" y="4470"/>
                  </a:cubicBezTo>
                  <a:cubicBezTo>
                    <a:pt x="79914" y="5681"/>
                    <a:pt x="66278" y="6588"/>
                    <a:pt x="52856" y="8552"/>
                  </a:cubicBezTo>
                  <a:cubicBezTo>
                    <a:pt x="40550" y="10362"/>
                    <a:pt x="28518" y="11311"/>
                    <a:pt x="16552" y="15175"/>
                  </a:cubicBezTo>
                  <a:cubicBezTo>
                    <a:pt x="12125" y="16606"/>
                    <a:pt x="5700" y="17917"/>
                    <a:pt x="2640" y="21560"/>
                  </a:cubicBezTo>
                  <a:cubicBezTo>
                    <a:pt x="400" y="24225"/>
                    <a:pt x="1" y="28337"/>
                    <a:pt x="4261" y="29082"/>
                  </a:cubicBezTo>
                  <a:cubicBezTo>
                    <a:pt x="37840" y="34959"/>
                    <a:pt x="71830" y="41320"/>
                    <a:pt x="105999" y="41320"/>
                  </a:cubicBezTo>
                  <a:cubicBezTo>
                    <a:pt x="113316" y="41320"/>
                    <a:pt x="120640" y="41028"/>
                    <a:pt x="127971" y="40378"/>
                  </a:cubicBezTo>
                  <a:cubicBezTo>
                    <a:pt x="131372" y="40073"/>
                    <a:pt x="134893" y="39661"/>
                    <a:pt x="137808" y="37892"/>
                  </a:cubicBezTo>
                  <a:cubicBezTo>
                    <a:pt x="140726" y="36123"/>
                    <a:pt x="142880" y="32625"/>
                    <a:pt x="142029" y="29322"/>
                  </a:cubicBezTo>
                  <a:cubicBezTo>
                    <a:pt x="138368" y="28823"/>
                    <a:pt x="134678" y="28672"/>
                    <a:pt x="130981" y="28672"/>
                  </a:cubicBezTo>
                  <a:cubicBezTo>
                    <a:pt x="127578" y="28672"/>
                    <a:pt x="124169" y="28800"/>
                    <a:pt x="120771" y="28903"/>
                  </a:cubicBezTo>
                  <a:cubicBezTo>
                    <a:pt x="113062" y="28903"/>
                    <a:pt x="105353" y="29223"/>
                    <a:pt x="97639" y="29223"/>
                  </a:cubicBezTo>
                  <a:cubicBezTo>
                    <a:pt x="97134" y="29223"/>
                    <a:pt x="96630" y="29221"/>
                    <a:pt x="96126" y="29218"/>
                  </a:cubicBezTo>
                  <a:cubicBezTo>
                    <a:pt x="83136" y="29140"/>
                    <a:pt x="70181" y="28521"/>
                    <a:pt x="57214" y="27759"/>
                  </a:cubicBezTo>
                  <a:cubicBezTo>
                    <a:pt x="53230" y="27528"/>
                    <a:pt x="49240" y="27280"/>
                    <a:pt x="45279" y="26763"/>
                  </a:cubicBezTo>
                  <a:cubicBezTo>
                    <a:pt x="43039" y="26470"/>
                    <a:pt x="40793" y="26091"/>
                    <a:pt x="38695" y="25260"/>
                  </a:cubicBezTo>
                  <a:cubicBezTo>
                    <a:pt x="37850" y="24931"/>
                    <a:pt x="34865" y="23586"/>
                    <a:pt x="36229" y="22425"/>
                  </a:cubicBezTo>
                  <a:cubicBezTo>
                    <a:pt x="37629" y="21234"/>
                    <a:pt x="41457" y="20191"/>
                    <a:pt x="46864" y="19287"/>
                  </a:cubicBezTo>
                  <a:cubicBezTo>
                    <a:pt x="70177" y="15390"/>
                    <a:pt x="122933" y="14030"/>
                    <a:pt x="138113" y="14030"/>
                  </a:cubicBezTo>
                  <a:cubicBezTo>
                    <a:pt x="140766" y="14030"/>
                    <a:pt x="142271" y="14071"/>
                    <a:pt x="142272" y="14148"/>
                  </a:cubicBezTo>
                  <a:cubicBezTo>
                    <a:pt x="142260" y="11344"/>
                    <a:pt x="142252" y="8535"/>
                    <a:pt x="142244" y="5731"/>
                  </a:cubicBezTo>
                  <a:cubicBezTo>
                    <a:pt x="142238" y="3114"/>
                    <a:pt x="142972" y="1097"/>
                    <a:pt x="140807" y="210"/>
                  </a:cubicBezTo>
                  <a:cubicBezTo>
                    <a:pt x="140441" y="60"/>
                    <a:pt x="139953" y="0"/>
                    <a:pt x="139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26875"/>
            <a:ext cx="7704000" cy="3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 Light"/>
              <a:buChar char="●"/>
              <a:defRPr sz="18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 Light"/>
              <a:buChar char="○"/>
              <a:defRPr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 Light"/>
              <a:buChar char="■"/>
              <a:defRPr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 Light"/>
              <a:buChar char="●"/>
              <a:defRPr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 Light"/>
              <a:buChar char="○"/>
              <a:defRPr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 Light"/>
              <a:buChar char="■"/>
              <a:defRPr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 Light"/>
              <a:buChar char="●"/>
              <a:defRPr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 Light"/>
              <a:buChar char="○"/>
              <a:defRPr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Quicksand Light"/>
              <a:buChar char="■"/>
              <a:defRPr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4" r:id="rId9"/>
    <p:sldLayoutId id="2147483665" r:id="rId10"/>
    <p:sldLayoutId id="2147483670" r:id="rId11"/>
    <p:sldLayoutId id="2147483675" r:id="rId12"/>
    <p:sldLayoutId id="2147483676" r:id="rId13"/>
    <p:sldLayoutId id="2147483677" r:id="rId14"/>
    <p:sldLayoutId id="214748368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925q8XCzXPE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Wq_bPoRTn7I?feature=oembed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RRmVsfzEx5Q?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4"/>
          <p:cNvSpPr txBox="1">
            <a:spLocks noGrp="1"/>
          </p:cNvSpPr>
          <p:nvPr>
            <p:ph type="ctrTitle" idx="2"/>
          </p:nvPr>
        </p:nvSpPr>
        <p:spPr>
          <a:xfrm>
            <a:off x="1691568" y="2005560"/>
            <a:ext cx="6144072" cy="10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Unidad 1: ¿Cómo funcionan </a:t>
            </a:r>
            <a:r>
              <a:rPr lang="en" sz="4800" dirty="0">
                <a:solidFill>
                  <a:schemeClr val="tx1"/>
                </a:solidFill>
              </a:rPr>
              <a:t>los pulmones?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481" name="Google Shape;481;p34"/>
          <p:cNvSpPr txBox="1">
            <a:spLocks noGrp="1"/>
          </p:cNvSpPr>
          <p:nvPr>
            <p:ph type="ctrTitle"/>
          </p:nvPr>
        </p:nvSpPr>
        <p:spPr>
          <a:xfrm>
            <a:off x="1668277" y="3330515"/>
            <a:ext cx="5958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Viernes 08</a:t>
            </a:r>
            <a:r>
              <a:rPr lang="en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de abril 2021</a:t>
            </a:r>
            <a:endParaRPr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82" name="Google Shape;482;p34"/>
          <p:cNvGrpSpPr/>
          <p:nvPr/>
        </p:nvGrpSpPr>
        <p:grpSpPr>
          <a:xfrm>
            <a:off x="1152603" y="279431"/>
            <a:ext cx="968801" cy="970303"/>
            <a:chOff x="1152603" y="279431"/>
            <a:chExt cx="968801" cy="970303"/>
          </a:xfrm>
        </p:grpSpPr>
        <p:grpSp>
          <p:nvGrpSpPr>
            <p:cNvPr id="483" name="Google Shape;483;p34"/>
            <p:cNvGrpSpPr/>
            <p:nvPr/>
          </p:nvGrpSpPr>
          <p:grpSpPr>
            <a:xfrm>
              <a:off x="1152603" y="279431"/>
              <a:ext cx="968801" cy="970303"/>
              <a:chOff x="1031990" y="90526"/>
              <a:chExt cx="1776965" cy="1779719"/>
            </a:xfrm>
          </p:grpSpPr>
          <p:sp>
            <p:nvSpPr>
              <p:cNvPr id="484" name="Google Shape;484;p34"/>
              <p:cNvSpPr/>
              <p:nvPr/>
            </p:nvSpPr>
            <p:spPr>
              <a:xfrm>
                <a:off x="1031990" y="90526"/>
                <a:ext cx="1776965" cy="1776933"/>
              </a:xfrm>
              <a:custGeom>
                <a:avLst/>
                <a:gdLst/>
                <a:ahLst/>
                <a:cxnLst/>
                <a:rect l="l" t="t" r="r" b="b"/>
                <a:pathLst>
                  <a:path w="55875" h="55874" extrusionOk="0">
                    <a:moveTo>
                      <a:pt x="27936" y="0"/>
                    </a:moveTo>
                    <a:cubicBezTo>
                      <a:pt x="23636" y="0"/>
                      <a:pt x="19561" y="972"/>
                      <a:pt x="15921" y="2712"/>
                    </a:cubicBezTo>
                    <a:cubicBezTo>
                      <a:pt x="13134" y="4041"/>
                      <a:pt x="10602" y="5817"/>
                      <a:pt x="8422" y="7946"/>
                    </a:cubicBezTo>
                    <a:cubicBezTo>
                      <a:pt x="3228" y="13021"/>
                      <a:pt x="1" y="20101"/>
                      <a:pt x="1" y="27935"/>
                    </a:cubicBezTo>
                    <a:cubicBezTo>
                      <a:pt x="1" y="43367"/>
                      <a:pt x="12509" y="55873"/>
                      <a:pt x="27937" y="55873"/>
                    </a:cubicBezTo>
                    <a:cubicBezTo>
                      <a:pt x="42517" y="55873"/>
                      <a:pt x="54492" y="44703"/>
                      <a:pt x="55761" y="30450"/>
                    </a:cubicBezTo>
                    <a:cubicBezTo>
                      <a:pt x="55836" y="29624"/>
                      <a:pt x="55875" y="28784"/>
                      <a:pt x="55875" y="27935"/>
                    </a:cubicBezTo>
                    <a:cubicBezTo>
                      <a:pt x="55875" y="26781"/>
                      <a:pt x="55805" y="25639"/>
                      <a:pt x="55662" y="24516"/>
                    </a:cubicBezTo>
                    <a:cubicBezTo>
                      <a:pt x="53977" y="10702"/>
                      <a:pt x="42207" y="0"/>
                      <a:pt x="279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4"/>
              <p:cNvSpPr/>
              <p:nvPr/>
            </p:nvSpPr>
            <p:spPr>
              <a:xfrm>
                <a:off x="1095721" y="347392"/>
                <a:ext cx="827024" cy="589269"/>
              </a:xfrm>
              <a:custGeom>
                <a:avLst/>
                <a:gdLst/>
                <a:ahLst/>
                <a:cxnLst/>
                <a:rect l="l" t="t" r="r" b="b"/>
                <a:pathLst>
                  <a:path w="26005" h="18529" extrusionOk="0">
                    <a:moveTo>
                      <a:pt x="15562" y="0"/>
                    </a:moveTo>
                    <a:cubicBezTo>
                      <a:pt x="7949" y="0"/>
                      <a:pt x="1" y="13173"/>
                      <a:pt x="6622" y="17618"/>
                    </a:cubicBezTo>
                    <a:cubicBezTo>
                      <a:pt x="7560" y="18248"/>
                      <a:pt x="8582" y="18528"/>
                      <a:pt x="9637" y="18528"/>
                    </a:cubicBezTo>
                    <a:cubicBezTo>
                      <a:pt x="17027" y="18528"/>
                      <a:pt x="26004" y="4760"/>
                      <a:pt x="18552" y="754"/>
                    </a:cubicBezTo>
                    <a:cubicBezTo>
                      <a:pt x="17584" y="234"/>
                      <a:pt x="16576" y="0"/>
                      <a:pt x="15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4"/>
              <p:cNvSpPr/>
              <p:nvPr/>
            </p:nvSpPr>
            <p:spPr>
              <a:xfrm>
                <a:off x="2122446" y="406735"/>
                <a:ext cx="415086" cy="299484"/>
              </a:xfrm>
              <a:custGeom>
                <a:avLst/>
                <a:gdLst/>
                <a:ahLst/>
                <a:cxnLst/>
                <a:rect l="l" t="t" r="r" b="b"/>
                <a:pathLst>
                  <a:path w="13052" h="9417" extrusionOk="0">
                    <a:moveTo>
                      <a:pt x="5571" y="0"/>
                    </a:moveTo>
                    <a:cubicBezTo>
                      <a:pt x="5117" y="0"/>
                      <a:pt x="4660" y="103"/>
                      <a:pt x="4211" y="330"/>
                    </a:cubicBezTo>
                    <a:cubicBezTo>
                      <a:pt x="0" y="2458"/>
                      <a:pt x="3744" y="9417"/>
                      <a:pt x="7759" y="9417"/>
                    </a:cubicBezTo>
                    <a:cubicBezTo>
                      <a:pt x="8205" y="9417"/>
                      <a:pt x="8654" y="9331"/>
                      <a:pt x="9097" y="9143"/>
                    </a:cubicBezTo>
                    <a:cubicBezTo>
                      <a:pt x="13052" y="7457"/>
                      <a:pt x="9436" y="0"/>
                      <a:pt x="55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4"/>
              <p:cNvSpPr/>
              <p:nvPr/>
            </p:nvSpPr>
            <p:spPr>
              <a:xfrm>
                <a:off x="1714905" y="1642921"/>
                <a:ext cx="429493" cy="227324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7148" extrusionOk="0">
                    <a:moveTo>
                      <a:pt x="5433" y="1"/>
                    </a:moveTo>
                    <a:cubicBezTo>
                      <a:pt x="3587" y="1"/>
                      <a:pt x="1974" y="566"/>
                      <a:pt x="1448" y="1870"/>
                    </a:cubicBezTo>
                    <a:cubicBezTo>
                      <a:pt x="0" y="5457"/>
                      <a:pt x="4084" y="7148"/>
                      <a:pt x="7716" y="7148"/>
                    </a:cubicBezTo>
                    <a:cubicBezTo>
                      <a:pt x="10020" y="7148"/>
                      <a:pt x="12141" y="6467"/>
                      <a:pt x="12554" y="5159"/>
                    </a:cubicBezTo>
                    <a:cubicBezTo>
                      <a:pt x="13505" y="2146"/>
                      <a:pt x="9027" y="1"/>
                      <a:pt x="54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4"/>
              <p:cNvSpPr/>
              <p:nvPr/>
            </p:nvSpPr>
            <p:spPr>
              <a:xfrm>
                <a:off x="1588206" y="274374"/>
                <a:ext cx="779257" cy="465398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14634" extrusionOk="0">
                    <a:moveTo>
                      <a:pt x="10546" y="0"/>
                    </a:moveTo>
                    <a:cubicBezTo>
                      <a:pt x="7464" y="0"/>
                      <a:pt x="4378" y="904"/>
                      <a:pt x="1857" y="2684"/>
                    </a:cubicBezTo>
                    <a:cubicBezTo>
                      <a:pt x="1338" y="3049"/>
                      <a:pt x="831" y="3463"/>
                      <a:pt x="528" y="4019"/>
                    </a:cubicBezTo>
                    <a:cubicBezTo>
                      <a:pt x="1" y="4985"/>
                      <a:pt x="192" y="6193"/>
                      <a:pt x="608" y="7214"/>
                    </a:cubicBezTo>
                    <a:cubicBezTo>
                      <a:pt x="2280" y="11313"/>
                      <a:pt x="6906" y="13352"/>
                      <a:pt x="11252" y="14195"/>
                    </a:cubicBezTo>
                    <a:cubicBezTo>
                      <a:pt x="12591" y="14455"/>
                      <a:pt x="13979" y="14634"/>
                      <a:pt x="15350" y="14634"/>
                    </a:cubicBezTo>
                    <a:cubicBezTo>
                      <a:pt x="17095" y="14634"/>
                      <a:pt x="18811" y="14344"/>
                      <a:pt x="20362" y="13562"/>
                    </a:cubicBezTo>
                    <a:cubicBezTo>
                      <a:pt x="22689" y="12386"/>
                      <a:pt x="24502" y="9841"/>
                      <a:pt x="24071" y="7269"/>
                    </a:cubicBezTo>
                    <a:cubicBezTo>
                      <a:pt x="23364" y="3053"/>
                      <a:pt x="18284" y="1593"/>
                      <a:pt x="14796" y="592"/>
                    </a:cubicBezTo>
                    <a:cubicBezTo>
                      <a:pt x="13419" y="197"/>
                      <a:pt x="11983" y="0"/>
                      <a:pt x="10546" y="0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4"/>
              <p:cNvSpPr/>
              <p:nvPr/>
            </p:nvSpPr>
            <p:spPr>
              <a:xfrm>
                <a:off x="2356095" y="576622"/>
                <a:ext cx="234162" cy="165659"/>
              </a:xfrm>
              <a:custGeom>
                <a:avLst/>
                <a:gdLst/>
                <a:ahLst/>
                <a:cxnLst/>
                <a:rect l="l" t="t" r="r" b="b"/>
                <a:pathLst>
                  <a:path w="7363" h="5209" extrusionOk="0">
                    <a:moveTo>
                      <a:pt x="3595" y="0"/>
                    </a:moveTo>
                    <a:cubicBezTo>
                      <a:pt x="2301" y="0"/>
                      <a:pt x="955" y="599"/>
                      <a:pt x="472" y="2002"/>
                    </a:cubicBezTo>
                    <a:cubicBezTo>
                      <a:pt x="1" y="3369"/>
                      <a:pt x="988" y="5110"/>
                      <a:pt x="2431" y="5204"/>
                    </a:cubicBezTo>
                    <a:cubicBezTo>
                      <a:pt x="2479" y="5207"/>
                      <a:pt x="2526" y="5208"/>
                      <a:pt x="2574" y="5208"/>
                    </a:cubicBezTo>
                    <a:cubicBezTo>
                      <a:pt x="3024" y="5208"/>
                      <a:pt x="3469" y="5073"/>
                      <a:pt x="3889" y="4905"/>
                    </a:cubicBezTo>
                    <a:cubicBezTo>
                      <a:pt x="4616" y="4612"/>
                      <a:pt x="5315" y="4201"/>
                      <a:pt x="5797" y="3584"/>
                    </a:cubicBezTo>
                    <a:cubicBezTo>
                      <a:pt x="7362" y="1587"/>
                      <a:pt x="5829" y="194"/>
                      <a:pt x="3986" y="19"/>
                    </a:cubicBezTo>
                    <a:cubicBezTo>
                      <a:pt x="3857" y="7"/>
                      <a:pt x="3726" y="0"/>
                      <a:pt x="3595" y="0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4"/>
              <p:cNvSpPr/>
              <p:nvPr/>
            </p:nvSpPr>
            <p:spPr>
              <a:xfrm>
                <a:off x="1521354" y="135147"/>
                <a:ext cx="1270573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9952" h="30452" extrusionOk="0">
                    <a:moveTo>
                      <a:pt x="12017" y="1"/>
                    </a:moveTo>
                    <a:cubicBezTo>
                      <a:pt x="12016" y="1"/>
                      <a:pt x="12015" y="1"/>
                      <a:pt x="12014" y="1"/>
                    </a:cubicBezTo>
                    <a:cubicBezTo>
                      <a:pt x="7716" y="1"/>
                      <a:pt x="3640" y="972"/>
                      <a:pt x="0" y="2713"/>
                    </a:cubicBezTo>
                    <a:cubicBezTo>
                      <a:pt x="2471" y="2211"/>
                      <a:pt x="5317" y="1844"/>
                      <a:pt x="8350" y="1844"/>
                    </a:cubicBezTo>
                    <a:cubicBezTo>
                      <a:pt x="15270" y="1844"/>
                      <a:pt x="23160" y="3757"/>
                      <a:pt x="29766" y="10365"/>
                    </a:cubicBezTo>
                    <a:cubicBezTo>
                      <a:pt x="36058" y="16661"/>
                      <a:pt x="38807" y="23965"/>
                      <a:pt x="39838" y="30452"/>
                    </a:cubicBezTo>
                    <a:cubicBezTo>
                      <a:pt x="39913" y="29625"/>
                      <a:pt x="39952" y="28784"/>
                      <a:pt x="39952" y="27937"/>
                    </a:cubicBezTo>
                    <a:cubicBezTo>
                      <a:pt x="39952" y="12510"/>
                      <a:pt x="27445" y="1"/>
                      <a:pt x="12017" y="1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4"/>
              <p:cNvSpPr/>
              <p:nvPr/>
            </p:nvSpPr>
            <p:spPr>
              <a:xfrm>
                <a:off x="2549641" y="873783"/>
                <a:ext cx="187380" cy="95026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988" extrusionOk="0">
                    <a:moveTo>
                      <a:pt x="3593" y="0"/>
                    </a:moveTo>
                    <a:cubicBezTo>
                      <a:pt x="3313" y="0"/>
                      <a:pt x="3017" y="24"/>
                      <a:pt x="2715" y="73"/>
                    </a:cubicBezTo>
                    <a:cubicBezTo>
                      <a:pt x="1159" y="326"/>
                      <a:pt x="0" y="1169"/>
                      <a:pt x="129" y="1954"/>
                    </a:cubicBezTo>
                    <a:cubicBezTo>
                      <a:pt x="232" y="2586"/>
                      <a:pt x="1137" y="2988"/>
                      <a:pt x="2299" y="2988"/>
                    </a:cubicBezTo>
                    <a:cubicBezTo>
                      <a:pt x="2579" y="2988"/>
                      <a:pt x="2874" y="2964"/>
                      <a:pt x="3176" y="2915"/>
                    </a:cubicBezTo>
                    <a:cubicBezTo>
                      <a:pt x="4732" y="2661"/>
                      <a:pt x="5891" y="1818"/>
                      <a:pt x="5763" y="1034"/>
                    </a:cubicBezTo>
                    <a:cubicBezTo>
                      <a:pt x="5659" y="403"/>
                      <a:pt x="4754" y="0"/>
                      <a:pt x="35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4"/>
              <p:cNvSpPr/>
              <p:nvPr/>
            </p:nvSpPr>
            <p:spPr>
              <a:xfrm>
                <a:off x="1415680" y="1205703"/>
                <a:ext cx="187380" cy="95058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989" extrusionOk="0">
                    <a:moveTo>
                      <a:pt x="3597" y="0"/>
                    </a:moveTo>
                    <a:cubicBezTo>
                      <a:pt x="3316" y="0"/>
                      <a:pt x="3019" y="24"/>
                      <a:pt x="2715" y="74"/>
                    </a:cubicBezTo>
                    <a:cubicBezTo>
                      <a:pt x="1158" y="327"/>
                      <a:pt x="1" y="1170"/>
                      <a:pt x="129" y="1954"/>
                    </a:cubicBezTo>
                    <a:cubicBezTo>
                      <a:pt x="233" y="2586"/>
                      <a:pt x="1139" y="2988"/>
                      <a:pt x="2300" y="2988"/>
                    </a:cubicBezTo>
                    <a:cubicBezTo>
                      <a:pt x="2580" y="2988"/>
                      <a:pt x="2875" y="2965"/>
                      <a:pt x="3177" y="2916"/>
                    </a:cubicBezTo>
                    <a:cubicBezTo>
                      <a:pt x="4734" y="2662"/>
                      <a:pt x="5892" y="1819"/>
                      <a:pt x="5763" y="1034"/>
                    </a:cubicBezTo>
                    <a:cubicBezTo>
                      <a:pt x="5660" y="403"/>
                      <a:pt x="4756" y="0"/>
                      <a:pt x="35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34"/>
            <p:cNvSpPr/>
            <p:nvPr/>
          </p:nvSpPr>
          <p:spPr>
            <a:xfrm rot="-1177223">
              <a:off x="1336003" y="795034"/>
              <a:ext cx="118705" cy="70172"/>
            </a:xfrm>
            <a:custGeom>
              <a:avLst/>
              <a:gdLst/>
              <a:ahLst/>
              <a:cxnLst/>
              <a:rect l="l" t="t" r="r" b="b"/>
              <a:pathLst>
                <a:path w="6753" h="3992" extrusionOk="0">
                  <a:moveTo>
                    <a:pt x="614" y="1"/>
                  </a:moveTo>
                  <a:cubicBezTo>
                    <a:pt x="274" y="1"/>
                    <a:pt x="1" y="276"/>
                    <a:pt x="1" y="614"/>
                  </a:cubicBezTo>
                  <a:cubicBezTo>
                    <a:pt x="1" y="2477"/>
                    <a:pt x="1515" y="3992"/>
                    <a:pt x="3378" y="3992"/>
                  </a:cubicBezTo>
                  <a:cubicBezTo>
                    <a:pt x="5238" y="3992"/>
                    <a:pt x="6752" y="2477"/>
                    <a:pt x="6752" y="614"/>
                  </a:cubicBezTo>
                  <a:cubicBezTo>
                    <a:pt x="6752" y="276"/>
                    <a:pt x="6479" y="1"/>
                    <a:pt x="6139" y="1"/>
                  </a:cubicBezTo>
                  <a:cubicBezTo>
                    <a:pt x="5800" y="1"/>
                    <a:pt x="5526" y="276"/>
                    <a:pt x="5526" y="614"/>
                  </a:cubicBezTo>
                  <a:cubicBezTo>
                    <a:pt x="5526" y="1798"/>
                    <a:pt x="4561" y="2763"/>
                    <a:pt x="3375" y="2763"/>
                  </a:cubicBezTo>
                  <a:cubicBezTo>
                    <a:pt x="2192" y="2763"/>
                    <a:pt x="1227" y="1800"/>
                    <a:pt x="1227" y="614"/>
                  </a:cubicBezTo>
                  <a:cubicBezTo>
                    <a:pt x="1227" y="276"/>
                    <a:pt x="953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 rot="-1177223">
              <a:off x="1839800" y="615410"/>
              <a:ext cx="118775" cy="70172"/>
            </a:xfrm>
            <a:custGeom>
              <a:avLst/>
              <a:gdLst/>
              <a:ahLst/>
              <a:cxnLst/>
              <a:rect l="l" t="t" r="r" b="b"/>
              <a:pathLst>
                <a:path w="6757" h="3992" extrusionOk="0">
                  <a:moveTo>
                    <a:pt x="614" y="1"/>
                  </a:moveTo>
                  <a:cubicBezTo>
                    <a:pt x="275" y="1"/>
                    <a:pt x="1" y="276"/>
                    <a:pt x="1" y="614"/>
                  </a:cubicBezTo>
                  <a:cubicBezTo>
                    <a:pt x="1" y="2477"/>
                    <a:pt x="1517" y="3992"/>
                    <a:pt x="3380" y="3992"/>
                  </a:cubicBezTo>
                  <a:cubicBezTo>
                    <a:pt x="5241" y="3992"/>
                    <a:pt x="6757" y="2477"/>
                    <a:pt x="6752" y="614"/>
                  </a:cubicBezTo>
                  <a:cubicBezTo>
                    <a:pt x="6752" y="276"/>
                    <a:pt x="6479" y="1"/>
                    <a:pt x="6139" y="1"/>
                  </a:cubicBezTo>
                  <a:cubicBezTo>
                    <a:pt x="5800" y="1"/>
                    <a:pt x="5525" y="276"/>
                    <a:pt x="5525" y="614"/>
                  </a:cubicBezTo>
                  <a:cubicBezTo>
                    <a:pt x="5525" y="1798"/>
                    <a:pt x="4562" y="2763"/>
                    <a:pt x="3376" y="2763"/>
                  </a:cubicBezTo>
                  <a:cubicBezTo>
                    <a:pt x="2194" y="2763"/>
                    <a:pt x="1227" y="1800"/>
                    <a:pt x="1227" y="614"/>
                  </a:cubicBezTo>
                  <a:cubicBezTo>
                    <a:pt x="1227" y="276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 rot="-1177223">
              <a:off x="1602126" y="800964"/>
              <a:ext cx="162633" cy="81334"/>
            </a:xfrm>
            <a:custGeom>
              <a:avLst/>
              <a:gdLst/>
              <a:ahLst/>
              <a:cxnLst/>
              <a:rect l="l" t="t" r="r" b="b"/>
              <a:pathLst>
                <a:path w="9252" h="4627" extrusionOk="0">
                  <a:moveTo>
                    <a:pt x="0" y="1"/>
                  </a:moveTo>
                  <a:cubicBezTo>
                    <a:pt x="0" y="2556"/>
                    <a:pt x="2071" y="4626"/>
                    <a:pt x="4624" y="4626"/>
                  </a:cubicBezTo>
                  <a:cubicBezTo>
                    <a:pt x="7177" y="4626"/>
                    <a:pt x="9251" y="2556"/>
                    <a:pt x="9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34"/>
          <p:cNvGrpSpPr/>
          <p:nvPr/>
        </p:nvGrpSpPr>
        <p:grpSpPr>
          <a:xfrm>
            <a:off x="969075" y="4035400"/>
            <a:ext cx="723825" cy="676175"/>
            <a:chOff x="969075" y="4035400"/>
            <a:chExt cx="723825" cy="676175"/>
          </a:xfrm>
        </p:grpSpPr>
        <p:sp>
          <p:nvSpPr>
            <p:cNvPr id="497" name="Google Shape;497;p34"/>
            <p:cNvSpPr/>
            <p:nvPr/>
          </p:nvSpPr>
          <p:spPr>
            <a:xfrm>
              <a:off x="1206000" y="4252100"/>
              <a:ext cx="486900" cy="459475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969075" y="4035400"/>
              <a:ext cx="276559" cy="260982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4"/>
          <p:cNvGrpSpPr/>
          <p:nvPr/>
        </p:nvGrpSpPr>
        <p:grpSpPr>
          <a:xfrm>
            <a:off x="3920825" y="4070636"/>
            <a:ext cx="1737353" cy="1368449"/>
            <a:chOff x="277525" y="2985175"/>
            <a:chExt cx="2300825" cy="1812275"/>
          </a:xfrm>
        </p:grpSpPr>
        <p:sp>
          <p:nvSpPr>
            <p:cNvPr id="500" name="Google Shape;500;p34"/>
            <p:cNvSpPr/>
            <p:nvPr/>
          </p:nvSpPr>
          <p:spPr>
            <a:xfrm>
              <a:off x="759475" y="4326025"/>
              <a:ext cx="356250" cy="419100"/>
            </a:xfrm>
            <a:custGeom>
              <a:avLst/>
              <a:gdLst/>
              <a:ahLst/>
              <a:cxnLst/>
              <a:rect l="l" t="t" r="r" b="b"/>
              <a:pathLst>
                <a:path w="14250" h="16764" extrusionOk="0">
                  <a:moveTo>
                    <a:pt x="12335" y="0"/>
                  </a:moveTo>
                  <a:cubicBezTo>
                    <a:pt x="11831" y="0"/>
                    <a:pt x="11331" y="225"/>
                    <a:pt x="10996" y="655"/>
                  </a:cubicBezTo>
                  <a:lnTo>
                    <a:pt x="576" y="14020"/>
                  </a:lnTo>
                  <a:cubicBezTo>
                    <a:pt x="0" y="14760"/>
                    <a:pt x="131" y="15826"/>
                    <a:pt x="871" y="16403"/>
                  </a:cubicBezTo>
                  <a:cubicBezTo>
                    <a:pt x="1181" y="16645"/>
                    <a:pt x="1549" y="16763"/>
                    <a:pt x="1914" y="16763"/>
                  </a:cubicBezTo>
                  <a:cubicBezTo>
                    <a:pt x="2418" y="16763"/>
                    <a:pt x="2920" y="16538"/>
                    <a:pt x="3252" y="16109"/>
                  </a:cubicBezTo>
                  <a:lnTo>
                    <a:pt x="13672" y="2742"/>
                  </a:lnTo>
                  <a:cubicBezTo>
                    <a:pt x="14249" y="2004"/>
                    <a:pt x="14119" y="936"/>
                    <a:pt x="13378" y="360"/>
                  </a:cubicBezTo>
                  <a:cubicBezTo>
                    <a:pt x="13068" y="118"/>
                    <a:pt x="12700" y="0"/>
                    <a:pt x="12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634650" y="3303125"/>
              <a:ext cx="1640800" cy="1102075"/>
            </a:xfrm>
            <a:custGeom>
              <a:avLst/>
              <a:gdLst/>
              <a:ahLst/>
              <a:cxnLst/>
              <a:rect l="l" t="t" r="r" b="b"/>
              <a:pathLst>
                <a:path w="65632" h="44083" extrusionOk="0">
                  <a:moveTo>
                    <a:pt x="2905" y="0"/>
                  </a:moveTo>
                  <a:cubicBezTo>
                    <a:pt x="2073" y="0"/>
                    <a:pt x="1258" y="408"/>
                    <a:pt x="769" y="1157"/>
                  </a:cubicBezTo>
                  <a:cubicBezTo>
                    <a:pt x="0" y="2334"/>
                    <a:pt x="334" y="3909"/>
                    <a:pt x="1511" y="4679"/>
                  </a:cubicBezTo>
                  <a:lnTo>
                    <a:pt x="61340" y="43671"/>
                  </a:lnTo>
                  <a:cubicBezTo>
                    <a:pt x="61768" y="43951"/>
                    <a:pt x="62251" y="44083"/>
                    <a:pt x="62728" y="44083"/>
                  </a:cubicBezTo>
                  <a:cubicBezTo>
                    <a:pt x="63559" y="44083"/>
                    <a:pt x="64375" y="43676"/>
                    <a:pt x="64863" y="42928"/>
                  </a:cubicBezTo>
                  <a:cubicBezTo>
                    <a:pt x="65631" y="41751"/>
                    <a:pt x="65298" y="40174"/>
                    <a:pt x="64120" y="39405"/>
                  </a:cubicBezTo>
                  <a:lnTo>
                    <a:pt x="4292" y="414"/>
                  </a:lnTo>
                  <a:cubicBezTo>
                    <a:pt x="3863" y="134"/>
                    <a:pt x="3381" y="0"/>
                    <a:pt x="2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839500" y="2989700"/>
              <a:ext cx="1266550" cy="1480175"/>
            </a:xfrm>
            <a:custGeom>
              <a:avLst/>
              <a:gdLst/>
              <a:ahLst/>
              <a:cxnLst/>
              <a:rect l="l" t="t" r="r" b="b"/>
              <a:pathLst>
                <a:path w="50662" h="59207" extrusionOk="0">
                  <a:moveTo>
                    <a:pt x="45809" y="1"/>
                  </a:moveTo>
                  <a:cubicBezTo>
                    <a:pt x="45729" y="1"/>
                    <a:pt x="45649" y="3"/>
                    <a:pt x="45568" y="7"/>
                  </a:cubicBezTo>
                  <a:cubicBezTo>
                    <a:pt x="43507" y="122"/>
                    <a:pt x="41488" y="567"/>
                    <a:pt x="39571" y="1327"/>
                  </a:cubicBezTo>
                  <a:cubicBezTo>
                    <a:pt x="29448" y="5341"/>
                    <a:pt x="0" y="20620"/>
                    <a:pt x="7067" y="58828"/>
                  </a:cubicBezTo>
                  <a:cubicBezTo>
                    <a:pt x="7109" y="59046"/>
                    <a:pt x="7308" y="59207"/>
                    <a:pt x="7525" y="59207"/>
                  </a:cubicBezTo>
                  <a:cubicBezTo>
                    <a:pt x="7549" y="59207"/>
                    <a:pt x="7573" y="59205"/>
                    <a:pt x="7597" y="59201"/>
                  </a:cubicBezTo>
                  <a:cubicBezTo>
                    <a:pt x="45608" y="52996"/>
                    <a:pt x="50159" y="20715"/>
                    <a:pt x="50584" y="9549"/>
                  </a:cubicBezTo>
                  <a:cubicBezTo>
                    <a:pt x="50661" y="7519"/>
                    <a:pt x="50491" y="5491"/>
                    <a:pt x="50104" y="3498"/>
                  </a:cubicBezTo>
                  <a:cubicBezTo>
                    <a:pt x="49704" y="1449"/>
                    <a:pt x="47877" y="1"/>
                    <a:pt x="45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1145800" y="3439675"/>
              <a:ext cx="806425" cy="553575"/>
            </a:xfrm>
            <a:custGeom>
              <a:avLst/>
              <a:gdLst/>
              <a:ahLst/>
              <a:cxnLst/>
              <a:rect l="l" t="t" r="r" b="b"/>
              <a:pathLst>
                <a:path w="32257" h="22143" extrusionOk="0">
                  <a:moveTo>
                    <a:pt x="3999" y="1"/>
                  </a:moveTo>
                  <a:cubicBezTo>
                    <a:pt x="2568" y="1751"/>
                    <a:pt x="1220" y="3655"/>
                    <a:pt x="0" y="5720"/>
                  </a:cubicBezTo>
                  <a:cubicBezTo>
                    <a:pt x="1621" y="7485"/>
                    <a:pt x="3685" y="9520"/>
                    <a:pt x="6163" y="11556"/>
                  </a:cubicBezTo>
                  <a:cubicBezTo>
                    <a:pt x="10080" y="14776"/>
                    <a:pt x="14239" y="17349"/>
                    <a:pt x="18531" y="19199"/>
                  </a:cubicBezTo>
                  <a:cubicBezTo>
                    <a:pt x="21758" y="20591"/>
                    <a:pt x="25060" y="21574"/>
                    <a:pt x="28401" y="22143"/>
                  </a:cubicBezTo>
                  <a:cubicBezTo>
                    <a:pt x="29898" y="20072"/>
                    <a:pt x="31172" y="17940"/>
                    <a:pt x="32256" y="15802"/>
                  </a:cubicBezTo>
                  <a:cubicBezTo>
                    <a:pt x="28557" y="15472"/>
                    <a:pt x="24893" y="14538"/>
                    <a:pt x="21328" y="13012"/>
                  </a:cubicBezTo>
                  <a:cubicBezTo>
                    <a:pt x="17643" y="11437"/>
                    <a:pt x="14041" y="9224"/>
                    <a:pt x="10630" y="6442"/>
                  </a:cubicBezTo>
                  <a:cubicBezTo>
                    <a:pt x="7802" y="4137"/>
                    <a:pt x="5568" y="1808"/>
                    <a:pt x="3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1039800" y="3647650"/>
              <a:ext cx="765625" cy="555400"/>
            </a:xfrm>
            <a:custGeom>
              <a:avLst/>
              <a:gdLst/>
              <a:ahLst/>
              <a:cxnLst/>
              <a:rect l="l" t="t" r="r" b="b"/>
              <a:pathLst>
                <a:path w="30625" h="22216" extrusionOk="0">
                  <a:moveTo>
                    <a:pt x="2820" y="0"/>
                  </a:moveTo>
                  <a:cubicBezTo>
                    <a:pt x="1720" y="2184"/>
                    <a:pt x="765" y="4527"/>
                    <a:pt x="1" y="7046"/>
                  </a:cubicBezTo>
                  <a:cubicBezTo>
                    <a:pt x="1525" y="8664"/>
                    <a:pt x="3398" y="10473"/>
                    <a:pt x="5598" y="12280"/>
                  </a:cubicBezTo>
                  <a:cubicBezTo>
                    <a:pt x="9515" y="15500"/>
                    <a:pt x="13676" y="18073"/>
                    <a:pt x="17967" y="19923"/>
                  </a:cubicBezTo>
                  <a:cubicBezTo>
                    <a:pt x="20192" y="20881"/>
                    <a:pt x="22450" y="21648"/>
                    <a:pt x="24734" y="22216"/>
                  </a:cubicBezTo>
                  <a:cubicBezTo>
                    <a:pt x="26963" y="20400"/>
                    <a:pt x="28916" y="18449"/>
                    <a:pt x="30625" y="16413"/>
                  </a:cubicBezTo>
                  <a:cubicBezTo>
                    <a:pt x="27290" y="16009"/>
                    <a:pt x="23988" y="15114"/>
                    <a:pt x="20766" y="13734"/>
                  </a:cubicBezTo>
                  <a:cubicBezTo>
                    <a:pt x="17079" y="12157"/>
                    <a:pt x="13479" y="9946"/>
                    <a:pt x="10068" y="7162"/>
                  </a:cubicBezTo>
                  <a:cubicBezTo>
                    <a:pt x="7111" y="4753"/>
                    <a:pt x="4801" y="2318"/>
                    <a:pt x="3226" y="479"/>
                  </a:cubicBezTo>
                  <a:cubicBezTo>
                    <a:pt x="3085" y="316"/>
                    <a:pt x="2951" y="156"/>
                    <a:pt x="2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1015225" y="2991575"/>
              <a:ext cx="1090825" cy="1478250"/>
            </a:xfrm>
            <a:custGeom>
              <a:avLst/>
              <a:gdLst/>
              <a:ahLst/>
              <a:cxnLst/>
              <a:rect l="l" t="t" r="r" b="b"/>
              <a:pathLst>
                <a:path w="43633" h="59130" extrusionOk="0">
                  <a:moveTo>
                    <a:pt x="39594" y="1"/>
                  </a:moveTo>
                  <a:cubicBezTo>
                    <a:pt x="39002" y="58"/>
                    <a:pt x="38413" y="137"/>
                    <a:pt x="37826" y="233"/>
                  </a:cubicBezTo>
                  <a:cubicBezTo>
                    <a:pt x="38511" y="847"/>
                    <a:pt x="39014" y="1632"/>
                    <a:pt x="39208" y="2539"/>
                  </a:cubicBezTo>
                  <a:cubicBezTo>
                    <a:pt x="39655" y="4618"/>
                    <a:pt x="39851" y="6733"/>
                    <a:pt x="39761" y="8849"/>
                  </a:cubicBezTo>
                  <a:cubicBezTo>
                    <a:pt x="39311" y="19557"/>
                    <a:pt x="34810" y="48876"/>
                    <a:pt x="1" y="58540"/>
                  </a:cubicBezTo>
                  <a:cubicBezTo>
                    <a:pt x="12" y="58612"/>
                    <a:pt x="27" y="58681"/>
                    <a:pt x="38" y="58753"/>
                  </a:cubicBezTo>
                  <a:cubicBezTo>
                    <a:pt x="80" y="58971"/>
                    <a:pt x="280" y="59130"/>
                    <a:pt x="497" y="59130"/>
                  </a:cubicBezTo>
                  <a:cubicBezTo>
                    <a:pt x="521" y="59130"/>
                    <a:pt x="545" y="59128"/>
                    <a:pt x="568" y="59124"/>
                  </a:cubicBezTo>
                  <a:cubicBezTo>
                    <a:pt x="38579" y="52919"/>
                    <a:pt x="43130" y="20640"/>
                    <a:pt x="43555" y="9474"/>
                  </a:cubicBezTo>
                  <a:cubicBezTo>
                    <a:pt x="43632" y="7444"/>
                    <a:pt x="43462" y="5416"/>
                    <a:pt x="43076" y="3423"/>
                  </a:cubicBezTo>
                  <a:cubicBezTo>
                    <a:pt x="42730" y="1646"/>
                    <a:pt x="41312" y="322"/>
                    <a:pt x="39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1563750" y="3299725"/>
              <a:ext cx="330700" cy="330700"/>
            </a:xfrm>
            <a:custGeom>
              <a:avLst/>
              <a:gdLst/>
              <a:ahLst/>
              <a:cxnLst/>
              <a:rect l="l" t="t" r="r" b="b"/>
              <a:pathLst>
                <a:path w="13228" h="13228" extrusionOk="0">
                  <a:moveTo>
                    <a:pt x="6613" y="0"/>
                  </a:moveTo>
                  <a:cubicBezTo>
                    <a:pt x="2961" y="0"/>
                    <a:pt x="1" y="2961"/>
                    <a:pt x="1" y="6615"/>
                  </a:cubicBezTo>
                  <a:cubicBezTo>
                    <a:pt x="1" y="10267"/>
                    <a:pt x="2961" y="13227"/>
                    <a:pt x="6613" y="13227"/>
                  </a:cubicBezTo>
                  <a:cubicBezTo>
                    <a:pt x="10267" y="13227"/>
                    <a:pt x="13227" y="10267"/>
                    <a:pt x="13227" y="6615"/>
                  </a:cubicBezTo>
                  <a:cubicBezTo>
                    <a:pt x="13227" y="2962"/>
                    <a:pt x="10267" y="0"/>
                    <a:pt x="6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1563750" y="3299725"/>
              <a:ext cx="206225" cy="330700"/>
            </a:xfrm>
            <a:custGeom>
              <a:avLst/>
              <a:gdLst/>
              <a:ahLst/>
              <a:cxnLst/>
              <a:rect l="l" t="t" r="r" b="b"/>
              <a:pathLst>
                <a:path w="8249" h="13228" extrusionOk="0">
                  <a:moveTo>
                    <a:pt x="6613" y="0"/>
                  </a:moveTo>
                  <a:cubicBezTo>
                    <a:pt x="2961" y="0"/>
                    <a:pt x="1" y="2961"/>
                    <a:pt x="1" y="6615"/>
                  </a:cubicBezTo>
                  <a:cubicBezTo>
                    <a:pt x="1" y="10267"/>
                    <a:pt x="2961" y="13227"/>
                    <a:pt x="6613" y="13227"/>
                  </a:cubicBezTo>
                  <a:cubicBezTo>
                    <a:pt x="7182" y="13227"/>
                    <a:pt x="7724" y="13134"/>
                    <a:pt x="8249" y="12998"/>
                  </a:cubicBezTo>
                  <a:cubicBezTo>
                    <a:pt x="5393" y="12269"/>
                    <a:pt x="3272" y="9699"/>
                    <a:pt x="3272" y="6615"/>
                  </a:cubicBezTo>
                  <a:cubicBezTo>
                    <a:pt x="3272" y="3528"/>
                    <a:pt x="5393" y="959"/>
                    <a:pt x="8249" y="229"/>
                  </a:cubicBezTo>
                  <a:cubicBezTo>
                    <a:pt x="7724" y="94"/>
                    <a:pt x="7182" y="0"/>
                    <a:pt x="6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1433600" y="3163875"/>
              <a:ext cx="357225" cy="401075"/>
            </a:xfrm>
            <a:custGeom>
              <a:avLst/>
              <a:gdLst/>
              <a:ahLst/>
              <a:cxnLst/>
              <a:rect l="l" t="t" r="r" b="b"/>
              <a:pathLst>
                <a:path w="14289" h="16043" extrusionOk="0">
                  <a:moveTo>
                    <a:pt x="10991" y="0"/>
                  </a:moveTo>
                  <a:cubicBezTo>
                    <a:pt x="10751" y="0"/>
                    <a:pt x="10510" y="9"/>
                    <a:pt x="10269" y="24"/>
                  </a:cubicBezTo>
                  <a:cubicBezTo>
                    <a:pt x="9353" y="89"/>
                    <a:pt x="8424" y="266"/>
                    <a:pt x="7513" y="577"/>
                  </a:cubicBezTo>
                  <a:cubicBezTo>
                    <a:pt x="6600" y="883"/>
                    <a:pt x="5707" y="1321"/>
                    <a:pt x="4876" y="1880"/>
                  </a:cubicBezTo>
                  <a:cubicBezTo>
                    <a:pt x="4047" y="2441"/>
                    <a:pt x="3285" y="3123"/>
                    <a:pt x="2632" y="3897"/>
                  </a:cubicBezTo>
                  <a:cubicBezTo>
                    <a:pt x="1978" y="4669"/>
                    <a:pt x="1434" y="5526"/>
                    <a:pt x="1023" y="6426"/>
                  </a:cubicBezTo>
                  <a:cubicBezTo>
                    <a:pt x="612" y="7327"/>
                    <a:pt x="333" y="8266"/>
                    <a:pt x="179" y="9206"/>
                  </a:cubicBezTo>
                  <a:cubicBezTo>
                    <a:pt x="27" y="10146"/>
                    <a:pt x="1" y="11089"/>
                    <a:pt x="97" y="12013"/>
                  </a:cubicBezTo>
                  <a:cubicBezTo>
                    <a:pt x="148" y="12475"/>
                    <a:pt x="226" y="12932"/>
                    <a:pt x="344" y="13383"/>
                  </a:cubicBezTo>
                  <a:cubicBezTo>
                    <a:pt x="375" y="13496"/>
                    <a:pt x="406" y="13607"/>
                    <a:pt x="439" y="13720"/>
                  </a:cubicBezTo>
                  <a:cubicBezTo>
                    <a:pt x="473" y="13831"/>
                    <a:pt x="513" y="13943"/>
                    <a:pt x="549" y="14055"/>
                  </a:cubicBezTo>
                  <a:cubicBezTo>
                    <a:pt x="590" y="14168"/>
                    <a:pt x="632" y="14281"/>
                    <a:pt x="678" y="14392"/>
                  </a:cubicBezTo>
                  <a:lnTo>
                    <a:pt x="751" y="14564"/>
                  </a:lnTo>
                  <a:lnTo>
                    <a:pt x="792" y="14654"/>
                  </a:lnTo>
                  <a:lnTo>
                    <a:pt x="812" y="14701"/>
                  </a:lnTo>
                  <a:cubicBezTo>
                    <a:pt x="819" y="14718"/>
                    <a:pt x="827" y="14729"/>
                    <a:pt x="835" y="14760"/>
                  </a:cubicBezTo>
                  <a:cubicBezTo>
                    <a:pt x="906" y="15496"/>
                    <a:pt x="1525" y="16042"/>
                    <a:pt x="2245" y="16042"/>
                  </a:cubicBezTo>
                  <a:cubicBezTo>
                    <a:pt x="2289" y="16042"/>
                    <a:pt x="2333" y="16040"/>
                    <a:pt x="2377" y="16036"/>
                  </a:cubicBezTo>
                  <a:cubicBezTo>
                    <a:pt x="3154" y="15961"/>
                    <a:pt x="3723" y="15267"/>
                    <a:pt x="3648" y="14490"/>
                  </a:cubicBezTo>
                  <a:lnTo>
                    <a:pt x="3648" y="14490"/>
                  </a:lnTo>
                  <a:cubicBezTo>
                    <a:pt x="3649" y="14491"/>
                    <a:pt x="3650" y="14492"/>
                    <a:pt x="3651" y="14492"/>
                  </a:cubicBezTo>
                  <a:cubicBezTo>
                    <a:pt x="3656" y="14492"/>
                    <a:pt x="3659" y="14481"/>
                    <a:pt x="3664" y="14476"/>
                  </a:cubicBezTo>
                  <a:cubicBezTo>
                    <a:pt x="3671" y="14471"/>
                    <a:pt x="3674" y="14459"/>
                    <a:pt x="3681" y="14450"/>
                  </a:cubicBezTo>
                  <a:cubicBezTo>
                    <a:pt x="3691" y="14432"/>
                    <a:pt x="3702" y="14410"/>
                    <a:pt x="3712" y="14391"/>
                  </a:cubicBezTo>
                  <a:lnTo>
                    <a:pt x="3769" y="14268"/>
                  </a:lnTo>
                  <a:lnTo>
                    <a:pt x="3882" y="14015"/>
                  </a:lnTo>
                  <a:lnTo>
                    <a:pt x="3992" y="13759"/>
                  </a:lnTo>
                  <a:cubicBezTo>
                    <a:pt x="4026" y="13673"/>
                    <a:pt x="4062" y="13589"/>
                    <a:pt x="4098" y="13506"/>
                  </a:cubicBezTo>
                  <a:lnTo>
                    <a:pt x="4520" y="12518"/>
                  </a:lnTo>
                  <a:cubicBezTo>
                    <a:pt x="4795" y="11874"/>
                    <a:pt x="5073" y="11265"/>
                    <a:pt x="5354" y="10691"/>
                  </a:cubicBezTo>
                  <a:cubicBezTo>
                    <a:pt x="5640" y="10115"/>
                    <a:pt x="5923" y="9576"/>
                    <a:pt x="6231" y="9072"/>
                  </a:cubicBezTo>
                  <a:cubicBezTo>
                    <a:pt x="6535" y="8567"/>
                    <a:pt x="6847" y="8087"/>
                    <a:pt x="7196" y="7642"/>
                  </a:cubicBezTo>
                  <a:cubicBezTo>
                    <a:pt x="7889" y="6751"/>
                    <a:pt x="8710" y="5964"/>
                    <a:pt x="9732" y="5215"/>
                  </a:cubicBezTo>
                  <a:cubicBezTo>
                    <a:pt x="10244" y="4841"/>
                    <a:pt x="10804" y="4481"/>
                    <a:pt x="11405" y="4121"/>
                  </a:cubicBezTo>
                  <a:cubicBezTo>
                    <a:pt x="11705" y="3941"/>
                    <a:pt x="12020" y="3766"/>
                    <a:pt x="12341" y="3580"/>
                  </a:cubicBezTo>
                  <a:cubicBezTo>
                    <a:pt x="12665" y="3397"/>
                    <a:pt x="13000" y="3218"/>
                    <a:pt x="13339" y="3009"/>
                  </a:cubicBezTo>
                  <a:lnTo>
                    <a:pt x="13425" y="2957"/>
                  </a:lnTo>
                  <a:cubicBezTo>
                    <a:pt x="13757" y="2752"/>
                    <a:pt x="14011" y="2417"/>
                    <a:pt x="14106" y="2006"/>
                  </a:cubicBezTo>
                  <a:cubicBezTo>
                    <a:pt x="14289" y="1197"/>
                    <a:pt x="13780" y="389"/>
                    <a:pt x="12969" y="204"/>
                  </a:cubicBezTo>
                  <a:cubicBezTo>
                    <a:pt x="12527" y="106"/>
                    <a:pt x="12081" y="49"/>
                    <a:pt x="11631" y="21"/>
                  </a:cubicBezTo>
                  <a:cubicBezTo>
                    <a:pt x="11419" y="7"/>
                    <a:pt x="11205" y="0"/>
                    <a:pt x="10991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277525" y="2985175"/>
              <a:ext cx="852025" cy="763225"/>
            </a:xfrm>
            <a:custGeom>
              <a:avLst/>
              <a:gdLst/>
              <a:ahLst/>
              <a:cxnLst/>
              <a:rect l="l" t="t" r="r" b="b"/>
              <a:pathLst>
                <a:path w="34081" h="30529" extrusionOk="0">
                  <a:moveTo>
                    <a:pt x="15234" y="1"/>
                  </a:moveTo>
                  <a:cubicBezTo>
                    <a:pt x="13209" y="1"/>
                    <a:pt x="11196" y="761"/>
                    <a:pt x="9648" y="2247"/>
                  </a:cubicBezTo>
                  <a:lnTo>
                    <a:pt x="3669" y="7987"/>
                  </a:lnTo>
                  <a:cubicBezTo>
                    <a:pt x="0" y="11510"/>
                    <a:pt x="466" y="17505"/>
                    <a:pt x="4637" y="20417"/>
                  </a:cubicBezTo>
                  <a:lnTo>
                    <a:pt x="17041" y="29075"/>
                  </a:lnTo>
                  <a:cubicBezTo>
                    <a:pt x="18456" y="30063"/>
                    <a:pt x="20060" y="30528"/>
                    <a:pt x="21642" y="30528"/>
                  </a:cubicBezTo>
                  <a:cubicBezTo>
                    <a:pt x="24660" y="30528"/>
                    <a:pt x="27595" y="28835"/>
                    <a:pt x="28977" y="25845"/>
                  </a:cubicBezTo>
                  <a:lnTo>
                    <a:pt x="32440" y="18349"/>
                  </a:lnTo>
                  <a:cubicBezTo>
                    <a:pt x="34080" y="14802"/>
                    <a:pt x="32939" y="10590"/>
                    <a:pt x="29738" y="8356"/>
                  </a:cubicBezTo>
                  <a:lnTo>
                    <a:pt x="19848" y="1453"/>
                  </a:lnTo>
                  <a:cubicBezTo>
                    <a:pt x="18453" y="479"/>
                    <a:pt x="16840" y="1"/>
                    <a:pt x="15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307650" y="2985375"/>
              <a:ext cx="801375" cy="763075"/>
            </a:xfrm>
            <a:custGeom>
              <a:avLst/>
              <a:gdLst/>
              <a:ahLst/>
              <a:cxnLst/>
              <a:rect l="l" t="t" r="r" b="b"/>
              <a:pathLst>
                <a:path w="32055" h="30523" extrusionOk="0">
                  <a:moveTo>
                    <a:pt x="11883" y="2526"/>
                  </a:moveTo>
                  <a:lnTo>
                    <a:pt x="15339" y="4941"/>
                  </a:lnTo>
                  <a:lnTo>
                    <a:pt x="12982" y="8441"/>
                  </a:lnTo>
                  <a:lnTo>
                    <a:pt x="9528" y="6024"/>
                  </a:lnTo>
                  <a:lnTo>
                    <a:pt x="11883" y="2526"/>
                  </a:lnTo>
                  <a:close/>
                  <a:moveTo>
                    <a:pt x="16906" y="6036"/>
                  </a:moveTo>
                  <a:lnTo>
                    <a:pt x="20363" y="8453"/>
                  </a:lnTo>
                  <a:lnTo>
                    <a:pt x="18005" y="11953"/>
                  </a:lnTo>
                  <a:lnTo>
                    <a:pt x="14550" y="9534"/>
                  </a:lnTo>
                  <a:lnTo>
                    <a:pt x="16906" y="6036"/>
                  </a:lnTo>
                  <a:close/>
                  <a:moveTo>
                    <a:pt x="8460" y="7609"/>
                  </a:moveTo>
                  <a:lnTo>
                    <a:pt x="11917" y="10025"/>
                  </a:lnTo>
                  <a:lnTo>
                    <a:pt x="9559" y="13525"/>
                  </a:lnTo>
                  <a:lnTo>
                    <a:pt x="6103" y="11109"/>
                  </a:lnTo>
                  <a:lnTo>
                    <a:pt x="8460" y="7609"/>
                  </a:lnTo>
                  <a:close/>
                  <a:moveTo>
                    <a:pt x="21928" y="9547"/>
                  </a:moveTo>
                  <a:lnTo>
                    <a:pt x="25386" y="11963"/>
                  </a:lnTo>
                  <a:lnTo>
                    <a:pt x="23031" y="15463"/>
                  </a:lnTo>
                  <a:lnTo>
                    <a:pt x="19573" y="13047"/>
                  </a:lnTo>
                  <a:lnTo>
                    <a:pt x="21928" y="9547"/>
                  </a:lnTo>
                  <a:close/>
                  <a:moveTo>
                    <a:pt x="13486" y="11119"/>
                  </a:moveTo>
                  <a:lnTo>
                    <a:pt x="16942" y="13535"/>
                  </a:lnTo>
                  <a:lnTo>
                    <a:pt x="14585" y="17035"/>
                  </a:lnTo>
                  <a:lnTo>
                    <a:pt x="11127" y="14619"/>
                  </a:lnTo>
                  <a:lnTo>
                    <a:pt x="13486" y="11119"/>
                  </a:lnTo>
                  <a:close/>
                  <a:moveTo>
                    <a:pt x="5038" y="12691"/>
                  </a:moveTo>
                  <a:lnTo>
                    <a:pt x="8494" y="15108"/>
                  </a:lnTo>
                  <a:lnTo>
                    <a:pt x="6137" y="18608"/>
                  </a:lnTo>
                  <a:lnTo>
                    <a:pt x="2680" y="16191"/>
                  </a:lnTo>
                  <a:lnTo>
                    <a:pt x="5038" y="12691"/>
                  </a:lnTo>
                  <a:close/>
                  <a:moveTo>
                    <a:pt x="26955" y="13057"/>
                  </a:moveTo>
                  <a:lnTo>
                    <a:pt x="30410" y="15473"/>
                  </a:lnTo>
                  <a:lnTo>
                    <a:pt x="28054" y="18973"/>
                  </a:lnTo>
                  <a:lnTo>
                    <a:pt x="24596" y="16557"/>
                  </a:lnTo>
                  <a:lnTo>
                    <a:pt x="26955" y="13057"/>
                  </a:lnTo>
                  <a:close/>
                  <a:moveTo>
                    <a:pt x="18507" y="14629"/>
                  </a:moveTo>
                  <a:lnTo>
                    <a:pt x="21963" y="17044"/>
                  </a:lnTo>
                  <a:lnTo>
                    <a:pt x="19608" y="20544"/>
                  </a:lnTo>
                  <a:lnTo>
                    <a:pt x="16152" y="18129"/>
                  </a:lnTo>
                  <a:lnTo>
                    <a:pt x="18507" y="14629"/>
                  </a:lnTo>
                  <a:close/>
                  <a:moveTo>
                    <a:pt x="10061" y="16200"/>
                  </a:moveTo>
                  <a:lnTo>
                    <a:pt x="13518" y="18618"/>
                  </a:lnTo>
                  <a:lnTo>
                    <a:pt x="11160" y="22118"/>
                  </a:lnTo>
                  <a:lnTo>
                    <a:pt x="7704" y="19701"/>
                  </a:lnTo>
                  <a:lnTo>
                    <a:pt x="10061" y="16200"/>
                  </a:lnTo>
                  <a:close/>
                  <a:moveTo>
                    <a:pt x="23531" y="18139"/>
                  </a:moveTo>
                  <a:lnTo>
                    <a:pt x="26989" y="20556"/>
                  </a:lnTo>
                  <a:lnTo>
                    <a:pt x="24632" y="24056"/>
                  </a:lnTo>
                  <a:lnTo>
                    <a:pt x="21174" y="21639"/>
                  </a:lnTo>
                  <a:lnTo>
                    <a:pt x="23531" y="18139"/>
                  </a:lnTo>
                  <a:close/>
                  <a:moveTo>
                    <a:pt x="15084" y="19712"/>
                  </a:moveTo>
                  <a:lnTo>
                    <a:pt x="18541" y="22128"/>
                  </a:lnTo>
                  <a:lnTo>
                    <a:pt x="16184" y="25628"/>
                  </a:lnTo>
                  <a:lnTo>
                    <a:pt x="12727" y="23212"/>
                  </a:lnTo>
                  <a:lnTo>
                    <a:pt x="15084" y="19712"/>
                  </a:lnTo>
                  <a:close/>
                  <a:moveTo>
                    <a:pt x="20106" y="23223"/>
                  </a:moveTo>
                  <a:lnTo>
                    <a:pt x="23564" y="25641"/>
                  </a:lnTo>
                  <a:lnTo>
                    <a:pt x="21207" y="29141"/>
                  </a:lnTo>
                  <a:lnTo>
                    <a:pt x="17750" y="26724"/>
                  </a:lnTo>
                  <a:lnTo>
                    <a:pt x="20106" y="23223"/>
                  </a:lnTo>
                  <a:close/>
                  <a:moveTo>
                    <a:pt x="13584" y="0"/>
                  </a:moveTo>
                  <a:cubicBezTo>
                    <a:pt x="12295" y="72"/>
                    <a:pt x="11028" y="450"/>
                    <a:pt x="9892" y="1129"/>
                  </a:cubicBezTo>
                  <a:lnTo>
                    <a:pt x="10321" y="1428"/>
                  </a:lnTo>
                  <a:lnTo>
                    <a:pt x="7963" y="4928"/>
                  </a:lnTo>
                  <a:lnTo>
                    <a:pt x="6618" y="3988"/>
                  </a:lnTo>
                  <a:lnTo>
                    <a:pt x="5213" y="5336"/>
                  </a:lnTo>
                  <a:lnTo>
                    <a:pt x="6896" y="6510"/>
                  </a:lnTo>
                  <a:lnTo>
                    <a:pt x="4539" y="10012"/>
                  </a:lnTo>
                  <a:lnTo>
                    <a:pt x="2122" y="8324"/>
                  </a:lnTo>
                  <a:cubicBezTo>
                    <a:pt x="1679" y="8805"/>
                    <a:pt x="1304" y="9323"/>
                    <a:pt x="1000" y="9868"/>
                  </a:cubicBezTo>
                  <a:lnTo>
                    <a:pt x="3471" y="11595"/>
                  </a:lnTo>
                  <a:lnTo>
                    <a:pt x="1114" y="15095"/>
                  </a:lnTo>
                  <a:lnTo>
                    <a:pt x="1" y="14318"/>
                  </a:lnTo>
                  <a:lnTo>
                    <a:pt x="1" y="14318"/>
                  </a:lnTo>
                  <a:cubicBezTo>
                    <a:pt x="91" y="15693"/>
                    <a:pt x="529" y="17048"/>
                    <a:pt x="1306" y="18229"/>
                  </a:cubicBezTo>
                  <a:lnTo>
                    <a:pt x="1613" y="17774"/>
                  </a:lnTo>
                  <a:lnTo>
                    <a:pt x="5071" y="20191"/>
                  </a:lnTo>
                  <a:lnTo>
                    <a:pt x="4446" y="21119"/>
                  </a:lnTo>
                  <a:lnTo>
                    <a:pt x="6013" y="22211"/>
                  </a:lnTo>
                  <a:lnTo>
                    <a:pt x="6636" y="21287"/>
                  </a:lnTo>
                  <a:lnTo>
                    <a:pt x="10094" y="23704"/>
                  </a:lnTo>
                  <a:lnTo>
                    <a:pt x="9472" y="24627"/>
                  </a:lnTo>
                  <a:lnTo>
                    <a:pt x="11037" y="25719"/>
                  </a:lnTo>
                  <a:lnTo>
                    <a:pt x="11659" y="24798"/>
                  </a:lnTo>
                  <a:lnTo>
                    <a:pt x="15116" y="27214"/>
                  </a:lnTo>
                  <a:lnTo>
                    <a:pt x="14497" y="28135"/>
                  </a:lnTo>
                  <a:lnTo>
                    <a:pt x="15834" y="29069"/>
                  </a:lnTo>
                  <a:cubicBezTo>
                    <a:pt x="15910" y="29121"/>
                    <a:pt x="15988" y="29175"/>
                    <a:pt x="16065" y="29224"/>
                  </a:cubicBezTo>
                  <a:lnTo>
                    <a:pt x="16680" y="28308"/>
                  </a:lnTo>
                  <a:lnTo>
                    <a:pt x="19812" y="30498"/>
                  </a:lnTo>
                  <a:cubicBezTo>
                    <a:pt x="20019" y="30514"/>
                    <a:pt x="20226" y="30522"/>
                    <a:pt x="20433" y="30522"/>
                  </a:cubicBezTo>
                  <a:cubicBezTo>
                    <a:pt x="21244" y="30522"/>
                    <a:pt x="22049" y="30401"/>
                    <a:pt x="22818" y="30165"/>
                  </a:cubicBezTo>
                  <a:lnTo>
                    <a:pt x="25126" y="26738"/>
                  </a:lnTo>
                  <a:lnTo>
                    <a:pt x="26551" y="27734"/>
                  </a:lnTo>
                  <a:cubicBezTo>
                    <a:pt x="26959" y="27260"/>
                    <a:pt x="27319" y="26732"/>
                    <a:pt x="27617" y="26149"/>
                  </a:cubicBezTo>
                  <a:lnTo>
                    <a:pt x="26191" y="25153"/>
                  </a:lnTo>
                  <a:lnTo>
                    <a:pt x="28549" y="21653"/>
                  </a:lnTo>
                  <a:lnTo>
                    <a:pt x="29419" y="22263"/>
                  </a:lnTo>
                  <a:lnTo>
                    <a:pt x="30232" y="20502"/>
                  </a:lnTo>
                  <a:lnTo>
                    <a:pt x="29614" y="20068"/>
                  </a:lnTo>
                  <a:lnTo>
                    <a:pt x="31732" y="16925"/>
                  </a:lnTo>
                  <a:cubicBezTo>
                    <a:pt x="32035" y="15742"/>
                    <a:pt x="32054" y="14532"/>
                    <a:pt x="31822" y="13376"/>
                  </a:cubicBezTo>
                  <a:lnTo>
                    <a:pt x="31822" y="13376"/>
                  </a:lnTo>
                  <a:lnTo>
                    <a:pt x="31477" y="13889"/>
                  </a:lnTo>
                  <a:lnTo>
                    <a:pt x="28019" y="11472"/>
                  </a:lnTo>
                  <a:lnTo>
                    <a:pt x="29555" y="9192"/>
                  </a:lnTo>
                  <a:cubicBezTo>
                    <a:pt x="29241" y="8886"/>
                    <a:pt x="28901" y="8603"/>
                    <a:pt x="28533" y="8347"/>
                  </a:cubicBezTo>
                  <a:lnTo>
                    <a:pt x="28050" y="8010"/>
                  </a:lnTo>
                  <a:lnTo>
                    <a:pt x="26456" y="10376"/>
                  </a:lnTo>
                  <a:lnTo>
                    <a:pt x="22998" y="7961"/>
                  </a:lnTo>
                  <a:lnTo>
                    <a:pt x="24591" y="5592"/>
                  </a:lnTo>
                  <a:lnTo>
                    <a:pt x="23024" y="4498"/>
                  </a:lnTo>
                  <a:lnTo>
                    <a:pt x="21431" y="6865"/>
                  </a:lnTo>
                  <a:lnTo>
                    <a:pt x="17975" y="4447"/>
                  </a:lnTo>
                  <a:lnTo>
                    <a:pt x="19567" y="2084"/>
                  </a:lnTo>
                  <a:lnTo>
                    <a:pt x="18643" y="1440"/>
                  </a:lnTo>
                  <a:cubicBezTo>
                    <a:pt x="18427" y="1289"/>
                    <a:pt x="18206" y="1150"/>
                    <a:pt x="17979" y="1023"/>
                  </a:cubicBezTo>
                  <a:lnTo>
                    <a:pt x="16408" y="3353"/>
                  </a:lnTo>
                  <a:lnTo>
                    <a:pt x="12951" y="938"/>
                  </a:lnTo>
                  <a:lnTo>
                    <a:pt x="13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1730625" y="3991775"/>
              <a:ext cx="847725" cy="723675"/>
            </a:xfrm>
            <a:custGeom>
              <a:avLst/>
              <a:gdLst/>
              <a:ahLst/>
              <a:cxnLst/>
              <a:rect l="l" t="t" r="r" b="b"/>
              <a:pathLst>
                <a:path w="33909" h="28947" extrusionOk="0">
                  <a:moveTo>
                    <a:pt x="15460" y="0"/>
                  </a:moveTo>
                  <a:cubicBezTo>
                    <a:pt x="13750" y="0"/>
                    <a:pt x="12051" y="652"/>
                    <a:pt x="10756" y="1922"/>
                  </a:cubicBezTo>
                  <a:lnTo>
                    <a:pt x="3059" y="9468"/>
                  </a:lnTo>
                  <a:cubicBezTo>
                    <a:pt x="0" y="12466"/>
                    <a:pt x="491" y="17523"/>
                    <a:pt x="4068" y="19878"/>
                  </a:cubicBezTo>
                  <a:lnTo>
                    <a:pt x="16171" y="27840"/>
                  </a:lnTo>
                  <a:cubicBezTo>
                    <a:pt x="17305" y="28586"/>
                    <a:pt x="18588" y="28947"/>
                    <a:pt x="19859" y="28947"/>
                  </a:cubicBezTo>
                  <a:cubicBezTo>
                    <a:pt x="21840" y="28947"/>
                    <a:pt x="23794" y="28072"/>
                    <a:pt x="25114" y="26421"/>
                  </a:cubicBezTo>
                  <a:lnTo>
                    <a:pt x="31488" y="18436"/>
                  </a:lnTo>
                  <a:cubicBezTo>
                    <a:pt x="33909" y="15402"/>
                    <a:pt x="33266" y="10957"/>
                    <a:pt x="30086" y="8735"/>
                  </a:cubicBezTo>
                  <a:lnTo>
                    <a:pt x="19306" y="1210"/>
                  </a:lnTo>
                  <a:cubicBezTo>
                    <a:pt x="18142" y="399"/>
                    <a:pt x="16798" y="0"/>
                    <a:pt x="15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1757125" y="3991975"/>
              <a:ext cx="799275" cy="723375"/>
            </a:xfrm>
            <a:custGeom>
              <a:avLst/>
              <a:gdLst/>
              <a:ahLst/>
              <a:cxnLst/>
              <a:rect l="l" t="t" r="r" b="b"/>
              <a:pathLst>
                <a:path w="31971" h="28935" extrusionOk="0">
                  <a:moveTo>
                    <a:pt x="11971" y="3001"/>
                  </a:moveTo>
                  <a:lnTo>
                    <a:pt x="15428" y="5417"/>
                  </a:lnTo>
                  <a:lnTo>
                    <a:pt x="13073" y="8917"/>
                  </a:lnTo>
                  <a:lnTo>
                    <a:pt x="9616" y="6501"/>
                  </a:lnTo>
                  <a:lnTo>
                    <a:pt x="11971" y="3001"/>
                  </a:lnTo>
                  <a:close/>
                  <a:moveTo>
                    <a:pt x="16995" y="6511"/>
                  </a:moveTo>
                  <a:lnTo>
                    <a:pt x="20451" y="8929"/>
                  </a:lnTo>
                  <a:lnTo>
                    <a:pt x="18096" y="12429"/>
                  </a:lnTo>
                  <a:lnTo>
                    <a:pt x="14640" y="10011"/>
                  </a:lnTo>
                  <a:lnTo>
                    <a:pt x="16995" y="6511"/>
                  </a:lnTo>
                  <a:close/>
                  <a:moveTo>
                    <a:pt x="8548" y="8086"/>
                  </a:moveTo>
                  <a:lnTo>
                    <a:pt x="12004" y="10502"/>
                  </a:lnTo>
                  <a:lnTo>
                    <a:pt x="9648" y="14002"/>
                  </a:lnTo>
                  <a:lnTo>
                    <a:pt x="6192" y="11586"/>
                  </a:lnTo>
                  <a:lnTo>
                    <a:pt x="8548" y="8086"/>
                  </a:lnTo>
                  <a:close/>
                  <a:moveTo>
                    <a:pt x="22018" y="10024"/>
                  </a:moveTo>
                  <a:lnTo>
                    <a:pt x="25476" y="12440"/>
                  </a:lnTo>
                  <a:lnTo>
                    <a:pt x="23120" y="15940"/>
                  </a:lnTo>
                  <a:lnTo>
                    <a:pt x="19663" y="13524"/>
                  </a:lnTo>
                  <a:lnTo>
                    <a:pt x="22018" y="10024"/>
                  </a:lnTo>
                  <a:close/>
                  <a:moveTo>
                    <a:pt x="13572" y="11596"/>
                  </a:moveTo>
                  <a:lnTo>
                    <a:pt x="17030" y="14012"/>
                  </a:lnTo>
                  <a:lnTo>
                    <a:pt x="14671" y="17512"/>
                  </a:lnTo>
                  <a:lnTo>
                    <a:pt x="11215" y="15096"/>
                  </a:lnTo>
                  <a:lnTo>
                    <a:pt x="13572" y="11596"/>
                  </a:lnTo>
                  <a:close/>
                  <a:moveTo>
                    <a:pt x="5126" y="13168"/>
                  </a:moveTo>
                  <a:lnTo>
                    <a:pt x="8584" y="15585"/>
                  </a:lnTo>
                  <a:lnTo>
                    <a:pt x="6227" y="19085"/>
                  </a:lnTo>
                  <a:lnTo>
                    <a:pt x="2769" y="16668"/>
                  </a:lnTo>
                  <a:lnTo>
                    <a:pt x="5126" y="13168"/>
                  </a:lnTo>
                  <a:close/>
                  <a:moveTo>
                    <a:pt x="27042" y="13534"/>
                  </a:moveTo>
                  <a:lnTo>
                    <a:pt x="30500" y="15950"/>
                  </a:lnTo>
                  <a:lnTo>
                    <a:pt x="28143" y="19450"/>
                  </a:lnTo>
                  <a:lnTo>
                    <a:pt x="24686" y="17034"/>
                  </a:lnTo>
                  <a:lnTo>
                    <a:pt x="27042" y="13534"/>
                  </a:lnTo>
                  <a:close/>
                  <a:moveTo>
                    <a:pt x="18595" y="15106"/>
                  </a:moveTo>
                  <a:lnTo>
                    <a:pt x="22052" y="17523"/>
                  </a:lnTo>
                  <a:lnTo>
                    <a:pt x="19696" y="21023"/>
                  </a:lnTo>
                  <a:lnTo>
                    <a:pt x="16238" y="18606"/>
                  </a:lnTo>
                  <a:lnTo>
                    <a:pt x="18595" y="15106"/>
                  </a:lnTo>
                  <a:close/>
                  <a:moveTo>
                    <a:pt x="10150" y="16678"/>
                  </a:moveTo>
                  <a:lnTo>
                    <a:pt x="13606" y="19095"/>
                  </a:lnTo>
                  <a:lnTo>
                    <a:pt x="11250" y="22595"/>
                  </a:lnTo>
                  <a:lnTo>
                    <a:pt x="7792" y="20178"/>
                  </a:lnTo>
                  <a:lnTo>
                    <a:pt x="10150" y="16678"/>
                  </a:lnTo>
                  <a:close/>
                  <a:moveTo>
                    <a:pt x="23619" y="18616"/>
                  </a:moveTo>
                  <a:lnTo>
                    <a:pt x="27075" y="21033"/>
                  </a:lnTo>
                  <a:lnTo>
                    <a:pt x="24718" y="24533"/>
                  </a:lnTo>
                  <a:lnTo>
                    <a:pt x="21261" y="22116"/>
                  </a:lnTo>
                  <a:lnTo>
                    <a:pt x="23619" y="18616"/>
                  </a:lnTo>
                  <a:close/>
                  <a:moveTo>
                    <a:pt x="15173" y="20189"/>
                  </a:moveTo>
                  <a:lnTo>
                    <a:pt x="18631" y="22605"/>
                  </a:lnTo>
                  <a:lnTo>
                    <a:pt x="16272" y="26105"/>
                  </a:lnTo>
                  <a:lnTo>
                    <a:pt x="12816" y="23689"/>
                  </a:lnTo>
                  <a:lnTo>
                    <a:pt x="15173" y="20189"/>
                  </a:lnTo>
                  <a:close/>
                  <a:moveTo>
                    <a:pt x="13996" y="0"/>
                  </a:moveTo>
                  <a:lnTo>
                    <a:pt x="13996" y="0"/>
                  </a:lnTo>
                  <a:cubicBezTo>
                    <a:pt x="12558" y="89"/>
                    <a:pt x="11151" y="633"/>
                    <a:pt x="10008" y="1623"/>
                  </a:cubicBezTo>
                  <a:lnTo>
                    <a:pt x="10410" y="1904"/>
                  </a:lnTo>
                  <a:lnTo>
                    <a:pt x="8054" y="5404"/>
                  </a:lnTo>
                  <a:lnTo>
                    <a:pt x="6933" y="4621"/>
                  </a:lnTo>
                  <a:lnTo>
                    <a:pt x="5545" y="5980"/>
                  </a:lnTo>
                  <a:lnTo>
                    <a:pt x="6987" y="6987"/>
                  </a:lnTo>
                  <a:lnTo>
                    <a:pt x="4629" y="10487"/>
                  </a:lnTo>
                  <a:lnTo>
                    <a:pt x="2481" y="8986"/>
                  </a:lnTo>
                  <a:lnTo>
                    <a:pt x="1189" y="10412"/>
                  </a:lnTo>
                  <a:lnTo>
                    <a:pt x="3562" y="12072"/>
                  </a:lnTo>
                  <a:lnTo>
                    <a:pt x="1206" y="15572"/>
                  </a:lnTo>
                  <a:lnTo>
                    <a:pt x="0" y="14730"/>
                  </a:lnTo>
                  <a:lnTo>
                    <a:pt x="0" y="14730"/>
                  </a:lnTo>
                  <a:cubicBezTo>
                    <a:pt x="98" y="16097"/>
                    <a:pt x="610" y="17432"/>
                    <a:pt x="1516" y="18529"/>
                  </a:cubicBezTo>
                  <a:lnTo>
                    <a:pt x="1704" y="18248"/>
                  </a:lnTo>
                  <a:lnTo>
                    <a:pt x="5160" y="20665"/>
                  </a:lnTo>
                  <a:lnTo>
                    <a:pt x="4873" y="21092"/>
                  </a:lnTo>
                  <a:lnTo>
                    <a:pt x="6467" y="22141"/>
                  </a:lnTo>
                  <a:lnTo>
                    <a:pt x="6726" y="21759"/>
                  </a:lnTo>
                  <a:lnTo>
                    <a:pt x="10182" y="24175"/>
                  </a:lnTo>
                  <a:lnTo>
                    <a:pt x="9990" y="24460"/>
                  </a:lnTo>
                  <a:lnTo>
                    <a:pt x="11585" y="25508"/>
                  </a:lnTo>
                  <a:lnTo>
                    <a:pt x="11747" y="25269"/>
                  </a:lnTo>
                  <a:lnTo>
                    <a:pt x="15203" y="27685"/>
                  </a:lnTo>
                  <a:lnTo>
                    <a:pt x="15108" y="27829"/>
                  </a:lnTo>
                  <a:cubicBezTo>
                    <a:pt x="16241" y="28575"/>
                    <a:pt x="17524" y="28935"/>
                    <a:pt x="18797" y="28935"/>
                  </a:cubicBezTo>
                  <a:cubicBezTo>
                    <a:pt x="19246" y="28935"/>
                    <a:pt x="19693" y="28890"/>
                    <a:pt x="20132" y="28802"/>
                  </a:cubicBezTo>
                  <a:lnTo>
                    <a:pt x="17836" y="27198"/>
                  </a:lnTo>
                  <a:lnTo>
                    <a:pt x="20194" y="23698"/>
                  </a:lnTo>
                  <a:lnTo>
                    <a:pt x="23650" y="26113"/>
                  </a:lnTo>
                  <a:lnTo>
                    <a:pt x="22496" y="27829"/>
                  </a:lnTo>
                  <a:cubicBezTo>
                    <a:pt x="23073" y="27448"/>
                    <a:pt x="23600" y="26974"/>
                    <a:pt x="24051" y="26408"/>
                  </a:cubicBezTo>
                  <a:lnTo>
                    <a:pt x="30426" y="18425"/>
                  </a:lnTo>
                  <a:cubicBezTo>
                    <a:pt x="31499" y="17087"/>
                    <a:pt x="31970" y="15468"/>
                    <a:pt x="31889" y="13888"/>
                  </a:cubicBezTo>
                  <a:lnTo>
                    <a:pt x="31889" y="13888"/>
                  </a:lnTo>
                  <a:lnTo>
                    <a:pt x="31565" y="14365"/>
                  </a:lnTo>
                  <a:lnTo>
                    <a:pt x="28107" y="11949"/>
                  </a:lnTo>
                  <a:lnTo>
                    <a:pt x="29833" y="9388"/>
                  </a:lnTo>
                  <a:cubicBezTo>
                    <a:pt x="29586" y="9151"/>
                    <a:pt x="29316" y="8930"/>
                    <a:pt x="29023" y="8726"/>
                  </a:cubicBezTo>
                  <a:lnTo>
                    <a:pt x="28310" y="8229"/>
                  </a:lnTo>
                  <a:lnTo>
                    <a:pt x="26542" y="10855"/>
                  </a:lnTo>
                  <a:lnTo>
                    <a:pt x="23084" y="8440"/>
                  </a:lnTo>
                  <a:lnTo>
                    <a:pt x="24852" y="5815"/>
                  </a:lnTo>
                  <a:lnTo>
                    <a:pt x="23287" y="4720"/>
                  </a:lnTo>
                  <a:lnTo>
                    <a:pt x="21521" y="7344"/>
                  </a:lnTo>
                  <a:lnTo>
                    <a:pt x="18063" y="4926"/>
                  </a:lnTo>
                  <a:lnTo>
                    <a:pt x="19830" y="2305"/>
                  </a:lnTo>
                  <a:lnTo>
                    <a:pt x="18264" y="1210"/>
                  </a:lnTo>
                  <a:lnTo>
                    <a:pt x="16500" y="3831"/>
                  </a:lnTo>
                  <a:lnTo>
                    <a:pt x="13042" y="1415"/>
                  </a:lnTo>
                  <a:lnTo>
                    <a:pt x="13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789575" y="4078250"/>
              <a:ext cx="613300" cy="508125"/>
            </a:xfrm>
            <a:custGeom>
              <a:avLst/>
              <a:gdLst/>
              <a:ahLst/>
              <a:cxnLst/>
              <a:rect l="l" t="t" r="r" b="b"/>
              <a:pathLst>
                <a:path w="24532" h="20325" extrusionOk="0">
                  <a:moveTo>
                    <a:pt x="8132" y="0"/>
                  </a:moveTo>
                  <a:lnTo>
                    <a:pt x="2975" y="4207"/>
                  </a:lnTo>
                  <a:cubicBezTo>
                    <a:pt x="628" y="6120"/>
                    <a:pt x="0" y="9481"/>
                    <a:pt x="1585" y="12062"/>
                  </a:cubicBezTo>
                  <a:cubicBezTo>
                    <a:pt x="3690" y="15492"/>
                    <a:pt x="7870" y="19537"/>
                    <a:pt x="16012" y="20299"/>
                  </a:cubicBezTo>
                  <a:cubicBezTo>
                    <a:pt x="16197" y="20316"/>
                    <a:pt x="16381" y="20325"/>
                    <a:pt x="16564" y="20325"/>
                  </a:cubicBezTo>
                  <a:cubicBezTo>
                    <a:pt x="18926" y="20325"/>
                    <a:pt x="21096" y="18900"/>
                    <a:pt x="22080" y="16714"/>
                  </a:cubicBezTo>
                  <a:lnTo>
                    <a:pt x="24529" y="11267"/>
                  </a:lnTo>
                  <a:cubicBezTo>
                    <a:pt x="24532" y="11263"/>
                    <a:pt x="12985" y="10666"/>
                    <a:pt x="8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707175" y="4550950"/>
              <a:ext cx="246475" cy="246500"/>
            </a:xfrm>
            <a:custGeom>
              <a:avLst/>
              <a:gdLst/>
              <a:ahLst/>
              <a:cxnLst/>
              <a:rect l="l" t="t" r="r" b="b"/>
              <a:pathLst>
                <a:path w="9859" h="9860" extrusionOk="0">
                  <a:moveTo>
                    <a:pt x="4930" y="1"/>
                  </a:moveTo>
                  <a:cubicBezTo>
                    <a:pt x="2207" y="1"/>
                    <a:pt x="1" y="2209"/>
                    <a:pt x="1" y="4930"/>
                  </a:cubicBezTo>
                  <a:cubicBezTo>
                    <a:pt x="1" y="7653"/>
                    <a:pt x="2207" y="9860"/>
                    <a:pt x="4930" y="9860"/>
                  </a:cubicBezTo>
                  <a:cubicBezTo>
                    <a:pt x="7653" y="9860"/>
                    <a:pt x="9858" y="7653"/>
                    <a:pt x="9858" y="4930"/>
                  </a:cubicBezTo>
                  <a:cubicBezTo>
                    <a:pt x="9858" y="2207"/>
                    <a:pt x="7650" y="1"/>
                    <a:pt x="4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2192250" y="4207775"/>
              <a:ext cx="248100" cy="376875"/>
            </a:xfrm>
            <a:custGeom>
              <a:avLst/>
              <a:gdLst/>
              <a:ahLst/>
              <a:cxnLst/>
              <a:rect l="l" t="t" r="r" b="b"/>
              <a:pathLst>
                <a:path w="9924" h="15075" extrusionOk="0">
                  <a:moveTo>
                    <a:pt x="1338" y="1"/>
                  </a:moveTo>
                  <a:cubicBezTo>
                    <a:pt x="867" y="1"/>
                    <a:pt x="422" y="286"/>
                    <a:pt x="238" y="753"/>
                  </a:cubicBezTo>
                  <a:cubicBezTo>
                    <a:pt x="1" y="1361"/>
                    <a:pt x="298" y="2045"/>
                    <a:pt x="905" y="2285"/>
                  </a:cubicBezTo>
                  <a:cubicBezTo>
                    <a:pt x="900" y="2289"/>
                    <a:pt x="905" y="2297"/>
                    <a:pt x="910" y="2303"/>
                  </a:cubicBezTo>
                  <a:cubicBezTo>
                    <a:pt x="913" y="2312"/>
                    <a:pt x="918" y="2318"/>
                    <a:pt x="925" y="2326"/>
                  </a:cubicBezTo>
                  <a:cubicBezTo>
                    <a:pt x="935" y="2339"/>
                    <a:pt x="944" y="2354"/>
                    <a:pt x="958" y="2370"/>
                  </a:cubicBezTo>
                  <a:lnTo>
                    <a:pt x="1026" y="2460"/>
                  </a:lnTo>
                  <a:lnTo>
                    <a:pt x="1172" y="2640"/>
                  </a:lnTo>
                  <a:lnTo>
                    <a:pt x="1468" y="2994"/>
                  </a:lnTo>
                  <a:lnTo>
                    <a:pt x="2042" y="3681"/>
                  </a:lnTo>
                  <a:cubicBezTo>
                    <a:pt x="2416" y="4129"/>
                    <a:pt x="2762" y="4567"/>
                    <a:pt x="3085" y="4992"/>
                  </a:cubicBezTo>
                  <a:cubicBezTo>
                    <a:pt x="3404" y="5421"/>
                    <a:pt x="3699" y="5836"/>
                    <a:pt x="3959" y="6255"/>
                  </a:cubicBezTo>
                  <a:cubicBezTo>
                    <a:pt x="4217" y="6672"/>
                    <a:pt x="4454" y="7086"/>
                    <a:pt x="4656" y="7513"/>
                  </a:cubicBezTo>
                  <a:cubicBezTo>
                    <a:pt x="5056" y="8365"/>
                    <a:pt x="5329" y="9274"/>
                    <a:pt x="5499" y="10318"/>
                  </a:cubicBezTo>
                  <a:cubicBezTo>
                    <a:pt x="5586" y="10836"/>
                    <a:pt x="5638" y="11389"/>
                    <a:pt x="5679" y="11973"/>
                  </a:cubicBezTo>
                  <a:lnTo>
                    <a:pt x="5706" y="12418"/>
                  </a:lnTo>
                  <a:cubicBezTo>
                    <a:pt x="5712" y="12493"/>
                    <a:pt x="5714" y="12568"/>
                    <a:pt x="5717" y="12643"/>
                  </a:cubicBezTo>
                  <a:cubicBezTo>
                    <a:pt x="5720" y="12722"/>
                    <a:pt x="5727" y="12797"/>
                    <a:pt x="5728" y="12876"/>
                  </a:cubicBezTo>
                  <a:cubicBezTo>
                    <a:pt x="5743" y="13185"/>
                    <a:pt x="5750" y="13500"/>
                    <a:pt x="5776" y="13832"/>
                  </a:cubicBezTo>
                  <a:lnTo>
                    <a:pt x="5782" y="13921"/>
                  </a:lnTo>
                  <a:cubicBezTo>
                    <a:pt x="5809" y="14245"/>
                    <a:pt x="5962" y="14562"/>
                    <a:pt x="6234" y="14788"/>
                  </a:cubicBezTo>
                  <a:cubicBezTo>
                    <a:pt x="6468" y="14981"/>
                    <a:pt x="6752" y="15075"/>
                    <a:pt x="7033" y="15075"/>
                  </a:cubicBezTo>
                  <a:cubicBezTo>
                    <a:pt x="7395" y="15075"/>
                    <a:pt x="7753" y="14919"/>
                    <a:pt x="8002" y="14619"/>
                  </a:cubicBezTo>
                  <a:cubicBezTo>
                    <a:pt x="8483" y="14038"/>
                    <a:pt x="8852" y="13383"/>
                    <a:pt x="9160" y="12679"/>
                  </a:cubicBezTo>
                  <a:cubicBezTo>
                    <a:pt x="9457" y="11974"/>
                    <a:pt x="9678" y="11215"/>
                    <a:pt x="9793" y="10421"/>
                  </a:cubicBezTo>
                  <a:cubicBezTo>
                    <a:pt x="9911" y="9627"/>
                    <a:pt x="9924" y="8797"/>
                    <a:pt x="9821" y="7967"/>
                  </a:cubicBezTo>
                  <a:cubicBezTo>
                    <a:pt x="9718" y="7136"/>
                    <a:pt x="9497" y="6312"/>
                    <a:pt x="9170" y="5534"/>
                  </a:cubicBezTo>
                  <a:cubicBezTo>
                    <a:pt x="8843" y="4755"/>
                    <a:pt x="8411" y="4027"/>
                    <a:pt x="7899" y="3381"/>
                  </a:cubicBezTo>
                  <a:cubicBezTo>
                    <a:pt x="7384" y="2735"/>
                    <a:pt x="6792" y="2171"/>
                    <a:pt x="6150" y="1700"/>
                  </a:cubicBezTo>
                  <a:cubicBezTo>
                    <a:pt x="5508" y="1231"/>
                    <a:pt x="4817" y="854"/>
                    <a:pt x="4093" y="576"/>
                  </a:cubicBezTo>
                  <a:cubicBezTo>
                    <a:pt x="3731" y="437"/>
                    <a:pt x="3360" y="326"/>
                    <a:pt x="2981" y="241"/>
                  </a:cubicBezTo>
                  <a:cubicBezTo>
                    <a:pt x="2887" y="220"/>
                    <a:pt x="2791" y="202"/>
                    <a:pt x="2694" y="184"/>
                  </a:cubicBezTo>
                  <a:cubicBezTo>
                    <a:pt x="2600" y="167"/>
                    <a:pt x="2501" y="153"/>
                    <a:pt x="2403" y="138"/>
                  </a:cubicBezTo>
                  <a:cubicBezTo>
                    <a:pt x="2305" y="125"/>
                    <a:pt x="2204" y="113"/>
                    <a:pt x="2104" y="105"/>
                  </a:cubicBezTo>
                  <a:lnTo>
                    <a:pt x="1949" y="95"/>
                  </a:lnTo>
                  <a:lnTo>
                    <a:pt x="1867" y="92"/>
                  </a:lnTo>
                  <a:lnTo>
                    <a:pt x="1824" y="89"/>
                  </a:lnTo>
                  <a:cubicBezTo>
                    <a:pt x="1808" y="87"/>
                    <a:pt x="1795" y="87"/>
                    <a:pt x="1770" y="84"/>
                  </a:cubicBezTo>
                  <a:cubicBezTo>
                    <a:pt x="1628" y="28"/>
                    <a:pt x="1482" y="1"/>
                    <a:pt x="1338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816025" y="3164175"/>
              <a:ext cx="248175" cy="376800"/>
            </a:xfrm>
            <a:custGeom>
              <a:avLst/>
              <a:gdLst/>
              <a:ahLst/>
              <a:cxnLst/>
              <a:rect l="l" t="t" r="r" b="b"/>
              <a:pathLst>
                <a:path w="9927" h="15072" extrusionOk="0">
                  <a:moveTo>
                    <a:pt x="1343" y="1"/>
                  </a:moveTo>
                  <a:cubicBezTo>
                    <a:pt x="871" y="1"/>
                    <a:pt x="424" y="285"/>
                    <a:pt x="238" y="751"/>
                  </a:cubicBezTo>
                  <a:cubicBezTo>
                    <a:pt x="0" y="1358"/>
                    <a:pt x="300" y="2042"/>
                    <a:pt x="907" y="2282"/>
                  </a:cubicBezTo>
                  <a:cubicBezTo>
                    <a:pt x="900" y="2285"/>
                    <a:pt x="907" y="2294"/>
                    <a:pt x="911" y="2300"/>
                  </a:cubicBezTo>
                  <a:cubicBezTo>
                    <a:pt x="915" y="2308"/>
                    <a:pt x="920" y="2315"/>
                    <a:pt x="925" y="2323"/>
                  </a:cubicBezTo>
                  <a:cubicBezTo>
                    <a:pt x="936" y="2336"/>
                    <a:pt x="946" y="2351"/>
                    <a:pt x="957" y="2367"/>
                  </a:cubicBezTo>
                  <a:lnTo>
                    <a:pt x="1028" y="2457"/>
                  </a:lnTo>
                  <a:lnTo>
                    <a:pt x="1175" y="2637"/>
                  </a:lnTo>
                  <a:lnTo>
                    <a:pt x="1471" y="2990"/>
                  </a:lnTo>
                  <a:lnTo>
                    <a:pt x="2045" y="3677"/>
                  </a:lnTo>
                  <a:cubicBezTo>
                    <a:pt x="2419" y="4125"/>
                    <a:pt x="2765" y="4564"/>
                    <a:pt x="3088" y="4989"/>
                  </a:cubicBezTo>
                  <a:cubicBezTo>
                    <a:pt x="3407" y="5418"/>
                    <a:pt x="3702" y="5833"/>
                    <a:pt x="3962" y="6252"/>
                  </a:cubicBezTo>
                  <a:cubicBezTo>
                    <a:pt x="4220" y="6669"/>
                    <a:pt x="4457" y="7083"/>
                    <a:pt x="4658" y="7509"/>
                  </a:cubicBezTo>
                  <a:cubicBezTo>
                    <a:pt x="5059" y="8362"/>
                    <a:pt x="5332" y="9273"/>
                    <a:pt x="5502" y="10314"/>
                  </a:cubicBezTo>
                  <a:cubicBezTo>
                    <a:pt x="5589" y="10833"/>
                    <a:pt x="5641" y="11386"/>
                    <a:pt x="5682" y="11971"/>
                  </a:cubicBezTo>
                  <a:lnTo>
                    <a:pt x="5709" y="12414"/>
                  </a:lnTo>
                  <a:cubicBezTo>
                    <a:pt x="5715" y="12490"/>
                    <a:pt x="5717" y="12565"/>
                    <a:pt x="5720" y="12642"/>
                  </a:cubicBezTo>
                  <a:cubicBezTo>
                    <a:pt x="5723" y="12719"/>
                    <a:pt x="5730" y="12794"/>
                    <a:pt x="5731" y="12872"/>
                  </a:cubicBezTo>
                  <a:cubicBezTo>
                    <a:pt x="5746" y="13181"/>
                    <a:pt x="5753" y="13497"/>
                    <a:pt x="5779" y="13829"/>
                  </a:cubicBezTo>
                  <a:lnTo>
                    <a:pt x="5785" y="13917"/>
                  </a:lnTo>
                  <a:cubicBezTo>
                    <a:pt x="5812" y="14241"/>
                    <a:pt x="5965" y="14559"/>
                    <a:pt x="6237" y="14784"/>
                  </a:cubicBezTo>
                  <a:cubicBezTo>
                    <a:pt x="6471" y="14977"/>
                    <a:pt x="6754" y="15071"/>
                    <a:pt x="7035" y="15071"/>
                  </a:cubicBezTo>
                  <a:cubicBezTo>
                    <a:pt x="7397" y="15071"/>
                    <a:pt x="7756" y="14916"/>
                    <a:pt x="8005" y="14616"/>
                  </a:cubicBezTo>
                  <a:cubicBezTo>
                    <a:pt x="8486" y="14035"/>
                    <a:pt x="8855" y="13379"/>
                    <a:pt x="9161" y="12676"/>
                  </a:cubicBezTo>
                  <a:cubicBezTo>
                    <a:pt x="9460" y="11971"/>
                    <a:pt x="9681" y="11212"/>
                    <a:pt x="9796" y="10417"/>
                  </a:cubicBezTo>
                  <a:cubicBezTo>
                    <a:pt x="9912" y="9621"/>
                    <a:pt x="9927" y="8793"/>
                    <a:pt x="9822" y="7964"/>
                  </a:cubicBezTo>
                  <a:cubicBezTo>
                    <a:pt x="9721" y="7133"/>
                    <a:pt x="9500" y="6307"/>
                    <a:pt x="9173" y="5530"/>
                  </a:cubicBezTo>
                  <a:cubicBezTo>
                    <a:pt x="8847" y="4752"/>
                    <a:pt x="8414" y="4024"/>
                    <a:pt x="7900" y="3378"/>
                  </a:cubicBezTo>
                  <a:cubicBezTo>
                    <a:pt x="7385" y="2734"/>
                    <a:pt x="6795" y="2169"/>
                    <a:pt x="6152" y="1700"/>
                  </a:cubicBezTo>
                  <a:cubicBezTo>
                    <a:pt x="5511" y="1229"/>
                    <a:pt x="4820" y="853"/>
                    <a:pt x="4096" y="575"/>
                  </a:cubicBezTo>
                  <a:cubicBezTo>
                    <a:pt x="3734" y="436"/>
                    <a:pt x="3361" y="326"/>
                    <a:pt x="2984" y="239"/>
                  </a:cubicBezTo>
                  <a:cubicBezTo>
                    <a:pt x="2889" y="220"/>
                    <a:pt x="2794" y="200"/>
                    <a:pt x="2697" y="182"/>
                  </a:cubicBezTo>
                  <a:cubicBezTo>
                    <a:pt x="2601" y="166"/>
                    <a:pt x="2503" y="151"/>
                    <a:pt x="2405" y="138"/>
                  </a:cubicBezTo>
                  <a:cubicBezTo>
                    <a:pt x="2307" y="123"/>
                    <a:pt x="2207" y="113"/>
                    <a:pt x="2107" y="105"/>
                  </a:cubicBezTo>
                  <a:lnTo>
                    <a:pt x="1952" y="94"/>
                  </a:lnTo>
                  <a:lnTo>
                    <a:pt x="1870" y="91"/>
                  </a:lnTo>
                  <a:lnTo>
                    <a:pt x="1827" y="89"/>
                  </a:lnTo>
                  <a:cubicBezTo>
                    <a:pt x="1811" y="86"/>
                    <a:pt x="1798" y="86"/>
                    <a:pt x="1773" y="82"/>
                  </a:cubicBezTo>
                  <a:cubicBezTo>
                    <a:pt x="1632" y="27"/>
                    <a:pt x="1486" y="1"/>
                    <a:pt x="134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34"/>
          <p:cNvGrpSpPr/>
          <p:nvPr/>
        </p:nvGrpSpPr>
        <p:grpSpPr>
          <a:xfrm>
            <a:off x="7327932" y="331300"/>
            <a:ext cx="1567906" cy="926357"/>
            <a:chOff x="7327932" y="331300"/>
            <a:chExt cx="1567906" cy="926357"/>
          </a:xfrm>
        </p:grpSpPr>
        <p:sp>
          <p:nvSpPr>
            <p:cNvPr id="518" name="Google Shape;518;p34"/>
            <p:cNvSpPr/>
            <p:nvPr/>
          </p:nvSpPr>
          <p:spPr>
            <a:xfrm>
              <a:off x="7835640" y="676306"/>
              <a:ext cx="1060198" cy="581351"/>
            </a:xfrm>
            <a:custGeom>
              <a:avLst/>
              <a:gdLst/>
              <a:ahLst/>
              <a:cxnLst/>
              <a:rect l="l" t="t" r="r" b="b"/>
              <a:pathLst>
                <a:path w="33532" h="18387" extrusionOk="0">
                  <a:moveTo>
                    <a:pt x="7590" y="1"/>
                  </a:moveTo>
                  <a:cubicBezTo>
                    <a:pt x="4068" y="1"/>
                    <a:pt x="855" y="2389"/>
                    <a:pt x="210" y="5860"/>
                  </a:cubicBezTo>
                  <a:cubicBezTo>
                    <a:pt x="1" y="7015"/>
                    <a:pt x="148" y="8081"/>
                    <a:pt x="1007" y="8762"/>
                  </a:cubicBezTo>
                  <a:cubicBezTo>
                    <a:pt x="11191" y="16837"/>
                    <a:pt x="21348" y="18387"/>
                    <a:pt x="27875" y="18387"/>
                  </a:cubicBezTo>
                  <a:cubicBezTo>
                    <a:pt x="29717" y="18387"/>
                    <a:pt x="31270" y="18263"/>
                    <a:pt x="32453" y="18128"/>
                  </a:cubicBezTo>
                  <a:cubicBezTo>
                    <a:pt x="33292" y="18033"/>
                    <a:pt x="33531" y="16818"/>
                    <a:pt x="32795" y="16416"/>
                  </a:cubicBezTo>
                  <a:lnTo>
                    <a:pt x="25846" y="13099"/>
                  </a:lnTo>
                  <a:cubicBezTo>
                    <a:pt x="25366" y="12870"/>
                    <a:pt x="25478" y="12159"/>
                    <a:pt x="26004" y="12088"/>
                  </a:cubicBezTo>
                  <a:lnTo>
                    <a:pt x="31534" y="11328"/>
                  </a:lnTo>
                  <a:cubicBezTo>
                    <a:pt x="32200" y="11107"/>
                    <a:pt x="32380" y="10170"/>
                    <a:pt x="31838" y="9730"/>
                  </a:cubicBezTo>
                  <a:lnTo>
                    <a:pt x="26516" y="7007"/>
                  </a:lnTo>
                  <a:cubicBezTo>
                    <a:pt x="26084" y="6786"/>
                    <a:pt x="26137" y="6153"/>
                    <a:pt x="26598" y="6006"/>
                  </a:cubicBezTo>
                  <a:lnTo>
                    <a:pt x="32578" y="4090"/>
                  </a:lnTo>
                  <a:cubicBezTo>
                    <a:pt x="33318" y="3775"/>
                    <a:pt x="33335" y="2643"/>
                    <a:pt x="32597" y="2386"/>
                  </a:cubicBezTo>
                  <a:cubicBezTo>
                    <a:pt x="27376" y="574"/>
                    <a:pt x="14590" y="114"/>
                    <a:pt x="7722" y="2"/>
                  </a:cubicBezTo>
                  <a:cubicBezTo>
                    <a:pt x="7678" y="1"/>
                    <a:pt x="7634" y="1"/>
                    <a:pt x="7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7836209" y="867273"/>
              <a:ext cx="1054602" cy="390350"/>
            </a:xfrm>
            <a:custGeom>
              <a:avLst/>
              <a:gdLst/>
              <a:ahLst/>
              <a:cxnLst/>
              <a:rect l="l" t="t" r="r" b="b"/>
              <a:pathLst>
                <a:path w="33355" h="12346" extrusionOk="0">
                  <a:moveTo>
                    <a:pt x="169" y="0"/>
                  </a:moveTo>
                  <a:lnTo>
                    <a:pt x="169" y="0"/>
                  </a:lnTo>
                  <a:cubicBezTo>
                    <a:pt x="1" y="1086"/>
                    <a:pt x="177" y="2072"/>
                    <a:pt x="990" y="2720"/>
                  </a:cubicBezTo>
                  <a:cubicBezTo>
                    <a:pt x="11173" y="10796"/>
                    <a:pt x="21329" y="12345"/>
                    <a:pt x="27857" y="12345"/>
                  </a:cubicBezTo>
                  <a:cubicBezTo>
                    <a:pt x="29701" y="12345"/>
                    <a:pt x="31255" y="12222"/>
                    <a:pt x="32439" y="12087"/>
                  </a:cubicBezTo>
                  <a:cubicBezTo>
                    <a:pt x="33062" y="12018"/>
                    <a:pt x="33354" y="11323"/>
                    <a:pt x="33160" y="10804"/>
                  </a:cubicBezTo>
                  <a:lnTo>
                    <a:pt x="33160" y="10804"/>
                  </a:lnTo>
                  <a:cubicBezTo>
                    <a:pt x="32943" y="10810"/>
                    <a:pt x="32726" y="10813"/>
                    <a:pt x="32507" y="10813"/>
                  </a:cubicBezTo>
                  <a:cubicBezTo>
                    <a:pt x="20203" y="10813"/>
                    <a:pt x="3479" y="1846"/>
                    <a:pt x="169" y="0"/>
                  </a:cubicBezTo>
                  <a:close/>
                </a:path>
              </a:pathLst>
            </a:custGeom>
            <a:solidFill>
              <a:srgbClr val="FB556B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7327932" y="331300"/>
              <a:ext cx="858320" cy="770455"/>
            </a:xfrm>
            <a:custGeom>
              <a:avLst/>
              <a:gdLst/>
              <a:ahLst/>
              <a:cxnLst/>
              <a:rect l="l" t="t" r="r" b="b"/>
              <a:pathLst>
                <a:path w="27147" h="24368" extrusionOk="0">
                  <a:moveTo>
                    <a:pt x="13534" y="0"/>
                  </a:moveTo>
                  <a:cubicBezTo>
                    <a:pt x="12434" y="0"/>
                    <a:pt x="11329" y="562"/>
                    <a:pt x="10745" y="1735"/>
                  </a:cubicBezTo>
                  <a:lnTo>
                    <a:pt x="8903" y="5431"/>
                  </a:lnTo>
                  <a:cubicBezTo>
                    <a:pt x="8442" y="6354"/>
                    <a:pt x="7559" y="6992"/>
                    <a:pt x="6540" y="7136"/>
                  </a:cubicBezTo>
                  <a:lnTo>
                    <a:pt x="3607" y="7548"/>
                  </a:lnTo>
                  <a:cubicBezTo>
                    <a:pt x="1039" y="7909"/>
                    <a:pt x="1" y="11062"/>
                    <a:pt x="1851" y="12880"/>
                  </a:cubicBezTo>
                  <a:lnTo>
                    <a:pt x="3964" y="14955"/>
                  </a:lnTo>
                  <a:cubicBezTo>
                    <a:pt x="4700" y="15676"/>
                    <a:pt x="5030" y="16715"/>
                    <a:pt x="4854" y="17729"/>
                  </a:cubicBezTo>
                  <a:lnTo>
                    <a:pt x="4340" y="20643"/>
                  </a:lnTo>
                  <a:cubicBezTo>
                    <a:pt x="3985" y="22670"/>
                    <a:pt x="5593" y="24323"/>
                    <a:pt x="7422" y="24323"/>
                  </a:cubicBezTo>
                  <a:cubicBezTo>
                    <a:pt x="7900" y="24323"/>
                    <a:pt x="8392" y="24210"/>
                    <a:pt x="8869" y="23962"/>
                  </a:cubicBezTo>
                  <a:lnTo>
                    <a:pt x="11495" y="22595"/>
                  </a:lnTo>
                  <a:cubicBezTo>
                    <a:pt x="11948" y="22360"/>
                    <a:pt x="12444" y="22242"/>
                    <a:pt x="12940" y="22242"/>
                  </a:cubicBezTo>
                  <a:cubicBezTo>
                    <a:pt x="13445" y="22242"/>
                    <a:pt x="13949" y="22364"/>
                    <a:pt x="14408" y="22608"/>
                  </a:cubicBezTo>
                  <a:lnTo>
                    <a:pt x="17024" y="23995"/>
                  </a:lnTo>
                  <a:cubicBezTo>
                    <a:pt x="17506" y="24251"/>
                    <a:pt x="18007" y="24367"/>
                    <a:pt x="18492" y="24367"/>
                  </a:cubicBezTo>
                  <a:cubicBezTo>
                    <a:pt x="20310" y="24367"/>
                    <a:pt x="21916" y="22734"/>
                    <a:pt x="21579" y="20714"/>
                  </a:cubicBezTo>
                  <a:lnTo>
                    <a:pt x="21222" y="18584"/>
                  </a:lnTo>
                  <a:cubicBezTo>
                    <a:pt x="20985" y="17166"/>
                    <a:pt x="21744" y="15768"/>
                    <a:pt x="23062" y="15195"/>
                  </a:cubicBezTo>
                  <a:lnTo>
                    <a:pt x="24451" y="14594"/>
                  </a:lnTo>
                  <a:cubicBezTo>
                    <a:pt x="27146" y="13421"/>
                    <a:pt x="26888" y="9517"/>
                    <a:pt x="24063" y="8711"/>
                  </a:cubicBezTo>
                  <a:lnTo>
                    <a:pt x="19544" y="7423"/>
                  </a:lnTo>
                  <a:cubicBezTo>
                    <a:pt x="18497" y="7124"/>
                    <a:pt x="17681" y="6303"/>
                    <a:pt x="17388" y="5256"/>
                  </a:cubicBezTo>
                  <a:lnTo>
                    <a:pt x="16561" y="2291"/>
                  </a:lnTo>
                  <a:cubicBezTo>
                    <a:pt x="16143" y="792"/>
                    <a:pt x="14841" y="0"/>
                    <a:pt x="13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7486650" y="603745"/>
              <a:ext cx="699600" cy="498070"/>
            </a:xfrm>
            <a:custGeom>
              <a:avLst/>
              <a:gdLst/>
              <a:ahLst/>
              <a:cxnLst/>
              <a:rect l="l" t="t" r="r" b="b"/>
              <a:pathLst>
                <a:path w="22127" h="15753" extrusionOk="0">
                  <a:moveTo>
                    <a:pt x="18703" y="0"/>
                  </a:moveTo>
                  <a:lnTo>
                    <a:pt x="18703" y="0"/>
                  </a:lnTo>
                  <a:cubicBezTo>
                    <a:pt x="19951" y="1480"/>
                    <a:pt x="19632" y="3994"/>
                    <a:pt x="17558" y="4897"/>
                  </a:cubicBezTo>
                  <a:lnTo>
                    <a:pt x="16169" y="5499"/>
                  </a:lnTo>
                  <a:cubicBezTo>
                    <a:pt x="14851" y="6071"/>
                    <a:pt x="14092" y="7468"/>
                    <a:pt x="14329" y="8888"/>
                  </a:cubicBezTo>
                  <a:lnTo>
                    <a:pt x="14686" y="11017"/>
                  </a:lnTo>
                  <a:cubicBezTo>
                    <a:pt x="15023" y="13038"/>
                    <a:pt x="13418" y="14671"/>
                    <a:pt x="11599" y="14671"/>
                  </a:cubicBezTo>
                  <a:cubicBezTo>
                    <a:pt x="11114" y="14671"/>
                    <a:pt x="10614" y="14555"/>
                    <a:pt x="10131" y="14298"/>
                  </a:cubicBezTo>
                  <a:lnTo>
                    <a:pt x="7516" y="12911"/>
                  </a:lnTo>
                  <a:cubicBezTo>
                    <a:pt x="7057" y="12667"/>
                    <a:pt x="6553" y="12545"/>
                    <a:pt x="6048" y="12545"/>
                  </a:cubicBezTo>
                  <a:cubicBezTo>
                    <a:pt x="5552" y="12545"/>
                    <a:pt x="5056" y="12663"/>
                    <a:pt x="4603" y="12898"/>
                  </a:cubicBezTo>
                  <a:lnTo>
                    <a:pt x="1976" y="14266"/>
                  </a:lnTo>
                  <a:cubicBezTo>
                    <a:pt x="1502" y="14512"/>
                    <a:pt x="1014" y="14621"/>
                    <a:pt x="542" y="14621"/>
                  </a:cubicBezTo>
                  <a:cubicBezTo>
                    <a:pt x="358" y="14621"/>
                    <a:pt x="177" y="14604"/>
                    <a:pt x="0" y="14573"/>
                  </a:cubicBezTo>
                  <a:lnTo>
                    <a:pt x="0" y="14573"/>
                  </a:lnTo>
                  <a:cubicBezTo>
                    <a:pt x="587" y="15271"/>
                    <a:pt x="1468" y="15707"/>
                    <a:pt x="2406" y="15707"/>
                  </a:cubicBezTo>
                  <a:cubicBezTo>
                    <a:pt x="2883" y="15707"/>
                    <a:pt x="3375" y="15594"/>
                    <a:pt x="3850" y="15347"/>
                  </a:cubicBezTo>
                  <a:lnTo>
                    <a:pt x="6477" y="13979"/>
                  </a:lnTo>
                  <a:cubicBezTo>
                    <a:pt x="6930" y="13743"/>
                    <a:pt x="7427" y="13625"/>
                    <a:pt x="7923" y="13625"/>
                  </a:cubicBezTo>
                  <a:cubicBezTo>
                    <a:pt x="8427" y="13625"/>
                    <a:pt x="8931" y="13747"/>
                    <a:pt x="9390" y="13992"/>
                  </a:cubicBezTo>
                  <a:lnTo>
                    <a:pt x="12005" y="15379"/>
                  </a:lnTo>
                  <a:cubicBezTo>
                    <a:pt x="12488" y="15636"/>
                    <a:pt x="12988" y="15752"/>
                    <a:pt x="13474" y="15752"/>
                  </a:cubicBezTo>
                  <a:cubicBezTo>
                    <a:pt x="15292" y="15752"/>
                    <a:pt x="16897" y="14119"/>
                    <a:pt x="16560" y="12098"/>
                  </a:cubicBezTo>
                  <a:lnTo>
                    <a:pt x="16205" y="9969"/>
                  </a:lnTo>
                  <a:cubicBezTo>
                    <a:pt x="15968" y="8551"/>
                    <a:pt x="16725" y="7153"/>
                    <a:pt x="18045" y="6580"/>
                  </a:cubicBezTo>
                  <a:lnTo>
                    <a:pt x="19432" y="5978"/>
                  </a:lnTo>
                  <a:cubicBezTo>
                    <a:pt x="22126" y="4807"/>
                    <a:pt x="21868" y="902"/>
                    <a:pt x="19043" y="97"/>
                  </a:cubicBezTo>
                  <a:lnTo>
                    <a:pt x="18703" y="0"/>
                  </a:lnTo>
                  <a:close/>
                </a:path>
              </a:pathLst>
            </a:custGeom>
            <a:solidFill>
              <a:srgbClr val="FB556B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Imagen 4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CFB913F-57D5-4FDB-89D0-695CD4272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16" y="4913"/>
            <a:ext cx="2608971" cy="829122"/>
          </a:xfrm>
          <a:prstGeom prst="rect">
            <a:avLst/>
          </a:prstGeom>
        </p:spPr>
      </p:pic>
      <p:sp>
        <p:nvSpPr>
          <p:cNvPr id="48" name="Google Shape;121;p25">
            <a:extLst>
              <a:ext uri="{FF2B5EF4-FFF2-40B4-BE49-F238E27FC236}">
                <a16:creationId xmlns:a16="http://schemas.microsoft.com/office/drawing/2014/main" id="{242B9C0A-1FE3-4A04-8C4E-81FAABC40AAE}"/>
              </a:ext>
            </a:extLst>
          </p:cNvPr>
          <p:cNvSpPr/>
          <p:nvPr/>
        </p:nvSpPr>
        <p:spPr>
          <a:xfrm>
            <a:off x="3060102" y="505061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2° básico</a:t>
            </a:r>
          </a:p>
          <a:p>
            <a:pPr algn="ctr"/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Profesora: Agustina Jelves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49"/>
          <p:cNvSpPr txBox="1">
            <a:spLocks noGrp="1"/>
          </p:cNvSpPr>
          <p:nvPr>
            <p:ph type="title"/>
          </p:nvPr>
        </p:nvSpPr>
        <p:spPr>
          <a:xfrm flipH="1">
            <a:off x="698735" y="2034769"/>
            <a:ext cx="461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Ahora tú y luego responde las preguntas</a:t>
            </a:r>
            <a:endParaRPr sz="4400" dirty="0"/>
          </a:p>
        </p:txBody>
      </p:sp>
      <p:sp>
        <p:nvSpPr>
          <p:cNvPr id="1158" name="Google Shape;1158;p49"/>
          <p:cNvSpPr txBox="1">
            <a:spLocks noGrp="1"/>
          </p:cNvSpPr>
          <p:nvPr>
            <p:ph type="title" idx="2"/>
          </p:nvPr>
        </p:nvSpPr>
        <p:spPr>
          <a:xfrm flipH="1">
            <a:off x="5654125" y="1626122"/>
            <a:ext cx="2551500" cy="18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160" name="Google Shape;1160;p49"/>
          <p:cNvGrpSpPr/>
          <p:nvPr/>
        </p:nvGrpSpPr>
        <p:grpSpPr>
          <a:xfrm>
            <a:off x="1317825" y="284600"/>
            <a:ext cx="723825" cy="676175"/>
            <a:chOff x="1317825" y="284600"/>
            <a:chExt cx="723825" cy="676175"/>
          </a:xfrm>
        </p:grpSpPr>
        <p:sp>
          <p:nvSpPr>
            <p:cNvPr id="1161" name="Google Shape;1161;p49"/>
            <p:cNvSpPr/>
            <p:nvPr/>
          </p:nvSpPr>
          <p:spPr>
            <a:xfrm>
              <a:off x="1554750" y="501300"/>
              <a:ext cx="486900" cy="459475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1317825" y="284600"/>
              <a:ext cx="276559" cy="260982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3" name="Google Shape;1163;p49"/>
          <p:cNvSpPr/>
          <p:nvPr/>
        </p:nvSpPr>
        <p:spPr>
          <a:xfrm>
            <a:off x="5491847" y="3989574"/>
            <a:ext cx="624574" cy="613928"/>
          </a:xfrm>
          <a:custGeom>
            <a:avLst/>
            <a:gdLst/>
            <a:ahLst/>
            <a:cxnLst/>
            <a:rect l="l" t="t" r="r" b="b"/>
            <a:pathLst>
              <a:path w="48520" h="47693" extrusionOk="0">
                <a:moveTo>
                  <a:pt x="21896" y="1"/>
                </a:moveTo>
                <a:lnTo>
                  <a:pt x="21896" y="1"/>
                </a:lnTo>
                <a:cubicBezTo>
                  <a:pt x="18829" y="714"/>
                  <a:pt x="15853" y="2040"/>
                  <a:pt x="13147" y="4015"/>
                </a:cubicBezTo>
                <a:cubicBezTo>
                  <a:pt x="2367" y="11875"/>
                  <a:pt x="1" y="26986"/>
                  <a:pt x="7861" y="37766"/>
                </a:cubicBezTo>
                <a:cubicBezTo>
                  <a:pt x="12590" y="44251"/>
                  <a:pt x="19944" y="47692"/>
                  <a:pt x="27400" y="47692"/>
                </a:cubicBezTo>
                <a:cubicBezTo>
                  <a:pt x="32337" y="47692"/>
                  <a:pt x="37318" y="46184"/>
                  <a:pt x="41612" y="43052"/>
                </a:cubicBezTo>
                <a:cubicBezTo>
                  <a:pt x="44555" y="40907"/>
                  <a:pt x="46867" y="38222"/>
                  <a:pt x="48519" y="35232"/>
                </a:cubicBezTo>
                <a:lnTo>
                  <a:pt x="48519" y="35232"/>
                </a:lnTo>
                <a:cubicBezTo>
                  <a:pt x="46715" y="35652"/>
                  <a:pt x="44879" y="35860"/>
                  <a:pt x="43049" y="35860"/>
                </a:cubicBezTo>
                <a:cubicBezTo>
                  <a:pt x="35595" y="35860"/>
                  <a:pt x="28243" y="32420"/>
                  <a:pt x="23515" y="25934"/>
                </a:cubicBezTo>
                <a:cubicBezTo>
                  <a:pt x="17799" y="18097"/>
                  <a:pt x="17495" y="7968"/>
                  <a:pt x="218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91A62-2E91-463F-BE71-971C140B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40000"/>
            <a:ext cx="8136921" cy="477600"/>
          </a:xfrm>
        </p:spPr>
        <p:txBody>
          <a:bodyPr/>
          <a:lstStyle/>
          <a:p>
            <a:r>
              <a:rPr lang="es-CL" dirty="0"/>
              <a:t>MANOS A LA OBRA Y LUEGO CONTESTA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0701D68-4E86-4E15-912C-B0B5B15B778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55007" y="1603791"/>
            <a:ext cx="3827895" cy="527700"/>
          </a:xfrm>
        </p:spPr>
        <p:txBody>
          <a:bodyPr/>
          <a:lstStyle/>
          <a:p>
            <a:r>
              <a:rPr lang="es-CL" dirty="0"/>
              <a:t>RESPONDE LAS PREGUNTAS EN TU CUADERNO DE CIENCIAS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29D3E49-72B2-4ABA-91E9-54366DDB7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249" y="2386691"/>
            <a:ext cx="2431800" cy="2546815"/>
          </a:xfrm>
        </p:spPr>
        <p:txBody>
          <a:bodyPr/>
          <a:lstStyle/>
          <a:p>
            <a:pPr algn="l"/>
            <a:r>
              <a:rPr lang="es-CL" dirty="0"/>
              <a:t>1.- ¿Qué parte del sistema representa los globos?</a:t>
            </a:r>
          </a:p>
          <a:p>
            <a:pPr algn="l"/>
            <a:endParaRPr lang="es-CL" dirty="0"/>
          </a:p>
          <a:p>
            <a:pPr algn="l"/>
            <a:r>
              <a:rPr lang="es-CL" dirty="0"/>
              <a:t>2.- ¿Qué sucede cuando tiras a bolsa?</a:t>
            </a:r>
          </a:p>
          <a:p>
            <a:pPr algn="l"/>
            <a:endParaRPr lang="es-CL" dirty="0"/>
          </a:p>
          <a:p>
            <a:pPr algn="l"/>
            <a:r>
              <a:rPr lang="es-CL" dirty="0"/>
              <a:t>3.- ¿Qué sucede cuando en los pulmones entra aire? Y ¿cuándo sale?</a:t>
            </a:r>
          </a:p>
        </p:txBody>
      </p:sp>
      <p:pic>
        <p:nvPicPr>
          <p:cNvPr id="1026" name="Picture 2" descr="Construye un modelo de pulmones - Experimentos y actividades educativas">
            <a:extLst>
              <a:ext uri="{FF2B5EF4-FFF2-40B4-BE49-F238E27FC236}">
                <a16:creationId xmlns:a16="http://schemas.microsoft.com/office/drawing/2014/main" id="{DAF95407-F8AA-420C-B931-BBFB121A0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90" y="1017600"/>
            <a:ext cx="38957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2007;p64">
            <a:extLst>
              <a:ext uri="{FF2B5EF4-FFF2-40B4-BE49-F238E27FC236}">
                <a16:creationId xmlns:a16="http://schemas.microsoft.com/office/drawing/2014/main" id="{6E6E564F-E92E-4249-AE70-5CC0EDDF1D76}"/>
              </a:ext>
            </a:extLst>
          </p:cNvPr>
          <p:cNvGrpSpPr/>
          <p:nvPr/>
        </p:nvGrpSpPr>
        <p:grpSpPr>
          <a:xfrm>
            <a:off x="3231543" y="4230590"/>
            <a:ext cx="383116" cy="451621"/>
            <a:chOff x="1798155" y="2470038"/>
            <a:chExt cx="491300" cy="579150"/>
          </a:xfrm>
        </p:grpSpPr>
        <p:sp>
          <p:nvSpPr>
            <p:cNvPr id="7" name="Google Shape;2008;p64">
              <a:extLst>
                <a:ext uri="{FF2B5EF4-FFF2-40B4-BE49-F238E27FC236}">
                  <a16:creationId xmlns:a16="http://schemas.microsoft.com/office/drawing/2014/main" id="{315428E4-AF18-42F8-9DA4-572BF7AC389E}"/>
                </a:ext>
              </a:extLst>
            </p:cNvPr>
            <p:cNvSpPr/>
            <p:nvPr/>
          </p:nvSpPr>
          <p:spPr>
            <a:xfrm>
              <a:off x="1798155" y="2541413"/>
              <a:ext cx="491300" cy="507775"/>
            </a:xfrm>
            <a:custGeom>
              <a:avLst/>
              <a:gdLst/>
              <a:ahLst/>
              <a:cxnLst/>
              <a:rect l="l" t="t" r="r" b="b"/>
              <a:pathLst>
                <a:path w="19652" h="20311" extrusionOk="0">
                  <a:moveTo>
                    <a:pt x="6589" y="0"/>
                  </a:moveTo>
                  <a:lnTo>
                    <a:pt x="6589" y="6214"/>
                  </a:lnTo>
                  <a:cubicBezTo>
                    <a:pt x="6589" y="6642"/>
                    <a:pt x="6480" y="7059"/>
                    <a:pt x="6270" y="7431"/>
                  </a:cubicBezTo>
                  <a:lnTo>
                    <a:pt x="785" y="17190"/>
                  </a:lnTo>
                  <a:cubicBezTo>
                    <a:pt x="0" y="18588"/>
                    <a:pt x="1011" y="20311"/>
                    <a:pt x="2611" y="20311"/>
                  </a:cubicBezTo>
                  <a:lnTo>
                    <a:pt x="17044" y="20311"/>
                  </a:lnTo>
                  <a:cubicBezTo>
                    <a:pt x="17046" y="20311"/>
                    <a:pt x="17048" y="20311"/>
                    <a:pt x="17049" y="20311"/>
                  </a:cubicBezTo>
                  <a:cubicBezTo>
                    <a:pt x="18647" y="20311"/>
                    <a:pt x="19651" y="18587"/>
                    <a:pt x="18868" y="17190"/>
                  </a:cubicBezTo>
                  <a:lnTo>
                    <a:pt x="13384" y="7431"/>
                  </a:lnTo>
                  <a:cubicBezTo>
                    <a:pt x="13174" y="7059"/>
                    <a:pt x="13065" y="6642"/>
                    <a:pt x="13065" y="6214"/>
                  </a:cubicBezTo>
                  <a:lnTo>
                    <a:pt x="130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09;p64">
              <a:extLst>
                <a:ext uri="{FF2B5EF4-FFF2-40B4-BE49-F238E27FC236}">
                  <a16:creationId xmlns:a16="http://schemas.microsoft.com/office/drawing/2014/main" id="{C1F9A0A8-3069-45C5-AAEA-714829462892}"/>
                </a:ext>
              </a:extLst>
            </p:cNvPr>
            <p:cNvSpPr/>
            <p:nvPr/>
          </p:nvSpPr>
          <p:spPr>
            <a:xfrm>
              <a:off x="1937155" y="2470038"/>
              <a:ext cx="213250" cy="71400"/>
            </a:xfrm>
            <a:custGeom>
              <a:avLst/>
              <a:gdLst/>
              <a:ahLst/>
              <a:cxnLst/>
              <a:rect l="l" t="t" r="r" b="b"/>
              <a:pathLst>
                <a:path w="8530" h="2856" extrusionOk="0">
                  <a:moveTo>
                    <a:pt x="589" y="1"/>
                  </a:moveTo>
                  <a:cubicBezTo>
                    <a:pt x="265" y="1"/>
                    <a:pt x="1" y="265"/>
                    <a:pt x="1" y="589"/>
                  </a:cubicBezTo>
                  <a:lnTo>
                    <a:pt x="1" y="2269"/>
                  </a:lnTo>
                  <a:cubicBezTo>
                    <a:pt x="1" y="2591"/>
                    <a:pt x="265" y="2855"/>
                    <a:pt x="589" y="2855"/>
                  </a:cubicBezTo>
                  <a:lnTo>
                    <a:pt x="7943" y="2855"/>
                  </a:lnTo>
                  <a:cubicBezTo>
                    <a:pt x="8269" y="2855"/>
                    <a:pt x="8530" y="2595"/>
                    <a:pt x="8530" y="2269"/>
                  </a:cubicBezTo>
                  <a:lnTo>
                    <a:pt x="8530" y="589"/>
                  </a:lnTo>
                  <a:cubicBezTo>
                    <a:pt x="8530" y="265"/>
                    <a:pt x="8266" y="1"/>
                    <a:pt x="7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10;p64">
              <a:extLst>
                <a:ext uri="{FF2B5EF4-FFF2-40B4-BE49-F238E27FC236}">
                  <a16:creationId xmlns:a16="http://schemas.microsoft.com/office/drawing/2014/main" id="{61D45814-D945-481F-A216-4C64C254D298}"/>
                </a:ext>
              </a:extLst>
            </p:cNvPr>
            <p:cNvSpPr/>
            <p:nvPr/>
          </p:nvSpPr>
          <p:spPr>
            <a:xfrm>
              <a:off x="1798155" y="2738388"/>
              <a:ext cx="491300" cy="310800"/>
            </a:xfrm>
            <a:custGeom>
              <a:avLst/>
              <a:gdLst/>
              <a:ahLst/>
              <a:cxnLst/>
              <a:rect l="l" t="t" r="r" b="b"/>
              <a:pathLst>
                <a:path w="19652" h="12432" extrusionOk="0">
                  <a:moveTo>
                    <a:pt x="13637" y="1"/>
                  </a:moveTo>
                  <a:cubicBezTo>
                    <a:pt x="13304" y="76"/>
                    <a:pt x="12979" y="191"/>
                    <a:pt x="12667" y="342"/>
                  </a:cubicBezTo>
                  <a:lnTo>
                    <a:pt x="10920" y="1201"/>
                  </a:lnTo>
                  <a:cubicBezTo>
                    <a:pt x="10312" y="1500"/>
                    <a:pt x="9653" y="1648"/>
                    <a:pt x="8996" y="1648"/>
                  </a:cubicBezTo>
                  <a:cubicBezTo>
                    <a:pt x="8185" y="1648"/>
                    <a:pt x="7375" y="1422"/>
                    <a:pt x="6666" y="976"/>
                  </a:cubicBezTo>
                  <a:cubicBezTo>
                    <a:pt x="6367" y="788"/>
                    <a:pt x="6048" y="638"/>
                    <a:pt x="5721" y="529"/>
                  </a:cubicBezTo>
                  <a:lnTo>
                    <a:pt x="785" y="9311"/>
                  </a:lnTo>
                  <a:cubicBezTo>
                    <a:pt x="0" y="10709"/>
                    <a:pt x="1011" y="12432"/>
                    <a:pt x="2613" y="12432"/>
                  </a:cubicBezTo>
                  <a:lnTo>
                    <a:pt x="17044" y="12432"/>
                  </a:lnTo>
                  <a:cubicBezTo>
                    <a:pt x="17046" y="12432"/>
                    <a:pt x="17048" y="12432"/>
                    <a:pt x="17049" y="12432"/>
                  </a:cubicBezTo>
                  <a:cubicBezTo>
                    <a:pt x="18647" y="12432"/>
                    <a:pt x="19651" y="10708"/>
                    <a:pt x="18868" y="9311"/>
                  </a:cubicBezTo>
                  <a:lnTo>
                    <a:pt x="13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11;p64">
              <a:extLst>
                <a:ext uri="{FF2B5EF4-FFF2-40B4-BE49-F238E27FC236}">
                  <a16:creationId xmlns:a16="http://schemas.microsoft.com/office/drawing/2014/main" id="{1C54C368-4822-4B2F-8A78-0D3326862CA4}"/>
                </a:ext>
              </a:extLst>
            </p:cNvPr>
            <p:cNvSpPr/>
            <p:nvPr/>
          </p:nvSpPr>
          <p:spPr>
            <a:xfrm>
              <a:off x="2078630" y="2580238"/>
              <a:ext cx="114400" cy="254125"/>
            </a:xfrm>
            <a:custGeom>
              <a:avLst/>
              <a:gdLst/>
              <a:ahLst/>
              <a:cxnLst/>
              <a:rect l="l" t="t" r="r" b="b"/>
              <a:pathLst>
                <a:path w="4576" h="10165" extrusionOk="0">
                  <a:moveTo>
                    <a:pt x="340" y="0"/>
                  </a:moveTo>
                  <a:cubicBezTo>
                    <a:pt x="152" y="0"/>
                    <a:pt x="1" y="152"/>
                    <a:pt x="1" y="338"/>
                  </a:cubicBezTo>
                  <a:cubicBezTo>
                    <a:pt x="1" y="525"/>
                    <a:pt x="152" y="676"/>
                    <a:pt x="340" y="676"/>
                  </a:cubicBezTo>
                  <a:lnTo>
                    <a:pt x="1846" y="676"/>
                  </a:lnTo>
                  <a:lnTo>
                    <a:pt x="1846" y="0"/>
                  </a:lnTo>
                  <a:close/>
                  <a:moveTo>
                    <a:pt x="649" y="2372"/>
                  </a:moveTo>
                  <a:cubicBezTo>
                    <a:pt x="460" y="2372"/>
                    <a:pt x="309" y="2523"/>
                    <a:pt x="309" y="2712"/>
                  </a:cubicBezTo>
                  <a:cubicBezTo>
                    <a:pt x="309" y="2898"/>
                    <a:pt x="460" y="3050"/>
                    <a:pt x="649" y="3050"/>
                  </a:cubicBezTo>
                  <a:lnTo>
                    <a:pt x="1846" y="3050"/>
                  </a:lnTo>
                  <a:lnTo>
                    <a:pt x="1846" y="2372"/>
                  </a:lnTo>
                  <a:close/>
                  <a:moveTo>
                    <a:pt x="957" y="4745"/>
                  </a:moveTo>
                  <a:cubicBezTo>
                    <a:pt x="768" y="4745"/>
                    <a:pt x="617" y="4897"/>
                    <a:pt x="617" y="5083"/>
                  </a:cubicBezTo>
                  <a:cubicBezTo>
                    <a:pt x="617" y="5270"/>
                    <a:pt x="768" y="5422"/>
                    <a:pt x="957" y="5422"/>
                  </a:cubicBezTo>
                  <a:lnTo>
                    <a:pt x="1963" y="5422"/>
                  </a:lnTo>
                  <a:cubicBezTo>
                    <a:pt x="1893" y="5202"/>
                    <a:pt x="1855" y="4975"/>
                    <a:pt x="1846" y="4745"/>
                  </a:cubicBezTo>
                  <a:close/>
                  <a:moveTo>
                    <a:pt x="1963" y="5422"/>
                  </a:moveTo>
                  <a:cubicBezTo>
                    <a:pt x="1964" y="5422"/>
                    <a:pt x="1964" y="5423"/>
                    <a:pt x="1964" y="5423"/>
                  </a:cubicBezTo>
                  <a:lnTo>
                    <a:pt x="1964" y="5422"/>
                  </a:lnTo>
                  <a:close/>
                  <a:moveTo>
                    <a:pt x="1267" y="7117"/>
                  </a:moveTo>
                  <a:cubicBezTo>
                    <a:pt x="1080" y="7117"/>
                    <a:pt x="929" y="7269"/>
                    <a:pt x="929" y="7457"/>
                  </a:cubicBezTo>
                  <a:cubicBezTo>
                    <a:pt x="929" y="7644"/>
                    <a:pt x="1080" y="7795"/>
                    <a:pt x="1267" y="7795"/>
                  </a:cubicBezTo>
                  <a:lnTo>
                    <a:pt x="3240" y="7795"/>
                  </a:lnTo>
                  <a:lnTo>
                    <a:pt x="2860" y="7117"/>
                  </a:lnTo>
                  <a:close/>
                  <a:moveTo>
                    <a:pt x="1575" y="9487"/>
                  </a:moveTo>
                  <a:cubicBezTo>
                    <a:pt x="1388" y="9487"/>
                    <a:pt x="1235" y="9640"/>
                    <a:pt x="1235" y="9827"/>
                  </a:cubicBezTo>
                  <a:cubicBezTo>
                    <a:pt x="1235" y="10014"/>
                    <a:pt x="1388" y="10165"/>
                    <a:pt x="1575" y="10165"/>
                  </a:cubicBezTo>
                  <a:lnTo>
                    <a:pt x="4575" y="10165"/>
                  </a:lnTo>
                  <a:lnTo>
                    <a:pt x="4191" y="94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2;p64">
              <a:extLst>
                <a:ext uri="{FF2B5EF4-FFF2-40B4-BE49-F238E27FC236}">
                  <a16:creationId xmlns:a16="http://schemas.microsoft.com/office/drawing/2014/main" id="{AC3F22BF-DD76-4072-97F8-822B866C7F20}"/>
                </a:ext>
              </a:extLst>
            </p:cNvPr>
            <p:cNvSpPr/>
            <p:nvPr/>
          </p:nvSpPr>
          <p:spPr>
            <a:xfrm>
              <a:off x="1930905" y="2879463"/>
              <a:ext cx="16975" cy="28500"/>
            </a:xfrm>
            <a:custGeom>
              <a:avLst/>
              <a:gdLst/>
              <a:ahLst/>
              <a:cxnLst/>
              <a:rect l="l" t="t" r="r" b="b"/>
              <a:pathLst>
                <a:path w="679" h="1140" extrusionOk="0">
                  <a:moveTo>
                    <a:pt x="340" y="1"/>
                  </a:moveTo>
                  <a:cubicBezTo>
                    <a:pt x="152" y="1"/>
                    <a:pt x="1" y="154"/>
                    <a:pt x="1" y="341"/>
                  </a:cubicBezTo>
                  <a:lnTo>
                    <a:pt x="1" y="800"/>
                  </a:lnTo>
                  <a:cubicBezTo>
                    <a:pt x="1" y="987"/>
                    <a:pt x="152" y="1140"/>
                    <a:pt x="340" y="1140"/>
                  </a:cubicBezTo>
                  <a:cubicBezTo>
                    <a:pt x="527" y="1140"/>
                    <a:pt x="678" y="987"/>
                    <a:pt x="678" y="800"/>
                  </a:cubicBezTo>
                  <a:lnTo>
                    <a:pt x="678" y="341"/>
                  </a:lnTo>
                  <a:cubicBezTo>
                    <a:pt x="678" y="154"/>
                    <a:pt x="527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3;p64">
              <a:extLst>
                <a:ext uri="{FF2B5EF4-FFF2-40B4-BE49-F238E27FC236}">
                  <a16:creationId xmlns:a16="http://schemas.microsoft.com/office/drawing/2014/main" id="{6C96EF06-5FF1-46EA-8E4F-5F4D894A8DF5}"/>
                </a:ext>
              </a:extLst>
            </p:cNvPr>
            <p:cNvSpPr/>
            <p:nvPr/>
          </p:nvSpPr>
          <p:spPr>
            <a:xfrm>
              <a:off x="2139730" y="2879463"/>
              <a:ext cx="17025" cy="28500"/>
            </a:xfrm>
            <a:custGeom>
              <a:avLst/>
              <a:gdLst/>
              <a:ahLst/>
              <a:cxnLst/>
              <a:rect l="l" t="t" r="r" b="b"/>
              <a:pathLst>
                <a:path w="681" h="1140" extrusionOk="0">
                  <a:moveTo>
                    <a:pt x="339" y="1"/>
                  </a:moveTo>
                  <a:cubicBezTo>
                    <a:pt x="152" y="1"/>
                    <a:pt x="1" y="154"/>
                    <a:pt x="1" y="341"/>
                  </a:cubicBezTo>
                  <a:lnTo>
                    <a:pt x="1" y="800"/>
                  </a:lnTo>
                  <a:cubicBezTo>
                    <a:pt x="1" y="987"/>
                    <a:pt x="152" y="1140"/>
                    <a:pt x="339" y="1140"/>
                  </a:cubicBezTo>
                  <a:cubicBezTo>
                    <a:pt x="529" y="1140"/>
                    <a:pt x="680" y="987"/>
                    <a:pt x="678" y="800"/>
                  </a:cubicBezTo>
                  <a:lnTo>
                    <a:pt x="678" y="341"/>
                  </a:lnTo>
                  <a:cubicBezTo>
                    <a:pt x="678" y="154"/>
                    <a:pt x="527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14;p64">
              <a:extLst>
                <a:ext uri="{FF2B5EF4-FFF2-40B4-BE49-F238E27FC236}">
                  <a16:creationId xmlns:a16="http://schemas.microsoft.com/office/drawing/2014/main" id="{071CC7B3-1B85-489E-86A5-72BE6BCCD940}"/>
                </a:ext>
              </a:extLst>
            </p:cNvPr>
            <p:cNvSpPr/>
            <p:nvPr/>
          </p:nvSpPr>
          <p:spPr>
            <a:xfrm>
              <a:off x="2012830" y="2902463"/>
              <a:ext cx="62000" cy="30900"/>
            </a:xfrm>
            <a:custGeom>
              <a:avLst/>
              <a:gdLst/>
              <a:ahLst/>
              <a:cxnLst/>
              <a:rect l="l" t="t" r="r" b="b"/>
              <a:pathLst>
                <a:path w="2480" h="1236" extrusionOk="0">
                  <a:moveTo>
                    <a:pt x="2094" y="1"/>
                  </a:moveTo>
                  <a:cubicBezTo>
                    <a:pt x="1963" y="1"/>
                    <a:pt x="1839" y="76"/>
                    <a:pt x="1784" y="204"/>
                  </a:cubicBezTo>
                  <a:cubicBezTo>
                    <a:pt x="1689" y="419"/>
                    <a:pt x="1476" y="558"/>
                    <a:pt x="1240" y="558"/>
                  </a:cubicBezTo>
                  <a:cubicBezTo>
                    <a:pt x="1004" y="558"/>
                    <a:pt x="791" y="419"/>
                    <a:pt x="696" y="204"/>
                  </a:cubicBezTo>
                  <a:cubicBezTo>
                    <a:pt x="641" y="76"/>
                    <a:pt x="517" y="2"/>
                    <a:pt x="386" y="2"/>
                  </a:cubicBezTo>
                  <a:cubicBezTo>
                    <a:pt x="341" y="2"/>
                    <a:pt x="295" y="11"/>
                    <a:pt x="250" y="30"/>
                  </a:cubicBezTo>
                  <a:cubicBezTo>
                    <a:pt x="78" y="106"/>
                    <a:pt x="0" y="305"/>
                    <a:pt x="76" y="477"/>
                  </a:cubicBezTo>
                  <a:cubicBezTo>
                    <a:pt x="279" y="938"/>
                    <a:pt x="736" y="1236"/>
                    <a:pt x="1240" y="1236"/>
                  </a:cubicBezTo>
                  <a:cubicBezTo>
                    <a:pt x="1743" y="1236"/>
                    <a:pt x="2200" y="938"/>
                    <a:pt x="2404" y="477"/>
                  </a:cubicBezTo>
                  <a:cubicBezTo>
                    <a:pt x="2479" y="305"/>
                    <a:pt x="2402" y="104"/>
                    <a:pt x="2231" y="30"/>
                  </a:cubicBezTo>
                  <a:cubicBezTo>
                    <a:pt x="2186" y="10"/>
                    <a:pt x="2140" y="1"/>
                    <a:pt x="2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951;p64">
            <a:extLst>
              <a:ext uri="{FF2B5EF4-FFF2-40B4-BE49-F238E27FC236}">
                <a16:creationId xmlns:a16="http://schemas.microsoft.com/office/drawing/2014/main" id="{4BA68CE2-29B7-47C8-AD43-69104F8714D5}"/>
              </a:ext>
            </a:extLst>
          </p:cNvPr>
          <p:cNvGrpSpPr/>
          <p:nvPr/>
        </p:nvGrpSpPr>
        <p:grpSpPr>
          <a:xfrm>
            <a:off x="8178347" y="540000"/>
            <a:ext cx="764761" cy="766210"/>
            <a:chOff x="6865027" y="2653450"/>
            <a:chExt cx="1108350" cy="1110450"/>
          </a:xfrm>
        </p:grpSpPr>
        <p:sp>
          <p:nvSpPr>
            <p:cNvPr id="15" name="Google Shape;1952;p64">
              <a:extLst>
                <a:ext uri="{FF2B5EF4-FFF2-40B4-BE49-F238E27FC236}">
                  <a16:creationId xmlns:a16="http://schemas.microsoft.com/office/drawing/2014/main" id="{16B26471-3B49-4E73-8EBF-3868AAB04FA0}"/>
                </a:ext>
              </a:extLst>
            </p:cNvPr>
            <p:cNvSpPr/>
            <p:nvPr/>
          </p:nvSpPr>
          <p:spPr>
            <a:xfrm>
              <a:off x="6928477" y="2833375"/>
              <a:ext cx="964750" cy="768900"/>
            </a:xfrm>
            <a:custGeom>
              <a:avLst/>
              <a:gdLst/>
              <a:ahLst/>
              <a:cxnLst/>
              <a:rect l="l" t="t" r="r" b="b"/>
              <a:pathLst>
                <a:path w="38590" h="30756" extrusionOk="0">
                  <a:moveTo>
                    <a:pt x="31107" y="852"/>
                  </a:moveTo>
                  <a:cubicBezTo>
                    <a:pt x="31762" y="852"/>
                    <a:pt x="32373" y="903"/>
                    <a:pt x="32941" y="1008"/>
                  </a:cubicBezTo>
                  <a:cubicBezTo>
                    <a:pt x="34439" y="1279"/>
                    <a:pt x="35559" y="1904"/>
                    <a:pt x="36267" y="2866"/>
                  </a:cubicBezTo>
                  <a:cubicBezTo>
                    <a:pt x="36974" y="3826"/>
                    <a:pt x="37241" y="5082"/>
                    <a:pt x="37059" y="6595"/>
                  </a:cubicBezTo>
                  <a:cubicBezTo>
                    <a:pt x="36876" y="8108"/>
                    <a:pt x="36259" y="9807"/>
                    <a:pt x="35222" y="11644"/>
                  </a:cubicBezTo>
                  <a:cubicBezTo>
                    <a:pt x="33065" y="15473"/>
                    <a:pt x="29356" y="19439"/>
                    <a:pt x="24778" y="22815"/>
                  </a:cubicBezTo>
                  <a:cubicBezTo>
                    <a:pt x="20200" y="26190"/>
                    <a:pt x="15311" y="28560"/>
                    <a:pt x="11016" y="29491"/>
                  </a:cubicBezTo>
                  <a:cubicBezTo>
                    <a:pt x="9738" y="29767"/>
                    <a:pt x="8558" y="29906"/>
                    <a:pt x="7488" y="29906"/>
                  </a:cubicBezTo>
                  <a:cubicBezTo>
                    <a:pt x="6833" y="29906"/>
                    <a:pt x="6219" y="29854"/>
                    <a:pt x="5650" y="29749"/>
                  </a:cubicBezTo>
                  <a:cubicBezTo>
                    <a:pt x="4152" y="29478"/>
                    <a:pt x="3031" y="28853"/>
                    <a:pt x="2323" y="27891"/>
                  </a:cubicBezTo>
                  <a:cubicBezTo>
                    <a:pt x="1617" y="26931"/>
                    <a:pt x="1350" y="25675"/>
                    <a:pt x="1532" y="24162"/>
                  </a:cubicBezTo>
                  <a:cubicBezTo>
                    <a:pt x="1715" y="22649"/>
                    <a:pt x="2331" y="20950"/>
                    <a:pt x="3368" y="19113"/>
                  </a:cubicBezTo>
                  <a:cubicBezTo>
                    <a:pt x="5526" y="15283"/>
                    <a:pt x="9235" y="11317"/>
                    <a:pt x="13813" y="7943"/>
                  </a:cubicBezTo>
                  <a:cubicBezTo>
                    <a:pt x="18391" y="4567"/>
                    <a:pt x="23280" y="2197"/>
                    <a:pt x="27575" y="1266"/>
                  </a:cubicBezTo>
                  <a:cubicBezTo>
                    <a:pt x="28854" y="991"/>
                    <a:pt x="30036" y="852"/>
                    <a:pt x="31107" y="852"/>
                  </a:cubicBezTo>
                  <a:close/>
                  <a:moveTo>
                    <a:pt x="31121" y="1"/>
                  </a:moveTo>
                  <a:cubicBezTo>
                    <a:pt x="29990" y="1"/>
                    <a:pt x="28743" y="145"/>
                    <a:pt x="27395" y="437"/>
                  </a:cubicBezTo>
                  <a:cubicBezTo>
                    <a:pt x="22982" y="1392"/>
                    <a:pt x="17980" y="3814"/>
                    <a:pt x="13308" y="7259"/>
                  </a:cubicBezTo>
                  <a:cubicBezTo>
                    <a:pt x="8635" y="10703"/>
                    <a:pt x="4842" y="14766"/>
                    <a:pt x="2626" y="18698"/>
                  </a:cubicBezTo>
                  <a:cubicBezTo>
                    <a:pt x="352" y="22731"/>
                    <a:pt x="1" y="26176"/>
                    <a:pt x="1638" y="28397"/>
                  </a:cubicBezTo>
                  <a:cubicBezTo>
                    <a:pt x="2788" y="29954"/>
                    <a:pt x="4803" y="30755"/>
                    <a:pt x="7469" y="30755"/>
                  </a:cubicBezTo>
                  <a:cubicBezTo>
                    <a:pt x="8602" y="30755"/>
                    <a:pt x="9848" y="30613"/>
                    <a:pt x="11196" y="30318"/>
                  </a:cubicBezTo>
                  <a:cubicBezTo>
                    <a:pt x="15609" y="29365"/>
                    <a:pt x="20610" y="26943"/>
                    <a:pt x="25283" y="23498"/>
                  </a:cubicBezTo>
                  <a:cubicBezTo>
                    <a:pt x="29956" y="20054"/>
                    <a:pt x="33749" y="15991"/>
                    <a:pt x="35965" y="12059"/>
                  </a:cubicBezTo>
                  <a:cubicBezTo>
                    <a:pt x="38238" y="8026"/>
                    <a:pt x="38590" y="4582"/>
                    <a:pt x="36953" y="2360"/>
                  </a:cubicBezTo>
                  <a:cubicBezTo>
                    <a:pt x="35802" y="802"/>
                    <a:pt x="33786" y="1"/>
                    <a:pt x="31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3;p64">
              <a:extLst>
                <a:ext uri="{FF2B5EF4-FFF2-40B4-BE49-F238E27FC236}">
                  <a16:creationId xmlns:a16="http://schemas.microsoft.com/office/drawing/2014/main" id="{01EACFAD-AFF3-4FD7-9B90-A150A90B21F8}"/>
                </a:ext>
              </a:extLst>
            </p:cNvPr>
            <p:cNvSpPr/>
            <p:nvPr/>
          </p:nvSpPr>
          <p:spPr>
            <a:xfrm>
              <a:off x="7160977" y="2653450"/>
              <a:ext cx="524575" cy="1110450"/>
            </a:xfrm>
            <a:custGeom>
              <a:avLst/>
              <a:gdLst/>
              <a:ahLst/>
              <a:cxnLst/>
              <a:rect l="l" t="t" r="r" b="b"/>
              <a:pathLst>
                <a:path w="20983" h="44418" extrusionOk="0">
                  <a:moveTo>
                    <a:pt x="9656" y="852"/>
                  </a:moveTo>
                  <a:cubicBezTo>
                    <a:pt x="10800" y="852"/>
                    <a:pt x="11944" y="1332"/>
                    <a:pt x="13057" y="2284"/>
                  </a:cubicBezTo>
                  <a:cubicBezTo>
                    <a:pt x="14233" y="3287"/>
                    <a:pt x="15321" y="4764"/>
                    <a:pt x="16289" y="6671"/>
                  </a:cubicBezTo>
                  <a:cubicBezTo>
                    <a:pt x="18309" y="10643"/>
                    <a:pt x="19575" y="16001"/>
                    <a:pt x="19853" y="21760"/>
                  </a:cubicBezTo>
                  <a:cubicBezTo>
                    <a:pt x="20131" y="27521"/>
                    <a:pt x="19387" y="32975"/>
                    <a:pt x="17759" y="37123"/>
                  </a:cubicBezTo>
                  <a:cubicBezTo>
                    <a:pt x="16978" y="39113"/>
                    <a:pt x="16037" y="40688"/>
                    <a:pt x="14964" y="41801"/>
                  </a:cubicBezTo>
                  <a:cubicBezTo>
                    <a:pt x="13891" y="42914"/>
                    <a:pt x="12732" y="43508"/>
                    <a:pt x="11523" y="43567"/>
                  </a:cubicBezTo>
                  <a:cubicBezTo>
                    <a:pt x="11458" y="43570"/>
                    <a:pt x="11394" y="43572"/>
                    <a:pt x="11329" y="43572"/>
                  </a:cubicBezTo>
                  <a:cubicBezTo>
                    <a:pt x="10184" y="43572"/>
                    <a:pt x="9043" y="43091"/>
                    <a:pt x="7930" y="42139"/>
                  </a:cubicBezTo>
                  <a:cubicBezTo>
                    <a:pt x="6754" y="41137"/>
                    <a:pt x="5666" y="39660"/>
                    <a:pt x="4698" y="37753"/>
                  </a:cubicBezTo>
                  <a:cubicBezTo>
                    <a:pt x="2678" y="33780"/>
                    <a:pt x="1412" y="28422"/>
                    <a:pt x="1134" y="22663"/>
                  </a:cubicBezTo>
                  <a:cubicBezTo>
                    <a:pt x="856" y="16903"/>
                    <a:pt x="1600" y="11446"/>
                    <a:pt x="3227" y="7300"/>
                  </a:cubicBezTo>
                  <a:cubicBezTo>
                    <a:pt x="4008" y="5310"/>
                    <a:pt x="4948" y="3735"/>
                    <a:pt x="6023" y="2623"/>
                  </a:cubicBezTo>
                  <a:cubicBezTo>
                    <a:pt x="7096" y="1509"/>
                    <a:pt x="8255" y="915"/>
                    <a:pt x="9462" y="856"/>
                  </a:cubicBezTo>
                  <a:cubicBezTo>
                    <a:pt x="9527" y="853"/>
                    <a:pt x="9591" y="852"/>
                    <a:pt x="9656" y="852"/>
                  </a:cubicBezTo>
                  <a:close/>
                  <a:moveTo>
                    <a:pt x="9657" y="0"/>
                  </a:moveTo>
                  <a:cubicBezTo>
                    <a:pt x="9578" y="0"/>
                    <a:pt x="9500" y="2"/>
                    <a:pt x="9421" y="6"/>
                  </a:cubicBezTo>
                  <a:cubicBezTo>
                    <a:pt x="6631" y="142"/>
                    <a:pt x="4150" y="2621"/>
                    <a:pt x="2436" y="6988"/>
                  </a:cubicBezTo>
                  <a:cubicBezTo>
                    <a:pt x="766" y="11244"/>
                    <a:pt x="1" y="16826"/>
                    <a:pt x="285" y="22701"/>
                  </a:cubicBezTo>
                  <a:cubicBezTo>
                    <a:pt x="568" y="28577"/>
                    <a:pt x="1865" y="34058"/>
                    <a:pt x="3939" y="38135"/>
                  </a:cubicBezTo>
                  <a:cubicBezTo>
                    <a:pt x="6006" y="42196"/>
                    <a:pt x="8620" y="44417"/>
                    <a:pt x="11325" y="44417"/>
                  </a:cubicBezTo>
                  <a:cubicBezTo>
                    <a:pt x="11405" y="44417"/>
                    <a:pt x="11485" y="44416"/>
                    <a:pt x="11562" y="44411"/>
                  </a:cubicBezTo>
                  <a:cubicBezTo>
                    <a:pt x="14352" y="44277"/>
                    <a:pt x="16835" y="41796"/>
                    <a:pt x="18548" y="37429"/>
                  </a:cubicBezTo>
                  <a:cubicBezTo>
                    <a:pt x="20219" y="33173"/>
                    <a:pt x="20983" y="27591"/>
                    <a:pt x="20698" y="21716"/>
                  </a:cubicBezTo>
                  <a:cubicBezTo>
                    <a:pt x="20417" y="15840"/>
                    <a:pt x="19118" y="10359"/>
                    <a:pt x="17046" y="6283"/>
                  </a:cubicBezTo>
                  <a:cubicBezTo>
                    <a:pt x="14980" y="2217"/>
                    <a:pt x="12362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54;p64">
              <a:extLst>
                <a:ext uri="{FF2B5EF4-FFF2-40B4-BE49-F238E27FC236}">
                  <a16:creationId xmlns:a16="http://schemas.microsoft.com/office/drawing/2014/main" id="{8E80C3EA-4A10-45EB-8158-DF3339380C54}"/>
                </a:ext>
              </a:extLst>
            </p:cNvPr>
            <p:cNvSpPr/>
            <p:nvPr/>
          </p:nvSpPr>
          <p:spPr>
            <a:xfrm>
              <a:off x="6865027" y="2923600"/>
              <a:ext cx="1108350" cy="576200"/>
            </a:xfrm>
            <a:custGeom>
              <a:avLst/>
              <a:gdLst/>
              <a:ahLst/>
              <a:cxnLst/>
              <a:rect l="l" t="t" r="r" b="b"/>
              <a:pathLst>
                <a:path w="44334" h="23048" extrusionOk="0">
                  <a:moveTo>
                    <a:pt x="13380" y="852"/>
                  </a:moveTo>
                  <a:cubicBezTo>
                    <a:pt x="16873" y="852"/>
                    <a:pt x="20755" y="1411"/>
                    <a:pt x="24671" y="2497"/>
                  </a:cubicBezTo>
                  <a:cubicBezTo>
                    <a:pt x="30227" y="4041"/>
                    <a:pt x="35175" y="6456"/>
                    <a:pt x="38603" y="9302"/>
                  </a:cubicBezTo>
                  <a:cubicBezTo>
                    <a:pt x="40248" y="10671"/>
                    <a:pt x="41449" y="12057"/>
                    <a:pt x="42168" y="13424"/>
                  </a:cubicBezTo>
                  <a:cubicBezTo>
                    <a:pt x="42888" y="14794"/>
                    <a:pt x="43087" y="16078"/>
                    <a:pt x="42765" y="17245"/>
                  </a:cubicBezTo>
                  <a:cubicBezTo>
                    <a:pt x="42443" y="18412"/>
                    <a:pt x="41606" y="19410"/>
                    <a:pt x="40282" y="20211"/>
                  </a:cubicBezTo>
                  <a:cubicBezTo>
                    <a:pt x="38962" y="21011"/>
                    <a:pt x="37219" y="21582"/>
                    <a:pt x="35104" y="21904"/>
                  </a:cubicBezTo>
                  <a:cubicBezTo>
                    <a:pt x="33804" y="22102"/>
                    <a:pt x="32410" y="22200"/>
                    <a:pt x="30947" y="22200"/>
                  </a:cubicBezTo>
                  <a:cubicBezTo>
                    <a:pt x="27455" y="22200"/>
                    <a:pt x="23574" y="21642"/>
                    <a:pt x="19660" y="20555"/>
                  </a:cubicBezTo>
                  <a:cubicBezTo>
                    <a:pt x="14104" y="19013"/>
                    <a:pt x="9156" y="16595"/>
                    <a:pt x="5728" y="13749"/>
                  </a:cubicBezTo>
                  <a:cubicBezTo>
                    <a:pt x="4083" y="12382"/>
                    <a:pt x="2882" y="10995"/>
                    <a:pt x="2163" y="9628"/>
                  </a:cubicBezTo>
                  <a:cubicBezTo>
                    <a:pt x="1443" y="8259"/>
                    <a:pt x="1243" y="6975"/>
                    <a:pt x="1566" y="5807"/>
                  </a:cubicBezTo>
                  <a:cubicBezTo>
                    <a:pt x="1888" y="4639"/>
                    <a:pt x="2725" y="3642"/>
                    <a:pt x="4048" y="2840"/>
                  </a:cubicBezTo>
                  <a:cubicBezTo>
                    <a:pt x="5368" y="2041"/>
                    <a:pt x="7112" y="1471"/>
                    <a:pt x="9227" y="1148"/>
                  </a:cubicBezTo>
                  <a:cubicBezTo>
                    <a:pt x="10526" y="950"/>
                    <a:pt x="11919" y="852"/>
                    <a:pt x="13380" y="852"/>
                  </a:cubicBezTo>
                  <a:close/>
                  <a:moveTo>
                    <a:pt x="13384" y="1"/>
                  </a:moveTo>
                  <a:cubicBezTo>
                    <a:pt x="11878" y="1"/>
                    <a:pt x="10440" y="102"/>
                    <a:pt x="9099" y="307"/>
                  </a:cubicBezTo>
                  <a:cubicBezTo>
                    <a:pt x="4461" y="1017"/>
                    <a:pt x="1494" y="2888"/>
                    <a:pt x="748" y="5580"/>
                  </a:cubicBezTo>
                  <a:cubicBezTo>
                    <a:pt x="0" y="8272"/>
                    <a:pt x="1575" y="11404"/>
                    <a:pt x="5187" y="14402"/>
                  </a:cubicBezTo>
                  <a:cubicBezTo>
                    <a:pt x="8705" y="17323"/>
                    <a:pt x="13764" y="19798"/>
                    <a:pt x="19432" y="21371"/>
                  </a:cubicBezTo>
                  <a:cubicBezTo>
                    <a:pt x="23418" y="22480"/>
                    <a:pt x="27376" y="23047"/>
                    <a:pt x="30948" y="23047"/>
                  </a:cubicBezTo>
                  <a:cubicBezTo>
                    <a:pt x="32455" y="23047"/>
                    <a:pt x="33892" y="22948"/>
                    <a:pt x="35233" y="22742"/>
                  </a:cubicBezTo>
                  <a:cubicBezTo>
                    <a:pt x="39872" y="22032"/>
                    <a:pt x="42839" y="20161"/>
                    <a:pt x="43585" y="17469"/>
                  </a:cubicBezTo>
                  <a:cubicBezTo>
                    <a:pt x="44334" y="14776"/>
                    <a:pt x="42757" y="11644"/>
                    <a:pt x="39147" y="8646"/>
                  </a:cubicBezTo>
                  <a:cubicBezTo>
                    <a:pt x="35628" y="5725"/>
                    <a:pt x="30570" y="3251"/>
                    <a:pt x="24902" y="1677"/>
                  </a:cubicBezTo>
                  <a:cubicBezTo>
                    <a:pt x="20914" y="570"/>
                    <a:pt x="16955" y="1"/>
                    <a:pt x="13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803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47"/>
          <p:cNvSpPr txBox="1">
            <a:spLocks noGrp="1"/>
          </p:cNvSpPr>
          <p:nvPr>
            <p:ph type="title"/>
          </p:nvPr>
        </p:nvSpPr>
        <p:spPr>
          <a:xfrm>
            <a:off x="720000" y="1091550"/>
            <a:ext cx="3182100" cy="29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EXCELENTE TRABAJO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1077" name="Google Shape;1077;p47"/>
          <p:cNvGrpSpPr/>
          <p:nvPr/>
        </p:nvGrpSpPr>
        <p:grpSpPr>
          <a:xfrm>
            <a:off x="3594550" y="4100750"/>
            <a:ext cx="723825" cy="676175"/>
            <a:chOff x="3594550" y="4100750"/>
            <a:chExt cx="723825" cy="676175"/>
          </a:xfrm>
        </p:grpSpPr>
        <p:sp>
          <p:nvSpPr>
            <p:cNvPr id="1078" name="Google Shape;1078;p47"/>
            <p:cNvSpPr/>
            <p:nvPr/>
          </p:nvSpPr>
          <p:spPr>
            <a:xfrm>
              <a:off x="3831475" y="4317450"/>
              <a:ext cx="486900" cy="459475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3594550" y="4100750"/>
              <a:ext cx="276559" cy="260982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47"/>
          <p:cNvGrpSpPr/>
          <p:nvPr/>
        </p:nvGrpSpPr>
        <p:grpSpPr>
          <a:xfrm>
            <a:off x="4938320" y="422917"/>
            <a:ext cx="1208163" cy="951626"/>
            <a:chOff x="277525" y="2985175"/>
            <a:chExt cx="2300825" cy="1812275"/>
          </a:xfrm>
        </p:grpSpPr>
        <p:sp>
          <p:nvSpPr>
            <p:cNvPr id="1081" name="Google Shape;1081;p47"/>
            <p:cNvSpPr/>
            <p:nvPr/>
          </p:nvSpPr>
          <p:spPr>
            <a:xfrm>
              <a:off x="759475" y="4326025"/>
              <a:ext cx="356250" cy="419100"/>
            </a:xfrm>
            <a:custGeom>
              <a:avLst/>
              <a:gdLst/>
              <a:ahLst/>
              <a:cxnLst/>
              <a:rect l="l" t="t" r="r" b="b"/>
              <a:pathLst>
                <a:path w="14250" h="16764" extrusionOk="0">
                  <a:moveTo>
                    <a:pt x="12335" y="0"/>
                  </a:moveTo>
                  <a:cubicBezTo>
                    <a:pt x="11831" y="0"/>
                    <a:pt x="11331" y="225"/>
                    <a:pt x="10996" y="655"/>
                  </a:cubicBezTo>
                  <a:lnTo>
                    <a:pt x="576" y="14020"/>
                  </a:lnTo>
                  <a:cubicBezTo>
                    <a:pt x="0" y="14760"/>
                    <a:pt x="131" y="15826"/>
                    <a:pt x="871" y="16403"/>
                  </a:cubicBezTo>
                  <a:cubicBezTo>
                    <a:pt x="1181" y="16645"/>
                    <a:pt x="1549" y="16763"/>
                    <a:pt x="1914" y="16763"/>
                  </a:cubicBezTo>
                  <a:cubicBezTo>
                    <a:pt x="2418" y="16763"/>
                    <a:pt x="2920" y="16538"/>
                    <a:pt x="3252" y="16109"/>
                  </a:cubicBezTo>
                  <a:lnTo>
                    <a:pt x="13672" y="2742"/>
                  </a:lnTo>
                  <a:cubicBezTo>
                    <a:pt x="14249" y="2004"/>
                    <a:pt x="14119" y="936"/>
                    <a:pt x="13378" y="360"/>
                  </a:cubicBezTo>
                  <a:cubicBezTo>
                    <a:pt x="13068" y="118"/>
                    <a:pt x="12700" y="0"/>
                    <a:pt x="12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634650" y="3303125"/>
              <a:ext cx="1640800" cy="1102075"/>
            </a:xfrm>
            <a:custGeom>
              <a:avLst/>
              <a:gdLst/>
              <a:ahLst/>
              <a:cxnLst/>
              <a:rect l="l" t="t" r="r" b="b"/>
              <a:pathLst>
                <a:path w="65632" h="44083" extrusionOk="0">
                  <a:moveTo>
                    <a:pt x="2905" y="0"/>
                  </a:moveTo>
                  <a:cubicBezTo>
                    <a:pt x="2073" y="0"/>
                    <a:pt x="1258" y="408"/>
                    <a:pt x="769" y="1157"/>
                  </a:cubicBezTo>
                  <a:cubicBezTo>
                    <a:pt x="0" y="2334"/>
                    <a:pt x="334" y="3909"/>
                    <a:pt x="1511" y="4679"/>
                  </a:cubicBezTo>
                  <a:lnTo>
                    <a:pt x="61340" y="43671"/>
                  </a:lnTo>
                  <a:cubicBezTo>
                    <a:pt x="61768" y="43951"/>
                    <a:pt x="62251" y="44083"/>
                    <a:pt x="62728" y="44083"/>
                  </a:cubicBezTo>
                  <a:cubicBezTo>
                    <a:pt x="63559" y="44083"/>
                    <a:pt x="64375" y="43676"/>
                    <a:pt x="64863" y="42928"/>
                  </a:cubicBezTo>
                  <a:cubicBezTo>
                    <a:pt x="65631" y="41751"/>
                    <a:pt x="65298" y="40174"/>
                    <a:pt x="64120" y="39405"/>
                  </a:cubicBezTo>
                  <a:lnTo>
                    <a:pt x="4292" y="414"/>
                  </a:lnTo>
                  <a:cubicBezTo>
                    <a:pt x="3863" y="134"/>
                    <a:pt x="3381" y="0"/>
                    <a:pt x="2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839500" y="2989700"/>
              <a:ext cx="1266550" cy="1480175"/>
            </a:xfrm>
            <a:custGeom>
              <a:avLst/>
              <a:gdLst/>
              <a:ahLst/>
              <a:cxnLst/>
              <a:rect l="l" t="t" r="r" b="b"/>
              <a:pathLst>
                <a:path w="50662" h="59207" extrusionOk="0">
                  <a:moveTo>
                    <a:pt x="45809" y="1"/>
                  </a:moveTo>
                  <a:cubicBezTo>
                    <a:pt x="45729" y="1"/>
                    <a:pt x="45649" y="3"/>
                    <a:pt x="45568" y="7"/>
                  </a:cubicBezTo>
                  <a:cubicBezTo>
                    <a:pt x="43507" y="122"/>
                    <a:pt x="41488" y="567"/>
                    <a:pt x="39571" y="1327"/>
                  </a:cubicBezTo>
                  <a:cubicBezTo>
                    <a:pt x="29448" y="5341"/>
                    <a:pt x="0" y="20620"/>
                    <a:pt x="7067" y="58828"/>
                  </a:cubicBezTo>
                  <a:cubicBezTo>
                    <a:pt x="7109" y="59046"/>
                    <a:pt x="7308" y="59207"/>
                    <a:pt x="7525" y="59207"/>
                  </a:cubicBezTo>
                  <a:cubicBezTo>
                    <a:pt x="7549" y="59207"/>
                    <a:pt x="7573" y="59205"/>
                    <a:pt x="7597" y="59201"/>
                  </a:cubicBezTo>
                  <a:cubicBezTo>
                    <a:pt x="45608" y="52996"/>
                    <a:pt x="50159" y="20715"/>
                    <a:pt x="50584" y="9549"/>
                  </a:cubicBezTo>
                  <a:cubicBezTo>
                    <a:pt x="50661" y="7519"/>
                    <a:pt x="50491" y="5491"/>
                    <a:pt x="50104" y="3498"/>
                  </a:cubicBezTo>
                  <a:cubicBezTo>
                    <a:pt x="49704" y="1449"/>
                    <a:pt x="47877" y="1"/>
                    <a:pt x="45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1145800" y="3439675"/>
              <a:ext cx="806425" cy="553575"/>
            </a:xfrm>
            <a:custGeom>
              <a:avLst/>
              <a:gdLst/>
              <a:ahLst/>
              <a:cxnLst/>
              <a:rect l="l" t="t" r="r" b="b"/>
              <a:pathLst>
                <a:path w="32257" h="22143" extrusionOk="0">
                  <a:moveTo>
                    <a:pt x="3999" y="1"/>
                  </a:moveTo>
                  <a:cubicBezTo>
                    <a:pt x="2568" y="1751"/>
                    <a:pt x="1220" y="3655"/>
                    <a:pt x="0" y="5720"/>
                  </a:cubicBezTo>
                  <a:cubicBezTo>
                    <a:pt x="1621" y="7485"/>
                    <a:pt x="3685" y="9520"/>
                    <a:pt x="6163" y="11556"/>
                  </a:cubicBezTo>
                  <a:cubicBezTo>
                    <a:pt x="10080" y="14776"/>
                    <a:pt x="14239" y="17349"/>
                    <a:pt x="18531" y="19199"/>
                  </a:cubicBezTo>
                  <a:cubicBezTo>
                    <a:pt x="21758" y="20591"/>
                    <a:pt x="25060" y="21574"/>
                    <a:pt x="28401" y="22143"/>
                  </a:cubicBezTo>
                  <a:cubicBezTo>
                    <a:pt x="29898" y="20072"/>
                    <a:pt x="31172" y="17940"/>
                    <a:pt x="32256" y="15802"/>
                  </a:cubicBezTo>
                  <a:cubicBezTo>
                    <a:pt x="28557" y="15472"/>
                    <a:pt x="24893" y="14538"/>
                    <a:pt x="21328" y="13012"/>
                  </a:cubicBezTo>
                  <a:cubicBezTo>
                    <a:pt x="17643" y="11437"/>
                    <a:pt x="14041" y="9224"/>
                    <a:pt x="10630" y="6442"/>
                  </a:cubicBezTo>
                  <a:cubicBezTo>
                    <a:pt x="7802" y="4137"/>
                    <a:pt x="5568" y="1808"/>
                    <a:pt x="3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1039800" y="3647650"/>
              <a:ext cx="765625" cy="555400"/>
            </a:xfrm>
            <a:custGeom>
              <a:avLst/>
              <a:gdLst/>
              <a:ahLst/>
              <a:cxnLst/>
              <a:rect l="l" t="t" r="r" b="b"/>
              <a:pathLst>
                <a:path w="30625" h="22216" extrusionOk="0">
                  <a:moveTo>
                    <a:pt x="2820" y="0"/>
                  </a:moveTo>
                  <a:cubicBezTo>
                    <a:pt x="1720" y="2184"/>
                    <a:pt x="765" y="4527"/>
                    <a:pt x="1" y="7046"/>
                  </a:cubicBezTo>
                  <a:cubicBezTo>
                    <a:pt x="1525" y="8664"/>
                    <a:pt x="3398" y="10473"/>
                    <a:pt x="5598" y="12280"/>
                  </a:cubicBezTo>
                  <a:cubicBezTo>
                    <a:pt x="9515" y="15500"/>
                    <a:pt x="13676" y="18073"/>
                    <a:pt x="17967" y="19923"/>
                  </a:cubicBezTo>
                  <a:cubicBezTo>
                    <a:pt x="20192" y="20881"/>
                    <a:pt x="22450" y="21648"/>
                    <a:pt x="24734" y="22216"/>
                  </a:cubicBezTo>
                  <a:cubicBezTo>
                    <a:pt x="26963" y="20400"/>
                    <a:pt x="28916" y="18449"/>
                    <a:pt x="30625" y="16413"/>
                  </a:cubicBezTo>
                  <a:cubicBezTo>
                    <a:pt x="27290" y="16009"/>
                    <a:pt x="23988" y="15114"/>
                    <a:pt x="20766" y="13734"/>
                  </a:cubicBezTo>
                  <a:cubicBezTo>
                    <a:pt x="17079" y="12157"/>
                    <a:pt x="13479" y="9946"/>
                    <a:pt x="10068" y="7162"/>
                  </a:cubicBezTo>
                  <a:cubicBezTo>
                    <a:pt x="7111" y="4753"/>
                    <a:pt x="4801" y="2318"/>
                    <a:pt x="3226" y="479"/>
                  </a:cubicBezTo>
                  <a:cubicBezTo>
                    <a:pt x="3085" y="316"/>
                    <a:pt x="2951" y="156"/>
                    <a:pt x="2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1015225" y="2991575"/>
              <a:ext cx="1090825" cy="1478250"/>
            </a:xfrm>
            <a:custGeom>
              <a:avLst/>
              <a:gdLst/>
              <a:ahLst/>
              <a:cxnLst/>
              <a:rect l="l" t="t" r="r" b="b"/>
              <a:pathLst>
                <a:path w="43633" h="59130" extrusionOk="0">
                  <a:moveTo>
                    <a:pt x="39594" y="1"/>
                  </a:moveTo>
                  <a:cubicBezTo>
                    <a:pt x="39002" y="58"/>
                    <a:pt x="38413" y="137"/>
                    <a:pt x="37826" y="233"/>
                  </a:cubicBezTo>
                  <a:cubicBezTo>
                    <a:pt x="38511" y="847"/>
                    <a:pt x="39014" y="1632"/>
                    <a:pt x="39208" y="2539"/>
                  </a:cubicBezTo>
                  <a:cubicBezTo>
                    <a:pt x="39655" y="4618"/>
                    <a:pt x="39851" y="6733"/>
                    <a:pt x="39761" y="8849"/>
                  </a:cubicBezTo>
                  <a:cubicBezTo>
                    <a:pt x="39311" y="19557"/>
                    <a:pt x="34810" y="48876"/>
                    <a:pt x="1" y="58540"/>
                  </a:cubicBezTo>
                  <a:cubicBezTo>
                    <a:pt x="12" y="58612"/>
                    <a:pt x="27" y="58681"/>
                    <a:pt x="38" y="58753"/>
                  </a:cubicBezTo>
                  <a:cubicBezTo>
                    <a:pt x="80" y="58971"/>
                    <a:pt x="280" y="59130"/>
                    <a:pt x="497" y="59130"/>
                  </a:cubicBezTo>
                  <a:cubicBezTo>
                    <a:pt x="521" y="59130"/>
                    <a:pt x="545" y="59128"/>
                    <a:pt x="568" y="59124"/>
                  </a:cubicBezTo>
                  <a:cubicBezTo>
                    <a:pt x="38579" y="52919"/>
                    <a:pt x="43130" y="20640"/>
                    <a:pt x="43555" y="9474"/>
                  </a:cubicBezTo>
                  <a:cubicBezTo>
                    <a:pt x="43632" y="7444"/>
                    <a:pt x="43462" y="5416"/>
                    <a:pt x="43076" y="3423"/>
                  </a:cubicBezTo>
                  <a:cubicBezTo>
                    <a:pt x="42730" y="1646"/>
                    <a:pt x="41312" y="322"/>
                    <a:pt x="39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1563750" y="3299725"/>
              <a:ext cx="330700" cy="330700"/>
            </a:xfrm>
            <a:custGeom>
              <a:avLst/>
              <a:gdLst/>
              <a:ahLst/>
              <a:cxnLst/>
              <a:rect l="l" t="t" r="r" b="b"/>
              <a:pathLst>
                <a:path w="13228" h="13228" extrusionOk="0">
                  <a:moveTo>
                    <a:pt x="6613" y="0"/>
                  </a:moveTo>
                  <a:cubicBezTo>
                    <a:pt x="2961" y="0"/>
                    <a:pt x="1" y="2961"/>
                    <a:pt x="1" y="6615"/>
                  </a:cubicBezTo>
                  <a:cubicBezTo>
                    <a:pt x="1" y="10267"/>
                    <a:pt x="2961" y="13227"/>
                    <a:pt x="6613" y="13227"/>
                  </a:cubicBezTo>
                  <a:cubicBezTo>
                    <a:pt x="10267" y="13227"/>
                    <a:pt x="13227" y="10267"/>
                    <a:pt x="13227" y="6615"/>
                  </a:cubicBezTo>
                  <a:cubicBezTo>
                    <a:pt x="13227" y="2962"/>
                    <a:pt x="10267" y="0"/>
                    <a:pt x="6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1563750" y="3299725"/>
              <a:ext cx="206225" cy="330700"/>
            </a:xfrm>
            <a:custGeom>
              <a:avLst/>
              <a:gdLst/>
              <a:ahLst/>
              <a:cxnLst/>
              <a:rect l="l" t="t" r="r" b="b"/>
              <a:pathLst>
                <a:path w="8249" h="13228" extrusionOk="0">
                  <a:moveTo>
                    <a:pt x="6613" y="0"/>
                  </a:moveTo>
                  <a:cubicBezTo>
                    <a:pt x="2961" y="0"/>
                    <a:pt x="1" y="2961"/>
                    <a:pt x="1" y="6615"/>
                  </a:cubicBezTo>
                  <a:cubicBezTo>
                    <a:pt x="1" y="10267"/>
                    <a:pt x="2961" y="13227"/>
                    <a:pt x="6613" y="13227"/>
                  </a:cubicBezTo>
                  <a:cubicBezTo>
                    <a:pt x="7182" y="13227"/>
                    <a:pt x="7724" y="13134"/>
                    <a:pt x="8249" y="12998"/>
                  </a:cubicBezTo>
                  <a:cubicBezTo>
                    <a:pt x="5393" y="12269"/>
                    <a:pt x="3272" y="9699"/>
                    <a:pt x="3272" y="6615"/>
                  </a:cubicBezTo>
                  <a:cubicBezTo>
                    <a:pt x="3272" y="3528"/>
                    <a:pt x="5393" y="959"/>
                    <a:pt x="8249" y="229"/>
                  </a:cubicBezTo>
                  <a:cubicBezTo>
                    <a:pt x="7724" y="94"/>
                    <a:pt x="7182" y="0"/>
                    <a:pt x="6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1433600" y="3163875"/>
              <a:ext cx="357225" cy="401075"/>
            </a:xfrm>
            <a:custGeom>
              <a:avLst/>
              <a:gdLst/>
              <a:ahLst/>
              <a:cxnLst/>
              <a:rect l="l" t="t" r="r" b="b"/>
              <a:pathLst>
                <a:path w="14289" h="16043" extrusionOk="0">
                  <a:moveTo>
                    <a:pt x="10991" y="0"/>
                  </a:moveTo>
                  <a:cubicBezTo>
                    <a:pt x="10751" y="0"/>
                    <a:pt x="10510" y="9"/>
                    <a:pt x="10269" y="24"/>
                  </a:cubicBezTo>
                  <a:cubicBezTo>
                    <a:pt x="9353" y="89"/>
                    <a:pt x="8424" y="266"/>
                    <a:pt x="7513" y="577"/>
                  </a:cubicBezTo>
                  <a:cubicBezTo>
                    <a:pt x="6600" y="883"/>
                    <a:pt x="5707" y="1321"/>
                    <a:pt x="4876" y="1880"/>
                  </a:cubicBezTo>
                  <a:cubicBezTo>
                    <a:pt x="4047" y="2441"/>
                    <a:pt x="3285" y="3123"/>
                    <a:pt x="2632" y="3897"/>
                  </a:cubicBezTo>
                  <a:cubicBezTo>
                    <a:pt x="1978" y="4669"/>
                    <a:pt x="1434" y="5526"/>
                    <a:pt x="1023" y="6426"/>
                  </a:cubicBezTo>
                  <a:cubicBezTo>
                    <a:pt x="612" y="7327"/>
                    <a:pt x="333" y="8266"/>
                    <a:pt x="179" y="9206"/>
                  </a:cubicBezTo>
                  <a:cubicBezTo>
                    <a:pt x="27" y="10146"/>
                    <a:pt x="1" y="11089"/>
                    <a:pt x="97" y="12013"/>
                  </a:cubicBezTo>
                  <a:cubicBezTo>
                    <a:pt x="148" y="12475"/>
                    <a:pt x="226" y="12932"/>
                    <a:pt x="344" y="13383"/>
                  </a:cubicBezTo>
                  <a:cubicBezTo>
                    <a:pt x="375" y="13496"/>
                    <a:pt x="406" y="13607"/>
                    <a:pt x="439" y="13720"/>
                  </a:cubicBezTo>
                  <a:cubicBezTo>
                    <a:pt x="473" y="13831"/>
                    <a:pt x="513" y="13943"/>
                    <a:pt x="549" y="14055"/>
                  </a:cubicBezTo>
                  <a:cubicBezTo>
                    <a:pt x="590" y="14168"/>
                    <a:pt x="632" y="14281"/>
                    <a:pt x="678" y="14392"/>
                  </a:cubicBezTo>
                  <a:lnTo>
                    <a:pt x="751" y="14564"/>
                  </a:lnTo>
                  <a:lnTo>
                    <a:pt x="792" y="14654"/>
                  </a:lnTo>
                  <a:lnTo>
                    <a:pt x="812" y="14701"/>
                  </a:lnTo>
                  <a:cubicBezTo>
                    <a:pt x="819" y="14718"/>
                    <a:pt x="827" y="14729"/>
                    <a:pt x="835" y="14760"/>
                  </a:cubicBezTo>
                  <a:cubicBezTo>
                    <a:pt x="906" y="15496"/>
                    <a:pt x="1525" y="16042"/>
                    <a:pt x="2245" y="16042"/>
                  </a:cubicBezTo>
                  <a:cubicBezTo>
                    <a:pt x="2289" y="16042"/>
                    <a:pt x="2333" y="16040"/>
                    <a:pt x="2377" y="16036"/>
                  </a:cubicBezTo>
                  <a:cubicBezTo>
                    <a:pt x="3154" y="15961"/>
                    <a:pt x="3723" y="15267"/>
                    <a:pt x="3648" y="14490"/>
                  </a:cubicBezTo>
                  <a:lnTo>
                    <a:pt x="3648" y="14490"/>
                  </a:lnTo>
                  <a:cubicBezTo>
                    <a:pt x="3649" y="14491"/>
                    <a:pt x="3650" y="14492"/>
                    <a:pt x="3651" y="14492"/>
                  </a:cubicBezTo>
                  <a:cubicBezTo>
                    <a:pt x="3656" y="14492"/>
                    <a:pt x="3659" y="14481"/>
                    <a:pt x="3664" y="14476"/>
                  </a:cubicBezTo>
                  <a:cubicBezTo>
                    <a:pt x="3671" y="14471"/>
                    <a:pt x="3674" y="14459"/>
                    <a:pt x="3681" y="14450"/>
                  </a:cubicBezTo>
                  <a:cubicBezTo>
                    <a:pt x="3691" y="14432"/>
                    <a:pt x="3702" y="14410"/>
                    <a:pt x="3712" y="14391"/>
                  </a:cubicBezTo>
                  <a:lnTo>
                    <a:pt x="3769" y="14268"/>
                  </a:lnTo>
                  <a:lnTo>
                    <a:pt x="3882" y="14015"/>
                  </a:lnTo>
                  <a:lnTo>
                    <a:pt x="3992" y="13759"/>
                  </a:lnTo>
                  <a:cubicBezTo>
                    <a:pt x="4026" y="13673"/>
                    <a:pt x="4062" y="13589"/>
                    <a:pt x="4098" y="13506"/>
                  </a:cubicBezTo>
                  <a:lnTo>
                    <a:pt x="4520" y="12518"/>
                  </a:lnTo>
                  <a:cubicBezTo>
                    <a:pt x="4795" y="11874"/>
                    <a:pt x="5073" y="11265"/>
                    <a:pt x="5354" y="10691"/>
                  </a:cubicBezTo>
                  <a:cubicBezTo>
                    <a:pt x="5640" y="10115"/>
                    <a:pt x="5923" y="9576"/>
                    <a:pt x="6231" y="9072"/>
                  </a:cubicBezTo>
                  <a:cubicBezTo>
                    <a:pt x="6535" y="8567"/>
                    <a:pt x="6847" y="8087"/>
                    <a:pt x="7196" y="7642"/>
                  </a:cubicBezTo>
                  <a:cubicBezTo>
                    <a:pt x="7889" y="6751"/>
                    <a:pt x="8710" y="5964"/>
                    <a:pt x="9732" y="5215"/>
                  </a:cubicBezTo>
                  <a:cubicBezTo>
                    <a:pt x="10244" y="4841"/>
                    <a:pt x="10804" y="4481"/>
                    <a:pt x="11405" y="4121"/>
                  </a:cubicBezTo>
                  <a:cubicBezTo>
                    <a:pt x="11705" y="3941"/>
                    <a:pt x="12020" y="3766"/>
                    <a:pt x="12341" y="3580"/>
                  </a:cubicBezTo>
                  <a:cubicBezTo>
                    <a:pt x="12665" y="3397"/>
                    <a:pt x="13000" y="3218"/>
                    <a:pt x="13339" y="3009"/>
                  </a:cubicBezTo>
                  <a:lnTo>
                    <a:pt x="13425" y="2957"/>
                  </a:lnTo>
                  <a:cubicBezTo>
                    <a:pt x="13757" y="2752"/>
                    <a:pt x="14011" y="2417"/>
                    <a:pt x="14106" y="2006"/>
                  </a:cubicBezTo>
                  <a:cubicBezTo>
                    <a:pt x="14289" y="1197"/>
                    <a:pt x="13780" y="389"/>
                    <a:pt x="12969" y="204"/>
                  </a:cubicBezTo>
                  <a:cubicBezTo>
                    <a:pt x="12527" y="106"/>
                    <a:pt x="12081" y="49"/>
                    <a:pt x="11631" y="21"/>
                  </a:cubicBezTo>
                  <a:cubicBezTo>
                    <a:pt x="11419" y="7"/>
                    <a:pt x="11205" y="0"/>
                    <a:pt x="10991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277525" y="2985175"/>
              <a:ext cx="852025" cy="763225"/>
            </a:xfrm>
            <a:custGeom>
              <a:avLst/>
              <a:gdLst/>
              <a:ahLst/>
              <a:cxnLst/>
              <a:rect l="l" t="t" r="r" b="b"/>
              <a:pathLst>
                <a:path w="34081" h="30529" extrusionOk="0">
                  <a:moveTo>
                    <a:pt x="15234" y="1"/>
                  </a:moveTo>
                  <a:cubicBezTo>
                    <a:pt x="13209" y="1"/>
                    <a:pt x="11196" y="761"/>
                    <a:pt x="9648" y="2247"/>
                  </a:cubicBezTo>
                  <a:lnTo>
                    <a:pt x="3669" y="7987"/>
                  </a:lnTo>
                  <a:cubicBezTo>
                    <a:pt x="0" y="11510"/>
                    <a:pt x="466" y="17505"/>
                    <a:pt x="4637" y="20417"/>
                  </a:cubicBezTo>
                  <a:lnTo>
                    <a:pt x="17041" y="29075"/>
                  </a:lnTo>
                  <a:cubicBezTo>
                    <a:pt x="18456" y="30063"/>
                    <a:pt x="20060" y="30528"/>
                    <a:pt x="21642" y="30528"/>
                  </a:cubicBezTo>
                  <a:cubicBezTo>
                    <a:pt x="24660" y="30528"/>
                    <a:pt x="27595" y="28835"/>
                    <a:pt x="28977" y="25845"/>
                  </a:cubicBezTo>
                  <a:lnTo>
                    <a:pt x="32440" y="18349"/>
                  </a:lnTo>
                  <a:cubicBezTo>
                    <a:pt x="34080" y="14802"/>
                    <a:pt x="32939" y="10590"/>
                    <a:pt x="29738" y="8356"/>
                  </a:cubicBezTo>
                  <a:lnTo>
                    <a:pt x="19848" y="1453"/>
                  </a:lnTo>
                  <a:cubicBezTo>
                    <a:pt x="18453" y="479"/>
                    <a:pt x="16840" y="1"/>
                    <a:pt x="15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307650" y="2985375"/>
              <a:ext cx="801375" cy="763075"/>
            </a:xfrm>
            <a:custGeom>
              <a:avLst/>
              <a:gdLst/>
              <a:ahLst/>
              <a:cxnLst/>
              <a:rect l="l" t="t" r="r" b="b"/>
              <a:pathLst>
                <a:path w="32055" h="30523" extrusionOk="0">
                  <a:moveTo>
                    <a:pt x="11883" y="2526"/>
                  </a:moveTo>
                  <a:lnTo>
                    <a:pt x="15339" y="4941"/>
                  </a:lnTo>
                  <a:lnTo>
                    <a:pt x="12982" y="8441"/>
                  </a:lnTo>
                  <a:lnTo>
                    <a:pt x="9528" y="6024"/>
                  </a:lnTo>
                  <a:lnTo>
                    <a:pt x="11883" y="2526"/>
                  </a:lnTo>
                  <a:close/>
                  <a:moveTo>
                    <a:pt x="16906" y="6036"/>
                  </a:moveTo>
                  <a:lnTo>
                    <a:pt x="20363" y="8453"/>
                  </a:lnTo>
                  <a:lnTo>
                    <a:pt x="18005" y="11953"/>
                  </a:lnTo>
                  <a:lnTo>
                    <a:pt x="14550" y="9534"/>
                  </a:lnTo>
                  <a:lnTo>
                    <a:pt x="16906" y="6036"/>
                  </a:lnTo>
                  <a:close/>
                  <a:moveTo>
                    <a:pt x="8460" y="7609"/>
                  </a:moveTo>
                  <a:lnTo>
                    <a:pt x="11917" y="10025"/>
                  </a:lnTo>
                  <a:lnTo>
                    <a:pt x="9559" y="13525"/>
                  </a:lnTo>
                  <a:lnTo>
                    <a:pt x="6103" y="11109"/>
                  </a:lnTo>
                  <a:lnTo>
                    <a:pt x="8460" y="7609"/>
                  </a:lnTo>
                  <a:close/>
                  <a:moveTo>
                    <a:pt x="21928" y="9547"/>
                  </a:moveTo>
                  <a:lnTo>
                    <a:pt x="25386" y="11963"/>
                  </a:lnTo>
                  <a:lnTo>
                    <a:pt x="23031" y="15463"/>
                  </a:lnTo>
                  <a:lnTo>
                    <a:pt x="19573" y="13047"/>
                  </a:lnTo>
                  <a:lnTo>
                    <a:pt x="21928" y="9547"/>
                  </a:lnTo>
                  <a:close/>
                  <a:moveTo>
                    <a:pt x="13486" y="11119"/>
                  </a:moveTo>
                  <a:lnTo>
                    <a:pt x="16942" y="13535"/>
                  </a:lnTo>
                  <a:lnTo>
                    <a:pt x="14585" y="17035"/>
                  </a:lnTo>
                  <a:lnTo>
                    <a:pt x="11127" y="14619"/>
                  </a:lnTo>
                  <a:lnTo>
                    <a:pt x="13486" y="11119"/>
                  </a:lnTo>
                  <a:close/>
                  <a:moveTo>
                    <a:pt x="5038" y="12691"/>
                  </a:moveTo>
                  <a:lnTo>
                    <a:pt x="8494" y="15108"/>
                  </a:lnTo>
                  <a:lnTo>
                    <a:pt x="6137" y="18608"/>
                  </a:lnTo>
                  <a:lnTo>
                    <a:pt x="2680" y="16191"/>
                  </a:lnTo>
                  <a:lnTo>
                    <a:pt x="5038" y="12691"/>
                  </a:lnTo>
                  <a:close/>
                  <a:moveTo>
                    <a:pt x="26955" y="13057"/>
                  </a:moveTo>
                  <a:lnTo>
                    <a:pt x="30410" y="15473"/>
                  </a:lnTo>
                  <a:lnTo>
                    <a:pt x="28054" y="18973"/>
                  </a:lnTo>
                  <a:lnTo>
                    <a:pt x="24596" y="16557"/>
                  </a:lnTo>
                  <a:lnTo>
                    <a:pt x="26955" y="13057"/>
                  </a:lnTo>
                  <a:close/>
                  <a:moveTo>
                    <a:pt x="18507" y="14629"/>
                  </a:moveTo>
                  <a:lnTo>
                    <a:pt x="21963" y="17044"/>
                  </a:lnTo>
                  <a:lnTo>
                    <a:pt x="19608" y="20544"/>
                  </a:lnTo>
                  <a:lnTo>
                    <a:pt x="16152" y="18129"/>
                  </a:lnTo>
                  <a:lnTo>
                    <a:pt x="18507" y="14629"/>
                  </a:lnTo>
                  <a:close/>
                  <a:moveTo>
                    <a:pt x="10061" y="16200"/>
                  </a:moveTo>
                  <a:lnTo>
                    <a:pt x="13518" y="18618"/>
                  </a:lnTo>
                  <a:lnTo>
                    <a:pt x="11160" y="22118"/>
                  </a:lnTo>
                  <a:lnTo>
                    <a:pt x="7704" y="19701"/>
                  </a:lnTo>
                  <a:lnTo>
                    <a:pt x="10061" y="16200"/>
                  </a:lnTo>
                  <a:close/>
                  <a:moveTo>
                    <a:pt x="23531" y="18139"/>
                  </a:moveTo>
                  <a:lnTo>
                    <a:pt x="26989" y="20556"/>
                  </a:lnTo>
                  <a:lnTo>
                    <a:pt x="24632" y="24056"/>
                  </a:lnTo>
                  <a:lnTo>
                    <a:pt x="21174" y="21639"/>
                  </a:lnTo>
                  <a:lnTo>
                    <a:pt x="23531" y="18139"/>
                  </a:lnTo>
                  <a:close/>
                  <a:moveTo>
                    <a:pt x="15084" y="19712"/>
                  </a:moveTo>
                  <a:lnTo>
                    <a:pt x="18541" y="22128"/>
                  </a:lnTo>
                  <a:lnTo>
                    <a:pt x="16184" y="25628"/>
                  </a:lnTo>
                  <a:lnTo>
                    <a:pt x="12727" y="23212"/>
                  </a:lnTo>
                  <a:lnTo>
                    <a:pt x="15084" y="19712"/>
                  </a:lnTo>
                  <a:close/>
                  <a:moveTo>
                    <a:pt x="20106" y="23223"/>
                  </a:moveTo>
                  <a:lnTo>
                    <a:pt x="23564" y="25641"/>
                  </a:lnTo>
                  <a:lnTo>
                    <a:pt x="21207" y="29141"/>
                  </a:lnTo>
                  <a:lnTo>
                    <a:pt x="17750" y="26724"/>
                  </a:lnTo>
                  <a:lnTo>
                    <a:pt x="20106" y="23223"/>
                  </a:lnTo>
                  <a:close/>
                  <a:moveTo>
                    <a:pt x="13584" y="0"/>
                  </a:moveTo>
                  <a:cubicBezTo>
                    <a:pt x="12295" y="72"/>
                    <a:pt x="11028" y="450"/>
                    <a:pt x="9892" y="1129"/>
                  </a:cubicBezTo>
                  <a:lnTo>
                    <a:pt x="10321" y="1428"/>
                  </a:lnTo>
                  <a:lnTo>
                    <a:pt x="7963" y="4928"/>
                  </a:lnTo>
                  <a:lnTo>
                    <a:pt x="6618" y="3988"/>
                  </a:lnTo>
                  <a:lnTo>
                    <a:pt x="5213" y="5336"/>
                  </a:lnTo>
                  <a:lnTo>
                    <a:pt x="6896" y="6510"/>
                  </a:lnTo>
                  <a:lnTo>
                    <a:pt x="4539" y="10012"/>
                  </a:lnTo>
                  <a:lnTo>
                    <a:pt x="2122" y="8324"/>
                  </a:lnTo>
                  <a:cubicBezTo>
                    <a:pt x="1679" y="8805"/>
                    <a:pt x="1304" y="9323"/>
                    <a:pt x="1000" y="9868"/>
                  </a:cubicBezTo>
                  <a:lnTo>
                    <a:pt x="3471" y="11595"/>
                  </a:lnTo>
                  <a:lnTo>
                    <a:pt x="1114" y="15095"/>
                  </a:lnTo>
                  <a:lnTo>
                    <a:pt x="1" y="14318"/>
                  </a:lnTo>
                  <a:lnTo>
                    <a:pt x="1" y="14318"/>
                  </a:lnTo>
                  <a:cubicBezTo>
                    <a:pt x="91" y="15693"/>
                    <a:pt x="529" y="17048"/>
                    <a:pt x="1306" y="18229"/>
                  </a:cubicBezTo>
                  <a:lnTo>
                    <a:pt x="1613" y="17774"/>
                  </a:lnTo>
                  <a:lnTo>
                    <a:pt x="5071" y="20191"/>
                  </a:lnTo>
                  <a:lnTo>
                    <a:pt x="4446" y="21119"/>
                  </a:lnTo>
                  <a:lnTo>
                    <a:pt x="6013" y="22211"/>
                  </a:lnTo>
                  <a:lnTo>
                    <a:pt x="6636" y="21287"/>
                  </a:lnTo>
                  <a:lnTo>
                    <a:pt x="10094" y="23704"/>
                  </a:lnTo>
                  <a:lnTo>
                    <a:pt x="9472" y="24627"/>
                  </a:lnTo>
                  <a:lnTo>
                    <a:pt x="11037" y="25719"/>
                  </a:lnTo>
                  <a:lnTo>
                    <a:pt x="11659" y="24798"/>
                  </a:lnTo>
                  <a:lnTo>
                    <a:pt x="15116" y="27214"/>
                  </a:lnTo>
                  <a:lnTo>
                    <a:pt x="14497" y="28135"/>
                  </a:lnTo>
                  <a:lnTo>
                    <a:pt x="15834" y="29069"/>
                  </a:lnTo>
                  <a:cubicBezTo>
                    <a:pt x="15910" y="29121"/>
                    <a:pt x="15988" y="29175"/>
                    <a:pt x="16065" y="29224"/>
                  </a:cubicBezTo>
                  <a:lnTo>
                    <a:pt x="16680" y="28308"/>
                  </a:lnTo>
                  <a:lnTo>
                    <a:pt x="19812" y="30498"/>
                  </a:lnTo>
                  <a:cubicBezTo>
                    <a:pt x="20019" y="30514"/>
                    <a:pt x="20226" y="30522"/>
                    <a:pt x="20433" y="30522"/>
                  </a:cubicBezTo>
                  <a:cubicBezTo>
                    <a:pt x="21244" y="30522"/>
                    <a:pt x="22049" y="30401"/>
                    <a:pt x="22818" y="30165"/>
                  </a:cubicBezTo>
                  <a:lnTo>
                    <a:pt x="25126" y="26738"/>
                  </a:lnTo>
                  <a:lnTo>
                    <a:pt x="26551" y="27734"/>
                  </a:lnTo>
                  <a:cubicBezTo>
                    <a:pt x="26959" y="27260"/>
                    <a:pt x="27319" y="26732"/>
                    <a:pt x="27617" y="26149"/>
                  </a:cubicBezTo>
                  <a:lnTo>
                    <a:pt x="26191" y="25153"/>
                  </a:lnTo>
                  <a:lnTo>
                    <a:pt x="28549" y="21653"/>
                  </a:lnTo>
                  <a:lnTo>
                    <a:pt x="29419" y="22263"/>
                  </a:lnTo>
                  <a:lnTo>
                    <a:pt x="30232" y="20502"/>
                  </a:lnTo>
                  <a:lnTo>
                    <a:pt x="29614" y="20068"/>
                  </a:lnTo>
                  <a:lnTo>
                    <a:pt x="31732" y="16925"/>
                  </a:lnTo>
                  <a:cubicBezTo>
                    <a:pt x="32035" y="15742"/>
                    <a:pt x="32054" y="14532"/>
                    <a:pt x="31822" y="13376"/>
                  </a:cubicBezTo>
                  <a:lnTo>
                    <a:pt x="31822" y="13376"/>
                  </a:lnTo>
                  <a:lnTo>
                    <a:pt x="31477" y="13889"/>
                  </a:lnTo>
                  <a:lnTo>
                    <a:pt x="28019" y="11472"/>
                  </a:lnTo>
                  <a:lnTo>
                    <a:pt x="29555" y="9192"/>
                  </a:lnTo>
                  <a:cubicBezTo>
                    <a:pt x="29241" y="8886"/>
                    <a:pt x="28901" y="8603"/>
                    <a:pt x="28533" y="8347"/>
                  </a:cubicBezTo>
                  <a:lnTo>
                    <a:pt x="28050" y="8010"/>
                  </a:lnTo>
                  <a:lnTo>
                    <a:pt x="26456" y="10376"/>
                  </a:lnTo>
                  <a:lnTo>
                    <a:pt x="22998" y="7961"/>
                  </a:lnTo>
                  <a:lnTo>
                    <a:pt x="24591" y="5592"/>
                  </a:lnTo>
                  <a:lnTo>
                    <a:pt x="23024" y="4498"/>
                  </a:lnTo>
                  <a:lnTo>
                    <a:pt x="21431" y="6865"/>
                  </a:lnTo>
                  <a:lnTo>
                    <a:pt x="17975" y="4447"/>
                  </a:lnTo>
                  <a:lnTo>
                    <a:pt x="19567" y="2084"/>
                  </a:lnTo>
                  <a:lnTo>
                    <a:pt x="18643" y="1440"/>
                  </a:lnTo>
                  <a:cubicBezTo>
                    <a:pt x="18427" y="1289"/>
                    <a:pt x="18206" y="1150"/>
                    <a:pt x="17979" y="1023"/>
                  </a:cubicBezTo>
                  <a:lnTo>
                    <a:pt x="16408" y="3353"/>
                  </a:lnTo>
                  <a:lnTo>
                    <a:pt x="12951" y="938"/>
                  </a:lnTo>
                  <a:lnTo>
                    <a:pt x="13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1730625" y="3991775"/>
              <a:ext cx="847725" cy="723675"/>
            </a:xfrm>
            <a:custGeom>
              <a:avLst/>
              <a:gdLst/>
              <a:ahLst/>
              <a:cxnLst/>
              <a:rect l="l" t="t" r="r" b="b"/>
              <a:pathLst>
                <a:path w="33909" h="28947" extrusionOk="0">
                  <a:moveTo>
                    <a:pt x="15460" y="0"/>
                  </a:moveTo>
                  <a:cubicBezTo>
                    <a:pt x="13750" y="0"/>
                    <a:pt x="12051" y="652"/>
                    <a:pt x="10756" y="1922"/>
                  </a:cubicBezTo>
                  <a:lnTo>
                    <a:pt x="3059" y="9468"/>
                  </a:lnTo>
                  <a:cubicBezTo>
                    <a:pt x="0" y="12466"/>
                    <a:pt x="491" y="17523"/>
                    <a:pt x="4068" y="19878"/>
                  </a:cubicBezTo>
                  <a:lnTo>
                    <a:pt x="16171" y="27840"/>
                  </a:lnTo>
                  <a:cubicBezTo>
                    <a:pt x="17305" y="28586"/>
                    <a:pt x="18588" y="28947"/>
                    <a:pt x="19859" y="28947"/>
                  </a:cubicBezTo>
                  <a:cubicBezTo>
                    <a:pt x="21840" y="28947"/>
                    <a:pt x="23794" y="28072"/>
                    <a:pt x="25114" y="26421"/>
                  </a:cubicBezTo>
                  <a:lnTo>
                    <a:pt x="31488" y="18436"/>
                  </a:lnTo>
                  <a:cubicBezTo>
                    <a:pt x="33909" y="15402"/>
                    <a:pt x="33266" y="10957"/>
                    <a:pt x="30086" y="8735"/>
                  </a:cubicBezTo>
                  <a:lnTo>
                    <a:pt x="19306" y="1210"/>
                  </a:lnTo>
                  <a:cubicBezTo>
                    <a:pt x="18142" y="399"/>
                    <a:pt x="16798" y="0"/>
                    <a:pt x="15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1757125" y="3991975"/>
              <a:ext cx="799275" cy="723375"/>
            </a:xfrm>
            <a:custGeom>
              <a:avLst/>
              <a:gdLst/>
              <a:ahLst/>
              <a:cxnLst/>
              <a:rect l="l" t="t" r="r" b="b"/>
              <a:pathLst>
                <a:path w="31971" h="28935" extrusionOk="0">
                  <a:moveTo>
                    <a:pt x="11971" y="3001"/>
                  </a:moveTo>
                  <a:lnTo>
                    <a:pt x="15428" y="5417"/>
                  </a:lnTo>
                  <a:lnTo>
                    <a:pt x="13073" y="8917"/>
                  </a:lnTo>
                  <a:lnTo>
                    <a:pt x="9616" y="6501"/>
                  </a:lnTo>
                  <a:lnTo>
                    <a:pt x="11971" y="3001"/>
                  </a:lnTo>
                  <a:close/>
                  <a:moveTo>
                    <a:pt x="16995" y="6511"/>
                  </a:moveTo>
                  <a:lnTo>
                    <a:pt x="20451" y="8929"/>
                  </a:lnTo>
                  <a:lnTo>
                    <a:pt x="18096" y="12429"/>
                  </a:lnTo>
                  <a:lnTo>
                    <a:pt x="14640" y="10011"/>
                  </a:lnTo>
                  <a:lnTo>
                    <a:pt x="16995" y="6511"/>
                  </a:lnTo>
                  <a:close/>
                  <a:moveTo>
                    <a:pt x="8548" y="8086"/>
                  </a:moveTo>
                  <a:lnTo>
                    <a:pt x="12004" y="10502"/>
                  </a:lnTo>
                  <a:lnTo>
                    <a:pt x="9648" y="14002"/>
                  </a:lnTo>
                  <a:lnTo>
                    <a:pt x="6192" y="11586"/>
                  </a:lnTo>
                  <a:lnTo>
                    <a:pt x="8548" y="8086"/>
                  </a:lnTo>
                  <a:close/>
                  <a:moveTo>
                    <a:pt x="22018" y="10024"/>
                  </a:moveTo>
                  <a:lnTo>
                    <a:pt x="25476" y="12440"/>
                  </a:lnTo>
                  <a:lnTo>
                    <a:pt x="23120" y="15940"/>
                  </a:lnTo>
                  <a:lnTo>
                    <a:pt x="19663" y="13524"/>
                  </a:lnTo>
                  <a:lnTo>
                    <a:pt x="22018" y="10024"/>
                  </a:lnTo>
                  <a:close/>
                  <a:moveTo>
                    <a:pt x="13572" y="11596"/>
                  </a:moveTo>
                  <a:lnTo>
                    <a:pt x="17030" y="14012"/>
                  </a:lnTo>
                  <a:lnTo>
                    <a:pt x="14671" y="17512"/>
                  </a:lnTo>
                  <a:lnTo>
                    <a:pt x="11215" y="15096"/>
                  </a:lnTo>
                  <a:lnTo>
                    <a:pt x="13572" y="11596"/>
                  </a:lnTo>
                  <a:close/>
                  <a:moveTo>
                    <a:pt x="5126" y="13168"/>
                  </a:moveTo>
                  <a:lnTo>
                    <a:pt x="8584" y="15585"/>
                  </a:lnTo>
                  <a:lnTo>
                    <a:pt x="6227" y="19085"/>
                  </a:lnTo>
                  <a:lnTo>
                    <a:pt x="2769" y="16668"/>
                  </a:lnTo>
                  <a:lnTo>
                    <a:pt x="5126" y="13168"/>
                  </a:lnTo>
                  <a:close/>
                  <a:moveTo>
                    <a:pt x="27042" y="13534"/>
                  </a:moveTo>
                  <a:lnTo>
                    <a:pt x="30500" y="15950"/>
                  </a:lnTo>
                  <a:lnTo>
                    <a:pt x="28143" y="19450"/>
                  </a:lnTo>
                  <a:lnTo>
                    <a:pt x="24686" y="17034"/>
                  </a:lnTo>
                  <a:lnTo>
                    <a:pt x="27042" y="13534"/>
                  </a:lnTo>
                  <a:close/>
                  <a:moveTo>
                    <a:pt x="18595" y="15106"/>
                  </a:moveTo>
                  <a:lnTo>
                    <a:pt x="22052" y="17523"/>
                  </a:lnTo>
                  <a:lnTo>
                    <a:pt x="19696" y="21023"/>
                  </a:lnTo>
                  <a:lnTo>
                    <a:pt x="16238" y="18606"/>
                  </a:lnTo>
                  <a:lnTo>
                    <a:pt x="18595" y="15106"/>
                  </a:lnTo>
                  <a:close/>
                  <a:moveTo>
                    <a:pt x="10150" y="16678"/>
                  </a:moveTo>
                  <a:lnTo>
                    <a:pt x="13606" y="19095"/>
                  </a:lnTo>
                  <a:lnTo>
                    <a:pt x="11250" y="22595"/>
                  </a:lnTo>
                  <a:lnTo>
                    <a:pt x="7792" y="20178"/>
                  </a:lnTo>
                  <a:lnTo>
                    <a:pt x="10150" y="16678"/>
                  </a:lnTo>
                  <a:close/>
                  <a:moveTo>
                    <a:pt x="23619" y="18616"/>
                  </a:moveTo>
                  <a:lnTo>
                    <a:pt x="27075" y="21033"/>
                  </a:lnTo>
                  <a:lnTo>
                    <a:pt x="24718" y="24533"/>
                  </a:lnTo>
                  <a:lnTo>
                    <a:pt x="21261" y="22116"/>
                  </a:lnTo>
                  <a:lnTo>
                    <a:pt x="23619" y="18616"/>
                  </a:lnTo>
                  <a:close/>
                  <a:moveTo>
                    <a:pt x="15173" y="20189"/>
                  </a:moveTo>
                  <a:lnTo>
                    <a:pt x="18631" y="22605"/>
                  </a:lnTo>
                  <a:lnTo>
                    <a:pt x="16272" y="26105"/>
                  </a:lnTo>
                  <a:lnTo>
                    <a:pt x="12816" y="23689"/>
                  </a:lnTo>
                  <a:lnTo>
                    <a:pt x="15173" y="20189"/>
                  </a:lnTo>
                  <a:close/>
                  <a:moveTo>
                    <a:pt x="13996" y="0"/>
                  </a:moveTo>
                  <a:lnTo>
                    <a:pt x="13996" y="0"/>
                  </a:lnTo>
                  <a:cubicBezTo>
                    <a:pt x="12558" y="89"/>
                    <a:pt x="11151" y="633"/>
                    <a:pt x="10008" y="1623"/>
                  </a:cubicBezTo>
                  <a:lnTo>
                    <a:pt x="10410" y="1904"/>
                  </a:lnTo>
                  <a:lnTo>
                    <a:pt x="8054" y="5404"/>
                  </a:lnTo>
                  <a:lnTo>
                    <a:pt x="6933" y="4621"/>
                  </a:lnTo>
                  <a:lnTo>
                    <a:pt x="5545" y="5980"/>
                  </a:lnTo>
                  <a:lnTo>
                    <a:pt x="6987" y="6987"/>
                  </a:lnTo>
                  <a:lnTo>
                    <a:pt x="4629" y="10487"/>
                  </a:lnTo>
                  <a:lnTo>
                    <a:pt x="2481" y="8986"/>
                  </a:lnTo>
                  <a:lnTo>
                    <a:pt x="1189" y="10412"/>
                  </a:lnTo>
                  <a:lnTo>
                    <a:pt x="3562" y="12072"/>
                  </a:lnTo>
                  <a:lnTo>
                    <a:pt x="1206" y="15572"/>
                  </a:lnTo>
                  <a:lnTo>
                    <a:pt x="0" y="14730"/>
                  </a:lnTo>
                  <a:lnTo>
                    <a:pt x="0" y="14730"/>
                  </a:lnTo>
                  <a:cubicBezTo>
                    <a:pt x="98" y="16097"/>
                    <a:pt x="610" y="17432"/>
                    <a:pt x="1516" y="18529"/>
                  </a:cubicBezTo>
                  <a:lnTo>
                    <a:pt x="1704" y="18248"/>
                  </a:lnTo>
                  <a:lnTo>
                    <a:pt x="5160" y="20665"/>
                  </a:lnTo>
                  <a:lnTo>
                    <a:pt x="4873" y="21092"/>
                  </a:lnTo>
                  <a:lnTo>
                    <a:pt x="6467" y="22141"/>
                  </a:lnTo>
                  <a:lnTo>
                    <a:pt x="6726" y="21759"/>
                  </a:lnTo>
                  <a:lnTo>
                    <a:pt x="10182" y="24175"/>
                  </a:lnTo>
                  <a:lnTo>
                    <a:pt x="9990" y="24460"/>
                  </a:lnTo>
                  <a:lnTo>
                    <a:pt x="11585" y="25508"/>
                  </a:lnTo>
                  <a:lnTo>
                    <a:pt x="11747" y="25269"/>
                  </a:lnTo>
                  <a:lnTo>
                    <a:pt x="15203" y="27685"/>
                  </a:lnTo>
                  <a:lnTo>
                    <a:pt x="15108" y="27829"/>
                  </a:lnTo>
                  <a:cubicBezTo>
                    <a:pt x="16241" y="28575"/>
                    <a:pt x="17524" y="28935"/>
                    <a:pt x="18797" y="28935"/>
                  </a:cubicBezTo>
                  <a:cubicBezTo>
                    <a:pt x="19246" y="28935"/>
                    <a:pt x="19693" y="28890"/>
                    <a:pt x="20132" y="28802"/>
                  </a:cubicBezTo>
                  <a:lnTo>
                    <a:pt x="17836" y="27198"/>
                  </a:lnTo>
                  <a:lnTo>
                    <a:pt x="20194" y="23698"/>
                  </a:lnTo>
                  <a:lnTo>
                    <a:pt x="23650" y="26113"/>
                  </a:lnTo>
                  <a:lnTo>
                    <a:pt x="22496" y="27829"/>
                  </a:lnTo>
                  <a:cubicBezTo>
                    <a:pt x="23073" y="27448"/>
                    <a:pt x="23600" y="26974"/>
                    <a:pt x="24051" y="26408"/>
                  </a:cubicBezTo>
                  <a:lnTo>
                    <a:pt x="30426" y="18425"/>
                  </a:lnTo>
                  <a:cubicBezTo>
                    <a:pt x="31499" y="17087"/>
                    <a:pt x="31970" y="15468"/>
                    <a:pt x="31889" y="13888"/>
                  </a:cubicBezTo>
                  <a:lnTo>
                    <a:pt x="31889" y="13888"/>
                  </a:lnTo>
                  <a:lnTo>
                    <a:pt x="31565" y="14365"/>
                  </a:lnTo>
                  <a:lnTo>
                    <a:pt x="28107" y="11949"/>
                  </a:lnTo>
                  <a:lnTo>
                    <a:pt x="29833" y="9388"/>
                  </a:lnTo>
                  <a:cubicBezTo>
                    <a:pt x="29586" y="9151"/>
                    <a:pt x="29316" y="8930"/>
                    <a:pt x="29023" y="8726"/>
                  </a:cubicBezTo>
                  <a:lnTo>
                    <a:pt x="28310" y="8229"/>
                  </a:lnTo>
                  <a:lnTo>
                    <a:pt x="26542" y="10855"/>
                  </a:lnTo>
                  <a:lnTo>
                    <a:pt x="23084" y="8440"/>
                  </a:lnTo>
                  <a:lnTo>
                    <a:pt x="24852" y="5815"/>
                  </a:lnTo>
                  <a:lnTo>
                    <a:pt x="23287" y="4720"/>
                  </a:lnTo>
                  <a:lnTo>
                    <a:pt x="21521" y="7344"/>
                  </a:lnTo>
                  <a:lnTo>
                    <a:pt x="18063" y="4926"/>
                  </a:lnTo>
                  <a:lnTo>
                    <a:pt x="19830" y="2305"/>
                  </a:lnTo>
                  <a:lnTo>
                    <a:pt x="18264" y="1210"/>
                  </a:lnTo>
                  <a:lnTo>
                    <a:pt x="16500" y="3831"/>
                  </a:lnTo>
                  <a:lnTo>
                    <a:pt x="13042" y="1415"/>
                  </a:lnTo>
                  <a:lnTo>
                    <a:pt x="13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789575" y="4078250"/>
              <a:ext cx="613300" cy="508125"/>
            </a:xfrm>
            <a:custGeom>
              <a:avLst/>
              <a:gdLst/>
              <a:ahLst/>
              <a:cxnLst/>
              <a:rect l="l" t="t" r="r" b="b"/>
              <a:pathLst>
                <a:path w="24532" h="20325" extrusionOk="0">
                  <a:moveTo>
                    <a:pt x="8132" y="0"/>
                  </a:moveTo>
                  <a:lnTo>
                    <a:pt x="2975" y="4207"/>
                  </a:lnTo>
                  <a:cubicBezTo>
                    <a:pt x="628" y="6120"/>
                    <a:pt x="0" y="9481"/>
                    <a:pt x="1585" y="12062"/>
                  </a:cubicBezTo>
                  <a:cubicBezTo>
                    <a:pt x="3690" y="15492"/>
                    <a:pt x="7870" y="19537"/>
                    <a:pt x="16012" y="20299"/>
                  </a:cubicBezTo>
                  <a:cubicBezTo>
                    <a:pt x="16197" y="20316"/>
                    <a:pt x="16381" y="20325"/>
                    <a:pt x="16564" y="20325"/>
                  </a:cubicBezTo>
                  <a:cubicBezTo>
                    <a:pt x="18926" y="20325"/>
                    <a:pt x="21096" y="18900"/>
                    <a:pt x="22080" y="16714"/>
                  </a:cubicBezTo>
                  <a:lnTo>
                    <a:pt x="24529" y="11267"/>
                  </a:lnTo>
                  <a:cubicBezTo>
                    <a:pt x="24532" y="11263"/>
                    <a:pt x="12985" y="10666"/>
                    <a:pt x="8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707175" y="4550950"/>
              <a:ext cx="246475" cy="246500"/>
            </a:xfrm>
            <a:custGeom>
              <a:avLst/>
              <a:gdLst/>
              <a:ahLst/>
              <a:cxnLst/>
              <a:rect l="l" t="t" r="r" b="b"/>
              <a:pathLst>
                <a:path w="9859" h="9860" extrusionOk="0">
                  <a:moveTo>
                    <a:pt x="4930" y="1"/>
                  </a:moveTo>
                  <a:cubicBezTo>
                    <a:pt x="2207" y="1"/>
                    <a:pt x="1" y="2209"/>
                    <a:pt x="1" y="4930"/>
                  </a:cubicBezTo>
                  <a:cubicBezTo>
                    <a:pt x="1" y="7653"/>
                    <a:pt x="2207" y="9860"/>
                    <a:pt x="4930" y="9860"/>
                  </a:cubicBezTo>
                  <a:cubicBezTo>
                    <a:pt x="7653" y="9860"/>
                    <a:pt x="9858" y="7653"/>
                    <a:pt x="9858" y="4930"/>
                  </a:cubicBezTo>
                  <a:cubicBezTo>
                    <a:pt x="9858" y="2207"/>
                    <a:pt x="7650" y="1"/>
                    <a:pt x="4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2192250" y="4207775"/>
              <a:ext cx="248100" cy="376875"/>
            </a:xfrm>
            <a:custGeom>
              <a:avLst/>
              <a:gdLst/>
              <a:ahLst/>
              <a:cxnLst/>
              <a:rect l="l" t="t" r="r" b="b"/>
              <a:pathLst>
                <a:path w="9924" h="15075" extrusionOk="0">
                  <a:moveTo>
                    <a:pt x="1338" y="1"/>
                  </a:moveTo>
                  <a:cubicBezTo>
                    <a:pt x="867" y="1"/>
                    <a:pt x="422" y="286"/>
                    <a:pt x="238" y="753"/>
                  </a:cubicBezTo>
                  <a:cubicBezTo>
                    <a:pt x="1" y="1361"/>
                    <a:pt x="298" y="2045"/>
                    <a:pt x="905" y="2285"/>
                  </a:cubicBezTo>
                  <a:cubicBezTo>
                    <a:pt x="900" y="2289"/>
                    <a:pt x="905" y="2297"/>
                    <a:pt x="910" y="2303"/>
                  </a:cubicBezTo>
                  <a:cubicBezTo>
                    <a:pt x="913" y="2312"/>
                    <a:pt x="918" y="2318"/>
                    <a:pt x="925" y="2326"/>
                  </a:cubicBezTo>
                  <a:cubicBezTo>
                    <a:pt x="935" y="2339"/>
                    <a:pt x="944" y="2354"/>
                    <a:pt x="958" y="2370"/>
                  </a:cubicBezTo>
                  <a:lnTo>
                    <a:pt x="1026" y="2460"/>
                  </a:lnTo>
                  <a:lnTo>
                    <a:pt x="1172" y="2640"/>
                  </a:lnTo>
                  <a:lnTo>
                    <a:pt x="1468" y="2994"/>
                  </a:lnTo>
                  <a:lnTo>
                    <a:pt x="2042" y="3681"/>
                  </a:lnTo>
                  <a:cubicBezTo>
                    <a:pt x="2416" y="4129"/>
                    <a:pt x="2762" y="4567"/>
                    <a:pt x="3085" y="4992"/>
                  </a:cubicBezTo>
                  <a:cubicBezTo>
                    <a:pt x="3404" y="5421"/>
                    <a:pt x="3699" y="5836"/>
                    <a:pt x="3959" y="6255"/>
                  </a:cubicBezTo>
                  <a:cubicBezTo>
                    <a:pt x="4217" y="6672"/>
                    <a:pt x="4454" y="7086"/>
                    <a:pt x="4656" y="7513"/>
                  </a:cubicBezTo>
                  <a:cubicBezTo>
                    <a:pt x="5056" y="8365"/>
                    <a:pt x="5329" y="9274"/>
                    <a:pt x="5499" y="10318"/>
                  </a:cubicBezTo>
                  <a:cubicBezTo>
                    <a:pt x="5586" y="10836"/>
                    <a:pt x="5638" y="11389"/>
                    <a:pt x="5679" y="11973"/>
                  </a:cubicBezTo>
                  <a:lnTo>
                    <a:pt x="5706" y="12418"/>
                  </a:lnTo>
                  <a:cubicBezTo>
                    <a:pt x="5712" y="12493"/>
                    <a:pt x="5714" y="12568"/>
                    <a:pt x="5717" y="12643"/>
                  </a:cubicBezTo>
                  <a:cubicBezTo>
                    <a:pt x="5720" y="12722"/>
                    <a:pt x="5727" y="12797"/>
                    <a:pt x="5728" y="12876"/>
                  </a:cubicBezTo>
                  <a:cubicBezTo>
                    <a:pt x="5743" y="13185"/>
                    <a:pt x="5750" y="13500"/>
                    <a:pt x="5776" y="13832"/>
                  </a:cubicBezTo>
                  <a:lnTo>
                    <a:pt x="5782" y="13921"/>
                  </a:lnTo>
                  <a:cubicBezTo>
                    <a:pt x="5809" y="14245"/>
                    <a:pt x="5962" y="14562"/>
                    <a:pt x="6234" y="14788"/>
                  </a:cubicBezTo>
                  <a:cubicBezTo>
                    <a:pt x="6468" y="14981"/>
                    <a:pt x="6752" y="15075"/>
                    <a:pt x="7033" y="15075"/>
                  </a:cubicBezTo>
                  <a:cubicBezTo>
                    <a:pt x="7395" y="15075"/>
                    <a:pt x="7753" y="14919"/>
                    <a:pt x="8002" y="14619"/>
                  </a:cubicBezTo>
                  <a:cubicBezTo>
                    <a:pt x="8483" y="14038"/>
                    <a:pt x="8852" y="13383"/>
                    <a:pt x="9160" y="12679"/>
                  </a:cubicBezTo>
                  <a:cubicBezTo>
                    <a:pt x="9457" y="11974"/>
                    <a:pt x="9678" y="11215"/>
                    <a:pt x="9793" y="10421"/>
                  </a:cubicBezTo>
                  <a:cubicBezTo>
                    <a:pt x="9911" y="9627"/>
                    <a:pt x="9924" y="8797"/>
                    <a:pt x="9821" y="7967"/>
                  </a:cubicBezTo>
                  <a:cubicBezTo>
                    <a:pt x="9718" y="7136"/>
                    <a:pt x="9497" y="6312"/>
                    <a:pt x="9170" y="5534"/>
                  </a:cubicBezTo>
                  <a:cubicBezTo>
                    <a:pt x="8843" y="4755"/>
                    <a:pt x="8411" y="4027"/>
                    <a:pt x="7899" y="3381"/>
                  </a:cubicBezTo>
                  <a:cubicBezTo>
                    <a:pt x="7384" y="2735"/>
                    <a:pt x="6792" y="2171"/>
                    <a:pt x="6150" y="1700"/>
                  </a:cubicBezTo>
                  <a:cubicBezTo>
                    <a:pt x="5508" y="1231"/>
                    <a:pt x="4817" y="854"/>
                    <a:pt x="4093" y="576"/>
                  </a:cubicBezTo>
                  <a:cubicBezTo>
                    <a:pt x="3731" y="437"/>
                    <a:pt x="3360" y="326"/>
                    <a:pt x="2981" y="241"/>
                  </a:cubicBezTo>
                  <a:cubicBezTo>
                    <a:pt x="2887" y="220"/>
                    <a:pt x="2791" y="202"/>
                    <a:pt x="2694" y="184"/>
                  </a:cubicBezTo>
                  <a:cubicBezTo>
                    <a:pt x="2600" y="167"/>
                    <a:pt x="2501" y="153"/>
                    <a:pt x="2403" y="138"/>
                  </a:cubicBezTo>
                  <a:cubicBezTo>
                    <a:pt x="2305" y="125"/>
                    <a:pt x="2204" y="113"/>
                    <a:pt x="2104" y="105"/>
                  </a:cubicBezTo>
                  <a:lnTo>
                    <a:pt x="1949" y="95"/>
                  </a:lnTo>
                  <a:lnTo>
                    <a:pt x="1867" y="92"/>
                  </a:lnTo>
                  <a:lnTo>
                    <a:pt x="1824" y="89"/>
                  </a:lnTo>
                  <a:cubicBezTo>
                    <a:pt x="1808" y="87"/>
                    <a:pt x="1795" y="87"/>
                    <a:pt x="1770" y="84"/>
                  </a:cubicBezTo>
                  <a:cubicBezTo>
                    <a:pt x="1628" y="28"/>
                    <a:pt x="1482" y="1"/>
                    <a:pt x="1338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816025" y="3164175"/>
              <a:ext cx="248175" cy="376800"/>
            </a:xfrm>
            <a:custGeom>
              <a:avLst/>
              <a:gdLst/>
              <a:ahLst/>
              <a:cxnLst/>
              <a:rect l="l" t="t" r="r" b="b"/>
              <a:pathLst>
                <a:path w="9927" h="15072" extrusionOk="0">
                  <a:moveTo>
                    <a:pt x="1343" y="1"/>
                  </a:moveTo>
                  <a:cubicBezTo>
                    <a:pt x="871" y="1"/>
                    <a:pt x="424" y="285"/>
                    <a:pt x="238" y="751"/>
                  </a:cubicBezTo>
                  <a:cubicBezTo>
                    <a:pt x="0" y="1358"/>
                    <a:pt x="300" y="2042"/>
                    <a:pt x="907" y="2282"/>
                  </a:cubicBezTo>
                  <a:cubicBezTo>
                    <a:pt x="900" y="2285"/>
                    <a:pt x="907" y="2294"/>
                    <a:pt x="911" y="2300"/>
                  </a:cubicBezTo>
                  <a:cubicBezTo>
                    <a:pt x="915" y="2308"/>
                    <a:pt x="920" y="2315"/>
                    <a:pt x="925" y="2323"/>
                  </a:cubicBezTo>
                  <a:cubicBezTo>
                    <a:pt x="936" y="2336"/>
                    <a:pt x="946" y="2351"/>
                    <a:pt x="957" y="2367"/>
                  </a:cubicBezTo>
                  <a:lnTo>
                    <a:pt x="1028" y="2457"/>
                  </a:lnTo>
                  <a:lnTo>
                    <a:pt x="1175" y="2637"/>
                  </a:lnTo>
                  <a:lnTo>
                    <a:pt x="1471" y="2990"/>
                  </a:lnTo>
                  <a:lnTo>
                    <a:pt x="2045" y="3677"/>
                  </a:lnTo>
                  <a:cubicBezTo>
                    <a:pt x="2419" y="4125"/>
                    <a:pt x="2765" y="4564"/>
                    <a:pt x="3088" y="4989"/>
                  </a:cubicBezTo>
                  <a:cubicBezTo>
                    <a:pt x="3407" y="5418"/>
                    <a:pt x="3702" y="5833"/>
                    <a:pt x="3962" y="6252"/>
                  </a:cubicBezTo>
                  <a:cubicBezTo>
                    <a:pt x="4220" y="6669"/>
                    <a:pt x="4457" y="7083"/>
                    <a:pt x="4658" y="7509"/>
                  </a:cubicBezTo>
                  <a:cubicBezTo>
                    <a:pt x="5059" y="8362"/>
                    <a:pt x="5332" y="9273"/>
                    <a:pt x="5502" y="10314"/>
                  </a:cubicBezTo>
                  <a:cubicBezTo>
                    <a:pt x="5589" y="10833"/>
                    <a:pt x="5641" y="11386"/>
                    <a:pt x="5682" y="11971"/>
                  </a:cubicBezTo>
                  <a:lnTo>
                    <a:pt x="5709" y="12414"/>
                  </a:lnTo>
                  <a:cubicBezTo>
                    <a:pt x="5715" y="12490"/>
                    <a:pt x="5717" y="12565"/>
                    <a:pt x="5720" y="12642"/>
                  </a:cubicBezTo>
                  <a:cubicBezTo>
                    <a:pt x="5723" y="12719"/>
                    <a:pt x="5730" y="12794"/>
                    <a:pt x="5731" y="12872"/>
                  </a:cubicBezTo>
                  <a:cubicBezTo>
                    <a:pt x="5746" y="13181"/>
                    <a:pt x="5753" y="13497"/>
                    <a:pt x="5779" y="13829"/>
                  </a:cubicBezTo>
                  <a:lnTo>
                    <a:pt x="5785" y="13917"/>
                  </a:lnTo>
                  <a:cubicBezTo>
                    <a:pt x="5812" y="14241"/>
                    <a:pt x="5965" y="14559"/>
                    <a:pt x="6237" y="14784"/>
                  </a:cubicBezTo>
                  <a:cubicBezTo>
                    <a:pt x="6471" y="14977"/>
                    <a:pt x="6754" y="15071"/>
                    <a:pt x="7035" y="15071"/>
                  </a:cubicBezTo>
                  <a:cubicBezTo>
                    <a:pt x="7397" y="15071"/>
                    <a:pt x="7756" y="14916"/>
                    <a:pt x="8005" y="14616"/>
                  </a:cubicBezTo>
                  <a:cubicBezTo>
                    <a:pt x="8486" y="14035"/>
                    <a:pt x="8855" y="13379"/>
                    <a:pt x="9161" y="12676"/>
                  </a:cubicBezTo>
                  <a:cubicBezTo>
                    <a:pt x="9460" y="11971"/>
                    <a:pt x="9681" y="11212"/>
                    <a:pt x="9796" y="10417"/>
                  </a:cubicBezTo>
                  <a:cubicBezTo>
                    <a:pt x="9912" y="9621"/>
                    <a:pt x="9927" y="8793"/>
                    <a:pt x="9822" y="7964"/>
                  </a:cubicBezTo>
                  <a:cubicBezTo>
                    <a:pt x="9721" y="7133"/>
                    <a:pt x="9500" y="6307"/>
                    <a:pt x="9173" y="5530"/>
                  </a:cubicBezTo>
                  <a:cubicBezTo>
                    <a:pt x="8847" y="4752"/>
                    <a:pt x="8414" y="4024"/>
                    <a:pt x="7900" y="3378"/>
                  </a:cubicBezTo>
                  <a:cubicBezTo>
                    <a:pt x="7385" y="2734"/>
                    <a:pt x="6795" y="2169"/>
                    <a:pt x="6152" y="1700"/>
                  </a:cubicBezTo>
                  <a:cubicBezTo>
                    <a:pt x="5511" y="1229"/>
                    <a:pt x="4820" y="853"/>
                    <a:pt x="4096" y="575"/>
                  </a:cubicBezTo>
                  <a:cubicBezTo>
                    <a:pt x="3734" y="436"/>
                    <a:pt x="3361" y="326"/>
                    <a:pt x="2984" y="239"/>
                  </a:cubicBezTo>
                  <a:cubicBezTo>
                    <a:pt x="2889" y="220"/>
                    <a:pt x="2794" y="200"/>
                    <a:pt x="2697" y="182"/>
                  </a:cubicBezTo>
                  <a:cubicBezTo>
                    <a:pt x="2601" y="166"/>
                    <a:pt x="2503" y="151"/>
                    <a:pt x="2405" y="138"/>
                  </a:cubicBezTo>
                  <a:cubicBezTo>
                    <a:pt x="2307" y="123"/>
                    <a:pt x="2207" y="113"/>
                    <a:pt x="2107" y="105"/>
                  </a:cubicBezTo>
                  <a:lnTo>
                    <a:pt x="1952" y="94"/>
                  </a:lnTo>
                  <a:lnTo>
                    <a:pt x="1870" y="91"/>
                  </a:lnTo>
                  <a:lnTo>
                    <a:pt x="1827" y="89"/>
                  </a:lnTo>
                  <a:cubicBezTo>
                    <a:pt x="1811" y="86"/>
                    <a:pt x="1798" y="86"/>
                    <a:pt x="1773" y="82"/>
                  </a:cubicBezTo>
                  <a:cubicBezTo>
                    <a:pt x="1632" y="27"/>
                    <a:pt x="1486" y="1"/>
                    <a:pt x="134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6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938" name="Google Shape;1938;p64"/>
          <p:cNvGrpSpPr/>
          <p:nvPr/>
        </p:nvGrpSpPr>
        <p:grpSpPr>
          <a:xfrm>
            <a:off x="844200" y="3526063"/>
            <a:ext cx="946992" cy="776268"/>
            <a:chOff x="844200" y="3602263"/>
            <a:chExt cx="946992" cy="776268"/>
          </a:xfrm>
        </p:grpSpPr>
        <p:sp>
          <p:nvSpPr>
            <p:cNvPr id="1939" name="Google Shape;1939;p64"/>
            <p:cNvSpPr/>
            <p:nvPr/>
          </p:nvSpPr>
          <p:spPr>
            <a:xfrm>
              <a:off x="990375" y="3602263"/>
              <a:ext cx="800817" cy="654922"/>
            </a:xfrm>
            <a:custGeom>
              <a:avLst/>
              <a:gdLst/>
              <a:ahLst/>
              <a:cxnLst/>
              <a:rect l="l" t="t" r="r" b="b"/>
              <a:pathLst>
                <a:path w="19744" h="16147" extrusionOk="0">
                  <a:moveTo>
                    <a:pt x="14871" y="1"/>
                  </a:moveTo>
                  <a:lnTo>
                    <a:pt x="14871" y="1"/>
                  </a:lnTo>
                  <a:cubicBezTo>
                    <a:pt x="12989" y="794"/>
                    <a:pt x="11229" y="1858"/>
                    <a:pt x="9628" y="3046"/>
                  </a:cubicBezTo>
                  <a:cubicBezTo>
                    <a:pt x="3759" y="7386"/>
                    <a:pt x="1" y="13333"/>
                    <a:pt x="1" y="13333"/>
                  </a:cubicBezTo>
                  <a:lnTo>
                    <a:pt x="344" y="14462"/>
                  </a:lnTo>
                  <a:lnTo>
                    <a:pt x="637" y="15434"/>
                  </a:lnTo>
                  <a:lnTo>
                    <a:pt x="853" y="16147"/>
                  </a:lnTo>
                  <a:cubicBezTo>
                    <a:pt x="2108" y="15179"/>
                    <a:pt x="3903" y="14195"/>
                    <a:pt x="5892" y="13262"/>
                  </a:cubicBezTo>
                  <a:cubicBezTo>
                    <a:pt x="11925" y="10437"/>
                    <a:pt x="19743" y="8092"/>
                    <a:pt x="19743" y="8092"/>
                  </a:cubicBezTo>
                  <a:lnTo>
                    <a:pt x="15332" y="6432"/>
                  </a:lnTo>
                  <a:lnTo>
                    <a:pt x="13268" y="5658"/>
                  </a:lnTo>
                  <a:lnTo>
                    <a:pt x="14222" y="2280"/>
                  </a:lnTo>
                  <a:lnTo>
                    <a:pt x="14226" y="2280"/>
                  </a:lnTo>
                  <a:lnTo>
                    <a:pt x="1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4"/>
            <p:cNvSpPr/>
            <p:nvPr/>
          </p:nvSpPr>
          <p:spPr>
            <a:xfrm>
              <a:off x="1004287" y="3694698"/>
              <a:ext cx="607873" cy="533567"/>
            </a:xfrm>
            <a:custGeom>
              <a:avLst/>
              <a:gdLst/>
              <a:ahLst/>
              <a:cxnLst/>
              <a:rect l="l" t="t" r="r" b="b"/>
              <a:pathLst>
                <a:path w="14987" h="13155" extrusionOk="0">
                  <a:moveTo>
                    <a:pt x="13879" y="1"/>
                  </a:moveTo>
                  <a:lnTo>
                    <a:pt x="13879" y="1"/>
                  </a:lnTo>
                  <a:cubicBezTo>
                    <a:pt x="7021" y="4339"/>
                    <a:pt x="1" y="12183"/>
                    <a:pt x="1" y="12183"/>
                  </a:cubicBezTo>
                  <a:lnTo>
                    <a:pt x="294" y="13155"/>
                  </a:lnTo>
                  <a:cubicBezTo>
                    <a:pt x="8025" y="5752"/>
                    <a:pt x="14812" y="4193"/>
                    <a:pt x="14986" y="4153"/>
                  </a:cubicBezTo>
                  <a:lnTo>
                    <a:pt x="12925" y="3379"/>
                  </a:lnTo>
                  <a:lnTo>
                    <a:pt x="13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4"/>
            <p:cNvSpPr/>
            <p:nvPr/>
          </p:nvSpPr>
          <p:spPr>
            <a:xfrm>
              <a:off x="990375" y="3725766"/>
              <a:ext cx="390552" cy="531417"/>
            </a:xfrm>
            <a:custGeom>
              <a:avLst/>
              <a:gdLst/>
              <a:ahLst/>
              <a:cxnLst/>
              <a:rect l="l" t="t" r="r" b="b"/>
              <a:pathLst>
                <a:path w="9629" h="13102" extrusionOk="0">
                  <a:moveTo>
                    <a:pt x="9628" y="1"/>
                  </a:moveTo>
                  <a:cubicBezTo>
                    <a:pt x="3759" y="4341"/>
                    <a:pt x="1" y="10288"/>
                    <a:pt x="1" y="10288"/>
                  </a:cubicBezTo>
                  <a:lnTo>
                    <a:pt x="344" y="11417"/>
                  </a:lnTo>
                  <a:lnTo>
                    <a:pt x="637" y="12389"/>
                  </a:lnTo>
                  <a:lnTo>
                    <a:pt x="853" y="13102"/>
                  </a:lnTo>
                  <a:cubicBezTo>
                    <a:pt x="2107" y="12134"/>
                    <a:pt x="3903" y="11150"/>
                    <a:pt x="5892" y="10217"/>
                  </a:cubicBezTo>
                  <a:cubicBezTo>
                    <a:pt x="5811" y="9051"/>
                    <a:pt x="6061" y="7859"/>
                    <a:pt x="6621" y="6836"/>
                  </a:cubicBezTo>
                  <a:cubicBezTo>
                    <a:pt x="5766" y="6823"/>
                    <a:pt x="4913" y="6815"/>
                    <a:pt x="4063" y="6802"/>
                  </a:cubicBezTo>
                  <a:cubicBezTo>
                    <a:pt x="5711" y="4354"/>
                    <a:pt x="7588" y="2114"/>
                    <a:pt x="9628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4"/>
            <p:cNvSpPr/>
            <p:nvPr/>
          </p:nvSpPr>
          <p:spPr>
            <a:xfrm>
              <a:off x="844200" y="4055634"/>
              <a:ext cx="320100" cy="322898"/>
            </a:xfrm>
            <a:custGeom>
              <a:avLst/>
              <a:gdLst/>
              <a:ahLst/>
              <a:cxnLst/>
              <a:rect l="l" t="t" r="r" b="b"/>
              <a:pathLst>
                <a:path w="7892" h="7961" extrusionOk="0">
                  <a:moveTo>
                    <a:pt x="2376" y="1"/>
                  </a:moveTo>
                  <a:lnTo>
                    <a:pt x="2333" y="2802"/>
                  </a:lnTo>
                  <a:lnTo>
                    <a:pt x="0" y="4356"/>
                  </a:lnTo>
                  <a:lnTo>
                    <a:pt x="2652" y="5262"/>
                  </a:lnTo>
                  <a:lnTo>
                    <a:pt x="3409" y="7961"/>
                  </a:lnTo>
                  <a:lnTo>
                    <a:pt x="5091" y="5719"/>
                  </a:lnTo>
                  <a:lnTo>
                    <a:pt x="7891" y="5833"/>
                  </a:lnTo>
                  <a:lnTo>
                    <a:pt x="6278" y="3540"/>
                  </a:lnTo>
                  <a:lnTo>
                    <a:pt x="7251" y="912"/>
                  </a:lnTo>
                  <a:lnTo>
                    <a:pt x="4574" y="1738"/>
                  </a:lnTo>
                  <a:lnTo>
                    <a:pt x="2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64"/>
          <p:cNvGrpSpPr/>
          <p:nvPr/>
        </p:nvGrpSpPr>
        <p:grpSpPr>
          <a:xfrm>
            <a:off x="2197975" y="3531100"/>
            <a:ext cx="1159000" cy="766200"/>
            <a:chOff x="1947113" y="3871275"/>
            <a:chExt cx="1159000" cy="766200"/>
          </a:xfrm>
        </p:grpSpPr>
        <p:sp>
          <p:nvSpPr>
            <p:cNvPr id="1944" name="Google Shape;1944;p64"/>
            <p:cNvSpPr/>
            <p:nvPr/>
          </p:nvSpPr>
          <p:spPr>
            <a:xfrm>
              <a:off x="2105088" y="3871275"/>
              <a:ext cx="840950" cy="734800"/>
            </a:xfrm>
            <a:custGeom>
              <a:avLst/>
              <a:gdLst/>
              <a:ahLst/>
              <a:cxnLst/>
              <a:rect l="l" t="t" r="r" b="b"/>
              <a:pathLst>
                <a:path w="33638" h="29392" extrusionOk="0">
                  <a:moveTo>
                    <a:pt x="14448" y="0"/>
                  </a:moveTo>
                  <a:cubicBezTo>
                    <a:pt x="7886" y="0"/>
                    <a:pt x="2941" y="5207"/>
                    <a:pt x="1558" y="12148"/>
                  </a:cubicBezTo>
                  <a:cubicBezTo>
                    <a:pt x="1" y="19971"/>
                    <a:pt x="5081" y="27577"/>
                    <a:pt x="12905" y="29134"/>
                  </a:cubicBezTo>
                  <a:cubicBezTo>
                    <a:pt x="13783" y="29308"/>
                    <a:pt x="14634" y="29392"/>
                    <a:pt x="15459" y="29392"/>
                  </a:cubicBezTo>
                  <a:cubicBezTo>
                    <a:pt x="21982" y="29392"/>
                    <a:pt x="26833" y="24174"/>
                    <a:pt x="29891" y="17788"/>
                  </a:cubicBezTo>
                  <a:cubicBezTo>
                    <a:pt x="33638" y="9963"/>
                    <a:pt x="24848" y="1818"/>
                    <a:pt x="17025" y="260"/>
                  </a:cubicBezTo>
                  <a:cubicBezTo>
                    <a:pt x="16143" y="84"/>
                    <a:pt x="15282" y="0"/>
                    <a:pt x="14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4"/>
            <p:cNvSpPr/>
            <p:nvPr/>
          </p:nvSpPr>
          <p:spPr>
            <a:xfrm>
              <a:off x="2118063" y="3871275"/>
              <a:ext cx="625550" cy="644450"/>
            </a:xfrm>
            <a:custGeom>
              <a:avLst/>
              <a:gdLst/>
              <a:ahLst/>
              <a:cxnLst/>
              <a:rect l="l" t="t" r="r" b="b"/>
              <a:pathLst>
                <a:path w="25022" h="25778" extrusionOk="0">
                  <a:moveTo>
                    <a:pt x="13928" y="0"/>
                  </a:moveTo>
                  <a:cubicBezTo>
                    <a:pt x="7367" y="0"/>
                    <a:pt x="2422" y="5207"/>
                    <a:pt x="1039" y="12148"/>
                  </a:cubicBezTo>
                  <a:cubicBezTo>
                    <a:pt x="0" y="17364"/>
                    <a:pt x="1912" y="22483"/>
                    <a:pt x="5620" y="25777"/>
                  </a:cubicBezTo>
                  <a:cubicBezTo>
                    <a:pt x="2439" y="21554"/>
                    <a:pt x="1636" y="15958"/>
                    <a:pt x="4047" y="11043"/>
                  </a:cubicBezTo>
                  <a:cubicBezTo>
                    <a:pt x="6603" y="5835"/>
                    <a:pt x="12062" y="2810"/>
                    <a:pt x="17835" y="2810"/>
                  </a:cubicBezTo>
                  <a:cubicBezTo>
                    <a:pt x="20142" y="2810"/>
                    <a:pt x="22499" y="3293"/>
                    <a:pt x="24741" y="4313"/>
                  </a:cubicBezTo>
                  <a:cubicBezTo>
                    <a:pt x="24835" y="4355"/>
                    <a:pt x="24929" y="4398"/>
                    <a:pt x="25021" y="4443"/>
                  </a:cubicBezTo>
                  <a:cubicBezTo>
                    <a:pt x="22525" y="2361"/>
                    <a:pt x="19445" y="847"/>
                    <a:pt x="16505" y="260"/>
                  </a:cubicBezTo>
                  <a:cubicBezTo>
                    <a:pt x="15622" y="84"/>
                    <a:pt x="14762" y="0"/>
                    <a:pt x="1392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4"/>
            <p:cNvSpPr/>
            <p:nvPr/>
          </p:nvSpPr>
          <p:spPr>
            <a:xfrm>
              <a:off x="1947113" y="4285900"/>
              <a:ext cx="1159000" cy="351575"/>
            </a:xfrm>
            <a:custGeom>
              <a:avLst/>
              <a:gdLst/>
              <a:ahLst/>
              <a:cxnLst/>
              <a:rect l="l" t="t" r="r" b="b"/>
              <a:pathLst>
                <a:path w="46360" h="14063" extrusionOk="0">
                  <a:moveTo>
                    <a:pt x="38254" y="1"/>
                  </a:moveTo>
                  <a:cubicBezTo>
                    <a:pt x="34043" y="1"/>
                    <a:pt x="28139" y="2448"/>
                    <a:pt x="17965" y="2448"/>
                  </a:cubicBezTo>
                  <a:cubicBezTo>
                    <a:pt x="16320" y="2448"/>
                    <a:pt x="14562" y="2384"/>
                    <a:pt x="12682" y="2235"/>
                  </a:cubicBezTo>
                  <a:cubicBezTo>
                    <a:pt x="12121" y="2191"/>
                    <a:pt x="11559" y="2168"/>
                    <a:pt x="10997" y="2168"/>
                  </a:cubicBezTo>
                  <a:cubicBezTo>
                    <a:pt x="9266" y="2168"/>
                    <a:pt x="7539" y="2384"/>
                    <a:pt x="5873" y="2856"/>
                  </a:cubicBezTo>
                  <a:cubicBezTo>
                    <a:pt x="3015" y="3666"/>
                    <a:pt x="0" y="5270"/>
                    <a:pt x="277" y="8437"/>
                  </a:cubicBezTo>
                  <a:cubicBezTo>
                    <a:pt x="528" y="11323"/>
                    <a:pt x="10240" y="14063"/>
                    <a:pt x="20742" y="14063"/>
                  </a:cubicBezTo>
                  <a:cubicBezTo>
                    <a:pt x="28474" y="14063"/>
                    <a:pt x="36635" y="12578"/>
                    <a:pt x="41766" y="8574"/>
                  </a:cubicBezTo>
                  <a:cubicBezTo>
                    <a:pt x="46360" y="4991"/>
                    <a:pt x="45413" y="1061"/>
                    <a:pt x="39664" y="109"/>
                  </a:cubicBezTo>
                  <a:cubicBezTo>
                    <a:pt x="39214" y="34"/>
                    <a:pt x="38746" y="1"/>
                    <a:pt x="38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4"/>
            <p:cNvSpPr/>
            <p:nvPr/>
          </p:nvSpPr>
          <p:spPr>
            <a:xfrm>
              <a:off x="2742513" y="4341100"/>
              <a:ext cx="132175" cy="132175"/>
            </a:xfrm>
            <a:custGeom>
              <a:avLst/>
              <a:gdLst/>
              <a:ahLst/>
              <a:cxnLst/>
              <a:rect l="l" t="t" r="r" b="b"/>
              <a:pathLst>
                <a:path w="5287" h="5287" extrusionOk="0">
                  <a:moveTo>
                    <a:pt x="2644" y="1"/>
                  </a:moveTo>
                  <a:cubicBezTo>
                    <a:pt x="1183" y="1"/>
                    <a:pt x="1" y="1183"/>
                    <a:pt x="1" y="2644"/>
                  </a:cubicBezTo>
                  <a:cubicBezTo>
                    <a:pt x="1" y="4103"/>
                    <a:pt x="1183" y="5287"/>
                    <a:pt x="2644" y="5287"/>
                  </a:cubicBezTo>
                  <a:cubicBezTo>
                    <a:pt x="4103" y="5287"/>
                    <a:pt x="5287" y="4103"/>
                    <a:pt x="5287" y="2644"/>
                  </a:cubicBezTo>
                  <a:cubicBezTo>
                    <a:pt x="5287" y="1183"/>
                    <a:pt x="4103" y="1"/>
                    <a:pt x="2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4"/>
            <p:cNvSpPr/>
            <p:nvPr/>
          </p:nvSpPr>
          <p:spPr>
            <a:xfrm>
              <a:off x="2479313" y="4399050"/>
              <a:ext cx="132225" cy="132200"/>
            </a:xfrm>
            <a:custGeom>
              <a:avLst/>
              <a:gdLst/>
              <a:ahLst/>
              <a:cxnLst/>
              <a:rect l="l" t="t" r="r" b="b"/>
              <a:pathLst>
                <a:path w="5289" h="5288" extrusionOk="0">
                  <a:moveTo>
                    <a:pt x="2645" y="0"/>
                  </a:moveTo>
                  <a:cubicBezTo>
                    <a:pt x="1185" y="0"/>
                    <a:pt x="1" y="1184"/>
                    <a:pt x="1" y="2643"/>
                  </a:cubicBezTo>
                  <a:cubicBezTo>
                    <a:pt x="1" y="4104"/>
                    <a:pt x="1185" y="5288"/>
                    <a:pt x="2645" y="5288"/>
                  </a:cubicBezTo>
                  <a:cubicBezTo>
                    <a:pt x="4104" y="5288"/>
                    <a:pt x="5288" y="4104"/>
                    <a:pt x="5288" y="2643"/>
                  </a:cubicBezTo>
                  <a:cubicBezTo>
                    <a:pt x="5288" y="1184"/>
                    <a:pt x="4104" y="0"/>
                    <a:pt x="2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4"/>
            <p:cNvSpPr/>
            <p:nvPr/>
          </p:nvSpPr>
          <p:spPr>
            <a:xfrm>
              <a:off x="2179813" y="4395575"/>
              <a:ext cx="132200" cy="132200"/>
            </a:xfrm>
            <a:custGeom>
              <a:avLst/>
              <a:gdLst/>
              <a:ahLst/>
              <a:cxnLst/>
              <a:rect l="l" t="t" r="r" b="b"/>
              <a:pathLst>
                <a:path w="5288" h="5288" extrusionOk="0">
                  <a:moveTo>
                    <a:pt x="2643" y="0"/>
                  </a:moveTo>
                  <a:cubicBezTo>
                    <a:pt x="1184" y="0"/>
                    <a:pt x="0" y="1184"/>
                    <a:pt x="0" y="2643"/>
                  </a:cubicBezTo>
                  <a:cubicBezTo>
                    <a:pt x="0" y="4104"/>
                    <a:pt x="1184" y="5288"/>
                    <a:pt x="2643" y="5288"/>
                  </a:cubicBezTo>
                  <a:cubicBezTo>
                    <a:pt x="4104" y="5288"/>
                    <a:pt x="5288" y="4104"/>
                    <a:pt x="5288" y="2643"/>
                  </a:cubicBezTo>
                  <a:cubicBezTo>
                    <a:pt x="5288" y="1184"/>
                    <a:pt x="4104" y="0"/>
                    <a:pt x="2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4"/>
            <p:cNvSpPr/>
            <p:nvPr/>
          </p:nvSpPr>
          <p:spPr>
            <a:xfrm>
              <a:off x="2582263" y="3960400"/>
              <a:ext cx="216875" cy="329575"/>
            </a:xfrm>
            <a:custGeom>
              <a:avLst/>
              <a:gdLst/>
              <a:ahLst/>
              <a:cxnLst/>
              <a:rect l="l" t="t" r="r" b="b"/>
              <a:pathLst>
                <a:path w="8675" h="13183" extrusionOk="0">
                  <a:moveTo>
                    <a:pt x="1171" y="1"/>
                  </a:moveTo>
                  <a:cubicBezTo>
                    <a:pt x="758" y="1"/>
                    <a:pt x="368" y="251"/>
                    <a:pt x="209" y="666"/>
                  </a:cubicBezTo>
                  <a:cubicBezTo>
                    <a:pt x="1" y="1196"/>
                    <a:pt x="261" y="1794"/>
                    <a:pt x="792" y="2002"/>
                  </a:cubicBezTo>
                  <a:cubicBezTo>
                    <a:pt x="788" y="2007"/>
                    <a:pt x="794" y="2013"/>
                    <a:pt x="796" y="2018"/>
                  </a:cubicBezTo>
                  <a:cubicBezTo>
                    <a:pt x="797" y="2025"/>
                    <a:pt x="804" y="2031"/>
                    <a:pt x="809" y="2038"/>
                  </a:cubicBezTo>
                  <a:cubicBezTo>
                    <a:pt x="819" y="2049"/>
                    <a:pt x="827" y="2063"/>
                    <a:pt x="837" y="2076"/>
                  </a:cubicBezTo>
                  <a:lnTo>
                    <a:pt x="899" y="2156"/>
                  </a:lnTo>
                  <a:lnTo>
                    <a:pt x="1026" y="2313"/>
                  </a:lnTo>
                  <a:cubicBezTo>
                    <a:pt x="1070" y="2363"/>
                    <a:pt x="1113" y="2416"/>
                    <a:pt x="1156" y="2468"/>
                  </a:cubicBezTo>
                  <a:lnTo>
                    <a:pt x="1285" y="2622"/>
                  </a:lnTo>
                  <a:lnTo>
                    <a:pt x="1787" y="3221"/>
                  </a:lnTo>
                  <a:cubicBezTo>
                    <a:pt x="2114" y="3613"/>
                    <a:pt x="2417" y="3996"/>
                    <a:pt x="2699" y="4369"/>
                  </a:cubicBezTo>
                  <a:cubicBezTo>
                    <a:pt x="2978" y="4745"/>
                    <a:pt x="3234" y="5108"/>
                    <a:pt x="3462" y="5474"/>
                  </a:cubicBezTo>
                  <a:cubicBezTo>
                    <a:pt x="3491" y="5522"/>
                    <a:pt x="3519" y="5566"/>
                    <a:pt x="3548" y="5612"/>
                  </a:cubicBezTo>
                  <a:cubicBezTo>
                    <a:pt x="3575" y="5656"/>
                    <a:pt x="3599" y="5703"/>
                    <a:pt x="3627" y="5747"/>
                  </a:cubicBezTo>
                  <a:cubicBezTo>
                    <a:pt x="3656" y="5793"/>
                    <a:pt x="3681" y="5841"/>
                    <a:pt x="3707" y="5885"/>
                  </a:cubicBezTo>
                  <a:lnTo>
                    <a:pt x="3746" y="5952"/>
                  </a:lnTo>
                  <a:cubicBezTo>
                    <a:pt x="3759" y="5975"/>
                    <a:pt x="3772" y="5998"/>
                    <a:pt x="3786" y="6021"/>
                  </a:cubicBezTo>
                  <a:cubicBezTo>
                    <a:pt x="3835" y="6112"/>
                    <a:pt x="3887" y="6202"/>
                    <a:pt x="3934" y="6294"/>
                  </a:cubicBezTo>
                  <a:lnTo>
                    <a:pt x="4003" y="6433"/>
                  </a:lnTo>
                  <a:cubicBezTo>
                    <a:pt x="4024" y="6480"/>
                    <a:pt x="4049" y="6524"/>
                    <a:pt x="4070" y="6572"/>
                  </a:cubicBezTo>
                  <a:cubicBezTo>
                    <a:pt x="4247" y="6946"/>
                    <a:pt x="4394" y="7329"/>
                    <a:pt x="4517" y="7735"/>
                  </a:cubicBezTo>
                  <a:cubicBezTo>
                    <a:pt x="4638" y="8140"/>
                    <a:pt x="4732" y="8567"/>
                    <a:pt x="4809" y="9023"/>
                  </a:cubicBezTo>
                  <a:cubicBezTo>
                    <a:pt x="4845" y="9249"/>
                    <a:pt x="4878" y="9485"/>
                    <a:pt x="4903" y="9727"/>
                  </a:cubicBezTo>
                  <a:cubicBezTo>
                    <a:pt x="4927" y="9967"/>
                    <a:pt x="4948" y="10214"/>
                    <a:pt x="4966" y="10471"/>
                  </a:cubicBezTo>
                  <a:cubicBezTo>
                    <a:pt x="4983" y="10726"/>
                    <a:pt x="4994" y="10988"/>
                    <a:pt x="5007" y="11258"/>
                  </a:cubicBezTo>
                  <a:cubicBezTo>
                    <a:pt x="5022" y="11527"/>
                    <a:pt x="5025" y="11804"/>
                    <a:pt x="5048" y="12093"/>
                  </a:cubicBezTo>
                  <a:lnTo>
                    <a:pt x="5055" y="12173"/>
                  </a:lnTo>
                  <a:cubicBezTo>
                    <a:pt x="5079" y="12460"/>
                    <a:pt x="5212" y="12736"/>
                    <a:pt x="5450" y="12932"/>
                  </a:cubicBezTo>
                  <a:cubicBezTo>
                    <a:pt x="5654" y="13100"/>
                    <a:pt x="5901" y="13182"/>
                    <a:pt x="6147" y="13182"/>
                  </a:cubicBezTo>
                  <a:cubicBezTo>
                    <a:pt x="6464" y="13182"/>
                    <a:pt x="6778" y="13046"/>
                    <a:pt x="6994" y="12782"/>
                  </a:cubicBezTo>
                  <a:cubicBezTo>
                    <a:pt x="7413" y="12273"/>
                    <a:pt x="7740" y="11701"/>
                    <a:pt x="8007" y="11086"/>
                  </a:cubicBezTo>
                  <a:cubicBezTo>
                    <a:pt x="8269" y="10468"/>
                    <a:pt x="8460" y="9805"/>
                    <a:pt x="8560" y="9110"/>
                  </a:cubicBezTo>
                  <a:cubicBezTo>
                    <a:pt x="8664" y="8418"/>
                    <a:pt x="8674" y="7692"/>
                    <a:pt x="8584" y="6966"/>
                  </a:cubicBezTo>
                  <a:cubicBezTo>
                    <a:pt x="8494" y="6243"/>
                    <a:pt x="8303" y="5520"/>
                    <a:pt x="8017" y="4840"/>
                  </a:cubicBezTo>
                  <a:cubicBezTo>
                    <a:pt x="7982" y="4755"/>
                    <a:pt x="7945" y="4670"/>
                    <a:pt x="7905" y="4586"/>
                  </a:cubicBezTo>
                  <a:cubicBezTo>
                    <a:pt x="7865" y="4503"/>
                    <a:pt x="7827" y="4419"/>
                    <a:pt x="7786" y="4338"/>
                  </a:cubicBezTo>
                  <a:cubicBezTo>
                    <a:pt x="7704" y="4174"/>
                    <a:pt x="7614" y="4014"/>
                    <a:pt x="7523" y="3855"/>
                  </a:cubicBezTo>
                  <a:cubicBezTo>
                    <a:pt x="7333" y="3543"/>
                    <a:pt x="7129" y="3237"/>
                    <a:pt x="6904" y="2957"/>
                  </a:cubicBezTo>
                  <a:cubicBezTo>
                    <a:pt x="6455" y="2393"/>
                    <a:pt x="5940" y="1901"/>
                    <a:pt x="5377" y="1488"/>
                  </a:cubicBezTo>
                  <a:cubicBezTo>
                    <a:pt x="4814" y="1078"/>
                    <a:pt x="4209" y="749"/>
                    <a:pt x="3578" y="506"/>
                  </a:cubicBezTo>
                  <a:cubicBezTo>
                    <a:pt x="3260" y="384"/>
                    <a:pt x="2938" y="285"/>
                    <a:pt x="2605" y="211"/>
                  </a:cubicBezTo>
                  <a:cubicBezTo>
                    <a:pt x="2521" y="193"/>
                    <a:pt x="2438" y="175"/>
                    <a:pt x="2353" y="160"/>
                  </a:cubicBezTo>
                  <a:cubicBezTo>
                    <a:pt x="2269" y="146"/>
                    <a:pt x="2184" y="134"/>
                    <a:pt x="2098" y="121"/>
                  </a:cubicBezTo>
                  <a:cubicBezTo>
                    <a:pt x="2013" y="110"/>
                    <a:pt x="1924" y="102"/>
                    <a:pt x="1836" y="93"/>
                  </a:cubicBezTo>
                  <a:lnTo>
                    <a:pt x="1702" y="84"/>
                  </a:lnTo>
                  <a:lnTo>
                    <a:pt x="1630" y="79"/>
                  </a:lnTo>
                  <a:lnTo>
                    <a:pt x="1592" y="77"/>
                  </a:lnTo>
                  <a:cubicBezTo>
                    <a:pt x="1579" y="77"/>
                    <a:pt x="1569" y="77"/>
                    <a:pt x="1546" y="72"/>
                  </a:cubicBezTo>
                  <a:cubicBezTo>
                    <a:pt x="1423" y="24"/>
                    <a:pt x="1296" y="1"/>
                    <a:pt x="1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1" name="Google Shape;1951;p64"/>
          <p:cNvGrpSpPr/>
          <p:nvPr/>
        </p:nvGrpSpPr>
        <p:grpSpPr>
          <a:xfrm>
            <a:off x="3763773" y="3531092"/>
            <a:ext cx="764761" cy="766210"/>
            <a:chOff x="6865027" y="2653450"/>
            <a:chExt cx="1108350" cy="1110450"/>
          </a:xfrm>
        </p:grpSpPr>
        <p:sp>
          <p:nvSpPr>
            <p:cNvPr id="1952" name="Google Shape;1952;p64"/>
            <p:cNvSpPr/>
            <p:nvPr/>
          </p:nvSpPr>
          <p:spPr>
            <a:xfrm>
              <a:off x="6928477" y="2833375"/>
              <a:ext cx="964750" cy="768900"/>
            </a:xfrm>
            <a:custGeom>
              <a:avLst/>
              <a:gdLst/>
              <a:ahLst/>
              <a:cxnLst/>
              <a:rect l="l" t="t" r="r" b="b"/>
              <a:pathLst>
                <a:path w="38590" h="30756" extrusionOk="0">
                  <a:moveTo>
                    <a:pt x="31107" y="852"/>
                  </a:moveTo>
                  <a:cubicBezTo>
                    <a:pt x="31762" y="852"/>
                    <a:pt x="32373" y="903"/>
                    <a:pt x="32941" y="1008"/>
                  </a:cubicBezTo>
                  <a:cubicBezTo>
                    <a:pt x="34439" y="1279"/>
                    <a:pt x="35559" y="1904"/>
                    <a:pt x="36267" y="2866"/>
                  </a:cubicBezTo>
                  <a:cubicBezTo>
                    <a:pt x="36974" y="3826"/>
                    <a:pt x="37241" y="5082"/>
                    <a:pt x="37059" y="6595"/>
                  </a:cubicBezTo>
                  <a:cubicBezTo>
                    <a:pt x="36876" y="8108"/>
                    <a:pt x="36259" y="9807"/>
                    <a:pt x="35222" y="11644"/>
                  </a:cubicBezTo>
                  <a:cubicBezTo>
                    <a:pt x="33065" y="15473"/>
                    <a:pt x="29356" y="19439"/>
                    <a:pt x="24778" y="22815"/>
                  </a:cubicBezTo>
                  <a:cubicBezTo>
                    <a:pt x="20200" y="26190"/>
                    <a:pt x="15311" y="28560"/>
                    <a:pt x="11016" y="29491"/>
                  </a:cubicBezTo>
                  <a:cubicBezTo>
                    <a:pt x="9738" y="29767"/>
                    <a:pt x="8558" y="29906"/>
                    <a:pt x="7488" y="29906"/>
                  </a:cubicBezTo>
                  <a:cubicBezTo>
                    <a:pt x="6833" y="29906"/>
                    <a:pt x="6219" y="29854"/>
                    <a:pt x="5650" y="29749"/>
                  </a:cubicBezTo>
                  <a:cubicBezTo>
                    <a:pt x="4152" y="29478"/>
                    <a:pt x="3031" y="28853"/>
                    <a:pt x="2323" y="27891"/>
                  </a:cubicBezTo>
                  <a:cubicBezTo>
                    <a:pt x="1617" y="26931"/>
                    <a:pt x="1350" y="25675"/>
                    <a:pt x="1532" y="24162"/>
                  </a:cubicBezTo>
                  <a:cubicBezTo>
                    <a:pt x="1715" y="22649"/>
                    <a:pt x="2331" y="20950"/>
                    <a:pt x="3368" y="19113"/>
                  </a:cubicBezTo>
                  <a:cubicBezTo>
                    <a:pt x="5526" y="15283"/>
                    <a:pt x="9235" y="11317"/>
                    <a:pt x="13813" y="7943"/>
                  </a:cubicBezTo>
                  <a:cubicBezTo>
                    <a:pt x="18391" y="4567"/>
                    <a:pt x="23280" y="2197"/>
                    <a:pt x="27575" y="1266"/>
                  </a:cubicBezTo>
                  <a:cubicBezTo>
                    <a:pt x="28854" y="991"/>
                    <a:pt x="30036" y="852"/>
                    <a:pt x="31107" y="852"/>
                  </a:cubicBezTo>
                  <a:close/>
                  <a:moveTo>
                    <a:pt x="31121" y="1"/>
                  </a:moveTo>
                  <a:cubicBezTo>
                    <a:pt x="29990" y="1"/>
                    <a:pt x="28743" y="145"/>
                    <a:pt x="27395" y="437"/>
                  </a:cubicBezTo>
                  <a:cubicBezTo>
                    <a:pt x="22982" y="1392"/>
                    <a:pt x="17980" y="3814"/>
                    <a:pt x="13308" y="7259"/>
                  </a:cubicBezTo>
                  <a:cubicBezTo>
                    <a:pt x="8635" y="10703"/>
                    <a:pt x="4842" y="14766"/>
                    <a:pt x="2626" y="18698"/>
                  </a:cubicBezTo>
                  <a:cubicBezTo>
                    <a:pt x="352" y="22731"/>
                    <a:pt x="1" y="26176"/>
                    <a:pt x="1638" y="28397"/>
                  </a:cubicBezTo>
                  <a:cubicBezTo>
                    <a:pt x="2788" y="29954"/>
                    <a:pt x="4803" y="30755"/>
                    <a:pt x="7469" y="30755"/>
                  </a:cubicBezTo>
                  <a:cubicBezTo>
                    <a:pt x="8602" y="30755"/>
                    <a:pt x="9848" y="30613"/>
                    <a:pt x="11196" y="30318"/>
                  </a:cubicBezTo>
                  <a:cubicBezTo>
                    <a:pt x="15609" y="29365"/>
                    <a:pt x="20610" y="26943"/>
                    <a:pt x="25283" y="23498"/>
                  </a:cubicBezTo>
                  <a:cubicBezTo>
                    <a:pt x="29956" y="20054"/>
                    <a:pt x="33749" y="15991"/>
                    <a:pt x="35965" y="12059"/>
                  </a:cubicBezTo>
                  <a:cubicBezTo>
                    <a:pt x="38238" y="8026"/>
                    <a:pt x="38590" y="4582"/>
                    <a:pt x="36953" y="2360"/>
                  </a:cubicBezTo>
                  <a:cubicBezTo>
                    <a:pt x="35802" y="802"/>
                    <a:pt x="33786" y="1"/>
                    <a:pt x="31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4"/>
            <p:cNvSpPr/>
            <p:nvPr/>
          </p:nvSpPr>
          <p:spPr>
            <a:xfrm>
              <a:off x="7160977" y="2653450"/>
              <a:ext cx="524575" cy="1110450"/>
            </a:xfrm>
            <a:custGeom>
              <a:avLst/>
              <a:gdLst/>
              <a:ahLst/>
              <a:cxnLst/>
              <a:rect l="l" t="t" r="r" b="b"/>
              <a:pathLst>
                <a:path w="20983" h="44418" extrusionOk="0">
                  <a:moveTo>
                    <a:pt x="9656" y="852"/>
                  </a:moveTo>
                  <a:cubicBezTo>
                    <a:pt x="10800" y="852"/>
                    <a:pt x="11944" y="1332"/>
                    <a:pt x="13057" y="2284"/>
                  </a:cubicBezTo>
                  <a:cubicBezTo>
                    <a:pt x="14233" y="3287"/>
                    <a:pt x="15321" y="4764"/>
                    <a:pt x="16289" y="6671"/>
                  </a:cubicBezTo>
                  <a:cubicBezTo>
                    <a:pt x="18309" y="10643"/>
                    <a:pt x="19575" y="16001"/>
                    <a:pt x="19853" y="21760"/>
                  </a:cubicBezTo>
                  <a:cubicBezTo>
                    <a:pt x="20131" y="27521"/>
                    <a:pt x="19387" y="32975"/>
                    <a:pt x="17759" y="37123"/>
                  </a:cubicBezTo>
                  <a:cubicBezTo>
                    <a:pt x="16978" y="39113"/>
                    <a:pt x="16037" y="40688"/>
                    <a:pt x="14964" y="41801"/>
                  </a:cubicBezTo>
                  <a:cubicBezTo>
                    <a:pt x="13891" y="42914"/>
                    <a:pt x="12732" y="43508"/>
                    <a:pt x="11523" y="43567"/>
                  </a:cubicBezTo>
                  <a:cubicBezTo>
                    <a:pt x="11458" y="43570"/>
                    <a:pt x="11394" y="43572"/>
                    <a:pt x="11329" y="43572"/>
                  </a:cubicBezTo>
                  <a:cubicBezTo>
                    <a:pt x="10184" y="43572"/>
                    <a:pt x="9043" y="43091"/>
                    <a:pt x="7930" y="42139"/>
                  </a:cubicBezTo>
                  <a:cubicBezTo>
                    <a:pt x="6754" y="41137"/>
                    <a:pt x="5666" y="39660"/>
                    <a:pt x="4698" y="37753"/>
                  </a:cubicBezTo>
                  <a:cubicBezTo>
                    <a:pt x="2678" y="33780"/>
                    <a:pt x="1412" y="28422"/>
                    <a:pt x="1134" y="22663"/>
                  </a:cubicBezTo>
                  <a:cubicBezTo>
                    <a:pt x="856" y="16903"/>
                    <a:pt x="1600" y="11446"/>
                    <a:pt x="3227" y="7300"/>
                  </a:cubicBezTo>
                  <a:cubicBezTo>
                    <a:pt x="4008" y="5310"/>
                    <a:pt x="4948" y="3735"/>
                    <a:pt x="6023" y="2623"/>
                  </a:cubicBezTo>
                  <a:cubicBezTo>
                    <a:pt x="7096" y="1509"/>
                    <a:pt x="8255" y="915"/>
                    <a:pt x="9462" y="856"/>
                  </a:cubicBezTo>
                  <a:cubicBezTo>
                    <a:pt x="9527" y="853"/>
                    <a:pt x="9591" y="852"/>
                    <a:pt x="9656" y="852"/>
                  </a:cubicBezTo>
                  <a:close/>
                  <a:moveTo>
                    <a:pt x="9657" y="0"/>
                  </a:moveTo>
                  <a:cubicBezTo>
                    <a:pt x="9578" y="0"/>
                    <a:pt x="9500" y="2"/>
                    <a:pt x="9421" y="6"/>
                  </a:cubicBezTo>
                  <a:cubicBezTo>
                    <a:pt x="6631" y="142"/>
                    <a:pt x="4150" y="2621"/>
                    <a:pt x="2436" y="6988"/>
                  </a:cubicBezTo>
                  <a:cubicBezTo>
                    <a:pt x="766" y="11244"/>
                    <a:pt x="1" y="16826"/>
                    <a:pt x="285" y="22701"/>
                  </a:cubicBezTo>
                  <a:cubicBezTo>
                    <a:pt x="568" y="28577"/>
                    <a:pt x="1865" y="34058"/>
                    <a:pt x="3939" y="38135"/>
                  </a:cubicBezTo>
                  <a:cubicBezTo>
                    <a:pt x="6006" y="42196"/>
                    <a:pt x="8620" y="44417"/>
                    <a:pt x="11325" y="44417"/>
                  </a:cubicBezTo>
                  <a:cubicBezTo>
                    <a:pt x="11405" y="44417"/>
                    <a:pt x="11485" y="44416"/>
                    <a:pt x="11562" y="44411"/>
                  </a:cubicBezTo>
                  <a:cubicBezTo>
                    <a:pt x="14352" y="44277"/>
                    <a:pt x="16835" y="41796"/>
                    <a:pt x="18548" y="37429"/>
                  </a:cubicBezTo>
                  <a:cubicBezTo>
                    <a:pt x="20219" y="33173"/>
                    <a:pt x="20983" y="27591"/>
                    <a:pt x="20698" y="21716"/>
                  </a:cubicBezTo>
                  <a:cubicBezTo>
                    <a:pt x="20417" y="15840"/>
                    <a:pt x="19118" y="10359"/>
                    <a:pt x="17046" y="6283"/>
                  </a:cubicBezTo>
                  <a:cubicBezTo>
                    <a:pt x="14980" y="2217"/>
                    <a:pt x="12362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4"/>
            <p:cNvSpPr/>
            <p:nvPr/>
          </p:nvSpPr>
          <p:spPr>
            <a:xfrm>
              <a:off x="6865027" y="2923600"/>
              <a:ext cx="1108350" cy="576200"/>
            </a:xfrm>
            <a:custGeom>
              <a:avLst/>
              <a:gdLst/>
              <a:ahLst/>
              <a:cxnLst/>
              <a:rect l="l" t="t" r="r" b="b"/>
              <a:pathLst>
                <a:path w="44334" h="23048" extrusionOk="0">
                  <a:moveTo>
                    <a:pt x="13380" y="852"/>
                  </a:moveTo>
                  <a:cubicBezTo>
                    <a:pt x="16873" y="852"/>
                    <a:pt x="20755" y="1411"/>
                    <a:pt x="24671" y="2497"/>
                  </a:cubicBezTo>
                  <a:cubicBezTo>
                    <a:pt x="30227" y="4041"/>
                    <a:pt x="35175" y="6456"/>
                    <a:pt x="38603" y="9302"/>
                  </a:cubicBezTo>
                  <a:cubicBezTo>
                    <a:pt x="40248" y="10671"/>
                    <a:pt x="41449" y="12057"/>
                    <a:pt x="42168" y="13424"/>
                  </a:cubicBezTo>
                  <a:cubicBezTo>
                    <a:pt x="42888" y="14794"/>
                    <a:pt x="43087" y="16078"/>
                    <a:pt x="42765" y="17245"/>
                  </a:cubicBezTo>
                  <a:cubicBezTo>
                    <a:pt x="42443" y="18412"/>
                    <a:pt x="41606" y="19410"/>
                    <a:pt x="40282" y="20211"/>
                  </a:cubicBezTo>
                  <a:cubicBezTo>
                    <a:pt x="38962" y="21011"/>
                    <a:pt x="37219" y="21582"/>
                    <a:pt x="35104" y="21904"/>
                  </a:cubicBezTo>
                  <a:cubicBezTo>
                    <a:pt x="33804" y="22102"/>
                    <a:pt x="32410" y="22200"/>
                    <a:pt x="30947" y="22200"/>
                  </a:cubicBezTo>
                  <a:cubicBezTo>
                    <a:pt x="27455" y="22200"/>
                    <a:pt x="23574" y="21642"/>
                    <a:pt x="19660" y="20555"/>
                  </a:cubicBezTo>
                  <a:cubicBezTo>
                    <a:pt x="14104" y="19013"/>
                    <a:pt x="9156" y="16595"/>
                    <a:pt x="5728" y="13749"/>
                  </a:cubicBezTo>
                  <a:cubicBezTo>
                    <a:pt x="4083" y="12382"/>
                    <a:pt x="2882" y="10995"/>
                    <a:pt x="2163" y="9628"/>
                  </a:cubicBezTo>
                  <a:cubicBezTo>
                    <a:pt x="1443" y="8259"/>
                    <a:pt x="1243" y="6975"/>
                    <a:pt x="1566" y="5807"/>
                  </a:cubicBezTo>
                  <a:cubicBezTo>
                    <a:pt x="1888" y="4639"/>
                    <a:pt x="2725" y="3642"/>
                    <a:pt x="4048" y="2840"/>
                  </a:cubicBezTo>
                  <a:cubicBezTo>
                    <a:pt x="5368" y="2041"/>
                    <a:pt x="7112" y="1471"/>
                    <a:pt x="9227" y="1148"/>
                  </a:cubicBezTo>
                  <a:cubicBezTo>
                    <a:pt x="10526" y="950"/>
                    <a:pt x="11919" y="852"/>
                    <a:pt x="13380" y="852"/>
                  </a:cubicBezTo>
                  <a:close/>
                  <a:moveTo>
                    <a:pt x="13384" y="1"/>
                  </a:moveTo>
                  <a:cubicBezTo>
                    <a:pt x="11878" y="1"/>
                    <a:pt x="10440" y="102"/>
                    <a:pt x="9099" y="307"/>
                  </a:cubicBezTo>
                  <a:cubicBezTo>
                    <a:pt x="4461" y="1017"/>
                    <a:pt x="1494" y="2888"/>
                    <a:pt x="748" y="5580"/>
                  </a:cubicBezTo>
                  <a:cubicBezTo>
                    <a:pt x="0" y="8272"/>
                    <a:pt x="1575" y="11404"/>
                    <a:pt x="5187" y="14402"/>
                  </a:cubicBezTo>
                  <a:cubicBezTo>
                    <a:pt x="8705" y="17323"/>
                    <a:pt x="13764" y="19798"/>
                    <a:pt x="19432" y="21371"/>
                  </a:cubicBezTo>
                  <a:cubicBezTo>
                    <a:pt x="23418" y="22480"/>
                    <a:pt x="27376" y="23047"/>
                    <a:pt x="30948" y="23047"/>
                  </a:cubicBezTo>
                  <a:cubicBezTo>
                    <a:pt x="32455" y="23047"/>
                    <a:pt x="33892" y="22948"/>
                    <a:pt x="35233" y="22742"/>
                  </a:cubicBezTo>
                  <a:cubicBezTo>
                    <a:pt x="39872" y="22032"/>
                    <a:pt x="42839" y="20161"/>
                    <a:pt x="43585" y="17469"/>
                  </a:cubicBezTo>
                  <a:cubicBezTo>
                    <a:pt x="44334" y="14776"/>
                    <a:pt x="42757" y="11644"/>
                    <a:pt x="39147" y="8646"/>
                  </a:cubicBezTo>
                  <a:cubicBezTo>
                    <a:pt x="35628" y="5725"/>
                    <a:pt x="30570" y="3251"/>
                    <a:pt x="24902" y="1677"/>
                  </a:cubicBezTo>
                  <a:cubicBezTo>
                    <a:pt x="20914" y="570"/>
                    <a:pt x="16955" y="1"/>
                    <a:pt x="13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64"/>
          <p:cNvGrpSpPr/>
          <p:nvPr/>
        </p:nvGrpSpPr>
        <p:grpSpPr>
          <a:xfrm>
            <a:off x="3278598" y="1894127"/>
            <a:ext cx="1249918" cy="1250199"/>
            <a:chOff x="7445215" y="1245093"/>
            <a:chExt cx="1451705" cy="1452031"/>
          </a:xfrm>
        </p:grpSpPr>
        <p:sp>
          <p:nvSpPr>
            <p:cNvPr id="1956" name="Google Shape;1956;p64"/>
            <p:cNvSpPr/>
            <p:nvPr/>
          </p:nvSpPr>
          <p:spPr>
            <a:xfrm>
              <a:off x="7445215" y="1245449"/>
              <a:ext cx="1451705" cy="1451675"/>
            </a:xfrm>
            <a:custGeom>
              <a:avLst/>
              <a:gdLst/>
              <a:ahLst/>
              <a:cxnLst/>
              <a:rect l="l" t="t" r="r" b="b"/>
              <a:pathLst>
                <a:path w="48916" h="48915" extrusionOk="0">
                  <a:moveTo>
                    <a:pt x="24459" y="0"/>
                  </a:moveTo>
                  <a:cubicBezTo>
                    <a:pt x="10951" y="0"/>
                    <a:pt x="1" y="10948"/>
                    <a:pt x="1" y="24456"/>
                  </a:cubicBezTo>
                  <a:cubicBezTo>
                    <a:pt x="1" y="37964"/>
                    <a:pt x="10951" y="48914"/>
                    <a:pt x="24459" y="48914"/>
                  </a:cubicBezTo>
                  <a:cubicBezTo>
                    <a:pt x="37965" y="48914"/>
                    <a:pt x="48915" y="37964"/>
                    <a:pt x="48915" y="24456"/>
                  </a:cubicBezTo>
                  <a:cubicBezTo>
                    <a:pt x="48915" y="10948"/>
                    <a:pt x="37965" y="2"/>
                    <a:pt x="24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4"/>
            <p:cNvSpPr/>
            <p:nvPr/>
          </p:nvSpPr>
          <p:spPr>
            <a:xfrm>
              <a:off x="7658596" y="2402456"/>
              <a:ext cx="1062781" cy="167440"/>
            </a:xfrm>
            <a:custGeom>
              <a:avLst/>
              <a:gdLst/>
              <a:ahLst/>
              <a:cxnLst/>
              <a:rect l="l" t="t" r="r" b="b"/>
              <a:pathLst>
                <a:path w="35811" h="5642" extrusionOk="0">
                  <a:moveTo>
                    <a:pt x="21545" y="0"/>
                  </a:moveTo>
                  <a:cubicBezTo>
                    <a:pt x="12497" y="0"/>
                    <a:pt x="4733" y="1539"/>
                    <a:pt x="1" y="2758"/>
                  </a:cubicBezTo>
                  <a:cubicBezTo>
                    <a:pt x="949" y="3705"/>
                    <a:pt x="1981" y="4570"/>
                    <a:pt x="3076" y="5350"/>
                  </a:cubicBezTo>
                  <a:cubicBezTo>
                    <a:pt x="6585" y="4697"/>
                    <a:pt x="11103" y="4142"/>
                    <a:pt x="16323" y="4142"/>
                  </a:cubicBezTo>
                  <a:cubicBezTo>
                    <a:pt x="20783" y="4142"/>
                    <a:pt x="25756" y="4547"/>
                    <a:pt x="31053" y="5642"/>
                  </a:cubicBezTo>
                  <a:cubicBezTo>
                    <a:pt x="32823" y="4433"/>
                    <a:pt x="34419" y="2995"/>
                    <a:pt x="35811" y="1376"/>
                  </a:cubicBezTo>
                  <a:cubicBezTo>
                    <a:pt x="30881" y="382"/>
                    <a:pt x="26053" y="0"/>
                    <a:pt x="21545" y="0"/>
                  </a:cubicBezTo>
                  <a:close/>
                </a:path>
              </a:pathLst>
            </a:custGeom>
            <a:solidFill>
              <a:srgbClr val="FA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4"/>
            <p:cNvSpPr/>
            <p:nvPr/>
          </p:nvSpPr>
          <p:spPr>
            <a:xfrm>
              <a:off x="7620460" y="1383627"/>
              <a:ext cx="1261798" cy="441008"/>
            </a:xfrm>
            <a:custGeom>
              <a:avLst/>
              <a:gdLst/>
              <a:ahLst/>
              <a:cxnLst/>
              <a:rect l="l" t="t" r="r" b="b"/>
              <a:pathLst>
                <a:path w="42517" h="14860" extrusionOk="0">
                  <a:moveTo>
                    <a:pt x="4163" y="0"/>
                  </a:moveTo>
                  <a:cubicBezTo>
                    <a:pt x="2632" y="1119"/>
                    <a:pt x="1235" y="2408"/>
                    <a:pt x="0" y="3844"/>
                  </a:cubicBezTo>
                  <a:cubicBezTo>
                    <a:pt x="9274" y="7908"/>
                    <a:pt x="26041" y="14176"/>
                    <a:pt x="42516" y="14859"/>
                  </a:cubicBezTo>
                  <a:cubicBezTo>
                    <a:pt x="41445" y="9603"/>
                    <a:pt x="38687" y="4964"/>
                    <a:pt x="34832" y="1525"/>
                  </a:cubicBezTo>
                  <a:cubicBezTo>
                    <a:pt x="32063" y="2008"/>
                    <a:pt x="28991" y="2200"/>
                    <a:pt x="25862" y="2200"/>
                  </a:cubicBezTo>
                  <a:cubicBezTo>
                    <a:pt x="17485" y="2200"/>
                    <a:pt x="8692" y="827"/>
                    <a:pt x="4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4"/>
            <p:cNvSpPr/>
            <p:nvPr/>
          </p:nvSpPr>
          <p:spPr>
            <a:xfrm>
              <a:off x="7445215" y="1897167"/>
              <a:ext cx="1450725" cy="465135"/>
            </a:xfrm>
            <a:custGeom>
              <a:avLst/>
              <a:gdLst/>
              <a:ahLst/>
              <a:cxnLst/>
              <a:rect l="l" t="t" r="r" b="b"/>
              <a:pathLst>
                <a:path w="48883" h="15673" extrusionOk="0">
                  <a:moveTo>
                    <a:pt x="125" y="1"/>
                  </a:moveTo>
                  <a:cubicBezTo>
                    <a:pt x="43" y="812"/>
                    <a:pt x="1" y="1634"/>
                    <a:pt x="1" y="2465"/>
                  </a:cubicBezTo>
                  <a:cubicBezTo>
                    <a:pt x="1" y="3340"/>
                    <a:pt x="50" y="4205"/>
                    <a:pt x="138" y="5058"/>
                  </a:cubicBezTo>
                  <a:cubicBezTo>
                    <a:pt x="441" y="5052"/>
                    <a:pt x="742" y="5050"/>
                    <a:pt x="1042" y="5050"/>
                  </a:cubicBezTo>
                  <a:cubicBezTo>
                    <a:pt x="15340" y="5050"/>
                    <a:pt x="26789" y="10740"/>
                    <a:pt x="1811" y="11709"/>
                  </a:cubicBezTo>
                  <a:cubicBezTo>
                    <a:pt x="2381" y="13100"/>
                    <a:pt x="3074" y="14424"/>
                    <a:pt x="3875" y="15672"/>
                  </a:cubicBezTo>
                  <a:lnTo>
                    <a:pt x="47392" y="10968"/>
                  </a:lnTo>
                  <a:cubicBezTo>
                    <a:pt x="48246" y="8664"/>
                    <a:pt x="48765" y="6198"/>
                    <a:pt x="48882" y="3625"/>
                  </a:cubicBezTo>
                  <a:lnTo>
                    <a:pt x="48882" y="3625"/>
                  </a:lnTo>
                  <a:cubicBezTo>
                    <a:pt x="46278" y="3961"/>
                    <a:pt x="43300" y="4107"/>
                    <a:pt x="40093" y="4107"/>
                  </a:cubicBezTo>
                  <a:cubicBezTo>
                    <a:pt x="27365" y="4107"/>
                    <a:pt x="11028" y="181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4"/>
            <p:cNvSpPr/>
            <p:nvPr/>
          </p:nvSpPr>
          <p:spPr>
            <a:xfrm>
              <a:off x="7692042" y="1753824"/>
              <a:ext cx="277781" cy="84165"/>
            </a:xfrm>
            <a:custGeom>
              <a:avLst/>
              <a:gdLst/>
              <a:ahLst/>
              <a:cxnLst/>
              <a:rect l="l" t="t" r="r" b="b"/>
              <a:pathLst>
                <a:path w="9360" h="2836" extrusionOk="0">
                  <a:moveTo>
                    <a:pt x="4680" y="1"/>
                  </a:moveTo>
                  <a:cubicBezTo>
                    <a:pt x="2096" y="1"/>
                    <a:pt x="1" y="635"/>
                    <a:pt x="1" y="1419"/>
                  </a:cubicBezTo>
                  <a:cubicBezTo>
                    <a:pt x="1" y="2201"/>
                    <a:pt x="2096" y="2835"/>
                    <a:pt x="4680" y="2835"/>
                  </a:cubicBezTo>
                  <a:cubicBezTo>
                    <a:pt x="7264" y="2835"/>
                    <a:pt x="9359" y="2201"/>
                    <a:pt x="9359" y="1419"/>
                  </a:cubicBezTo>
                  <a:cubicBezTo>
                    <a:pt x="9359" y="635"/>
                    <a:pt x="7264" y="1"/>
                    <a:pt x="4680" y="1"/>
                  </a:cubicBezTo>
                  <a:close/>
                </a:path>
              </a:pathLst>
            </a:custGeom>
            <a:solidFill>
              <a:srgbClr val="FA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4"/>
            <p:cNvSpPr/>
            <p:nvPr/>
          </p:nvSpPr>
          <p:spPr>
            <a:xfrm>
              <a:off x="8320612" y="1329941"/>
              <a:ext cx="84106" cy="62115"/>
            </a:xfrm>
            <a:custGeom>
              <a:avLst/>
              <a:gdLst/>
              <a:ahLst/>
              <a:cxnLst/>
              <a:rect l="l" t="t" r="r" b="b"/>
              <a:pathLst>
                <a:path w="2834" h="2093" extrusionOk="0">
                  <a:moveTo>
                    <a:pt x="1417" y="1"/>
                  </a:moveTo>
                  <a:cubicBezTo>
                    <a:pt x="634" y="1"/>
                    <a:pt x="1" y="468"/>
                    <a:pt x="1" y="1047"/>
                  </a:cubicBezTo>
                  <a:cubicBezTo>
                    <a:pt x="1" y="1625"/>
                    <a:pt x="634" y="2092"/>
                    <a:pt x="1417" y="2092"/>
                  </a:cubicBezTo>
                  <a:cubicBezTo>
                    <a:pt x="1419" y="2092"/>
                    <a:pt x="1420" y="2092"/>
                    <a:pt x="1421" y="2092"/>
                  </a:cubicBezTo>
                  <a:cubicBezTo>
                    <a:pt x="2203" y="2092"/>
                    <a:pt x="2834" y="1624"/>
                    <a:pt x="2834" y="1047"/>
                  </a:cubicBezTo>
                  <a:cubicBezTo>
                    <a:pt x="2834" y="468"/>
                    <a:pt x="2201" y="1"/>
                    <a:pt x="1417" y="1"/>
                  </a:cubicBezTo>
                  <a:close/>
                </a:path>
              </a:pathLst>
            </a:custGeom>
            <a:solidFill>
              <a:srgbClr val="FA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4"/>
            <p:cNvSpPr/>
            <p:nvPr/>
          </p:nvSpPr>
          <p:spPr>
            <a:xfrm>
              <a:off x="7966084" y="2568858"/>
              <a:ext cx="84165" cy="36563"/>
            </a:xfrm>
            <a:custGeom>
              <a:avLst/>
              <a:gdLst/>
              <a:ahLst/>
              <a:cxnLst/>
              <a:rect l="l" t="t" r="r" b="b"/>
              <a:pathLst>
                <a:path w="2836" h="1232" extrusionOk="0">
                  <a:moveTo>
                    <a:pt x="1417" y="0"/>
                  </a:moveTo>
                  <a:cubicBezTo>
                    <a:pt x="635" y="0"/>
                    <a:pt x="1" y="277"/>
                    <a:pt x="1" y="617"/>
                  </a:cubicBezTo>
                  <a:cubicBezTo>
                    <a:pt x="1" y="955"/>
                    <a:pt x="635" y="1232"/>
                    <a:pt x="1417" y="1232"/>
                  </a:cubicBezTo>
                  <a:cubicBezTo>
                    <a:pt x="2201" y="1232"/>
                    <a:pt x="2835" y="955"/>
                    <a:pt x="2835" y="617"/>
                  </a:cubicBezTo>
                  <a:cubicBezTo>
                    <a:pt x="2835" y="277"/>
                    <a:pt x="2201" y="0"/>
                    <a:pt x="1417" y="0"/>
                  </a:cubicBezTo>
                  <a:close/>
                </a:path>
              </a:pathLst>
            </a:custGeom>
            <a:solidFill>
              <a:srgbClr val="FA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4"/>
            <p:cNvSpPr/>
            <p:nvPr/>
          </p:nvSpPr>
          <p:spPr>
            <a:xfrm>
              <a:off x="8667928" y="2287426"/>
              <a:ext cx="47454" cy="80456"/>
            </a:xfrm>
            <a:custGeom>
              <a:avLst/>
              <a:gdLst/>
              <a:ahLst/>
              <a:cxnLst/>
              <a:rect l="l" t="t" r="r" b="b"/>
              <a:pathLst>
                <a:path w="1599" h="2711" extrusionOk="0">
                  <a:moveTo>
                    <a:pt x="800" y="0"/>
                  </a:moveTo>
                  <a:cubicBezTo>
                    <a:pt x="358" y="0"/>
                    <a:pt x="0" y="607"/>
                    <a:pt x="0" y="1356"/>
                  </a:cubicBezTo>
                  <a:cubicBezTo>
                    <a:pt x="0" y="2104"/>
                    <a:pt x="358" y="2710"/>
                    <a:pt x="800" y="2710"/>
                  </a:cubicBezTo>
                  <a:cubicBezTo>
                    <a:pt x="1240" y="2710"/>
                    <a:pt x="1598" y="2104"/>
                    <a:pt x="1598" y="1356"/>
                  </a:cubicBezTo>
                  <a:cubicBezTo>
                    <a:pt x="1598" y="607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FA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4"/>
            <p:cNvSpPr/>
            <p:nvPr/>
          </p:nvSpPr>
          <p:spPr>
            <a:xfrm>
              <a:off x="7576033" y="1245093"/>
              <a:ext cx="1320886" cy="1282721"/>
            </a:xfrm>
            <a:custGeom>
              <a:avLst/>
              <a:gdLst/>
              <a:ahLst/>
              <a:cxnLst/>
              <a:rect l="l" t="t" r="r" b="b"/>
              <a:pathLst>
                <a:path w="44508" h="43222" extrusionOk="0">
                  <a:moveTo>
                    <a:pt x="20085" y="1"/>
                  </a:moveTo>
                  <a:cubicBezTo>
                    <a:pt x="11760" y="1"/>
                    <a:pt x="4410" y="4168"/>
                    <a:pt x="1" y="10527"/>
                  </a:cubicBezTo>
                  <a:cubicBezTo>
                    <a:pt x="4230" y="7015"/>
                    <a:pt x="9662" y="4904"/>
                    <a:pt x="15589" y="4904"/>
                  </a:cubicBezTo>
                  <a:cubicBezTo>
                    <a:pt x="29079" y="4904"/>
                    <a:pt x="40014" y="15838"/>
                    <a:pt x="40014" y="29326"/>
                  </a:cubicBezTo>
                  <a:cubicBezTo>
                    <a:pt x="40014" y="34491"/>
                    <a:pt x="38411" y="39278"/>
                    <a:pt x="35675" y="43221"/>
                  </a:cubicBezTo>
                  <a:cubicBezTo>
                    <a:pt x="41071" y="38743"/>
                    <a:pt x="44507" y="31984"/>
                    <a:pt x="44507" y="24424"/>
                  </a:cubicBezTo>
                  <a:cubicBezTo>
                    <a:pt x="44507" y="10936"/>
                    <a:pt x="33574" y="1"/>
                    <a:pt x="20085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4"/>
            <p:cNvSpPr/>
            <p:nvPr/>
          </p:nvSpPr>
          <p:spPr>
            <a:xfrm>
              <a:off x="7688837" y="1793741"/>
              <a:ext cx="180588" cy="108501"/>
            </a:xfrm>
            <a:custGeom>
              <a:avLst/>
              <a:gdLst/>
              <a:ahLst/>
              <a:cxnLst/>
              <a:rect l="l" t="t" r="r" b="b"/>
              <a:pathLst>
                <a:path w="6085" h="3656" extrusionOk="0">
                  <a:moveTo>
                    <a:pt x="614" y="0"/>
                  </a:moveTo>
                  <a:cubicBezTo>
                    <a:pt x="274" y="0"/>
                    <a:pt x="1" y="273"/>
                    <a:pt x="1" y="613"/>
                  </a:cubicBezTo>
                  <a:cubicBezTo>
                    <a:pt x="1" y="2292"/>
                    <a:pt x="1366" y="3656"/>
                    <a:pt x="3043" y="3656"/>
                  </a:cubicBezTo>
                  <a:cubicBezTo>
                    <a:pt x="4719" y="3656"/>
                    <a:pt x="6085" y="2292"/>
                    <a:pt x="6080" y="613"/>
                  </a:cubicBezTo>
                  <a:cubicBezTo>
                    <a:pt x="6080" y="273"/>
                    <a:pt x="5807" y="0"/>
                    <a:pt x="5467" y="0"/>
                  </a:cubicBezTo>
                  <a:cubicBezTo>
                    <a:pt x="5128" y="0"/>
                    <a:pt x="4853" y="273"/>
                    <a:pt x="4853" y="613"/>
                  </a:cubicBezTo>
                  <a:cubicBezTo>
                    <a:pt x="4853" y="1613"/>
                    <a:pt x="4040" y="2426"/>
                    <a:pt x="3039" y="2426"/>
                  </a:cubicBezTo>
                  <a:cubicBezTo>
                    <a:pt x="2040" y="2426"/>
                    <a:pt x="1227" y="1613"/>
                    <a:pt x="1227" y="613"/>
                  </a:cubicBezTo>
                  <a:cubicBezTo>
                    <a:pt x="1227" y="273"/>
                    <a:pt x="953" y="0"/>
                    <a:pt x="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4"/>
            <p:cNvSpPr/>
            <p:nvPr/>
          </p:nvSpPr>
          <p:spPr>
            <a:xfrm>
              <a:off x="8482295" y="1793741"/>
              <a:ext cx="180617" cy="108501"/>
            </a:xfrm>
            <a:custGeom>
              <a:avLst/>
              <a:gdLst/>
              <a:ahLst/>
              <a:cxnLst/>
              <a:rect l="l" t="t" r="r" b="b"/>
              <a:pathLst>
                <a:path w="6086" h="3656" extrusionOk="0">
                  <a:moveTo>
                    <a:pt x="614" y="0"/>
                  </a:moveTo>
                  <a:cubicBezTo>
                    <a:pt x="276" y="0"/>
                    <a:pt x="1" y="273"/>
                    <a:pt x="1" y="613"/>
                  </a:cubicBezTo>
                  <a:cubicBezTo>
                    <a:pt x="1" y="2292"/>
                    <a:pt x="1367" y="3656"/>
                    <a:pt x="3043" y="3656"/>
                  </a:cubicBezTo>
                  <a:cubicBezTo>
                    <a:pt x="4720" y="3656"/>
                    <a:pt x="6085" y="2292"/>
                    <a:pt x="6082" y="613"/>
                  </a:cubicBezTo>
                  <a:cubicBezTo>
                    <a:pt x="6082" y="273"/>
                    <a:pt x="5807" y="0"/>
                    <a:pt x="5469" y="0"/>
                  </a:cubicBezTo>
                  <a:cubicBezTo>
                    <a:pt x="5128" y="0"/>
                    <a:pt x="4855" y="273"/>
                    <a:pt x="4855" y="613"/>
                  </a:cubicBezTo>
                  <a:cubicBezTo>
                    <a:pt x="4855" y="1613"/>
                    <a:pt x="4041" y="2426"/>
                    <a:pt x="3041" y="2426"/>
                  </a:cubicBezTo>
                  <a:cubicBezTo>
                    <a:pt x="2042" y="2426"/>
                    <a:pt x="1228" y="1613"/>
                    <a:pt x="1228" y="613"/>
                  </a:cubicBezTo>
                  <a:cubicBezTo>
                    <a:pt x="1228" y="273"/>
                    <a:pt x="954" y="0"/>
                    <a:pt x="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4"/>
            <p:cNvSpPr/>
            <p:nvPr/>
          </p:nvSpPr>
          <p:spPr>
            <a:xfrm>
              <a:off x="8055206" y="1947262"/>
              <a:ext cx="241278" cy="120639"/>
            </a:xfrm>
            <a:custGeom>
              <a:avLst/>
              <a:gdLst/>
              <a:ahLst/>
              <a:cxnLst/>
              <a:rect l="l" t="t" r="r" b="b"/>
              <a:pathLst>
                <a:path w="8130" h="4065" extrusionOk="0">
                  <a:moveTo>
                    <a:pt x="1" y="0"/>
                  </a:moveTo>
                  <a:cubicBezTo>
                    <a:pt x="1" y="2246"/>
                    <a:pt x="1821" y="4065"/>
                    <a:pt x="4065" y="4065"/>
                  </a:cubicBezTo>
                  <a:cubicBezTo>
                    <a:pt x="6311" y="4065"/>
                    <a:pt x="8129" y="2246"/>
                    <a:pt x="8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4"/>
            <p:cNvSpPr/>
            <p:nvPr/>
          </p:nvSpPr>
          <p:spPr>
            <a:xfrm>
              <a:off x="7613902" y="1903577"/>
              <a:ext cx="217417" cy="104049"/>
            </a:xfrm>
            <a:custGeom>
              <a:avLst/>
              <a:gdLst/>
              <a:ahLst/>
              <a:cxnLst/>
              <a:rect l="l" t="t" r="r" b="b"/>
              <a:pathLst>
                <a:path w="7326" h="3506" extrusionOk="0">
                  <a:moveTo>
                    <a:pt x="3664" y="0"/>
                  </a:moveTo>
                  <a:cubicBezTo>
                    <a:pt x="1639" y="0"/>
                    <a:pt x="0" y="785"/>
                    <a:pt x="0" y="1754"/>
                  </a:cubicBezTo>
                  <a:cubicBezTo>
                    <a:pt x="0" y="2720"/>
                    <a:pt x="1642" y="3505"/>
                    <a:pt x="3664" y="3505"/>
                  </a:cubicBezTo>
                  <a:cubicBezTo>
                    <a:pt x="5686" y="3505"/>
                    <a:pt x="7326" y="2720"/>
                    <a:pt x="7326" y="1754"/>
                  </a:cubicBezTo>
                  <a:cubicBezTo>
                    <a:pt x="7326" y="784"/>
                    <a:pt x="5686" y="0"/>
                    <a:pt x="3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4"/>
            <p:cNvSpPr/>
            <p:nvPr/>
          </p:nvSpPr>
          <p:spPr>
            <a:xfrm>
              <a:off x="8548773" y="1903577"/>
              <a:ext cx="217328" cy="104049"/>
            </a:xfrm>
            <a:custGeom>
              <a:avLst/>
              <a:gdLst/>
              <a:ahLst/>
              <a:cxnLst/>
              <a:rect l="l" t="t" r="r" b="b"/>
              <a:pathLst>
                <a:path w="7323" h="3506" extrusionOk="0">
                  <a:moveTo>
                    <a:pt x="3660" y="0"/>
                  </a:moveTo>
                  <a:cubicBezTo>
                    <a:pt x="1639" y="0"/>
                    <a:pt x="0" y="785"/>
                    <a:pt x="0" y="1754"/>
                  </a:cubicBezTo>
                  <a:cubicBezTo>
                    <a:pt x="0" y="2720"/>
                    <a:pt x="1639" y="3505"/>
                    <a:pt x="3660" y="3505"/>
                  </a:cubicBezTo>
                  <a:cubicBezTo>
                    <a:pt x="5684" y="3505"/>
                    <a:pt x="7322" y="2720"/>
                    <a:pt x="7322" y="1754"/>
                  </a:cubicBezTo>
                  <a:cubicBezTo>
                    <a:pt x="7322" y="785"/>
                    <a:pt x="5684" y="0"/>
                    <a:pt x="3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64"/>
          <p:cNvGrpSpPr/>
          <p:nvPr/>
        </p:nvGrpSpPr>
        <p:grpSpPr>
          <a:xfrm>
            <a:off x="779903" y="1841804"/>
            <a:ext cx="1416212" cy="1354784"/>
            <a:chOff x="1978128" y="1703848"/>
            <a:chExt cx="1644846" cy="1573501"/>
          </a:xfrm>
        </p:grpSpPr>
        <p:sp>
          <p:nvSpPr>
            <p:cNvPr id="1971" name="Google Shape;1971;p64"/>
            <p:cNvSpPr/>
            <p:nvPr/>
          </p:nvSpPr>
          <p:spPr>
            <a:xfrm>
              <a:off x="1978128" y="1704026"/>
              <a:ext cx="1573353" cy="1573323"/>
            </a:xfrm>
            <a:custGeom>
              <a:avLst/>
              <a:gdLst/>
              <a:ahLst/>
              <a:cxnLst/>
              <a:rect l="l" t="t" r="r" b="b"/>
              <a:pathLst>
                <a:path w="53015" h="53014" extrusionOk="0">
                  <a:moveTo>
                    <a:pt x="26508" y="1"/>
                  </a:moveTo>
                  <a:cubicBezTo>
                    <a:pt x="19477" y="1"/>
                    <a:pt x="12735" y="2794"/>
                    <a:pt x="7765" y="7765"/>
                  </a:cubicBezTo>
                  <a:cubicBezTo>
                    <a:pt x="2795" y="12735"/>
                    <a:pt x="1" y="19477"/>
                    <a:pt x="1" y="26508"/>
                  </a:cubicBezTo>
                  <a:cubicBezTo>
                    <a:pt x="1" y="33537"/>
                    <a:pt x="2795" y="40279"/>
                    <a:pt x="7765" y="45250"/>
                  </a:cubicBezTo>
                  <a:cubicBezTo>
                    <a:pt x="12735" y="50220"/>
                    <a:pt x="19477" y="53014"/>
                    <a:pt x="26508" y="53014"/>
                  </a:cubicBezTo>
                  <a:cubicBezTo>
                    <a:pt x="33538" y="53014"/>
                    <a:pt x="40280" y="50220"/>
                    <a:pt x="45250" y="45250"/>
                  </a:cubicBezTo>
                  <a:cubicBezTo>
                    <a:pt x="50221" y="40279"/>
                    <a:pt x="53014" y="33537"/>
                    <a:pt x="53014" y="26508"/>
                  </a:cubicBezTo>
                  <a:cubicBezTo>
                    <a:pt x="53014" y="19477"/>
                    <a:pt x="50221" y="12735"/>
                    <a:pt x="45250" y="7765"/>
                  </a:cubicBezTo>
                  <a:cubicBezTo>
                    <a:pt x="40280" y="2794"/>
                    <a:pt x="33538" y="1"/>
                    <a:pt x="26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4"/>
            <p:cNvSpPr/>
            <p:nvPr/>
          </p:nvSpPr>
          <p:spPr>
            <a:xfrm>
              <a:off x="2416702" y="1737294"/>
              <a:ext cx="946979" cy="243207"/>
            </a:xfrm>
            <a:custGeom>
              <a:avLst/>
              <a:gdLst/>
              <a:ahLst/>
              <a:cxnLst/>
              <a:rect l="l" t="t" r="r" b="b"/>
              <a:pathLst>
                <a:path w="31909" h="8195" extrusionOk="0">
                  <a:moveTo>
                    <a:pt x="4107" y="0"/>
                  </a:moveTo>
                  <a:cubicBezTo>
                    <a:pt x="2689" y="425"/>
                    <a:pt x="1317" y="970"/>
                    <a:pt x="0" y="1621"/>
                  </a:cubicBezTo>
                  <a:lnTo>
                    <a:pt x="31908" y="8194"/>
                  </a:lnTo>
                  <a:cubicBezTo>
                    <a:pt x="30955" y="7075"/>
                    <a:pt x="29908" y="6034"/>
                    <a:pt x="28778" y="5080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4"/>
            <p:cNvSpPr/>
            <p:nvPr/>
          </p:nvSpPr>
          <p:spPr>
            <a:xfrm>
              <a:off x="2039293" y="2120193"/>
              <a:ext cx="1512603" cy="378240"/>
            </a:xfrm>
            <a:custGeom>
              <a:avLst/>
              <a:gdLst/>
              <a:ahLst/>
              <a:cxnLst/>
              <a:rect l="l" t="t" r="r" b="b"/>
              <a:pathLst>
                <a:path w="50968" h="12745" extrusionOk="0">
                  <a:moveTo>
                    <a:pt x="1066" y="1"/>
                  </a:moveTo>
                  <a:cubicBezTo>
                    <a:pt x="678" y="729"/>
                    <a:pt x="321" y="1479"/>
                    <a:pt x="1" y="2250"/>
                  </a:cubicBezTo>
                  <a:lnTo>
                    <a:pt x="50960" y="12745"/>
                  </a:lnTo>
                  <a:cubicBezTo>
                    <a:pt x="50968" y="11908"/>
                    <a:pt x="50938" y="11080"/>
                    <a:pt x="50868" y="10257"/>
                  </a:cubicBezTo>
                  <a:lnTo>
                    <a:pt x="1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4"/>
            <p:cNvSpPr/>
            <p:nvPr/>
          </p:nvSpPr>
          <p:spPr>
            <a:xfrm>
              <a:off x="2187058" y="1893813"/>
              <a:ext cx="1283552" cy="249291"/>
            </a:xfrm>
            <a:custGeom>
              <a:avLst/>
              <a:gdLst/>
              <a:ahLst/>
              <a:cxnLst/>
              <a:rect l="l" t="t" r="r" b="b"/>
              <a:pathLst>
                <a:path w="43250" h="8400" extrusionOk="0">
                  <a:moveTo>
                    <a:pt x="2205" y="1"/>
                  </a:moveTo>
                  <a:cubicBezTo>
                    <a:pt x="1433" y="663"/>
                    <a:pt x="695" y="1373"/>
                    <a:pt x="0" y="2124"/>
                  </a:cubicBezTo>
                  <a:lnTo>
                    <a:pt x="43249" y="8399"/>
                  </a:lnTo>
                  <a:cubicBezTo>
                    <a:pt x="42798" y="7483"/>
                    <a:pt x="42292" y="6594"/>
                    <a:pt x="41740" y="5738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4"/>
            <p:cNvSpPr/>
            <p:nvPr/>
          </p:nvSpPr>
          <p:spPr>
            <a:xfrm>
              <a:off x="2107017" y="2025166"/>
              <a:ext cx="1411343" cy="238845"/>
            </a:xfrm>
            <a:custGeom>
              <a:avLst/>
              <a:gdLst/>
              <a:ahLst/>
              <a:cxnLst/>
              <a:rect l="l" t="t" r="r" b="b"/>
              <a:pathLst>
                <a:path w="47556" h="8048" extrusionOk="0">
                  <a:moveTo>
                    <a:pt x="797" y="0"/>
                  </a:moveTo>
                  <a:cubicBezTo>
                    <a:pt x="524" y="375"/>
                    <a:pt x="256" y="758"/>
                    <a:pt x="0" y="1149"/>
                  </a:cubicBezTo>
                  <a:lnTo>
                    <a:pt x="47556" y="8047"/>
                  </a:lnTo>
                  <a:cubicBezTo>
                    <a:pt x="47421" y="7601"/>
                    <a:pt x="47274" y="7159"/>
                    <a:pt x="47116" y="6721"/>
                  </a:cubicBez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4"/>
            <p:cNvSpPr/>
            <p:nvPr/>
          </p:nvSpPr>
          <p:spPr>
            <a:xfrm>
              <a:off x="1983529" y="2582836"/>
              <a:ext cx="1500079" cy="295440"/>
            </a:xfrm>
            <a:custGeom>
              <a:avLst/>
              <a:gdLst/>
              <a:ahLst/>
              <a:cxnLst/>
              <a:rect l="l" t="t" r="r" b="b"/>
              <a:pathLst>
                <a:path w="50546" h="9955" extrusionOk="0">
                  <a:moveTo>
                    <a:pt x="1" y="0"/>
                  </a:moveTo>
                  <a:lnTo>
                    <a:pt x="1" y="0"/>
                  </a:lnTo>
                  <a:cubicBezTo>
                    <a:pt x="100" y="847"/>
                    <a:pt x="243" y="1683"/>
                    <a:pt x="423" y="2509"/>
                  </a:cubicBezTo>
                  <a:lnTo>
                    <a:pt x="49402" y="9954"/>
                  </a:lnTo>
                  <a:cubicBezTo>
                    <a:pt x="49818" y="9221"/>
                    <a:pt x="50200" y="8462"/>
                    <a:pt x="50546" y="76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4"/>
            <p:cNvSpPr/>
            <p:nvPr/>
          </p:nvSpPr>
          <p:spPr>
            <a:xfrm>
              <a:off x="1992789" y="2270688"/>
              <a:ext cx="1555487" cy="363342"/>
            </a:xfrm>
            <a:custGeom>
              <a:avLst/>
              <a:gdLst/>
              <a:ahLst/>
              <a:cxnLst/>
              <a:rect l="l" t="t" r="r" b="b"/>
              <a:pathLst>
                <a:path w="52413" h="12243" extrusionOk="0">
                  <a:moveTo>
                    <a:pt x="570" y="0"/>
                  </a:moveTo>
                  <a:cubicBezTo>
                    <a:pt x="374" y="677"/>
                    <a:pt x="202" y="1366"/>
                    <a:pt x="57" y="2067"/>
                  </a:cubicBezTo>
                  <a:cubicBezTo>
                    <a:pt x="37" y="2162"/>
                    <a:pt x="21" y="2259"/>
                    <a:pt x="1" y="2354"/>
                  </a:cubicBezTo>
                  <a:lnTo>
                    <a:pt x="52080" y="12242"/>
                  </a:lnTo>
                  <a:cubicBezTo>
                    <a:pt x="52229" y="11441"/>
                    <a:pt x="52338" y="10641"/>
                    <a:pt x="52412" y="9843"/>
                  </a:cubicBezTo>
                  <a:lnTo>
                    <a:pt x="5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4"/>
            <p:cNvSpPr/>
            <p:nvPr/>
          </p:nvSpPr>
          <p:spPr>
            <a:xfrm>
              <a:off x="1979167" y="2415514"/>
              <a:ext cx="1542013" cy="327966"/>
            </a:xfrm>
            <a:custGeom>
              <a:avLst/>
              <a:gdLst/>
              <a:ahLst/>
              <a:cxnLst/>
              <a:rect l="l" t="t" r="r" b="b"/>
              <a:pathLst>
                <a:path w="51959" h="11051" extrusionOk="0">
                  <a:moveTo>
                    <a:pt x="92" y="0"/>
                  </a:moveTo>
                  <a:cubicBezTo>
                    <a:pt x="51" y="419"/>
                    <a:pt x="22" y="838"/>
                    <a:pt x="0" y="1255"/>
                  </a:cubicBezTo>
                  <a:lnTo>
                    <a:pt x="51582" y="11050"/>
                  </a:lnTo>
                  <a:cubicBezTo>
                    <a:pt x="51715" y="10653"/>
                    <a:pt x="51841" y="10255"/>
                    <a:pt x="51958" y="9848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4"/>
            <p:cNvSpPr/>
            <p:nvPr/>
          </p:nvSpPr>
          <p:spPr>
            <a:xfrm>
              <a:off x="2008785" y="2707808"/>
              <a:ext cx="1410037" cy="285587"/>
            </a:xfrm>
            <a:custGeom>
              <a:avLst/>
              <a:gdLst/>
              <a:ahLst/>
              <a:cxnLst/>
              <a:rect l="l" t="t" r="r" b="b"/>
              <a:pathLst>
                <a:path w="47512" h="9623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879"/>
                    <a:pt x="553" y="1743"/>
                    <a:pt x="891" y="2587"/>
                  </a:cubicBezTo>
                  <a:lnTo>
                    <a:pt x="45874" y="9623"/>
                  </a:lnTo>
                  <a:cubicBezTo>
                    <a:pt x="46453" y="8923"/>
                    <a:pt x="47002" y="8193"/>
                    <a:pt x="47511" y="74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4"/>
            <p:cNvSpPr/>
            <p:nvPr/>
          </p:nvSpPr>
          <p:spPr>
            <a:xfrm>
              <a:off x="2074343" y="2867265"/>
              <a:ext cx="1233308" cy="224896"/>
            </a:xfrm>
            <a:custGeom>
              <a:avLst/>
              <a:gdLst/>
              <a:ahLst/>
              <a:cxnLst/>
              <a:rect l="l" t="t" r="r" b="b"/>
              <a:pathLst>
                <a:path w="41557" h="7578" extrusionOk="0">
                  <a:moveTo>
                    <a:pt x="1" y="0"/>
                  </a:moveTo>
                  <a:lnTo>
                    <a:pt x="1" y="0"/>
                  </a:lnTo>
                  <a:cubicBezTo>
                    <a:pt x="259" y="473"/>
                    <a:pt x="531" y="938"/>
                    <a:pt x="815" y="1392"/>
                  </a:cubicBezTo>
                  <a:lnTo>
                    <a:pt x="40355" y="7578"/>
                  </a:lnTo>
                  <a:cubicBezTo>
                    <a:pt x="40765" y="7231"/>
                    <a:pt x="41166" y="6871"/>
                    <a:pt x="41557" y="65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4"/>
            <p:cNvSpPr/>
            <p:nvPr/>
          </p:nvSpPr>
          <p:spPr>
            <a:xfrm>
              <a:off x="2221573" y="1703848"/>
              <a:ext cx="1401401" cy="1481174"/>
            </a:xfrm>
            <a:custGeom>
              <a:avLst/>
              <a:gdLst/>
              <a:ahLst/>
              <a:cxnLst/>
              <a:rect l="l" t="t" r="r" b="b"/>
              <a:pathLst>
                <a:path w="47221" h="49909" extrusionOk="0">
                  <a:moveTo>
                    <a:pt x="18278" y="1"/>
                  </a:moveTo>
                  <a:cubicBezTo>
                    <a:pt x="11357" y="1"/>
                    <a:pt x="4840" y="2728"/>
                    <a:pt x="0" y="7342"/>
                  </a:cubicBezTo>
                  <a:cubicBezTo>
                    <a:pt x="3757" y="5339"/>
                    <a:pt x="8009" y="4228"/>
                    <a:pt x="12427" y="4228"/>
                  </a:cubicBezTo>
                  <a:cubicBezTo>
                    <a:pt x="14199" y="4228"/>
                    <a:pt x="15999" y="4407"/>
                    <a:pt x="17803" y="4779"/>
                  </a:cubicBezTo>
                  <a:cubicBezTo>
                    <a:pt x="32140" y="7733"/>
                    <a:pt x="41370" y="21750"/>
                    <a:pt x="38418" y="36087"/>
                  </a:cubicBezTo>
                  <a:cubicBezTo>
                    <a:pt x="37286" y="41576"/>
                    <a:pt x="34532" y="46314"/>
                    <a:pt x="30763" y="49909"/>
                  </a:cubicBezTo>
                  <a:cubicBezTo>
                    <a:pt x="37479" y="46330"/>
                    <a:pt x="42613" y="39898"/>
                    <a:pt x="44268" y="31859"/>
                  </a:cubicBezTo>
                  <a:cubicBezTo>
                    <a:pt x="47220" y="17522"/>
                    <a:pt x="37992" y="3505"/>
                    <a:pt x="23654" y="551"/>
                  </a:cubicBezTo>
                  <a:cubicBezTo>
                    <a:pt x="21849" y="180"/>
                    <a:pt x="20051" y="1"/>
                    <a:pt x="18278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2" name="Google Shape;1982;p64"/>
            <p:cNvGrpSpPr/>
            <p:nvPr/>
          </p:nvGrpSpPr>
          <p:grpSpPr>
            <a:xfrm>
              <a:off x="2073126" y="2126010"/>
              <a:ext cx="1359704" cy="541614"/>
              <a:chOff x="2073126" y="2126010"/>
              <a:chExt cx="1359704" cy="541614"/>
            </a:xfrm>
          </p:grpSpPr>
          <p:sp>
            <p:nvSpPr>
              <p:cNvPr id="1983" name="Google Shape;1983;p64"/>
              <p:cNvSpPr/>
              <p:nvPr/>
            </p:nvSpPr>
            <p:spPr>
              <a:xfrm>
                <a:off x="2202104" y="2126010"/>
                <a:ext cx="211512" cy="139098"/>
              </a:xfrm>
              <a:custGeom>
                <a:avLst/>
                <a:gdLst/>
                <a:ahLst/>
                <a:cxnLst/>
                <a:rect l="l" t="t" r="r" b="b"/>
                <a:pathLst>
                  <a:path w="7127" h="4687" extrusionOk="0">
                    <a:moveTo>
                      <a:pt x="3494" y="1"/>
                    </a:moveTo>
                    <a:cubicBezTo>
                      <a:pt x="2808" y="1"/>
                      <a:pt x="2138" y="203"/>
                      <a:pt x="1556" y="593"/>
                    </a:cubicBezTo>
                    <a:cubicBezTo>
                      <a:pt x="777" y="1113"/>
                      <a:pt x="247" y="1907"/>
                      <a:pt x="66" y="2824"/>
                    </a:cubicBezTo>
                    <a:cubicBezTo>
                      <a:pt x="0" y="3158"/>
                      <a:pt x="215" y="3480"/>
                      <a:pt x="548" y="3545"/>
                    </a:cubicBezTo>
                    <a:cubicBezTo>
                      <a:pt x="589" y="3553"/>
                      <a:pt x="629" y="3557"/>
                      <a:pt x="668" y="3557"/>
                    </a:cubicBezTo>
                    <a:cubicBezTo>
                      <a:pt x="955" y="3557"/>
                      <a:pt x="1212" y="3356"/>
                      <a:pt x="1270" y="3063"/>
                    </a:cubicBezTo>
                    <a:cubicBezTo>
                      <a:pt x="1387" y="2466"/>
                      <a:pt x="1731" y="1951"/>
                      <a:pt x="2238" y="1614"/>
                    </a:cubicBezTo>
                    <a:cubicBezTo>
                      <a:pt x="2617" y="1360"/>
                      <a:pt x="3054" y="1228"/>
                      <a:pt x="3500" y="1228"/>
                    </a:cubicBezTo>
                    <a:cubicBezTo>
                      <a:pt x="3649" y="1228"/>
                      <a:pt x="3798" y="1243"/>
                      <a:pt x="3947" y="1272"/>
                    </a:cubicBezTo>
                    <a:cubicBezTo>
                      <a:pt x="4547" y="1391"/>
                      <a:pt x="5062" y="1736"/>
                      <a:pt x="5399" y="2242"/>
                    </a:cubicBezTo>
                    <a:cubicBezTo>
                      <a:pt x="5738" y="2749"/>
                      <a:pt x="5859" y="3356"/>
                      <a:pt x="5741" y="3953"/>
                    </a:cubicBezTo>
                    <a:cubicBezTo>
                      <a:pt x="5676" y="4286"/>
                      <a:pt x="5890" y="4608"/>
                      <a:pt x="6224" y="4674"/>
                    </a:cubicBezTo>
                    <a:cubicBezTo>
                      <a:pt x="6265" y="4682"/>
                      <a:pt x="6305" y="4687"/>
                      <a:pt x="6343" y="4687"/>
                    </a:cubicBezTo>
                    <a:cubicBezTo>
                      <a:pt x="6633" y="4687"/>
                      <a:pt x="6888" y="4484"/>
                      <a:pt x="6943" y="4191"/>
                    </a:cubicBezTo>
                    <a:cubicBezTo>
                      <a:pt x="7126" y="3274"/>
                      <a:pt x="6940" y="2340"/>
                      <a:pt x="6420" y="1561"/>
                    </a:cubicBezTo>
                    <a:cubicBezTo>
                      <a:pt x="5898" y="781"/>
                      <a:pt x="5105" y="253"/>
                      <a:pt x="4187" y="70"/>
                    </a:cubicBezTo>
                    <a:cubicBezTo>
                      <a:pt x="3956" y="24"/>
                      <a:pt x="3724" y="1"/>
                      <a:pt x="3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64"/>
              <p:cNvSpPr/>
              <p:nvPr/>
            </p:nvSpPr>
            <p:spPr>
              <a:xfrm>
                <a:off x="3129348" y="2310218"/>
                <a:ext cx="21723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4686" extrusionOk="0">
                    <a:moveTo>
                      <a:pt x="3494" y="1"/>
                    </a:moveTo>
                    <a:cubicBezTo>
                      <a:pt x="2810" y="1"/>
                      <a:pt x="2140" y="203"/>
                      <a:pt x="1556" y="593"/>
                    </a:cubicBezTo>
                    <a:cubicBezTo>
                      <a:pt x="777" y="1113"/>
                      <a:pt x="247" y="1906"/>
                      <a:pt x="66" y="2824"/>
                    </a:cubicBezTo>
                    <a:cubicBezTo>
                      <a:pt x="0" y="3158"/>
                      <a:pt x="215" y="3480"/>
                      <a:pt x="548" y="3545"/>
                    </a:cubicBezTo>
                    <a:cubicBezTo>
                      <a:pt x="589" y="3553"/>
                      <a:pt x="629" y="3557"/>
                      <a:pt x="669" y="3557"/>
                    </a:cubicBezTo>
                    <a:cubicBezTo>
                      <a:pt x="956" y="3557"/>
                      <a:pt x="1212" y="3356"/>
                      <a:pt x="1269" y="3063"/>
                    </a:cubicBezTo>
                    <a:cubicBezTo>
                      <a:pt x="1389" y="2466"/>
                      <a:pt x="1734" y="1951"/>
                      <a:pt x="2239" y="1614"/>
                    </a:cubicBezTo>
                    <a:cubicBezTo>
                      <a:pt x="2618" y="1359"/>
                      <a:pt x="3054" y="1228"/>
                      <a:pt x="3500" y="1228"/>
                    </a:cubicBezTo>
                    <a:cubicBezTo>
                      <a:pt x="3649" y="1228"/>
                      <a:pt x="3799" y="1242"/>
                      <a:pt x="3949" y="1272"/>
                    </a:cubicBezTo>
                    <a:cubicBezTo>
                      <a:pt x="5182" y="1517"/>
                      <a:pt x="5985" y="2718"/>
                      <a:pt x="5739" y="3951"/>
                    </a:cubicBezTo>
                    <a:cubicBezTo>
                      <a:pt x="5674" y="4284"/>
                      <a:pt x="5888" y="4607"/>
                      <a:pt x="6222" y="4672"/>
                    </a:cubicBezTo>
                    <a:cubicBezTo>
                      <a:pt x="6263" y="4680"/>
                      <a:pt x="6304" y="4685"/>
                      <a:pt x="6343" y="4685"/>
                    </a:cubicBezTo>
                    <a:cubicBezTo>
                      <a:pt x="6629" y="4685"/>
                      <a:pt x="6886" y="4482"/>
                      <a:pt x="6943" y="4191"/>
                    </a:cubicBezTo>
                    <a:cubicBezTo>
                      <a:pt x="7319" y="2296"/>
                      <a:pt x="6083" y="446"/>
                      <a:pt x="4187" y="70"/>
                    </a:cubicBezTo>
                    <a:cubicBezTo>
                      <a:pt x="3956" y="24"/>
                      <a:pt x="3725" y="1"/>
                      <a:pt x="3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64"/>
              <p:cNvSpPr/>
              <p:nvPr/>
            </p:nvSpPr>
            <p:spPr>
              <a:xfrm>
                <a:off x="2581976" y="2452255"/>
                <a:ext cx="297309" cy="171773"/>
              </a:xfrm>
              <a:custGeom>
                <a:avLst/>
                <a:gdLst/>
                <a:ahLst/>
                <a:cxnLst/>
                <a:rect l="l" t="t" r="r" b="b"/>
                <a:pathLst>
                  <a:path w="10018" h="5788" extrusionOk="0">
                    <a:moveTo>
                      <a:pt x="519" y="1"/>
                    </a:moveTo>
                    <a:cubicBezTo>
                      <a:pt x="0" y="2626"/>
                      <a:pt x="1704" y="5174"/>
                      <a:pt x="4326" y="5694"/>
                    </a:cubicBezTo>
                    <a:cubicBezTo>
                      <a:pt x="4645" y="5757"/>
                      <a:pt x="4963" y="5788"/>
                      <a:pt x="5276" y="5788"/>
                    </a:cubicBezTo>
                    <a:cubicBezTo>
                      <a:pt x="7539" y="5788"/>
                      <a:pt x="9560" y="4193"/>
                      <a:pt x="10018" y="1888"/>
                    </a:cubicBezTo>
                    <a:lnTo>
                      <a:pt x="5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64"/>
              <p:cNvSpPr/>
              <p:nvPr/>
            </p:nvSpPr>
            <p:spPr>
              <a:xfrm>
                <a:off x="2073126" y="2319092"/>
                <a:ext cx="267394" cy="131620"/>
              </a:xfrm>
              <a:custGeom>
                <a:avLst/>
                <a:gdLst/>
                <a:ahLst/>
                <a:cxnLst/>
                <a:rect l="l" t="t" r="r" b="b"/>
                <a:pathLst>
                  <a:path w="9010" h="4435" extrusionOk="0">
                    <a:moveTo>
                      <a:pt x="3242" y="1"/>
                    </a:moveTo>
                    <a:cubicBezTo>
                      <a:pt x="1630" y="1"/>
                      <a:pt x="394" y="515"/>
                      <a:pt x="225" y="1369"/>
                    </a:cubicBezTo>
                    <a:cubicBezTo>
                      <a:pt x="1" y="2499"/>
                      <a:pt x="1734" y="3794"/>
                      <a:pt x="4098" y="4265"/>
                    </a:cubicBezTo>
                    <a:cubicBezTo>
                      <a:pt x="4678" y="4380"/>
                      <a:pt x="5242" y="4434"/>
                      <a:pt x="5766" y="4434"/>
                    </a:cubicBezTo>
                    <a:cubicBezTo>
                      <a:pt x="7378" y="4434"/>
                      <a:pt x="8615" y="3920"/>
                      <a:pt x="8784" y="3066"/>
                    </a:cubicBezTo>
                    <a:cubicBezTo>
                      <a:pt x="9009" y="1936"/>
                      <a:pt x="7276" y="638"/>
                      <a:pt x="4911" y="170"/>
                    </a:cubicBezTo>
                    <a:cubicBezTo>
                      <a:pt x="4331" y="55"/>
                      <a:pt x="3766" y="1"/>
                      <a:pt x="3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64"/>
              <p:cNvSpPr/>
              <p:nvPr/>
            </p:nvSpPr>
            <p:spPr>
              <a:xfrm>
                <a:off x="3165465" y="2536005"/>
                <a:ext cx="267365" cy="13162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4435" extrusionOk="0">
                    <a:moveTo>
                      <a:pt x="3243" y="1"/>
                    </a:moveTo>
                    <a:cubicBezTo>
                      <a:pt x="1631" y="1"/>
                      <a:pt x="395" y="515"/>
                      <a:pt x="226" y="1367"/>
                    </a:cubicBezTo>
                    <a:cubicBezTo>
                      <a:pt x="0" y="2499"/>
                      <a:pt x="1734" y="3794"/>
                      <a:pt x="4097" y="4265"/>
                    </a:cubicBezTo>
                    <a:cubicBezTo>
                      <a:pt x="4677" y="4380"/>
                      <a:pt x="5240" y="4434"/>
                      <a:pt x="5764" y="4434"/>
                    </a:cubicBezTo>
                    <a:cubicBezTo>
                      <a:pt x="7377" y="4434"/>
                      <a:pt x="8614" y="3920"/>
                      <a:pt x="8783" y="3067"/>
                    </a:cubicBezTo>
                    <a:cubicBezTo>
                      <a:pt x="9009" y="1936"/>
                      <a:pt x="7275" y="638"/>
                      <a:pt x="4912" y="170"/>
                    </a:cubicBezTo>
                    <a:cubicBezTo>
                      <a:pt x="4331" y="55"/>
                      <a:pt x="3767" y="1"/>
                      <a:pt x="32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8" name="Google Shape;1988;p64"/>
          <p:cNvGrpSpPr/>
          <p:nvPr/>
        </p:nvGrpSpPr>
        <p:grpSpPr>
          <a:xfrm>
            <a:off x="6632843" y="3850675"/>
            <a:ext cx="404170" cy="451641"/>
            <a:chOff x="2286019" y="3268163"/>
            <a:chExt cx="518300" cy="579175"/>
          </a:xfrm>
        </p:grpSpPr>
        <p:sp>
          <p:nvSpPr>
            <p:cNvPr id="1989" name="Google Shape;1989;p64"/>
            <p:cNvSpPr/>
            <p:nvPr/>
          </p:nvSpPr>
          <p:spPr>
            <a:xfrm>
              <a:off x="2447394" y="3268163"/>
              <a:ext cx="195675" cy="69350"/>
            </a:xfrm>
            <a:custGeom>
              <a:avLst/>
              <a:gdLst/>
              <a:ahLst/>
              <a:cxnLst/>
              <a:rect l="l" t="t" r="r" b="b"/>
              <a:pathLst>
                <a:path w="7827" h="2774" extrusionOk="0">
                  <a:moveTo>
                    <a:pt x="1502" y="0"/>
                  </a:moveTo>
                  <a:cubicBezTo>
                    <a:pt x="675" y="0"/>
                    <a:pt x="0" y="673"/>
                    <a:pt x="0" y="1504"/>
                  </a:cubicBezTo>
                  <a:lnTo>
                    <a:pt x="0" y="2773"/>
                  </a:lnTo>
                  <a:lnTo>
                    <a:pt x="1277" y="2773"/>
                  </a:lnTo>
                  <a:lnTo>
                    <a:pt x="1277" y="1504"/>
                  </a:lnTo>
                  <a:cubicBezTo>
                    <a:pt x="1277" y="1377"/>
                    <a:pt x="1377" y="1277"/>
                    <a:pt x="1502" y="1277"/>
                  </a:cubicBezTo>
                  <a:lnTo>
                    <a:pt x="6323" y="1277"/>
                  </a:lnTo>
                  <a:cubicBezTo>
                    <a:pt x="6448" y="1277"/>
                    <a:pt x="6550" y="1377"/>
                    <a:pt x="6550" y="1504"/>
                  </a:cubicBezTo>
                  <a:lnTo>
                    <a:pt x="6550" y="2773"/>
                  </a:lnTo>
                  <a:lnTo>
                    <a:pt x="7827" y="2773"/>
                  </a:lnTo>
                  <a:lnTo>
                    <a:pt x="7827" y="1504"/>
                  </a:lnTo>
                  <a:cubicBezTo>
                    <a:pt x="7827" y="676"/>
                    <a:pt x="7153" y="0"/>
                    <a:pt x="6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4"/>
            <p:cNvSpPr/>
            <p:nvPr/>
          </p:nvSpPr>
          <p:spPr>
            <a:xfrm>
              <a:off x="2304019" y="3684088"/>
              <a:ext cx="65750" cy="120500"/>
            </a:xfrm>
            <a:custGeom>
              <a:avLst/>
              <a:gdLst/>
              <a:ahLst/>
              <a:cxnLst/>
              <a:rect l="l" t="t" r="r" b="b"/>
              <a:pathLst>
                <a:path w="2630" h="4820" extrusionOk="0">
                  <a:moveTo>
                    <a:pt x="1" y="0"/>
                  </a:moveTo>
                  <a:lnTo>
                    <a:pt x="1" y="4283"/>
                  </a:lnTo>
                  <a:cubicBezTo>
                    <a:pt x="1" y="4580"/>
                    <a:pt x="242" y="4820"/>
                    <a:pt x="538" y="4820"/>
                  </a:cubicBezTo>
                  <a:lnTo>
                    <a:pt x="2629" y="4820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4"/>
            <p:cNvSpPr/>
            <p:nvPr/>
          </p:nvSpPr>
          <p:spPr>
            <a:xfrm>
              <a:off x="2286019" y="3635263"/>
              <a:ext cx="83750" cy="48750"/>
            </a:xfrm>
            <a:custGeom>
              <a:avLst/>
              <a:gdLst/>
              <a:ahLst/>
              <a:cxnLst/>
              <a:rect l="l" t="t" r="r" b="b"/>
              <a:pathLst>
                <a:path w="3350" h="1950" extrusionOk="0">
                  <a:moveTo>
                    <a:pt x="659" y="1"/>
                  </a:moveTo>
                  <a:cubicBezTo>
                    <a:pt x="296" y="1"/>
                    <a:pt x="0" y="295"/>
                    <a:pt x="0" y="659"/>
                  </a:cubicBezTo>
                  <a:lnTo>
                    <a:pt x="0" y="1293"/>
                  </a:lnTo>
                  <a:cubicBezTo>
                    <a:pt x="0" y="1656"/>
                    <a:pt x="296" y="1950"/>
                    <a:pt x="659" y="1950"/>
                  </a:cubicBezTo>
                  <a:lnTo>
                    <a:pt x="3349" y="1950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4"/>
            <p:cNvSpPr/>
            <p:nvPr/>
          </p:nvSpPr>
          <p:spPr>
            <a:xfrm>
              <a:off x="2720619" y="3684088"/>
              <a:ext cx="65750" cy="120500"/>
            </a:xfrm>
            <a:custGeom>
              <a:avLst/>
              <a:gdLst/>
              <a:ahLst/>
              <a:cxnLst/>
              <a:rect l="l" t="t" r="r" b="b"/>
              <a:pathLst>
                <a:path w="2630" h="4820" extrusionOk="0">
                  <a:moveTo>
                    <a:pt x="0" y="0"/>
                  </a:moveTo>
                  <a:lnTo>
                    <a:pt x="0" y="4820"/>
                  </a:lnTo>
                  <a:lnTo>
                    <a:pt x="2092" y="4820"/>
                  </a:lnTo>
                  <a:cubicBezTo>
                    <a:pt x="2388" y="4820"/>
                    <a:pt x="2629" y="4580"/>
                    <a:pt x="2629" y="4283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4"/>
            <p:cNvSpPr/>
            <p:nvPr/>
          </p:nvSpPr>
          <p:spPr>
            <a:xfrm>
              <a:off x="2720619" y="3635263"/>
              <a:ext cx="83700" cy="48750"/>
            </a:xfrm>
            <a:custGeom>
              <a:avLst/>
              <a:gdLst/>
              <a:ahLst/>
              <a:cxnLst/>
              <a:rect l="l" t="t" r="r" b="b"/>
              <a:pathLst>
                <a:path w="3348" h="1950" extrusionOk="0">
                  <a:moveTo>
                    <a:pt x="0" y="1"/>
                  </a:moveTo>
                  <a:lnTo>
                    <a:pt x="0" y="1950"/>
                  </a:lnTo>
                  <a:lnTo>
                    <a:pt x="2691" y="1950"/>
                  </a:lnTo>
                  <a:cubicBezTo>
                    <a:pt x="3054" y="1950"/>
                    <a:pt x="3348" y="1656"/>
                    <a:pt x="3348" y="1293"/>
                  </a:cubicBezTo>
                  <a:lnTo>
                    <a:pt x="3348" y="659"/>
                  </a:lnTo>
                  <a:cubicBezTo>
                    <a:pt x="3348" y="295"/>
                    <a:pt x="3054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4"/>
            <p:cNvSpPr/>
            <p:nvPr/>
          </p:nvSpPr>
          <p:spPr>
            <a:xfrm>
              <a:off x="2351919" y="3337488"/>
              <a:ext cx="386600" cy="509850"/>
            </a:xfrm>
            <a:custGeom>
              <a:avLst/>
              <a:gdLst/>
              <a:ahLst/>
              <a:cxnLst/>
              <a:rect l="l" t="t" r="r" b="b"/>
              <a:pathLst>
                <a:path w="15464" h="20394" extrusionOk="0">
                  <a:moveTo>
                    <a:pt x="2080" y="0"/>
                  </a:moveTo>
                  <a:cubicBezTo>
                    <a:pt x="930" y="0"/>
                    <a:pt x="0" y="932"/>
                    <a:pt x="0" y="2080"/>
                  </a:cubicBezTo>
                  <a:lnTo>
                    <a:pt x="0" y="18726"/>
                  </a:lnTo>
                  <a:cubicBezTo>
                    <a:pt x="0" y="19645"/>
                    <a:pt x="747" y="20393"/>
                    <a:pt x="1668" y="20393"/>
                  </a:cubicBezTo>
                  <a:lnTo>
                    <a:pt x="13796" y="20393"/>
                  </a:lnTo>
                  <a:cubicBezTo>
                    <a:pt x="14715" y="20393"/>
                    <a:pt x="15463" y="19649"/>
                    <a:pt x="15463" y="18726"/>
                  </a:cubicBezTo>
                  <a:lnTo>
                    <a:pt x="15463" y="2080"/>
                  </a:lnTo>
                  <a:cubicBezTo>
                    <a:pt x="15462" y="932"/>
                    <a:pt x="14530" y="0"/>
                    <a:pt x="13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4"/>
            <p:cNvSpPr/>
            <p:nvPr/>
          </p:nvSpPr>
          <p:spPr>
            <a:xfrm>
              <a:off x="2351869" y="3566813"/>
              <a:ext cx="386600" cy="280525"/>
            </a:xfrm>
            <a:custGeom>
              <a:avLst/>
              <a:gdLst/>
              <a:ahLst/>
              <a:cxnLst/>
              <a:rect l="l" t="t" r="r" b="b"/>
              <a:pathLst>
                <a:path w="15464" h="11221" extrusionOk="0">
                  <a:moveTo>
                    <a:pt x="1668" y="1"/>
                  </a:moveTo>
                  <a:cubicBezTo>
                    <a:pt x="749" y="1"/>
                    <a:pt x="1" y="746"/>
                    <a:pt x="1" y="1668"/>
                  </a:cubicBezTo>
                  <a:lnTo>
                    <a:pt x="1" y="9553"/>
                  </a:lnTo>
                  <a:cubicBezTo>
                    <a:pt x="1" y="10472"/>
                    <a:pt x="745" y="11220"/>
                    <a:pt x="1668" y="11220"/>
                  </a:cubicBezTo>
                  <a:lnTo>
                    <a:pt x="13796" y="11220"/>
                  </a:lnTo>
                  <a:cubicBezTo>
                    <a:pt x="14715" y="11220"/>
                    <a:pt x="15464" y="10476"/>
                    <a:pt x="15464" y="9553"/>
                  </a:cubicBezTo>
                  <a:lnTo>
                    <a:pt x="15464" y="1668"/>
                  </a:lnTo>
                  <a:cubicBezTo>
                    <a:pt x="15464" y="747"/>
                    <a:pt x="14715" y="1"/>
                    <a:pt x="13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4"/>
            <p:cNvSpPr/>
            <p:nvPr/>
          </p:nvSpPr>
          <p:spPr>
            <a:xfrm>
              <a:off x="2418694" y="3632588"/>
              <a:ext cx="252900" cy="152675"/>
            </a:xfrm>
            <a:custGeom>
              <a:avLst/>
              <a:gdLst/>
              <a:ahLst/>
              <a:cxnLst/>
              <a:rect l="l" t="t" r="r" b="b"/>
              <a:pathLst>
                <a:path w="10116" h="6107" extrusionOk="0">
                  <a:moveTo>
                    <a:pt x="676" y="0"/>
                  </a:moveTo>
                  <a:cubicBezTo>
                    <a:pt x="305" y="0"/>
                    <a:pt x="0" y="301"/>
                    <a:pt x="0" y="675"/>
                  </a:cubicBezTo>
                  <a:lnTo>
                    <a:pt x="0" y="5432"/>
                  </a:lnTo>
                  <a:cubicBezTo>
                    <a:pt x="0" y="5804"/>
                    <a:pt x="301" y="6107"/>
                    <a:pt x="676" y="6107"/>
                  </a:cubicBezTo>
                  <a:lnTo>
                    <a:pt x="9442" y="6107"/>
                  </a:lnTo>
                  <a:cubicBezTo>
                    <a:pt x="9813" y="6107"/>
                    <a:pt x="10116" y="5806"/>
                    <a:pt x="10116" y="5432"/>
                  </a:cubicBezTo>
                  <a:lnTo>
                    <a:pt x="10116" y="675"/>
                  </a:lnTo>
                  <a:cubicBezTo>
                    <a:pt x="10116" y="303"/>
                    <a:pt x="9815" y="0"/>
                    <a:pt x="9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4"/>
            <p:cNvSpPr/>
            <p:nvPr/>
          </p:nvSpPr>
          <p:spPr>
            <a:xfrm>
              <a:off x="2418694" y="3632588"/>
              <a:ext cx="252900" cy="82550"/>
            </a:xfrm>
            <a:custGeom>
              <a:avLst/>
              <a:gdLst/>
              <a:ahLst/>
              <a:cxnLst/>
              <a:rect l="l" t="t" r="r" b="b"/>
              <a:pathLst>
                <a:path w="10116" h="3302" extrusionOk="0">
                  <a:moveTo>
                    <a:pt x="676" y="0"/>
                  </a:moveTo>
                  <a:cubicBezTo>
                    <a:pt x="305" y="0"/>
                    <a:pt x="0" y="301"/>
                    <a:pt x="0" y="675"/>
                  </a:cubicBezTo>
                  <a:lnTo>
                    <a:pt x="0" y="2626"/>
                  </a:lnTo>
                  <a:cubicBezTo>
                    <a:pt x="0" y="2997"/>
                    <a:pt x="301" y="3302"/>
                    <a:pt x="676" y="3302"/>
                  </a:cubicBezTo>
                  <a:lnTo>
                    <a:pt x="9442" y="3302"/>
                  </a:lnTo>
                  <a:cubicBezTo>
                    <a:pt x="9813" y="3302"/>
                    <a:pt x="10116" y="2999"/>
                    <a:pt x="10116" y="2626"/>
                  </a:cubicBezTo>
                  <a:lnTo>
                    <a:pt x="10116" y="675"/>
                  </a:lnTo>
                  <a:cubicBezTo>
                    <a:pt x="10116" y="303"/>
                    <a:pt x="9815" y="0"/>
                    <a:pt x="9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4"/>
            <p:cNvSpPr/>
            <p:nvPr/>
          </p:nvSpPr>
          <p:spPr>
            <a:xfrm>
              <a:off x="2512619" y="3671538"/>
              <a:ext cx="65125" cy="16975"/>
            </a:xfrm>
            <a:custGeom>
              <a:avLst/>
              <a:gdLst/>
              <a:ahLst/>
              <a:cxnLst/>
              <a:rect l="l" t="t" r="r" b="b"/>
              <a:pathLst>
                <a:path w="2605" h="679" extrusionOk="0">
                  <a:moveTo>
                    <a:pt x="341" y="1"/>
                  </a:moveTo>
                  <a:cubicBezTo>
                    <a:pt x="152" y="1"/>
                    <a:pt x="1" y="152"/>
                    <a:pt x="1" y="339"/>
                  </a:cubicBezTo>
                  <a:cubicBezTo>
                    <a:pt x="1" y="525"/>
                    <a:pt x="152" y="678"/>
                    <a:pt x="341" y="678"/>
                  </a:cubicBezTo>
                  <a:lnTo>
                    <a:pt x="2263" y="678"/>
                  </a:lnTo>
                  <a:cubicBezTo>
                    <a:pt x="2454" y="678"/>
                    <a:pt x="2605" y="525"/>
                    <a:pt x="2601" y="339"/>
                  </a:cubicBezTo>
                  <a:cubicBezTo>
                    <a:pt x="2601" y="152"/>
                    <a:pt x="2450" y="1"/>
                    <a:pt x="2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4"/>
            <p:cNvSpPr/>
            <p:nvPr/>
          </p:nvSpPr>
          <p:spPr>
            <a:xfrm>
              <a:off x="2411869" y="3396688"/>
              <a:ext cx="266550" cy="119850"/>
            </a:xfrm>
            <a:custGeom>
              <a:avLst/>
              <a:gdLst/>
              <a:ahLst/>
              <a:cxnLst/>
              <a:rect l="l" t="t" r="r" b="b"/>
              <a:pathLst>
                <a:path w="10662" h="4794" extrusionOk="0">
                  <a:moveTo>
                    <a:pt x="1097" y="0"/>
                  </a:moveTo>
                  <a:cubicBezTo>
                    <a:pt x="492" y="0"/>
                    <a:pt x="0" y="492"/>
                    <a:pt x="0" y="1096"/>
                  </a:cubicBezTo>
                  <a:lnTo>
                    <a:pt x="0" y="3698"/>
                  </a:lnTo>
                  <a:cubicBezTo>
                    <a:pt x="0" y="4304"/>
                    <a:pt x="492" y="4793"/>
                    <a:pt x="1097" y="4793"/>
                  </a:cubicBezTo>
                  <a:lnTo>
                    <a:pt x="9567" y="4793"/>
                  </a:lnTo>
                  <a:cubicBezTo>
                    <a:pt x="10172" y="4793"/>
                    <a:pt x="10662" y="4304"/>
                    <a:pt x="10662" y="3698"/>
                  </a:cubicBezTo>
                  <a:lnTo>
                    <a:pt x="10662" y="1096"/>
                  </a:lnTo>
                  <a:cubicBezTo>
                    <a:pt x="10662" y="492"/>
                    <a:pt x="10172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4"/>
            <p:cNvSpPr/>
            <p:nvPr/>
          </p:nvSpPr>
          <p:spPr>
            <a:xfrm>
              <a:off x="2463769" y="3435238"/>
              <a:ext cx="16975" cy="25025"/>
            </a:xfrm>
            <a:custGeom>
              <a:avLst/>
              <a:gdLst/>
              <a:ahLst/>
              <a:cxnLst/>
              <a:rect l="l" t="t" r="r" b="b"/>
              <a:pathLst>
                <a:path w="679" h="1001" extrusionOk="0">
                  <a:moveTo>
                    <a:pt x="340" y="1"/>
                  </a:moveTo>
                  <a:cubicBezTo>
                    <a:pt x="152" y="1"/>
                    <a:pt x="0" y="152"/>
                    <a:pt x="0" y="341"/>
                  </a:cubicBezTo>
                  <a:lnTo>
                    <a:pt x="0" y="661"/>
                  </a:lnTo>
                  <a:cubicBezTo>
                    <a:pt x="0" y="848"/>
                    <a:pt x="152" y="1001"/>
                    <a:pt x="340" y="1001"/>
                  </a:cubicBezTo>
                  <a:cubicBezTo>
                    <a:pt x="527" y="1001"/>
                    <a:pt x="678" y="848"/>
                    <a:pt x="678" y="661"/>
                  </a:cubicBezTo>
                  <a:lnTo>
                    <a:pt x="678" y="341"/>
                  </a:lnTo>
                  <a:cubicBezTo>
                    <a:pt x="678" y="152"/>
                    <a:pt x="527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4"/>
            <p:cNvSpPr/>
            <p:nvPr/>
          </p:nvSpPr>
          <p:spPr>
            <a:xfrm>
              <a:off x="2609644" y="3435238"/>
              <a:ext cx="16975" cy="25025"/>
            </a:xfrm>
            <a:custGeom>
              <a:avLst/>
              <a:gdLst/>
              <a:ahLst/>
              <a:cxnLst/>
              <a:rect l="l" t="t" r="r" b="b"/>
              <a:pathLst>
                <a:path w="679" h="1001" extrusionOk="0">
                  <a:moveTo>
                    <a:pt x="339" y="1"/>
                  </a:moveTo>
                  <a:cubicBezTo>
                    <a:pt x="152" y="1"/>
                    <a:pt x="1" y="152"/>
                    <a:pt x="1" y="341"/>
                  </a:cubicBezTo>
                  <a:lnTo>
                    <a:pt x="1" y="661"/>
                  </a:lnTo>
                  <a:cubicBezTo>
                    <a:pt x="1" y="848"/>
                    <a:pt x="152" y="1001"/>
                    <a:pt x="339" y="1001"/>
                  </a:cubicBezTo>
                  <a:cubicBezTo>
                    <a:pt x="527" y="1001"/>
                    <a:pt x="678" y="848"/>
                    <a:pt x="678" y="661"/>
                  </a:cubicBezTo>
                  <a:lnTo>
                    <a:pt x="678" y="341"/>
                  </a:lnTo>
                  <a:cubicBezTo>
                    <a:pt x="678" y="152"/>
                    <a:pt x="527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4"/>
            <p:cNvSpPr/>
            <p:nvPr/>
          </p:nvSpPr>
          <p:spPr>
            <a:xfrm>
              <a:off x="2520594" y="3451313"/>
              <a:ext cx="49100" cy="26700"/>
            </a:xfrm>
            <a:custGeom>
              <a:avLst/>
              <a:gdLst/>
              <a:ahLst/>
              <a:cxnLst/>
              <a:rect l="l" t="t" r="r" b="b"/>
              <a:pathLst>
                <a:path w="1964" h="1068" extrusionOk="0">
                  <a:moveTo>
                    <a:pt x="385" y="1"/>
                  </a:moveTo>
                  <a:cubicBezTo>
                    <a:pt x="340" y="1"/>
                    <a:pt x="294" y="10"/>
                    <a:pt x="251" y="29"/>
                  </a:cubicBezTo>
                  <a:cubicBezTo>
                    <a:pt x="78" y="104"/>
                    <a:pt x="1" y="305"/>
                    <a:pt x="76" y="476"/>
                  </a:cubicBezTo>
                  <a:cubicBezTo>
                    <a:pt x="235" y="835"/>
                    <a:pt x="590" y="1068"/>
                    <a:pt x="983" y="1068"/>
                  </a:cubicBezTo>
                  <a:cubicBezTo>
                    <a:pt x="1377" y="1068"/>
                    <a:pt x="1731" y="835"/>
                    <a:pt x="1890" y="476"/>
                  </a:cubicBezTo>
                  <a:cubicBezTo>
                    <a:pt x="1964" y="305"/>
                    <a:pt x="1886" y="104"/>
                    <a:pt x="1716" y="29"/>
                  </a:cubicBezTo>
                  <a:cubicBezTo>
                    <a:pt x="1671" y="10"/>
                    <a:pt x="1625" y="1"/>
                    <a:pt x="1580" y="1"/>
                  </a:cubicBezTo>
                  <a:cubicBezTo>
                    <a:pt x="1449" y="1"/>
                    <a:pt x="1325" y="76"/>
                    <a:pt x="1268" y="203"/>
                  </a:cubicBezTo>
                  <a:cubicBezTo>
                    <a:pt x="1219" y="317"/>
                    <a:pt x="1106" y="390"/>
                    <a:pt x="983" y="390"/>
                  </a:cubicBezTo>
                  <a:cubicBezTo>
                    <a:pt x="856" y="390"/>
                    <a:pt x="747" y="316"/>
                    <a:pt x="696" y="203"/>
                  </a:cubicBezTo>
                  <a:cubicBezTo>
                    <a:pt x="641" y="76"/>
                    <a:pt x="516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4"/>
            <p:cNvSpPr/>
            <p:nvPr/>
          </p:nvSpPr>
          <p:spPr>
            <a:xfrm>
              <a:off x="2316994" y="3414288"/>
              <a:ext cx="34950" cy="126150"/>
            </a:xfrm>
            <a:custGeom>
              <a:avLst/>
              <a:gdLst/>
              <a:ahLst/>
              <a:cxnLst/>
              <a:rect l="l" t="t" r="r" b="b"/>
              <a:pathLst>
                <a:path w="1398" h="5046" extrusionOk="0">
                  <a:moveTo>
                    <a:pt x="624" y="1"/>
                  </a:moveTo>
                  <a:cubicBezTo>
                    <a:pt x="281" y="1"/>
                    <a:pt x="1" y="281"/>
                    <a:pt x="1" y="624"/>
                  </a:cubicBezTo>
                  <a:lnTo>
                    <a:pt x="1" y="4422"/>
                  </a:lnTo>
                  <a:cubicBezTo>
                    <a:pt x="1" y="4765"/>
                    <a:pt x="281" y="5045"/>
                    <a:pt x="624" y="5045"/>
                  </a:cubicBezTo>
                  <a:lnTo>
                    <a:pt x="1397" y="5045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4"/>
            <p:cNvSpPr/>
            <p:nvPr/>
          </p:nvSpPr>
          <p:spPr>
            <a:xfrm>
              <a:off x="2316969" y="3443213"/>
              <a:ext cx="34925" cy="16975"/>
            </a:xfrm>
            <a:custGeom>
              <a:avLst/>
              <a:gdLst/>
              <a:ahLst/>
              <a:cxnLst/>
              <a:rect l="l" t="t" r="r" b="b"/>
              <a:pathLst>
                <a:path w="1397" h="679" extrusionOk="0">
                  <a:moveTo>
                    <a:pt x="0" y="1"/>
                  </a:moveTo>
                  <a:lnTo>
                    <a:pt x="0" y="678"/>
                  </a:lnTo>
                  <a:lnTo>
                    <a:pt x="1397" y="678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4"/>
            <p:cNvSpPr/>
            <p:nvPr/>
          </p:nvSpPr>
          <p:spPr>
            <a:xfrm>
              <a:off x="2738444" y="3414288"/>
              <a:ext cx="34925" cy="126150"/>
            </a:xfrm>
            <a:custGeom>
              <a:avLst/>
              <a:gdLst/>
              <a:ahLst/>
              <a:cxnLst/>
              <a:rect l="l" t="t" r="r" b="b"/>
              <a:pathLst>
                <a:path w="1397" h="5046" extrusionOk="0">
                  <a:moveTo>
                    <a:pt x="1" y="1"/>
                  </a:moveTo>
                  <a:lnTo>
                    <a:pt x="1" y="5045"/>
                  </a:lnTo>
                  <a:lnTo>
                    <a:pt x="774" y="5045"/>
                  </a:lnTo>
                  <a:cubicBezTo>
                    <a:pt x="1117" y="5045"/>
                    <a:pt x="1397" y="4765"/>
                    <a:pt x="1397" y="4422"/>
                  </a:cubicBezTo>
                  <a:lnTo>
                    <a:pt x="1397" y="624"/>
                  </a:lnTo>
                  <a:cubicBezTo>
                    <a:pt x="1397" y="281"/>
                    <a:pt x="1117" y="1"/>
                    <a:pt x="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4"/>
            <p:cNvSpPr/>
            <p:nvPr/>
          </p:nvSpPr>
          <p:spPr>
            <a:xfrm>
              <a:off x="2738444" y="3443213"/>
              <a:ext cx="34925" cy="16975"/>
            </a:xfrm>
            <a:custGeom>
              <a:avLst/>
              <a:gdLst/>
              <a:ahLst/>
              <a:cxnLst/>
              <a:rect l="l" t="t" r="r" b="b"/>
              <a:pathLst>
                <a:path w="1397" h="679" extrusionOk="0">
                  <a:moveTo>
                    <a:pt x="1" y="1"/>
                  </a:moveTo>
                  <a:lnTo>
                    <a:pt x="1" y="678"/>
                  </a:lnTo>
                  <a:lnTo>
                    <a:pt x="1397" y="678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64"/>
          <p:cNvGrpSpPr/>
          <p:nvPr/>
        </p:nvGrpSpPr>
        <p:grpSpPr>
          <a:xfrm>
            <a:off x="6616532" y="3220497"/>
            <a:ext cx="383116" cy="451621"/>
            <a:chOff x="1798155" y="2470038"/>
            <a:chExt cx="491300" cy="579150"/>
          </a:xfrm>
        </p:grpSpPr>
        <p:sp>
          <p:nvSpPr>
            <p:cNvPr id="2008" name="Google Shape;2008;p64"/>
            <p:cNvSpPr/>
            <p:nvPr/>
          </p:nvSpPr>
          <p:spPr>
            <a:xfrm>
              <a:off x="1798155" y="2541413"/>
              <a:ext cx="491300" cy="507775"/>
            </a:xfrm>
            <a:custGeom>
              <a:avLst/>
              <a:gdLst/>
              <a:ahLst/>
              <a:cxnLst/>
              <a:rect l="l" t="t" r="r" b="b"/>
              <a:pathLst>
                <a:path w="19652" h="20311" extrusionOk="0">
                  <a:moveTo>
                    <a:pt x="6589" y="0"/>
                  </a:moveTo>
                  <a:lnTo>
                    <a:pt x="6589" y="6214"/>
                  </a:lnTo>
                  <a:cubicBezTo>
                    <a:pt x="6589" y="6642"/>
                    <a:pt x="6480" y="7059"/>
                    <a:pt x="6270" y="7431"/>
                  </a:cubicBezTo>
                  <a:lnTo>
                    <a:pt x="785" y="17190"/>
                  </a:lnTo>
                  <a:cubicBezTo>
                    <a:pt x="0" y="18588"/>
                    <a:pt x="1011" y="20311"/>
                    <a:pt x="2611" y="20311"/>
                  </a:cubicBezTo>
                  <a:lnTo>
                    <a:pt x="17044" y="20311"/>
                  </a:lnTo>
                  <a:cubicBezTo>
                    <a:pt x="17046" y="20311"/>
                    <a:pt x="17048" y="20311"/>
                    <a:pt x="17049" y="20311"/>
                  </a:cubicBezTo>
                  <a:cubicBezTo>
                    <a:pt x="18647" y="20311"/>
                    <a:pt x="19651" y="18587"/>
                    <a:pt x="18868" y="17190"/>
                  </a:cubicBezTo>
                  <a:lnTo>
                    <a:pt x="13384" y="7431"/>
                  </a:lnTo>
                  <a:cubicBezTo>
                    <a:pt x="13174" y="7059"/>
                    <a:pt x="13065" y="6642"/>
                    <a:pt x="13065" y="6214"/>
                  </a:cubicBezTo>
                  <a:lnTo>
                    <a:pt x="130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4"/>
            <p:cNvSpPr/>
            <p:nvPr/>
          </p:nvSpPr>
          <p:spPr>
            <a:xfrm>
              <a:off x="1937155" y="2470038"/>
              <a:ext cx="213250" cy="71400"/>
            </a:xfrm>
            <a:custGeom>
              <a:avLst/>
              <a:gdLst/>
              <a:ahLst/>
              <a:cxnLst/>
              <a:rect l="l" t="t" r="r" b="b"/>
              <a:pathLst>
                <a:path w="8530" h="2856" extrusionOk="0">
                  <a:moveTo>
                    <a:pt x="589" y="1"/>
                  </a:moveTo>
                  <a:cubicBezTo>
                    <a:pt x="265" y="1"/>
                    <a:pt x="1" y="265"/>
                    <a:pt x="1" y="589"/>
                  </a:cubicBezTo>
                  <a:lnTo>
                    <a:pt x="1" y="2269"/>
                  </a:lnTo>
                  <a:cubicBezTo>
                    <a:pt x="1" y="2591"/>
                    <a:pt x="265" y="2855"/>
                    <a:pt x="589" y="2855"/>
                  </a:cubicBezTo>
                  <a:lnTo>
                    <a:pt x="7943" y="2855"/>
                  </a:lnTo>
                  <a:cubicBezTo>
                    <a:pt x="8269" y="2855"/>
                    <a:pt x="8530" y="2595"/>
                    <a:pt x="8530" y="2269"/>
                  </a:cubicBezTo>
                  <a:lnTo>
                    <a:pt x="8530" y="589"/>
                  </a:lnTo>
                  <a:cubicBezTo>
                    <a:pt x="8530" y="265"/>
                    <a:pt x="8266" y="1"/>
                    <a:pt x="7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4"/>
            <p:cNvSpPr/>
            <p:nvPr/>
          </p:nvSpPr>
          <p:spPr>
            <a:xfrm>
              <a:off x="1798155" y="2738388"/>
              <a:ext cx="491300" cy="310800"/>
            </a:xfrm>
            <a:custGeom>
              <a:avLst/>
              <a:gdLst/>
              <a:ahLst/>
              <a:cxnLst/>
              <a:rect l="l" t="t" r="r" b="b"/>
              <a:pathLst>
                <a:path w="19652" h="12432" extrusionOk="0">
                  <a:moveTo>
                    <a:pt x="13637" y="1"/>
                  </a:moveTo>
                  <a:cubicBezTo>
                    <a:pt x="13304" y="76"/>
                    <a:pt x="12979" y="191"/>
                    <a:pt x="12667" y="342"/>
                  </a:cubicBezTo>
                  <a:lnTo>
                    <a:pt x="10920" y="1201"/>
                  </a:lnTo>
                  <a:cubicBezTo>
                    <a:pt x="10312" y="1500"/>
                    <a:pt x="9653" y="1648"/>
                    <a:pt x="8996" y="1648"/>
                  </a:cubicBezTo>
                  <a:cubicBezTo>
                    <a:pt x="8185" y="1648"/>
                    <a:pt x="7375" y="1422"/>
                    <a:pt x="6666" y="976"/>
                  </a:cubicBezTo>
                  <a:cubicBezTo>
                    <a:pt x="6367" y="788"/>
                    <a:pt x="6048" y="638"/>
                    <a:pt x="5721" y="529"/>
                  </a:cubicBezTo>
                  <a:lnTo>
                    <a:pt x="785" y="9311"/>
                  </a:lnTo>
                  <a:cubicBezTo>
                    <a:pt x="0" y="10709"/>
                    <a:pt x="1011" y="12432"/>
                    <a:pt x="2613" y="12432"/>
                  </a:cubicBezTo>
                  <a:lnTo>
                    <a:pt x="17044" y="12432"/>
                  </a:lnTo>
                  <a:cubicBezTo>
                    <a:pt x="17046" y="12432"/>
                    <a:pt x="17048" y="12432"/>
                    <a:pt x="17049" y="12432"/>
                  </a:cubicBezTo>
                  <a:cubicBezTo>
                    <a:pt x="18647" y="12432"/>
                    <a:pt x="19651" y="10708"/>
                    <a:pt x="18868" y="9311"/>
                  </a:cubicBezTo>
                  <a:lnTo>
                    <a:pt x="13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4"/>
            <p:cNvSpPr/>
            <p:nvPr/>
          </p:nvSpPr>
          <p:spPr>
            <a:xfrm>
              <a:off x="2078630" y="2580238"/>
              <a:ext cx="114400" cy="254125"/>
            </a:xfrm>
            <a:custGeom>
              <a:avLst/>
              <a:gdLst/>
              <a:ahLst/>
              <a:cxnLst/>
              <a:rect l="l" t="t" r="r" b="b"/>
              <a:pathLst>
                <a:path w="4576" h="10165" extrusionOk="0">
                  <a:moveTo>
                    <a:pt x="340" y="0"/>
                  </a:moveTo>
                  <a:cubicBezTo>
                    <a:pt x="152" y="0"/>
                    <a:pt x="1" y="152"/>
                    <a:pt x="1" y="338"/>
                  </a:cubicBezTo>
                  <a:cubicBezTo>
                    <a:pt x="1" y="525"/>
                    <a:pt x="152" y="676"/>
                    <a:pt x="340" y="676"/>
                  </a:cubicBezTo>
                  <a:lnTo>
                    <a:pt x="1846" y="676"/>
                  </a:lnTo>
                  <a:lnTo>
                    <a:pt x="1846" y="0"/>
                  </a:lnTo>
                  <a:close/>
                  <a:moveTo>
                    <a:pt x="649" y="2372"/>
                  </a:moveTo>
                  <a:cubicBezTo>
                    <a:pt x="460" y="2372"/>
                    <a:pt x="309" y="2523"/>
                    <a:pt x="309" y="2712"/>
                  </a:cubicBezTo>
                  <a:cubicBezTo>
                    <a:pt x="309" y="2898"/>
                    <a:pt x="460" y="3050"/>
                    <a:pt x="649" y="3050"/>
                  </a:cubicBezTo>
                  <a:lnTo>
                    <a:pt x="1846" y="3050"/>
                  </a:lnTo>
                  <a:lnTo>
                    <a:pt x="1846" y="2372"/>
                  </a:lnTo>
                  <a:close/>
                  <a:moveTo>
                    <a:pt x="957" y="4745"/>
                  </a:moveTo>
                  <a:cubicBezTo>
                    <a:pt x="768" y="4745"/>
                    <a:pt x="617" y="4897"/>
                    <a:pt x="617" y="5083"/>
                  </a:cubicBezTo>
                  <a:cubicBezTo>
                    <a:pt x="617" y="5270"/>
                    <a:pt x="768" y="5422"/>
                    <a:pt x="957" y="5422"/>
                  </a:cubicBezTo>
                  <a:lnTo>
                    <a:pt x="1963" y="5422"/>
                  </a:lnTo>
                  <a:cubicBezTo>
                    <a:pt x="1893" y="5202"/>
                    <a:pt x="1855" y="4975"/>
                    <a:pt x="1846" y="4745"/>
                  </a:cubicBezTo>
                  <a:close/>
                  <a:moveTo>
                    <a:pt x="1963" y="5422"/>
                  </a:moveTo>
                  <a:cubicBezTo>
                    <a:pt x="1964" y="5422"/>
                    <a:pt x="1964" y="5423"/>
                    <a:pt x="1964" y="5423"/>
                  </a:cubicBezTo>
                  <a:lnTo>
                    <a:pt x="1964" y="5422"/>
                  </a:lnTo>
                  <a:close/>
                  <a:moveTo>
                    <a:pt x="1267" y="7117"/>
                  </a:moveTo>
                  <a:cubicBezTo>
                    <a:pt x="1080" y="7117"/>
                    <a:pt x="929" y="7269"/>
                    <a:pt x="929" y="7457"/>
                  </a:cubicBezTo>
                  <a:cubicBezTo>
                    <a:pt x="929" y="7644"/>
                    <a:pt x="1080" y="7795"/>
                    <a:pt x="1267" y="7795"/>
                  </a:cubicBezTo>
                  <a:lnTo>
                    <a:pt x="3240" y="7795"/>
                  </a:lnTo>
                  <a:lnTo>
                    <a:pt x="2860" y="7117"/>
                  </a:lnTo>
                  <a:close/>
                  <a:moveTo>
                    <a:pt x="1575" y="9487"/>
                  </a:moveTo>
                  <a:cubicBezTo>
                    <a:pt x="1388" y="9487"/>
                    <a:pt x="1235" y="9640"/>
                    <a:pt x="1235" y="9827"/>
                  </a:cubicBezTo>
                  <a:cubicBezTo>
                    <a:pt x="1235" y="10014"/>
                    <a:pt x="1388" y="10165"/>
                    <a:pt x="1575" y="10165"/>
                  </a:cubicBezTo>
                  <a:lnTo>
                    <a:pt x="4575" y="10165"/>
                  </a:lnTo>
                  <a:lnTo>
                    <a:pt x="4191" y="94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4"/>
            <p:cNvSpPr/>
            <p:nvPr/>
          </p:nvSpPr>
          <p:spPr>
            <a:xfrm>
              <a:off x="1930905" y="2879463"/>
              <a:ext cx="16975" cy="28500"/>
            </a:xfrm>
            <a:custGeom>
              <a:avLst/>
              <a:gdLst/>
              <a:ahLst/>
              <a:cxnLst/>
              <a:rect l="l" t="t" r="r" b="b"/>
              <a:pathLst>
                <a:path w="679" h="1140" extrusionOk="0">
                  <a:moveTo>
                    <a:pt x="340" y="1"/>
                  </a:moveTo>
                  <a:cubicBezTo>
                    <a:pt x="152" y="1"/>
                    <a:pt x="1" y="154"/>
                    <a:pt x="1" y="341"/>
                  </a:cubicBezTo>
                  <a:lnTo>
                    <a:pt x="1" y="800"/>
                  </a:lnTo>
                  <a:cubicBezTo>
                    <a:pt x="1" y="987"/>
                    <a:pt x="152" y="1140"/>
                    <a:pt x="340" y="1140"/>
                  </a:cubicBezTo>
                  <a:cubicBezTo>
                    <a:pt x="527" y="1140"/>
                    <a:pt x="678" y="987"/>
                    <a:pt x="678" y="800"/>
                  </a:cubicBezTo>
                  <a:lnTo>
                    <a:pt x="678" y="341"/>
                  </a:lnTo>
                  <a:cubicBezTo>
                    <a:pt x="678" y="154"/>
                    <a:pt x="527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4"/>
            <p:cNvSpPr/>
            <p:nvPr/>
          </p:nvSpPr>
          <p:spPr>
            <a:xfrm>
              <a:off x="2139730" y="2879463"/>
              <a:ext cx="17025" cy="28500"/>
            </a:xfrm>
            <a:custGeom>
              <a:avLst/>
              <a:gdLst/>
              <a:ahLst/>
              <a:cxnLst/>
              <a:rect l="l" t="t" r="r" b="b"/>
              <a:pathLst>
                <a:path w="681" h="1140" extrusionOk="0">
                  <a:moveTo>
                    <a:pt x="339" y="1"/>
                  </a:moveTo>
                  <a:cubicBezTo>
                    <a:pt x="152" y="1"/>
                    <a:pt x="1" y="154"/>
                    <a:pt x="1" y="341"/>
                  </a:cubicBezTo>
                  <a:lnTo>
                    <a:pt x="1" y="800"/>
                  </a:lnTo>
                  <a:cubicBezTo>
                    <a:pt x="1" y="987"/>
                    <a:pt x="152" y="1140"/>
                    <a:pt x="339" y="1140"/>
                  </a:cubicBezTo>
                  <a:cubicBezTo>
                    <a:pt x="529" y="1140"/>
                    <a:pt x="680" y="987"/>
                    <a:pt x="678" y="800"/>
                  </a:cubicBezTo>
                  <a:lnTo>
                    <a:pt x="678" y="341"/>
                  </a:lnTo>
                  <a:cubicBezTo>
                    <a:pt x="678" y="154"/>
                    <a:pt x="527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4"/>
            <p:cNvSpPr/>
            <p:nvPr/>
          </p:nvSpPr>
          <p:spPr>
            <a:xfrm>
              <a:off x="2012830" y="2902463"/>
              <a:ext cx="62000" cy="30900"/>
            </a:xfrm>
            <a:custGeom>
              <a:avLst/>
              <a:gdLst/>
              <a:ahLst/>
              <a:cxnLst/>
              <a:rect l="l" t="t" r="r" b="b"/>
              <a:pathLst>
                <a:path w="2480" h="1236" extrusionOk="0">
                  <a:moveTo>
                    <a:pt x="2094" y="1"/>
                  </a:moveTo>
                  <a:cubicBezTo>
                    <a:pt x="1963" y="1"/>
                    <a:pt x="1839" y="76"/>
                    <a:pt x="1784" y="204"/>
                  </a:cubicBezTo>
                  <a:cubicBezTo>
                    <a:pt x="1689" y="419"/>
                    <a:pt x="1476" y="558"/>
                    <a:pt x="1240" y="558"/>
                  </a:cubicBezTo>
                  <a:cubicBezTo>
                    <a:pt x="1004" y="558"/>
                    <a:pt x="791" y="419"/>
                    <a:pt x="696" y="204"/>
                  </a:cubicBezTo>
                  <a:cubicBezTo>
                    <a:pt x="641" y="76"/>
                    <a:pt x="517" y="2"/>
                    <a:pt x="386" y="2"/>
                  </a:cubicBezTo>
                  <a:cubicBezTo>
                    <a:pt x="341" y="2"/>
                    <a:pt x="295" y="11"/>
                    <a:pt x="250" y="30"/>
                  </a:cubicBezTo>
                  <a:cubicBezTo>
                    <a:pt x="78" y="106"/>
                    <a:pt x="0" y="305"/>
                    <a:pt x="76" y="477"/>
                  </a:cubicBezTo>
                  <a:cubicBezTo>
                    <a:pt x="279" y="938"/>
                    <a:pt x="736" y="1236"/>
                    <a:pt x="1240" y="1236"/>
                  </a:cubicBezTo>
                  <a:cubicBezTo>
                    <a:pt x="1743" y="1236"/>
                    <a:pt x="2200" y="938"/>
                    <a:pt x="2404" y="477"/>
                  </a:cubicBezTo>
                  <a:cubicBezTo>
                    <a:pt x="2479" y="305"/>
                    <a:pt x="2402" y="104"/>
                    <a:pt x="2231" y="30"/>
                  </a:cubicBezTo>
                  <a:cubicBezTo>
                    <a:pt x="2186" y="10"/>
                    <a:pt x="2140" y="1"/>
                    <a:pt x="2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64"/>
          <p:cNvGrpSpPr/>
          <p:nvPr/>
        </p:nvGrpSpPr>
        <p:grpSpPr>
          <a:xfrm>
            <a:off x="7329777" y="3850559"/>
            <a:ext cx="380371" cy="451641"/>
            <a:chOff x="7329777" y="3850559"/>
            <a:chExt cx="380371" cy="451641"/>
          </a:xfrm>
        </p:grpSpPr>
        <p:sp>
          <p:nvSpPr>
            <p:cNvPr id="2016" name="Google Shape;2016;p64"/>
            <p:cNvSpPr/>
            <p:nvPr/>
          </p:nvSpPr>
          <p:spPr>
            <a:xfrm>
              <a:off x="7606377" y="4014758"/>
              <a:ext cx="81704" cy="140520"/>
            </a:xfrm>
            <a:custGeom>
              <a:avLst/>
              <a:gdLst/>
              <a:ahLst/>
              <a:cxnLst/>
              <a:rect l="l" t="t" r="r" b="b"/>
              <a:pathLst>
                <a:path w="4191" h="7208" extrusionOk="0">
                  <a:moveTo>
                    <a:pt x="3914" y="1"/>
                  </a:moveTo>
                  <a:lnTo>
                    <a:pt x="3240" y="76"/>
                  </a:lnTo>
                  <a:cubicBezTo>
                    <a:pt x="3495" y="2311"/>
                    <a:pt x="3404" y="3649"/>
                    <a:pt x="2928" y="4547"/>
                  </a:cubicBezTo>
                  <a:cubicBezTo>
                    <a:pt x="2479" y="5397"/>
                    <a:pt x="1659" y="5963"/>
                    <a:pt x="0" y="6570"/>
                  </a:cubicBezTo>
                  <a:lnTo>
                    <a:pt x="234" y="7207"/>
                  </a:lnTo>
                  <a:cubicBezTo>
                    <a:pt x="1764" y="6649"/>
                    <a:pt x="2909" y="6035"/>
                    <a:pt x="3529" y="4864"/>
                  </a:cubicBezTo>
                  <a:cubicBezTo>
                    <a:pt x="4080" y="3821"/>
                    <a:pt x="4191" y="2413"/>
                    <a:pt x="3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4"/>
            <p:cNvSpPr/>
            <p:nvPr/>
          </p:nvSpPr>
          <p:spPr>
            <a:xfrm>
              <a:off x="7329777" y="3850559"/>
              <a:ext cx="347947" cy="451641"/>
            </a:xfrm>
            <a:custGeom>
              <a:avLst/>
              <a:gdLst/>
              <a:ahLst/>
              <a:cxnLst/>
              <a:rect l="l" t="t" r="r" b="b"/>
              <a:pathLst>
                <a:path w="17848" h="23167" extrusionOk="0">
                  <a:moveTo>
                    <a:pt x="1450" y="0"/>
                  </a:moveTo>
                  <a:cubicBezTo>
                    <a:pt x="649" y="0"/>
                    <a:pt x="1" y="650"/>
                    <a:pt x="1" y="1449"/>
                  </a:cubicBezTo>
                  <a:lnTo>
                    <a:pt x="1" y="21717"/>
                  </a:lnTo>
                  <a:cubicBezTo>
                    <a:pt x="1" y="22517"/>
                    <a:pt x="649" y="23166"/>
                    <a:pt x="1450" y="23166"/>
                  </a:cubicBezTo>
                  <a:lnTo>
                    <a:pt x="16397" y="23166"/>
                  </a:lnTo>
                  <a:cubicBezTo>
                    <a:pt x="17198" y="23166"/>
                    <a:pt x="17848" y="22517"/>
                    <a:pt x="17848" y="21717"/>
                  </a:cubicBezTo>
                  <a:lnTo>
                    <a:pt x="17848" y="1449"/>
                  </a:lnTo>
                  <a:cubicBezTo>
                    <a:pt x="17848" y="650"/>
                    <a:pt x="17198" y="0"/>
                    <a:pt x="16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4"/>
            <p:cNvSpPr/>
            <p:nvPr/>
          </p:nvSpPr>
          <p:spPr>
            <a:xfrm>
              <a:off x="7329777" y="4155700"/>
              <a:ext cx="347947" cy="146446"/>
            </a:xfrm>
            <a:custGeom>
              <a:avLst/>
              <a:gdLst/>
              <a:ahLst/>
              <a:cxnLst/>
              <a:rect l="l" t="t" r="r" b="b"/>
              <a:pathLst>
                <a:path w="17848" h="7512" extrusionOk="0">
                  <a:moveTo>
                    <a:pt x="1" y="0"/>
                  </a:moveTo>
                  <a:lnTo>
                    <a:pt x="1" y="6061"/>
                  </a:lnTo>
                  <a:cubicBezTo>
                    <a:pt x="1" y="6862"/>
                    <a:pt x="649" y="7512"/>
                    <a:pt x="1450" y="7512"/>
                  </a:cubicBezTo>
                  <a:lnTo>
                    <a:pt x="16397" y="7512"/>
                  </a:lnTo>
                  <a:cubicBezTo>
                    <a:pt x="17198" y="7512"/>
                    <a:pt x="17848" y="6862"/>
                    <a:pt x="17848" y="6061"/>
                  </a:cubicBezTo>
                  <a:lnTo>
                    <a:pt x="178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4"/>
            <p:cNvSpPr/>
            <p:nvPr/>
          </p:nvSpPr>
          <p:spPr>
            <a:xfrm>
              <a:off x="7384984" y="4126420"/>
              <a:ext cx="237508" cy="58543"/>
            </a:xfrm>
            <a:custGeom>
              <a:avLst/>
              <a:gdLst/>
              <a:ahLst/>
              <a:cxnLst/>
              <a:rect l="l" t="t" r="r" b="b"/>
              <a:pathLst>
                <a:path w="12183" h="3003" extrusionOk="0">
                  <a:moveTo>
                    <a:pt x="717" y="0"/>
                  </a:moveTo>
                  <a:cubicBezTo>
                    <a:pt x="322" y="0"/>
                    <a:pt x="0" y="321"/>
                    <a:pt x="0" y="717"/>
                  </a:cubicBezTo>
                  <a:lnTo>
                    <a:pt x="0" y="2288"/>
                  </a:lnTo>
                  <a:cubicBezTo>
                    <a:pt x="0" y="2682"/>
                    <a:pt x="320" y="3002"/>
                    <a:pt x="717" y="3002"/>
                  </a:cubicBezTo>
                  <a:lnTo>
                    <a:pt x="11468" y="3002"/>
                  </a:lnTo>
                  <a:cubicBezTo>
                    <a:pt x="11862" y="3002"/>
                    <a:pt x="12183" y="2684"/>
                    <a:pt x="12183" y="2288"/>
                  </a:cubicBezTo>
                  <a:lnTo>
                    <a:pt x="12183" y="717"/>
                  </a:lnTo>
                  <a:cubicBezTo>
                    <a:pt x="12181" y="323"/>
                    <a:pt x="11862" y="0"/>
                    <a:pt x="11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4"/>
            <p:cNvSpPr/>
            <p:nvPr/>
          </p:nvSpPr>
          <p:spPr>
            <a:xfrm>
              <a:off x="7365412" y="3877227"/>
              <a:ext cx="276615" cy="276615"/>
            </a:xfrm>
            <a:custGeom>
              <a:avLst/>
              <a:gdLst/>
              <a:ahLst/>
              <a:cxnLst/>
              <a:rect l="l" t="t" r="r" b="b"/>
              <a:pathLst>
                <a:path w="14189" h="14189" extrusionOk="0">
                  <a:moveTo>
                    <a:pt x="7095" y="0"/>
                  </a:moveTo>
                  <a:cubicBezTo>
                    <a:pt x="3177" y="0"/>
                    <a:pt x="0" y="3177"/>
                    <a:pt x="0" y="7094"/>
                  </a:cubicBezTo>
                  <a:cubicBezTo>
                    <a:pt x="0" y="11012"/>
                    <a:pt x="3177" y="14188"/>
                    <a:pt x="7095" y="14188"/>
                  </a:cubicBezTo>
                  <a:cubicBezTo>
                    <a:pt x="11012" y="14188"/>
                    <a:pt x="14189" y="11012"/>
                    <a:pt x="14189" y="7094"/>
                  </a:cubicBezTo>
                  <a:cubicBezTo>
                    <a:pt x="14189" y="3177"/>
                    <a:pt x="11012" y="0"/>
                    <a:pt x="7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4"/>
            <p:cNvSpPr/>
            <p:nvPr/>
          </p:nvSpPr>
          <p:spPr>
            <a:xfrm>
              <a:off x="7472707" y="3984561"/>
              <a:ext cx="61975" cy="61975"/>
            </a:xfrm>
            <a:custGeom>
              <a:avLst/>
              <a:gdLst/>
              <a:ahLst/>
              <a:cxnLst/>
              <a:rect l="l" t="t" r="r" b="b"/>
              <a:pathLst>
                <a:path w="3179" h="3179" extrusionOk="0">
                  <a:moveTo>
                    <a:pt x="1591" y="0"/>
                  </a:moveTo>
                  <a:cubicBezTo>
                    <a:pt x="714" y="0"/>
                    <a:pt x="1" y="711"/>
                    <a:pt x="1" y="1588"/>
                  </a:cubicBezTo>
                  <a:cubicBezTo>
                    <a:pt x="1" y="2465"/>
                    <a:pt x="714" y="3178"/>
                    <a:pt x="1591" y="3178"/>
                  </a:cubicBezTo>
                  <a:cubicBezTo>
                    <a:pt x="2467" y="3178"/>
                    <a:pt x="3179" y="2465"/>
                    <a:pt x="3179" y="1588"/>
                  </a:cubicBezTo>
                  <a:cubicBezTo>
                    <a:pt x="3179" y="711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4"/>
            <p:cNvSpPr/>
            <p:nvPr/>
          </p:nvSpPr>
          <p:spPr>
            <a:xfrm>
              <a:off x="7641993" y="3981462"/>
              <a:ext cx="68155" cy="68155"/>
            </a:xfrm>
            <a:custGeom>
              <a:avLst/>
              <a:gdLst/>
              <a:ahLst/>
              <a:cxnLst/>
              <a:rect l="l" t="t" r="r" b="b"/>
              <a:pathLst>
                <a:path w="3496" h="3496" extrusionOk="0">
                  <a:moveTo>
                    <a:pt x="1747" y="1"/>
                  </a:moveTo>
                  <a:cubicBezTo>
                    <a:pt x="782" y="1"/>
                    <a:pt x="1" y="782"/>
                    <a:pt x="1" y="1747"/>
                  </a:cubicBezTo>
                  <a:cubicBezTo>
                    <a:pt x="1" y="2712"/>
                    <a:pt x="782" y="3496"/>
                    <a:pt x="1747" y="3496"/>
                  </a:cubicBezTo>
                  <a:cubicBezTo>
                    <a:pt x="2712" y="3496"/>
                    <a:pt x="3496" y="2712"/>
                    <a:pt x="3496" y="1747"/>
                  </a:cubicBezTo>
                  <a:cubicBezTo>
                    <a:pt x="3496" y="782"/>
                    <a:pt x="2712" y="1"/>
                    <a:pt x="1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64"/>
          <p:cNvGrpSpPr/>
          <p:nvPr/>
        </p:nvGrpSpPr>
        <p:grpSpPr>
          <a:xfrm>
            <a:off x="5944211" y="3921255"/>
            <a:ext cx="453103" cy="310224"/>
            <a:chOff x="5944211" y="3921255"/>
            <a:chExt cx="453103" cy="310224"/>
          </a:xfrm>
        </p:grpSpPr>
        <p:sp>
          <p:nvSpPr>
            <p:cNvPr id="2024" name="Google Shape;2024;p64"/>
            <p:cNvSpPr/>
            <p:nvPr/>
          </p:nvSpPr>
          <p:spPr>
            <a:xfrm>
              <a:off x="5944211" y="3921255"/>
              <a:ext cx="395710" cy="310224"/>
            </a:xfrm>
            <a:custGeom>
              <a:avLst/>
              <a:gdLst/>
              <a:ahLst/>
              <a:cxnLst/>
              <a:rect l="l" t="t" r="r" b="b"/>
              <a:pathLst>
                <a:path w="20298" h="15913" extrusionOk="0">
                  <a:moveTo>
                    <a:pt x="2672" y="1"/>
                  </a:moveTo>
                  <a:cubicBezTo>
                    <a:pt x="2323" y="1"/>
                    <a:pt x="2022" y="238"/>
                    <a:pt x="1941" y="576"/>
                  </a:cubicBezTo>
                  <a:lnTo>
                    <a:pt x="1712" y="1522"/>
                  </a:lnTo>
                  <a:lnTo>
                    <a:pt x="763" y="1522"/>
                  </a:lnTo>
                  <a:cubicBezTo>
                    <a:pt x="342" y="1522"/>
                    <a:pt x="1" y="1863"/>
                    <a:pt x="1" y="2284"/>
                  </a:cubicBezTo>
                  <a:lnTo>
                    <a:pt x="1" y="15150"/>
                  </a:lnTo>
                  <a:cubicBezTo>
                    <a:pt x="1" y="15571"/>
                    <a:pt x="342" y="15913"/>
                    <a:pt x="763" y="15913"/>
                  </a:cubicBezTo>
                  <a:lnTo>
                    <a:pt x="19535" y="15913"/>
                  </a:lnTo>
                  <a:cubicBezTo>
                    <a:pt x="19955" y="15913"/>
                    <a:pt x="20297" y="15571"/>
                    <a:pt x="20297" y="15150"/>
                  </a:cubicBezTo>
                  <a:lnTo>
                    <a:pt x="20297" y="2284"/>
                  </a:lnTo>
                  <a:cubicBezTo>
                    <a:pt x="20297" y="1863"/>
                    <a:pt x="19955" y="1522"/>
                    <a:pt x="19535" y="1522"/>
                  </a:cubicBezTo>
                  <a:lnTo>
                    <a:pt x="8165" y="1522"/>
                  </a:lnTo>
                  <a:lnTo>
                    <a:pt x="7936" y="576"/>
                  </a:lnTo>
                  <a:cubicBezTo>
                    <a:pt x="7855" y="238"/>
                    <a:pt x="7553" y="1"/>
                    <a:pt x="7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4"/>
            <p:cNvSpPr/>
            <p:nvPr/>
          </p:nvSpPr>
          <p:spPr>
            <a:xfrm>
              <a:off x="5965946" y="3971374"/>
              <a:ext cx="353600" cy="242966"/>
            </a:xfrm>
            <a:custGeom>
              <a:avLst/>
              <a:gdLst/>
              <a:ahLst/>
              <a:cxnLst/>
              <a:rect l="l" t="t" r="r" b="b"/>
              <a:pathLst>
                <a:path w="18138" h="12463" extrusionOk="0">
                  <a:moveTo>
                    <a:pt x="562" y="0"/>
                  </a:moveTo>
                  <a:cubicBezTo>
                    <a:pt x="250" y="0"/>
                    <a:pt x="0" y="252"/>
                    <a:pt x="0" y="562"/>
                  </a:cubicBezTo>
                  <a:lnTo>
                    <a:pt x="0" y="11901"/>
                  </a:lnTo>
                  <a:cubicBezTo>
                    <a:pt x="0" y="12211"/>
                    <a:pt x="250" y="12463"/>
                    <a:pt x="562" y="12463"/>
                  </a:cubicBezTo>
                  <a:lnTo>
                    <a:pt x="17578" y="12463"/>
                  </a:lnTo>
                  <a:cubicBezTo>
                    <a:pt x="17888" y="12463"/>
                    <a:pt x="18138" y="12209"/>
                    <a:pt x="18138" y="11901"/>
                  </a:cubicBezTo>
                  <a:lnTo>
                    <a:pt x="18138" y="562"/>
                  </a:lnTo>
                  <a:cubicBezTo>
                    <a:pt x="18138" y="252"/>
                    <a:pt x="17888" y="0"/>
                    <a:pt x="17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4"/>
            <p:cNvSpPr/>
            <p:nvPr/>
          </p:nvSpPr>
          <p:spPr>
            <a:xfrm>
              <a:off x="5945029" y="3995390"/>
              <a:ext cx="452284" cy="236084"/>
            </a:xfrm>
            <a:custGeom>
              <a:avLst/>
              <a:gdLst/>
              <a:ahLst/>
              <a:cxnLst/>
              <a:rect l="l" t="t" r="r" b="b"/>
              <a:pathLst>
                <a:path w="23200" h="12110" extrusionOk="0">
                  <a:moveTo>
                    <a:pt x="3845" y="1"/>
                  </a:moveTo>
                  <a:cubicBezTo>
                    <a:pt x="3343" y="1"/>
                    <a:pt x="2904" y="342"/>
                    <a:pt x="2781" y="828"/>
                  </a:cubicBezTo>
                  <a:lnTo>
                    <a:pt x="98" y="11363"/>
                  </a:lnTo>
                  <a:cubicBezTo>
                    <a:pt x="1" y="11742"/>
                    <a:pt x="288" y="12110"/>
                    <a:pt x="677" y="12110"/>
                  </a:cubicBezTo>
                  <a:lnTo>
                    <a:pt x="19528" y="12110"/>
                  </a:lnTo>
                  <a:cubicBezTo>
                    <a:pt x="19924" y="12110"/>
                    <a:pt x="20273" y="11838"/>
                    <a:pt x="20371" y="11453"/>
                  </a:cubicBezTo>
                  <a:lnTo>
                    <a:pt x="23107" y="709"/>
                  </a:lnTo>
                  <a:cubicBezTo>
                    <a:pt x="23199" y="349"/>
                    <a:pt x="22928" y="1"/>
                    <a:pt x="22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4"/>
            <p:cNvSpPr/>
            <p:nvPr/>
          </p:nvSpPr>
          <p:spPr>
            <a:xfrm>
              <a:off x="6089811" y="4083231"/>
              <a:ext cx="13237" cy="22341"/>
            </a:xfrm>
            <a:custGeom>
              <a:avLst/>
              <a:gdLst/>
              <a:ahLst/>
              <a:cxnLst/>
              <a:rect l="l" t="t" r="r" b="b"/>
              <a:pathLst>
                <a:path w="679" h="1146" extrusionOk="0">
                  <a:moveTo>
                    <a:pt x="339" y="1"/>
                  </a:moveTo>
                  <a:cubicBezTo>
                    <a:pt x="152" y="1"/>
                    <a:pt x="1" y="152"/>
                    <a:pt x="1" y="340"/>
                  </a:cubicBezTo>
                  <a:lnTo>
                    <a:pt x="1" y="807"/>
                  </a:lnTo>
                  <a:cubicBezTo>
                    <a:pt x="1" y="994"/>
                    <a:pt x="152" y="1145"/>
                    <a:pt x="339" y="1145"/>
                  </a:cubicBezTo>
                  <a:cubicBezTo>
                    <a:pt x="527" y="1145"/>
                    <a:pt x="679" y="994"/>
                    <a:pt x="679" y="807"/>
                  </a:cubicBezTo>
                  <a:lnTo>
                    <a:pt x="679" y="340"/>
                  </a:lnTo>
                  <a:cubicBezTo>
                    <a:pt x="679" y="152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394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4"/>
            <p:cNvSpPr/>
            <p:nvPr/>
          </p:nvSpPr>
          <p:spPr>
            <a:xfrm>
              <a:off x="6254711" y="4083231"/>
              <a:ext cx="13237" cy="22341"/>
            </a:xfrm>
            <a:custGeom>
              <a:avLst/>
              <a:gdLst/>
              <a:ahLst/>
              <a:cxnLst/>
              <a:rect l="l" t="t" r="r" b="b"/>
              <a:pathLst>
                <a:path w="679" h="1146" extrusionOk="0">
                  <a:moveTo>
                    <a:pt x="339" y="1"/>
                  </a:moveTo>
                  <a:cubicBezTo>
                    <a:pt x="152" y="1"/>
                    <a:pt x="1" y="152"/>
                    <a:pt x="1" y="340"/>
                  </a:cubicBezTo>
                  <a:lnTo>
                    <a:pt x="1" y="807"/>
                  </a:lnTo>
                  <a:cubicBezTo>
                    <a:pt x="1" y="994"/>
                    <a:pt x="152" y="1145"/>
                    <a:pt x="339" y="1145"/>
                  </a:cubicBezTo>
                  <a:cubicBezTo>
                    <a:pt x="525" y="1145"/>
                    <a:pt x="678" y="994"/>
                    <a:pt x="678" y="807"/>
                  </a:cubicBezTo>
                  <a:lnTo>
                    <a:pt x="678" y="340"/>
                  </a:lnTo>
                  <a:cubicBezTo>
                    <a:pt x="678" y="152"/>
                    <a:pt x="525" y="1"/>
                    <a:pt x="339" y="1"/>
                  </a:cubicBezTo>
                  <a:close/>
                </a:path>
              </a:pathLst>
            </a:custGeom>
            <a:solidFill>
              <a:srgbClr val="394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4"/>
            <p:cNvSpPr/>
            <p:nvPr/>
          </p:nvSpPr>
          <p:spPr>
            <a:xfrm>
              <a:off x="6154492" y="4101418"/>
              <a:ext cx="48660" cy="24232"/>
            </a:xfrm>
            <a:custGeom>
              <a:avLst/>
              <a:gdLst/>
              <a:ahLst/>
              <a:cxnLst/>
              <a:rect l="l" t="t" r="r" b="b"/>
              <a:pathLst>
                <a:path w="2496" h="1243" extrusionOk="0">
                  <a:moveTo>
                    <a:pt x="2110" y="1"/>
                  </a:moveTo>
                  <a:cubicBezTo>
                    <a:pt x="1980" y="1"/>
                    <a:pt x="1856" y="75"/>
                    <a:pt x="1800" y="203"/>
                  </a:cubicBezTo>
                  <a:cubicBezTo>
                    <a:pt x="1703" y="423"/>
                    <a:pt x="1484" y="564"/>
                    <a:pt x="1247" y="564"/>
                  </a:cubicBezTo>
                  <a:cubicBezTo>
                    <a:pt x="1009" y="564"/>
                    <a:pt x="791" y="423"/>
                    <a:pt x="694" y="203"/>
                  </a:cubicBezTo>
                  <a:cubicBezTo>
                    <a:pt x="639" y="76"/>
                    <a:pt x="514" y="1"/>
                    <a:pt x="383" y="1"/>
                  </a:cubicBezTo>
                  <a:cubicBezTo>
                    <a:pt x="338" y="1"/>
                    <a:pt x="292" y="10"/>
                    <a:pt x="248" y="29"/>
                  </a:cubicBezTo>
                  <a:cubicBezTo>
                    <a:pt x="76" y="105"/>
                    <a:pt x="0" y="305"/>
                    <a:pt x="74" y="476"/>
                  </a:cubicBezTo>
                  <a:cubicBezTo>
                    <a:pt x="278" y="941"/>
                    <a:pt x="741" y="1242"/>
                    <a:pt x="1250" y="1242"/>
                  </a:cubicBezTo>
                  <a:cubicBezTo>
                    <a:pt x="1757" y="1242"/>
                    <a:pt x="2220" y="941"/>
                    <a:pt x="2419" y="476"/>
                  </a:cubicBezTo>
                  <a:cubicBezTo>
                    <a:pt x="2495" y="305"/>
                    <a:pt x="2418" y="105"/>
                    <a:pt x="2247" y="29"/>
                  </a:cubicBezTo>
                  <a:cubicBezTo>
                    <a:pt x="2202" y="10"/>
                    <a:pt x="2156" y="1"/>
                    <a:pt x="2110" y="1"/>
                  </a:cubicBezTo>
                  <a:close/>
                </a:path>
              </a:pathLst>
            </a:custGeom>
            <a:solidFill>
              <a:srgbClr val="394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64"/>
          <p:cNvGrpSpPr/>
          <p:nvPr/>
        </p:nvGrpSpPr>
        <p:grpSpPr>
          <a:xfrm>
            <a:off x="5255093" y="3894042"/>
            <a:ext cx="530000" cy="364900"/>
            <a:chOff x="519219" y="3323775"/>
            <a:chExt cx="679662" cy="467940"/>
          </a:xfrm>
        </p:grpSpPr>
        <p:sp>
          <p:nvSpPr>
            <p:cNvPr id="2031" name="Google Shape;2031;p64"/>
            <p:cNvSpPr/>
            <p:nvPr/>
          </p:nvSpPr>
          <p:spPr>
            <a:xfrm>
              <a:off x="519219" y="3704348"/>
              <a:ext cx="679662" cy="87367"/>
            </a:xfrm>
            <a:custGeom>
              <a:avLst/>
              <a:gdLst/>
              <a:ahLst/>
              <a:cxnLst/>
              <a:rect l="l" t="t" r="r" b="b"/>
              <a:pathLst>
                <a:path w="23167" h="2978" extrusionOk="0">
                  <a:moveTo>
                    <a:pt x="432" y="0"/>
                  </a:moveTo>
                  <a:cubicBezTo>
                    <a:pt x="194" y="0"/>
                    <a:pt x="0" y="194"/>
                    <a:pt x="0" y="432"/>
                  </a:cubicBezTo>
                  <a:lnTo>
                    <a:pt x="0" y="1921"/>
                  </a:lnTo>
                  <a:cubicBezTo>
                    <a:pt x="0" y="2506"/>
                    <a:pt x="474" y="2978"/>
                    <a:pt x="1057" y="2978"/>
                  </a:cubicBezTo>
                  <a:lnTo>
                    <a:pt x="22110" y="2978"/>
                  </a:lnTo>
                  <a:cubicBezTo>
                    <a:pt x="22695" y="2978"/>
                    <a:pt x="23167" y="2506"/>
                    <a:pt x="23167" y="1921"/>
                  </a:cubicBezTo>
                  <a:lnTo>
                    <a:pt x="23167" y="432"/>
                  </a:lnTo>
                  <a:cubicBezTo>
                    <a:pt x="23167" y="192"/>
                    <a:pt x="22973" y="0"/>
                    <a:pt x="22736" y="0"/>
                  </a:cubicBezTo>
                  <a:close/>
                </a:path>
              </a:pathLst>
            </a:custGeom>
            <a:solidFill>
              <a:srgbClr val="76C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4"/>
            <p:cNvSpPr/>
            <p:nvPr/>
          </p:nvSpPr>
          <p:spPr>
            <a:xfrm>
              <a:off x="519219" y="3704348"/>
              <a:ext cx="679662" cy="87367"/>
            </a:xfrm>
            <a:custGeom>
              <a:avLst/>
              <a:gdLst/>
              <a:ahLst/>
              <a:cxnLst/>
              <a:rect l="l" t="t" r="r" b="b"/>
              <a:pathLst>
                <a:path w="23167" h="2978" extrusionOk="0">
                  <a:moveTo>
                    <a:pt x="432" y="0"/>
                  </a:moveTo>
                  <a:cubicBezTo>
                    <a:pt x="194" y="0"/>
                    <a:pt x="0" y="194"/>
                    <a:pt x="0" y="432"/>
                  </a:cubicBezTo>
                  <a:lnTo>
                    <a:pt x="0" y="1921"/>
                  </a:lnTo>
                  <a:cubicBezTo>
                    <a:pt x="0" y="2506"/>
                    <a:pt x="474" y="2978"/>
                    <a:pt x="1057" y="2978"/>
                  </a:cubicBezTo>
                  <a:lnTo>
                    <a:pt x="22110" y="2978"/>
                  </a:lnTo>
                  <a:cubicBezTo>
                    <a:pt x="22695" y="2978"/>
                    <a:pt x="23167" y="2506"/>
                    <a:pt x="23167" y="1921"/>
                  </a:cubicBezTo>
                  <a:lnTo>
                    <a:pt x="23167" y="432"/>
                  </a:lnTo>
                  <a:cubicBezTo>
                    <a:pt x="23167" y="192"/>
                    <a:pt x="22973" y="0"/>
                    <a:pt x="227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4"/>
            <p:cNvSpPr/>
            <p:nvPr/>
          </p:nvSpPr>
          <p:spPr>
            <a:xfrm>
              <a:off x="558063" y="3323775"/>
              <a:ext cx="602035" cy="380537"/>
            </a:xfrm>
            <a:custGeom>
              <a:avLst/>
              <a:gdLst/>
              <a:ahLst/>
              <a:cxnLst/>
              <a:rect l="l" t="t" r="r" b="b"/>
              <a:pathLst>
                <a:path w="20521" h="12971" extrusionOk="0">
                  <a:moveTo>
                    <a:pt x="656" y="1"/>
                  </a:moveTo>
                  <a:cubicBezTo>
                    <a:pt x="295" y="1"/>
                    <a:pt x="1" y="293"/>
                    <a:pt x="1" y="654"/>
                  </a:cubicBezTo>
                  <a:lnTo>
                    <a:pt x="1" y="12970"/>
                  </a:lnTo>
                  <a:lnTo>
                    <a:pt x="20521" y="12970"/>
                  </a:lnTo>
                  <a:lnTo>
                    <a:pt x="20521" y="654"/>
                  </a:lnTo>
                  <a:cubicBezTo>
                    <a:pt x="20519" y="293"/>
                    <a:pt x="20227" y="1"/>
                    <a:pt x="19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4"/>
            <p:cNvSpPr/>
            <p:nvPr/>
          </p:nvSpPr>
          <p:spPr>
            <a:xfrm>
              <a:off x="850387" y="3335716"/>
              <a:ext cx="17338" cy="17338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5" y="0"/>
                  </a:moveTo>
                  <a:cubicBezTo>
                    <a:pt x="133" y="0"/>
                    <a:pt x="1" y="133"/>
                    <a:pt x="1" y="294"/>
                  </a:cubicBezTo>
                  <a:cubicBezTo>
                    <a:pt x="1" y="458"/>
                    <a:pt x="133" y="590"/>
                    <a:pt x="295" y="590"/>
                  </a:cubicBezTo>
                  <a:cubicBezTo>
                    <a:pt x="459" y="590"/>
                    <a:pt x="591" y="458"/>
                    <a:pt x="591" y="294"/>
                  </a:cubicBezTo>
                  <a:cubicBezTo>
                    <a:pt x="591" y="133"/>
                    <a:pt x="459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4"/>
            <p:cNvSpPr/>
            <p:nvPr/>
          </p:nvSpPr>
          <p:spPr>
            <a:xfrm>
              <a:off x="599224" y="3364907"/>
              <a:ext cx="519772" cy="298245"/>
            </a:xfrm>
            <a:custGeom>
              <a:avLst/>
              <a:gdLst/>
              <a:ahLst/>
              <a:cxnLst/>
              <a:rect l="l" t="t" r="r" b="b"/>
              <a:pathLst>
                <a:path w="17717" h="10166" extrusionOk="0">
                  <a:moveTo>
                    <a:pt x="196" y="0"/>
                  </a:moveTo>
                  <a:cubicBezTo>
                    <a:pt x="89" y="0"/>
                    <a:pt x="1" y="88"/>
                    <a:pt x="1" y="196"/>
                  </a:cubicBezTo>
                  <a:lnTo>
                    <a:pt x="1" y="9970"/>
                  </a:lnTo>
                  <a:cubicBezTo>
                    <a:pt x="1" y="10080"/>
                    <a:pt x="87" y="10165"/>
                    <a:pt x="193" y="10165"/>
                  </a:cubicBezTo>
                  <a:cubicBezTo>
                    <a:pt x="194" y="10165"/>
                    <a:pt x="195" y="10165"/>
                    <a:pt x="196" y="10165"/>
                  </a:cubicBezTo>
                  <a:lnTo>
                    <a:pt x="17521" y="10165"/>
                  </a:lnTo>
                  <a:cubicBezTo>
                    <a:pt x="17628" y="10165"/>
                    <a:pt x="17716" y="10077"/>
                    <a:pt x="17716" y="9970"/>
                  </a:cubicBezTo>
                  <a:lnTo>
                    <a:pt x="17716" y="196"/>
                  </a:lnTo>
                  <a:cubicBezTo>
                    <a:pt x="17716" y="88"/>
                    <a:pt x="17628" y="0"/>
                    <a:pt x="17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4"/>
            <p:cNvSpPr/>
            <p:nvPr/>
          </p:nvSpPr>
          <p:spPr>
            <a:xfrm>
              <a:off x="670046" y="3406596"/>
              <a:ext cx="378014" cy="256586"/>
            </a:xfrm>
            <a:custGeom>
              <a:avLst/>
              <a:gdLst/>
              <a:ahLst/>
              <a:cxnLst/>
              <a:rect l="l" t="t" r="r" b="b"/>
              <a:pathLst>
                <a:path w="12885" h="8746" extrusionOk="0">
                  <a:moveTo>
                    <a:pt x="802" y="0"/>
                  </a:moveTo>
                  <a:cubicBezTo>
                    <a:pt x="360" y="0"/>
                    <a:pt x="1" y="359"/>
                    <a:pt x="1" y="801"/>
                  </a:cubicBezTo>
                  <a:lnTo>
                    <a:pt x="1" y="8746"/>
                  </a:lnTo>
                  <a:lnTo>
                    <a:pt x="12884" y="8746"/>
                  </a:lnTo>
                  <a:lnTo>
                    <a:pt x="12884" y="801"/>
                  </a:lnTo>
                  <a:cubicBezTo>
                    <a:pt x="12884" y="359"/>
                    <a:pt x="12525" y="0"/>
                    <a:pt x="12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4"/>
            <p:cNvSpPr/>
            <p:nvPr/>
          </p:nvSpPr>
          <p:spPr>
            <a:xfrm>
              <a:off x="767595" y="3704348"/>
              <a:ext cx="182831" cy="37787"/>
            </a:xfrm>
            <a:custGeom>
              <a:avLst/>
              <a:gdLst/>
              <a:ahLst/>
              <a:cxnLst/>
              <a:rect l="l" t="t" r="r" b="b"/>
              <a:pathLst>
                <a:path w="6232" h="1288" extrusionOk="0">
                  <a:moveTo>
                    <a:pt x="0" y="0"/>
                  </a:moveTo>
                  <a:lnTo>
                    <a:pt x="0" y="507"/>
                  </a:lnTo>
                  <a:cubicBezTo>
                    <a:pt x="0" y="939"/>
                    <a:pt x="351" y="1287"/>
                    <a:pt x="782" y="1287"/>
                  </a:cubicBezTo>
                  <a:lnTo>
                    <a:pt x="5448" y="1287"/>
                  </a:lnTo>
                  <a:cubicBezTo>
                    <a:pt x="5879" y="1287"/>
                    <a:pt x="6230" y="939"/>
                    <a:pt x="6230" y="507"/>
                  </a:cubicBezTo>
                  <a:lnTo>
                    <a:pt x="62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4"/>
            <p:cNvSpPr/>
            <p:nvPr/>
          </p:nvSpPr>
          <p:spPr>
            <a:xfrm>
              <a:off x="720947" y="3466915"/>
              <a:ext cx="19920" cy="34090"/>
            </a:xfrm>
            <a:custGeom>
              <a:avLst/>
              <a:gdLst/>
              <a:ahLst/>
              <a:cxnLst/>
              <a:rect l="l" t="t" r="r" b="b"/>
              <a:pathLst>
                <a:path w="679" h="1162" extrusionOk="0">
                  <a:moveTo>
                    <a:pt x="338" y="1"/>
                  </a:moveTo>
                  <a:cubicBezTo>
                    <a:pt x="152" y="1"/>
                    <a:pt x="0" y="152"/>
                    <a:pt x="0" y="339"/>
                  </a:cubicBezTo>
                  <a:lnTo>
                    <a:pt x="0" y="821"/>
                  </a:lnTo>
                  <a:cubicBezTo>
                    <a:pt x="0" y="1008"/>
                    <a:pt x="152" y="1161"/>
                    <a:pt x="338" y="1161"/>
                  </a:cubicBezTo>
                  <a:cubicBezTo>
                    <a:pt x="527" y="1161"/>
                    <a:pt x="678" y="1008"/>
                    <a:pt x="678" y="821"/>
                  </a:cubicBezTo>
                  <a:lnTo>
                    <a:pt x="678" y="339"/>
                  </a:lnTo>
                  <a:cubicBezTo>
                    <a:pt x="678" y="152"/>
                    <a:pt x="527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4"/>
            <p:cNvSpPr/>
            <p:nvPr/>
          </p:nvSpPr>
          <p:spPr>
            <a:xfrm>
              <a:off x="977274" y="3466915"/>
              <a:ext cx="19920" cy="34090"/>
            </a:xfrm>
            <a:custGeom>
              <a:avLst/>
              <a:gdLst/>
              <a:ahLst/>
              <a:cxnLst/>
              <a:rect l="l" t="t" r="r" b="b"/>
              <a:pathLst>
                <a:path w="679" h="1162" extrusionOk="0">
                  <a:moveTo>
                    <a:pt x="340" y="1"/>
                  </a:moveTo>
                  <a:cubicBezTo>
                    <a:pt x="152" y="1"/>
                    <a:pt x="0" y="152"/>
                    <a:pt x="0" y="339"/>
                  </a:cubicBezTo>
                  <a:lnTo>
                    <a:pt x="0" y="821"/>
                  </a:lnTo>
                  <a:cubicBezTo>
                    <a:pt x="0" y="1008"/>
                    <a:pt x="152" y="1161"/>
                    <a:pt x="340" y="1161"/>
                  </a:cubicBezTo>
                  <a:cubicBezTo>
                    <a:pt x="527" y="1161"/>
                    <a:pt x="678" y="1008"/>
                    <a:pt x="678" y="821"/>
                  </a:cubicBezTo>
                  <a:lnTo>
                    <a:pt x="678" y="339"/>
                  </a:lnTo>
                  <a:cubicBezTo>
                    <a:pt x="678" y="152"/>
                    <a:pt x="527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4"/>
            <p:cNvSpPr/>
            <p:nvPr/>
          </p:nvSpPr>
          <p:spPr>
            <a:xfrm>
              <a:off x="821518" y="3495139"/>
              <a:ext cx="74928" cy="36995"/>
            </a:xfrm>
            <a:custGeom>
              <a:avLst/>
              <a:gdLst/>
              <a:ahLst/>
              <a:cxnLst/>
              <a:rect l="l" t="t" r="r" b="b"/>
              <a:pathLst>
                <a:path w="2554" h="1261" extrusionOk="0">
                  <a:moveTo>
                    <a:pt x="2169" y="0"/>
                  </a:moveTo>
                  <a:cubicBezTo>
                    <a:pt x="2039" y="0"/>
                    <a:pt x="1914" y="75"/>
                    <a:pt x="1858" y="203"/>
                  </a:cubicBezTo>
                  <a:cubicBezTo>
                    <a:pt x="1758" y="433"/>
                    <a:pt x="1529" y="583"/>
                    <a:pt x="1277" y="583"/>
                  </a:cubicBezTo>
                  <a:cubicBezTo>
                    <a:pt x="1027" y="583"/>
                    <a:pt x="798" y="433"/>
                    <a:pt x="696" y="203"/>
                  </a:cubicBezTo>
                  <a:cubicBezTo>
                    <a:pt x="641" y="76"/>
                    <a:pt x="516" y="0"/>
                    <a:pt x="385" y="0"/>
                  </a:cubicBezTo>
                  <a:cubicBezTo>
                    <a:pt x="340" y="0"/>
                    <a:pt x="294" y="9"/>
                    <a:pt x="251" y="28"/>
                  </a:cubicBezTo>
                  <a:cubicBezTo>
                    <a:pt x="78" y="104"/>
                    <a:pt x="1" y="305"/>
                    <a:pt x="76" y="476"/>
                  </a:cubicBezTo>
                  <a:cubicBezTo>
                    <a:pt x="288" y="953"/>
                    <a:pt x="758" y="1261"/>
                    <a:pt x="1281" y="1261"/>
                  </a:cubicBezTo>
                  <a:cubicBezTo>
                    <a:pt x="1802" y="1261"/>
                    <a:pt x="2272" y="953"/>
                    <a:pt x="2480" y="476"/>
                  </a:cubicBezTo>
                  <a:cubicBezTo>
                    <a:pt x="2554" y="305"/>
                    <a:pt x="2478" y="104"/>
                    <a:pt x="2305" y="28"/>
                  </a:cubicBezTo>
                  <a:cubicBezTo>
                    <a:pt x="2261" y="9"/>
                    <a:pt x="2215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4"/>
            <p:cNvSpPr/>
            <p:nvPr/>
          </p:nvSpPr>
          <p:spPr>
            <a:xfrm>
              <a:off x="757679" y="3601225"/>
              <a:ext cx="202722" cy="19920"/>
            </a:xfrm>
            <a:custGeom>
              <a:avLst/>
              <a:gdLst/>
              <a:ahLst/>
              <a:cxnLst/>
              <a:rect l="l" t="t" r="r" b="b"/>
              <a:pathLst>
                <a:path w="6910" h="679" extrusionOk="0">
                  <a:moveTo>
                    <a:pt x="338" y="1"/>
                  </a:moveTo>
                  <a:cubicBezTo>
                    <a:pt x="152" y="1"/>
                    <a:pt x="0" y="152"/>
                    <a:pt x="0" y="339"/>
                  </a:cubicBezTo>
                  <a:cubicBezTo>
                    <a:pt x="0" y="527"/>
                    <a:pt x="152" y="679"/>
                    <a:pt x="338" y="679"/>
                  </a:cubicBezTo>
                  <a:lnTo>
                    <a:pt x="6570" y="679"/>
                  </a:lnTo>
                  <a:cubicBezTo>
                    <a:pt x="6756" y="679"/>
                    <a:pt x="6909" y="527"/>
                    <a:pt x="6909" y="339"/>
                  </a:cubicBezTo>
                  <a:cubicBezTo>
                    <a:pt x="6909" y="152"/>
                    <a:pt x="6756" y="1"/>
                    <a:pt x="6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2" name="Google Shape;2042;p64"/>
          <p:cNvGrpSpPr/>
          <p:nvPr/>
        </p:nvGrpSpPr>
        <p:grpSpPr>
          <a:xfrm>
            <a:off x="7972331" y="3220488"/>
            <a:ext cx="451660" cy="451641"/>
            <a:chOff x="3536805" y="2470025"/>
            <a:chExt cx="579200" cy="579175"/>
          </a:xfrm>
        </p:grpSpPr>
        <p:sp>
          <p:nvSpPr>
            <p:cNvPr id="2043" name="Google Shape;2043;p64"/>
            <p:cNvSpPr/>
            <p:nvPr/>
          </p:nvSpPr>
          <p:spPr>
            <a:xfrm>
              <a:off x="3536805" y="2470025"/>
              <a:ext cx="579200" cy="579175"/>
            </a:xfrm>
            <a:custGeom>
              <a:avLst/>
              <a:gdLst/>
              <a:ahLst/>
              <a:cxnLst/>
              <a:rect l="l" t="t" r="r" b="b"/>
              <a:pathLst>
                <a:path w="23168" h="23167" extrusionOk="0">
                  <a:moveTo>
                    <a:pt x="11583" y="9864"/>
                  </a:moveTo>
                  <a:cubicBezTo>
                    <a:pt x="12532" y="9864"/>
                    <a:pt x="13303" y="10636"/>
                    <a:pt x="13303" y="11585"/>
                  </a:cubicBezTo>
                  <a:cubicBezTo>
                    <a:pt x="13303" y="12532"/>
                    <a:pt x="12532" y="13303"/>
                    <a:pt x="11583" y="13303"/>
                  </a:cubicBezTo>
                  <a:cubicBezTo>
                    <a:pt x="10634" y="13303"/>
                    <a:pt x="9865" y="12532"/>
                    <a:pt x="9865" y="11585"/>
                  </a:cubicBezTo>
                  <a:cubicBezTo>
                    <a:pt x="9865" y="10636"/>
                    <a:pt x="10634" y="9864"/>
                    <a:pt x="11583" y="9864"/>
                  </a:cubicBezTo>
                  <a:close/>
                  <a:moveTo>
                    <a:pt x="11583" y="1"/>
                  </a:moveTo>
                  <a:cubicBezTo>
                    <a:pt x="5186" y="1"/>
                    <a:pt x="1" y="5186"/>
                    <a:pt x="1" y="11585"/>
                  </a:cubicBezTo>
                  <a:cubicBezTo>
                    <a:pt x="1" y="17981"/>
                    <a:pt x="5186" y="23167"/>
                    <a:pt x="11583" y="23167"/>
                  </a:cubicBezTo>
                  <a:cubicBezTo>
                    <a:pt x="17982" y="23167"/>
                    <a:pt x="23167" y="17981"/>
                    <a:pt x="23167" y="11585"/>
                  </a:cubicBezTo>
                  <a:cubicBezTo>
                    <a:pt x="23167" y="5186"/>
                    <a:pt x="17982" y="1"/>
                    <a:pt x="1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4"/>
            <p:cNvSpPr/>
            <p:nvPr/>
          </p:nvSpPr>
          <p:spPr>
            <a:xfrm>
              <a:off x="3600955" y="2786575"/>
              <a:ext cx="207575" cy="236450"/>
            </a:xfrm>
            <a:custGeom>
              <a:avLst/>
              <a:gdLst/>
              <a:ahLst/>
              <a:cxnLst/>
              <a:rect l="l" t="t" r="r" b="b"/>
              <a:pathLst>
                <a:path w="8303" h="9458" extrusionOk="0">
                  <a:moveTo>
                    <a:pt x="7679" y="0"/>
                  </a:moveTo>
                  <a:lnTo>
                    <a:pt x="0" y="6191"/>
                  </a:lnTo>
                  <a:cubicBezTo>
                    <a:pt x="1120" y="7580"/>
                    <a:pt x="2555" y="8705"/>
                    <a:pt x="4198" y="9457"/>
                  </a:cubicBezTo>
                  <a:lnTo>
                    <a:pt x="8302" y="484"/>
                  </a:lnTo>
                  <a:cubicBezTo>
                    <a:pt x="8058" y="372"/>
                    <a:pt x="7846" y="208"/>
                    <a:pt x="7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4"/>
            <p:cNvSpPr/>
            <p:nvPr/>
          </p:nvSpPr>
          <p:spPr>
            <a:xfrm>
              <a:off x="3709280" y="2642525"/>
              <a:ext cx="234200" cy="234225"/>
            </a:xfrm>
            <a:custGeom>
              <a:avLst/>
              <a:gdLst/>
              <a:ahLst/>
              <a:cxnLst/>
              <a:rect l="l" t="t" r="r" b="b"/>
              <a:pathLst>
                <a:path w="9368" h="9369" extrusionOk="0">
                  <a:moveTo>
                    <a:pt x="4684" y="2964"/>
                  </a:moveTo>
                  <a:cubicBezTo>
                    <a:pt x="5633" y="2964"/>
                    <a:pt x="6404" y="3736"/>
                    <a:pt x="6404" y="4685"/>
                  </a:cubicBezTo>
                  <a:cubicBezTo>
                    <a:pt x="6404" y="5632"/>
                    <a:pt x="5633" y="6403"/>
                    <a:pt x="4684" y="6403"/>
                  </a:cubicBezTo>
                  <a:cubicBezTo>
                    <a:pt x="3735" y="6403"/>
                    <a:pt x="2966" y="5632"/>
                    <a:pt x="2966" y="4685"/>
                  </a:cubicBezTo>
                  <a:cubicBezTo>
                    <a:pt x="2966" y="3736"/>
                    <a:pt x="3735" y="2964"/>
                    <a:pt x="4684" y="2964"/>
                  </a:cubicBezTo>
                  <a:close/>
                  <a:moveTo>
                    <a:pt x="4684" y="1"/>
                  </a:moveTo>
                  <a:cubicBezTo>
                    <a:pt x="2099" y="1"/>
                    <a:pt x="0" y="2098"/>
                    <a:pt x="0" y="4685"/>
                  </a:cubicBezTo>
                  <a:cubicBezTo>
                    <a:pt x="0" y="7269"/>
                    <a:pt x="2099" y="9368"/>
                    <a:pt x="4684" y="9368"/>
                  </a:cubicBezTo>
                  <a:cubicBezTo>
                    <a:pt x="7271" y="9368"/>
                    <a:pt x="9368" y="7269"/>
                    <a:pt x="9368" y="4685"/>
                  </a:cubicBezTo>
                  <a:cubicBezTo>
                    <a:pt x="9368" y="2096"/>
                    <a:pt x="7271" y="1"/>
                    <a:pt x="4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4"/>
            <p:cNvSpPr/>
            <p:nvPr/>
          </p:nvSpPr>
          <p:spPr>
            <a:xfrm>
              <a:off x="3635105" y="2664450"/>
              <a:ext cx="35375" cy="60700"/>
            </a:xfrm>
            <a:custGeom>
              <a:avLst/>
              <a:gdLst/>
              <a:ahLst/>
              <a:cxnLst/>
              <a:rect l="l" t="t" r="r" b="b"/>
              <a:pathLst>
                <a:path w="1415" h="2428" extrusionOk="0">
                  <a:moveTo>
                    <a:pt x="1027" y="0"/>
                  </a:moveTo>
                  <a:cubicBezTo>
                    <a:pt x="905" y="0"/>
                    <a:pt x="787" y="67"/>
                    <a:pt x="726" y="182"/>
                  </a:cubicBezTo>
                  <a:cubicBezTo>
                    <a:pt x="421" y="761"/>
                    <a:pt x="193" y="1374"/>
                    <a:pt x="43" y="2012"/>
                  </a:cubicBezTo>
                  <a:cubicBezTo>
                    <a:pt x="1" y="2191"/>
                    <a:pt x="113" y="2376"/>
                    <a:pt x="296" y="2418"/>
                  </a:cubicBezTo>
                  <a:cubicBezTo>
                    <a:pt x="321" y="2424"/>
                    <a:pt x="347" y="2427"/>
                    <a:pt x="374" y="2427"/>
                  </a:cubicBezTo>
                  <a:cubicBezTo>
                    <a:pt x="525" y="2427"/>
                    <a:pt x="666" y="2322"/>
                    <a:pt x="703" y="2165"/>
                  </a:cubicBezTo>
                  <a:cubicBezTo>
                    <a:pt x="840" y="1586"/>
                    <a:pt x="1048" y="1026"/>
                    <a:pt x="1326" y="497"/>
                  </a:cubicBezTo>
                  <a:cubicBezTo>
                    <a:pt x="1414" y="332"/>
                    <a:pt x="1348" y="128"/>
                    <a:pt x="1184" y="40"/>
                  </a:cubicBezTo>
                  <a:cubicBezTo>
                    <a:pt x="1134" y="13"/>
                    <a:pt x="1080" y="0"/>
                    <a:pt x="1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4"/>
            <p:cNvSpPr/>
            <p:nvPr/>
          </p:nvSpPr>
          <p:spPr>
            <a:xfrm>
              <a:off x="3953055" y="2873125"/>
              <a:ext cx="93575" cy="96550"/>
            </a:xfrm>
            <a:custGeom>
              <a:avLst/>
              <a:gdLst/>
              <a:ahLst/>
              <a:cxnLst/>
              <a:rect l="l" t="t" r="r" b="b"/>
              <a:pathLst>
                <a:path w="3743" h="3862" extrusionOk="0">
                  <a:moveTo>
                    <a:pt x="3353" y="1"/>
                  </a:moveTo>
                  <a:cubicBezTo>
                    <a:pt x="3236" y="1"/>
                    <a:pt x="3123" y="61"/>
                    <a:pt x="3059" y="171"/>
                  </a:cubicBezTo>
                  <a:cubicBezTo>
                    <a:pt x="2353" y="1387"/>
                    <a:pt x="1363" y="2451"/>
                    <a:pt x="196" y="3240"/>
                  </a:cubicBezTo>
                  <a:cubicBezTo>
                    <a:pt x="43" y="3345"/>
                    <a:pt x="1" y="3557"/>
                    <a:pt x="106" y="3712"/>
                  </a:cubicBezTo>
                  <a:cubicBezTo>
                    <a:pt x="171" y="3808"/>
                    <a:pt x="281" y="3861"/>
                    <a:pt x="388" y="3861"/>
                  </a:cubicBezTo>
                  <a:cubicBezTo>
                    <a:pt x="453" y="3861"/>
                    <a:pt x="520" y="3842"/>
                    <a:pt x="576" y="3801"/>
                  </a:cubicBezTo>
                  <a:cubicBezTo>
                    <a:pt x="1827" y="2954"/>
                    <a:pt x="2890" y="1817"/>
                    <a:pt x="3647" y="510"/>
                  </a:cubicBezTo>
                  <a:cubicBezTo>
                    <a:pt x="3742" y="348"/>
                    <a:pt x="3688" y="141"/>
                    <a:pt x="3524" y="47"/>
                  </a:cubicBezTo>
                  <a:cubicBezTo>
                    <a:pt x="3470" y="16"/>
                    <a:pt x="3411" y="1"/>
                    <a:pt x="3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4"/>
            <p:cNvSpPr/>
            <p:nvPr/>
          </p:nvSpPr>
          <p:spPr>
            <a:xfrm>
              <a:off x="3574580" y="2751175"/>
              <a:ext cx="260300" cy="260275"/>
            </a:xfrm>
            <a:custGeom>
              <a:avLst/>
              <a:gdLst/>
              <a:ahLst/>
              <a:cxnLst/>
              <a:rect l="l" t="t" r="r" b="b"/>
              <a:pathLst>
                <a:path w="10412" h="10411" extrusionOk="0">
                  <a:moveTo>
                    <a:pt x="340" y="1"/>
                  </a:moveTo>
                  <a:cubicBezTo>
                    <a:pt x="154" y="1"/>
                    <a:pt x="1" y="154"/>
                    <a:pt x="1" y="340"/>
                  </a:cubicBezTo>
                  <a:cubicBezTo>
                    <a:pt x="1" y="2034"/>
                    <a:pt x="430" y="3709"/>
                    <a:pt x="1242" y="5186"/>
                  </a:cubicBezTo>
                  <a:cubicBezTo>
                    <a:pt x="3015" y="8408"/>
                    <a:pt x="6399" y="10410"/>
                    <a:pt x="10072" y="10410"/>
                  </a:cubicBezTo>
                  <a:cubicBezTo>
                    <a:pt x="10261" y="10410"/>
                    <a:pt x="10412" y="10259"/>
                    <a:pt x="10412" y="10072"/>
                  </a:cubicBezTo>
                  <a:cubicBezTo>
                    <a:pt x="10412" y="9885"/>
                    <a:pt x="10261" y="9734"/>
                    <a:pt x="10072" y="9734"/>
                  </a:cubicBezTo>
                  <a:cubicBezTo>
                    <a:pt x="6646" y="9734"/>
                    <a:pt x="3490" y="7866"/>
                    <a:pt x="1837" y="4860"/>
                  </a:cubicBezTo>
                  <a:cubicBezTo>
                    <a:pt x="1080" y="3485"/>
                    <a:pt x="678" y="1920"/>
                    <a:pt x="678" y="340"/>
                  </a:cubicBezTo>
                  <a:cubicBezTo>
                    <a:pt x="678" y="154"/>
                    <a:pt x="527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4"/>
            <p:cNvSpPr/>
            <p:nvPr/>
          </p:nvSpPr>
          <p:spPr>
            <a:xfrm>
              <a:off x="4040955" y="2656450"/>
              <a:ext cx="37325" cy="111650"/>
            </a:xfrm>
            <a:custGeom>
              <a:avLst/>
              <a:gdLst/>
              <a:ahLst/>
              <a:cxnLst/>
              <a:rect l="l" t="t" r="r" b="b"/>
              <a:pathLst>
                <a:path w="1493" h="4466" extrusionOk="0">
                  <a:moveTo>
                    <a:pt x="386" y="0"/>
                  </a:moveTo>
                  <a:cubicBezTo>
                    <a:pt x="342" y="0"/>
                    <a:pt x="297" y="9"/>
                    <a:pt x="254" y="27"/>
                  </a:cubicBezTo>
                  <a:cubicBezTo>
                    <a:pt x="84" y="99"/>
                    <a:pt x="1" y="300"/>
                    <a:pt x="75" y="470"/>
                  </a:cubicBezTo>
                  <a:cubicBezTo>
                    <a:pt x="563" y="1629"/>
                    <a:pt x="811" y="2860"/>
                    <a:pt x="811" y="4128"/>
                  </a:cubicBezTo>
                  <a:cubicBezTo>
                    <a:pt x="811" y="4314"/>
                    <a:pt x="964" y="4466"/>
                    <a:pt x="1151" y="4466"/>
                  </a:cubicBezTo>
                  <a:cubicBezTo>
                    <a:pt x="1337" y="4466"/>
                    <a:pt x="1489" y="4314"/>
                    <a:pt x="1492" y="4128"/>
                  </a:cubicBezTo>
                  <a:cubicBezTo>
                    <a:pt x="1492" y="2767"/>
                    <a:pt x="1225" y="1448"/>
                    <a:pt x="700" y="206"/>
                  </a:cubicBezTo>
                  <a:cubicBezTo>
                    <a:pt x="644" y="78"/>
                    <a:pt x="518" y="0"/>
                    <a:pt x="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64"/>
          <p:cNvGrpSpPr/>
          <p:nvPr/>
        </p:nvGrpSpPr>
        <p:grpSpPr>
          <a:xfrm>
            <a:off x="6543085" y="2541214"/>
            <a:ext cx="530006" cy="478664"/>
            <a:chOff x="1727442" y="1598925"/>
            <a:chExt cx="679669" cy="613829"/>
          </a:xfrm>
        </p:grpSpPr>
        <p:sp>
          <p:nvSpPr>
            <p:cNvPr id="2051" name="Google Shape;2051;p64"/>
            <p:cNvSpPr/>
            <p:nvPr/>
          </p:nvSpPr>
          <p:spPr>
            <a:xfrm>
              <a:off x="1727442" y="1598983"/>
              <a:ext cx="555399" cy="552478"/>
            </a:xfrm>
            <a:custGeom>
              <a:avLst/>
              <a:gdLst/>
              <a:ahLst/>
              <a:cxnLst/>
              <a:rect l="l" t="t" r="r" b="b"/>
              <a:pathLst>
                <a:path w="19014" h="18914" extrusionOk="0">
                  <a:moveTo>
                    <a:pt x="4851" y="0"/>
                  </a:moveTo>
                  <a:cubicBezTo>
                    <a:pt x="4720" y="0"/>
                    <a:pt x="4590" y="50"/>
                    <a:pt x="4490" y="149"/>
                  </a:cubicBezTo>
                  <a:lnTo>
                    <a:pt x="199" y="4440"/>
                  </a:lnTo>
                  <a:cubicBezTo>
                    <a:pt x="0" y="4639"/>
                    <a:pt x="0" y="4963"/>
                    <a:pt x="199" y="5161"/>
                  </a:cubicBezTo>
                  <a:lnTo>
                    <a:pt x="13803" y="18764"/>
                  </a:lnTo>
                  <a:cubicBezTo>
                    <a:pt x="13902" y="18864"/>
                    <a:pt x="14033" y="18913"/>
                    <a:pt x="14163" y="18913"/>
                  </a:cubicBezTo>
                  <a:cubicBezTo>
                    <a:pt x="14293" y="18913"/>
                    <a:pt x="14424" y="18864"/>
                    <a:pt x="14523" y="18764"/>
                  </a:cubicBezTo>
                  <a:lnTo>
                    <a:pt x="18814" y="14473"/>
                  </a:lnTo>
                  <a:cubicBezTo>
                    <a:pt x="19013" y="14274"/>
                    <a:pt x="19013" y="13952"/>
                    <a:pt x="18814" y="13753"/>
                  </a:cubicBezTo>
                  <a:lnTo>
                    <a:pt x="5210" y="149"/>
                  </a:lnTo>
                  <a:cubicBezTo>
                    <a:pt x="5112" y="50"/>
                    <a:pt x="4981" y="0"/>
                    <a:pt x="4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4"/>
            <p:cNvSpPr/>
            <p:nvPr/>
          </p:nvSpPr>
          <p:spPr>
            <a:xfrm>
              <a:off x="1727442" y="1598925"/>
              <a:ext cx="250651" cy="249103"/>
            </a:xfrm>
            <a:custGeom>
              <a:avLst/>
              <a:gdLst/>
              <a:ahLst/>
              <a:cxnLst/>
              <a:rect l="l" t="t" r="r" b="b"/>
              <a:pathLst>
                <a:path w="8581" h="8528" extrusionOk="0">
                  <a:moveTo>
                    <a:pt x="4851" y="0"/>
                  </a:moveTo>
                  <a:cubicBezTo>
                    <a:pt x="4720" y="0"/>
                    <a:pt x="4590" y="50"/>
                    <a:pt x="4490" y="150"/>
                  </a:cubicBezTo>
                  <a:lnTo>
                    <a:pt x="199" y="4441"/>
                  </a:lnTo>
                  <a:cubicBezTo>
                    <a:pt x="0" y="4640"/>
                    <a:pt x="0" y="4962"/>
                    <a:pt x="199" y="5161"/>
                  </a:cubicBezTo>
                  <a:lnTo>
                    <a:pt x="3566" y="8527"/>
                  </a:lnTo>
                  <a:lnTo>
                    <a:pt x="8581" y="3514"/>
                  </a:lnTo>
                  <a:lnTo>
                    <a:pt x="5210" y="150"/>
                  </a:lnTo>
                  <a:cubicBezTo>
                    <a:pt x="5112" y="50"/>
                    <a:pt x="4981" y="0"/>
                    <a:pt x="4851" y="0"/>
                  </a:cubicBezTo>
                  <a:close/>
                </a:path>
              </a:pathLst>
            </a:custGeom>
            <a:solidFill>
              <a:srgbClr val="FA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4"/>
            <p:cNvSpPr/>
            <p:nvPr/>
          </p:nvSpPr>
          <p:spPr>
            <a:xfrm>
              <a:off x="2158419" y="2028500"/>
              <a:ext cx="154930" cy="153469"/>
            </a:xfrm>
            <a:custGeom>
              <a:avLst/>
              <a:gdLst/>
              <a:ahLst/>
              <a:cxnLst/>
              <a:rect l="l" t="t" r="r" b="b"/>
              <a:pathLst>
                <a:path w="5304" h="5254" extrusionOk="0">
                  <a:moveTo>
                    <a:pt x="3827" y="1"/>
                  </a:moveTo>
                  <a:lnTo>
                    <a:pt x="1" y="3827"/>
                  </a:lnTo>
                  <a:lnTo>
                    <a:pt x="1277" y="5103"/>
                  </a:lnTo>
                  <a:cubicBezTo>
                    <a:pt x="1377" y="5204"/>
                    <a:pt x="1509" y="5254"/>
                    <a:pt x="1639" y="5254"/>
                  </a:cubicBezTo>
                  <a:cubicBezTo>
                    <a:pt x="1770" y="5254"/>
                    <a:pt x="1900" y="5204"/>
                    <a:pt x="1999" y="5103"/>
                  </a:cubicBezTo>
                  <a:lnTo>
                    <a:pt x="5103" y="1999"/>
                  </a:lnTo>
                  <a:cubicBezTo>
                    <a:pt x="5304" y="1798"/>
                    <a:pt x="5304" y="1476"/>
                    <a:pt x="5103" y="1277"/>
                  </a:cubicBezTo>
                  <a:lnTo>
                    <a:pt x="38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4"/>
            <p:cNvSpPr/>
            <p:nvPr/>
          </p:nvSpPr>
          <p:spPr>
            <a:xfrm>
              <a:off x="2227440" y="2097521"/>
              <a:ext cx="179671" cy="115233"/>
            </a:xfrm>
            <a:custGeom>
              <a:avLst/>
              <a:gdLst/>
              <a:ahLst/>
              <a:cxnLst/>
              <a:rect l="l" t="t" r="r" b="b"/>
              <a:pathLst>
                <a:path w="6151" h="3945" extrusionOk="0">
                  <a:moveTo>
                    <a:pt x="2379" y="1"/>
                  </a:moveTo>
                  <a:lnTo>
                    <a:pt x="0" y="2379"/>
                  </a:lnTo>
                  <a:lnTo>
                    <a:pt x="1409" y="3788"/>
                  </a:lnTo>
                  <a:cubicBezTo>
                    <a:pt x="1508" y="3887"/>
                    <a:pt x="1642" y="3941"/>
                    <a:pt x="1782" y="3945"/>
                  </a:cubicBezTo>
                  <a:lnTo>
                    <a:pt x="5938" y="3945"/>
                  </a:lnTo>
                  <a:cubicBezTo>
                    <a:pt x="6079" y="3945"/>
                    <a:pt x="6151" y="3772"/>
                    <a:pt x="6050" y="3672"/>
                  </a:cubicBezTo>
                  <a:lnTo>
                    <a:pt x="2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4"/>
            <p:cNvSpPr/>
            <p:nvPr/>
          </p:nvSpPr>
          <p:spPr>
            <a:xfrm>
              <a:off x="1797427" y="1668588"/>
              <a:ext cx="64174" cy="62159"/>
            </a:xfrm>
            <a:custGeom>
              <a:avLst/>
              <a:gdLst/>
              <a:ahLst/>
              <a:cxnLst/>
              <a:rect l="l" t="t" r="r" b="b"/>
              <a:pathLst>
                <a:path w="2197" h="2128" extrusionOk="0">
                  <a:moveTo>
                    <a:pt x="1824" y="0"/>
                  </a:moveTo>
                  <a:cubicBezTo>
                    <a:pt x="1737" y="0"/>
                    <a:pt x="1650" y="33"/>
                    <a:pt x="1584" y="99"/>
                  </a:cubicBezTo>
                  <a:lnTo>
                    <a:pt x="133" y="1550"/>
                  </a:lnTo>
                  <a:cubicBezTo>
                    <a:pt x="1" y="1682"/>
                    <a:pt x="1" y="1897"/>
                    <a:pt x="133" y="2029"/>
                  </a:cubicBezTo>
                  <a:cubicBezTo>
                    <a:pt x="200" y="2096"/>
                    <a:pt x="288" y="2128"/>
                    <a:pt x="374" y="2128"/>
                  </a:cubicBezTo>
                  <a:cubicBezTo>
                    <a:pt x="462" y="2128"/>
                    <a:pt x="548" y="2093"/>
                    <a:pt x="613" y="2029"/>
                  </a:cubicBezTo>
                  <a:lnTo>
                    <a:pt x="2064" y="578"/>
                  </a:lnTo>
                  <a:cubicBezTo>
                    <a:pt x="2196" y="446"/>
                    <a:pt x="2196" y="231"/>
                    <a:pt x="2064" y="99"/>
                  </a:cubicBezTo>
                  <a:cubicBezTo>
                    <a:pt x="1998" y="33"/>
                    <a:pt x="1911" y="0"/>
                    <a:pt x="1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64"/>
          <p:cNvGrpSpPr/>
          <p:nvPr/>
        </p:nvGrpSpPr>
        <p:grpSpPr>
          <a:xfrm>
            <a:off x="5953850" y="3238349"/>
            <a:ext cx="427470" cy="415874"/>
            <a:chOff x="3376152" y="3818925"/>
            <a:chExt cx="585175" cy="569300"/>
          </a:xfrm>
        </p:grpSpPr>
        <p:sp>
          <p:nvSpPr>
            <p:cNvPr id="2057" name="Google Shape;2057;p64"/>
            <p:cNvSpPr/>
            <p:nvPr/>
          </p:nvSpPr>
          <p:spPr>
            <a:xfrm>
              <a:off x="3756052" y="4201850"/>
              <a:ext cx="201800" cy="182150"/>
            </a:xfrm>
            <a:custGeom>
              <a:avLst/>
              <a:gdLst/>
              <a:ahLst/>
              <a:cxnLst/>
              <a:rect l="l" t="t" r="r" b="b"/>
              <a:pathLst>
                <a:path w="8072" h="7286" extrusionOk="0">
                  <a:moveTo>
                    <a:pt x="3072" y="1"/>
                  </a:moveTo>
                  <a:cubicBezTo>
                    <a:pt x="2375" y="1"/>
                    <a:pt x="1681" y="255"/>
                    <a:pt x="1143" y="774"/>
                  </a:cubicBezTo>
                  <a:cubicBezTo>
                    <a:pt x="11" y="1866"/>
                    <a:pt x="0" y="3669"/>
                    <a:pt x="1108" y="4777"/>
                  </a:cubicBezTo>
                  <a:cubicBezTo>
                    <a:pt x="1949" y="5618"/>
                    <a:pt x="4754" y="7285"/>
                    <a:pt x="6734" y="7285"/>
                  </a:cubicBezTo>
                  <a:cubicBezTo>
                    <a:pt x="7079" y="7285"/>
                    <a:pt x="7399" y="7235"/>
                    <a:pt x="7679" y="7120"/>
                  </a:cubicBezTo>
                  <a:cubicBezTo>
                    <a:pt x="7978" y="6999"/>
                    <a:pt x="8072" y="6620"/>
                    <a:pt x="7869" y="6370"/>
                  </a:cubicBezTo>
                  <a:cubicBezTo>
                    <a:pt x="6471" y="4636"/>
                    <a:pt x="6992" y="2785"/>
                    <a:pt x="5138" y="875"/>
                  </a:cubicBezTo>
                  <a:cubicBezTo>
                    <a:pt x="4576" y="296"/>
                    <a:pt x="3823" y="1"/>
                    <a:pt x="3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4"/>
            <p:cNvSpPr/>
            <p:nvPr/>
          </p:nvSpPr>
          <p:spPr>
            <a:xfrm>
              <a:off x="3818202" y="4275550"/>
              <a:ext cx="143125" cy="112675"/>
            </a:xfrm>
            <a:custGeom>
              <a:avLst/>
              <a:gdLst/>
              <a:ahLst/>
              <a:cxnLst/>
              <a:rect l="l" t="t" r="r" b="b"/>
              <a:pathLst>
                <a:path w="5725" h="4507" extrusionOk="0">
                  <a:moveTo>
                    <a:pt x="4005" y="0"/>
                  </a:moveTo>
                  <a:cubicBezTo>
                    <a:pt x="3966" y="0"/>
                    <a:pt x="3928" y="13"/>
                    <a:pt x="3895" y="41"/>
                  </a:cubicBezTo>
                  <a:cubicBezTo>
                    <a:pt x="3256" y="591"/>
                    <a:pt x="2585" y="1033"/>
                    <a:pt x="1950" y="1320"/>
                  </a:cubicBezTo>
                  <a:cubicBezTo>
                    <a:pt x="1430" y="1552"/>
                    <a:pt x="962" y="1878"/>
                    <a:pt x="557" y="2283"/>
                  </a:cubicBezTo>
                  <a:cubicBezTo>
                    <a:pt x="381" y="2462"/>
                    <a:pt x="214" y="2656"/>
                    <a:pt x="60" y="2862"/>
                  </a:cubicBezTo>
                  <a:cubicBezTo>
                    <a:pt x="0" y="2945"/>
                    <a:pt x="25" y="3056"/>
                    <a:pt x="111" y="3107"/>
                  </a:cubicBezTo>
                  <a:cubicBezTo>
                    <a:pt x="990" y="3619"/>
                    <a:pt x="1923" y="4031"/>
                    <a:pt x="2740" y="4265"/>
                  </a:cubicBezTo>
                  <a:cubicBezTo>
                    <a:pt x="3301" y="4426"/>
                    <a:pt x="3806" y="4506"/>
                    <a:pt x="4250" y="4506"/>
                  </a:cubicBezTo>
                  <a:cubicBezTo>
                    <a:pt x="4631" y="4506"/>
                    <a:pt x="4967" y="4447"/>
                    <a:pt x="5258" y="4329"/>
                  </a:cubicBezTo>
                  <a:cubicBezTo>
                    <a:pt x="5337" y="4295"/>
                    <a:pt x="5410" y="4248"/>
                    <a:pt x="5469" y="4188"/>
                  </a:cubicBezTo>
                  <a:cubicBezTo>
                    <a:pt x="5704" y="3952"/>
                    <a:pt x="5725" y="3579"/>
                    <a:pt x="5513" y="3318"/>
                  </a:cubicBezTo>
                  <a:cubicBezTo>
                    <a:pt x="4901" y="2556"/>
                    <a:pt x="4670" y="1776"/>
                    <a:pt x="4425" y="950"/>
                  </a:cubicBezTo>
                  <a:cubicBezTo>
                    <a:pt x="4344" y="677"/>
                    <a:pt x="4263" y="395"/>
                    <a:pt x="4163" y="114"/>
                  </a:cubicBezTo>
                  <a:cubicBezTo>
                    <a:pt x="4138" y="42"/>
                    <a:pt x="4072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4"/>
            <p:cNvSpPr/>
            <p:nvPr/>
          </p:nvSpPr>
          <p:spPr>
            <a:xfrm>
              <a:off x="3376152" y="3818925"/>
              <a:ext cx="454100" cy="447950"/>
            </a:xfrm>
            <a:custGeom>
              <a:avLst/>
              <a:gdLst/>
              <a:ahLst/>
              <a:cxnLst/>
              <a:rect l="l" t="t" r="r" b="b"/>
              <a:pathLst>
                <a:path w="18164" h="17918" extrusionOk="0">
                  <a:moveTo>
                    <a:pt x="1922" y="1"/>
                  </a:moveTo>
                  <a:cubicBezTo>
                    <a:pt x="1472" y="1"/>
                    <a:pt x="1025" y="174"/>
                    <a:pt x="686" y="514"/>
                  </a:cubicBezTo>
                  <a:cubicBezTo>
                    <a:pt x="57" y="1143"/>
                    <a:pt x="1" y="2144"/>
                    <a:pt x="554" y="2840"/>
                  </a:cubicBezTo>
                  <a:lnTo>
                    <a:pt x="7394" y="11450"/>
                  </a:lnTo>
                  <a:cubicBezTo>
                    <a:pt x="9115" y="13616"/>
                    <a:pt x="11176" y="15487"/>
                    <a:pt x="13499" y="16989"/>
                  </a:cubicBezTo>
                  <a:lnTo>
                    <a:pt x="14753" y="17799"/>
                  </a:lnTo>
                  <a:cubicBezTo>
                    <a:pt x="14875" y="17879"/>
                    <a:pt x="15013" y="17917"/>
                    <a:pt x="15151" y="17917"/>
                  </a:cubicBezTo>
                  <a:cubicBezTo>
                    <a:pt x="15341" y="17917"/>
                    <a:pt x="15528" y="17844"/>
                    <a:pt x="15670" y="17702"/>
                  </a:cubicBezTo>
                  <a:lnTo>
                    <a:pt x="17878" y="15496"/>
                  </a:lnTo>
                  <a:cubicBezTo>
                    <a:pt x="18121" y="15251"/>
                    <a:pt x="18163" y="14868"/>
                    <a:pt x="17971" y="14581"/>
                  </a:cubicBezTo>
                  <a:lnTo>
                    <a:pt x="17161" y="13327"/>
                  </a:lnTo>
                  <a:cubicBezTo>
                    <a:pt x="15659" y="11006"/>
                    <a:pt x="13788" y="8943"/>
                    <a:pt x="11622" y="7222"/>
                  </a:cubicBezTo>
                  <a:lnTo>
                    <a:pt x="3012" y="382"/>
                  </a:lnTo>
                  <a:cubicBezTo>
                    <a:pt x="2691" y="127"/>
                    <a:pt x="2306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4"/>
            <p:cNvSpPr/>
            <p:nvPr/>
          </p:nvSpPr>
          <p:spPr>
            <a:xfrm>
              <a:off x="3665977" y="4104275"/>
              <a:ext cx="164275" cy="162525"/>
            </a:xfrm>
            <a:custGeom>
              <a:avLst/>
              <a:gdLst/>
              <a:ahLst/>
              <a:cxnLst/>
              <a:rect l="l" t="t" r="r" b="b"/>
              <a:pathLst>
                <a:path w="6571" h="6501" extrusionOk="0">
                  <a:moveTo>
                    <a:pt x="4209" y="1"/>
                  </a:moveTo>
                  <a:lnTo>
                    <a:pt x="1" y="4209"/>
                  </a:lnTo>
                  <a:cubicBezTo>
                    <a:pt x="615" y="4691"/>
                    <a:pt x="1251" y="5149"/>
                    <a:pt x="1909" y="5574"/>
                  </a:cubicBezTo>
                  <a:lnTo>
                    <a:pt x="3161" y="6384"/>
                  </a:lnTo>
                  <a:cubicBezTo>
                    <a:pt x="3284" y="6462"/>
                    <a:pt x="3422" y="6501"/>
                    <a:pt x="3560" y="6501"/>
                  </a:cubicBezTo>
                  <a:cubicBezTo>
                    <a:pt x="3749" y="6501"/>
                    <a:pt x="3936" y="6428"/>
                    <a:pt x="4079" y="6287"/>
                  </a:cubicBezTo>
                  <a:lnTo>
                    <a:pt x="6287" y="4079"/>
                  </a:lnTo>
                  <a:cubicBezTo>
                    <a:pt x="6531" y="3836"/>
                    <a:pt x="6570" y="3452"/>
                    <a:pt x="6384" y="3161"/>
                  </a:cubicBezTo>
                  <a:lnTo>
                    <a:pt x="5574" y="1909"/>
                  </a:lnTo>
                  <a:cubicBezTo>
                    <a:pt x="5149" y="1251"/>
                    <a:pt x="4691" y="615"/>
                    <a:pt x="4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64"/>
          <p:cNvGrpSpPr/>
          <p:nvPr/>
        </p:nvGrpSpPr>
        <p:grpSpPr>
          <a:xfrm>
            <a:off x="7909493" y="3914609"/>
            <a:ext cx="451582" cy="323753"/>
            <a:chOff x="3923169" y="3350150"/>
            <a:chExt cx="579100" cy="415175"/>
          </a:xfrm>
        </p:grpSpPr>
        <p:sp>
          <p:nvSpPr>
            <p:cNvPr id="2062" name="Google Shape;2062;p64"/>
            <p:cNvSpPr/>
            <p:nvPr/>
          </p:nvSpPr>
          <p:spPr>
            <a:xfrm>
              <a:off x="3923169" y="3350150"/>
              <a:ext cx="579100" cy="415175"/>
            </a:xfrm>
            <a:custGeom>
              <a:avLst/>
              <a:gdLst/>
              <a:ahLst/>
              <a:cxnLst/>
              <a:rect l="l" t="t" r="r" b="b"/>
              <a:pathLst>
                <a:path w="23164" h="16607" extrusionOk="0">
                  <a:moveTo>
                    <a:pt x="1110" y="1"/>
                  </a:moveTo>
                  <a:cubicBezTo>
                    <a:pt x="497" y="1"/>
                    <a:pt x="0" y="499"/>
                    <a:pt x="0" y="1110"/>
                  </a:cubicBezTo>
                  <a:lnTo>
                    <a:pt x="0" y="15497"/>
                  </a:lnTo>
                  <a:cubicBezTo>
                    <a:pt x="0" y="16110"/>
                    <a:pt x="497" y="16606"/>
                    <a:pt x="1110" y="16606"/>
                  </a:cubicBezTo>
                  <a:lnTo>
                    <a:pt x="5031" y="16606"/>
                  </a:lnTo>
                  <a:cubicBezTo>
                    <a:pt x="5718" y="16606"/>
                    <a:pt x="6387" y="16383"/>
                    <a:pt x="6922" y="15951"/>
                  </a:cubicBezTo>
                  <a:cubicBezTo>
                    <a:pt x="8181" y="14935"/>
                    <a:pt x="9804" y="14324"/>
                    <a:pt x="11581" y="14324"/>
                  </a:cubicBezTo>
                  <a:cubicBezTo>
                    <a:pt x="13358" y="14324"/>
                    <a:pt x="14985" y="14935"/>
                    <a:pt x="16240" y="15951"/>
                  </a:cubicBezTo>
                  <a:cubicBezTo>
                    <a:pt x="16775" y="16383"/>
                    <a:pt x="17444" y="16606"/>
                    <a:pt x="18131" y="16606"/>
                  </a:cubicBezTo>
                  <a:lnTo>
                    <a:pt x="22054" y="16606"/>
                  </a:lnTo>
                  <a:cubicBezTo>
                    <a:pt x="22665" y="16606"/>
                    <a:pt x="23163" y="16110"/>
                    <a:pt x="23163" y="15497"/>
                  </a:cubicBezTo>
                  <a:lnTo>
                    <a:pt x="23163" y="1110"/>
                  </a:lnTo>
                  <a:cubicBezTo>
                    <a:pt x="23163" y="497"/>
                    <a:pt x="22665" y="1"/>
                    <a:pt x="22054" y="1"/>
                  </a:cubicBezTo>
                  <a:lnTo>
                    <a:pt x="18131" y="1"/>
                  </a:lnTo>
                  <a:cubicBezTo>
                    <a:pt x="17444" y="1"/>
                    <a:pt x="16775" y="224"/>
                    <a:pt x="16240" y="657"/>
                  </a:cubicBezTo>
                  <a:cubicBezTo>
                    <a:pt x="14981" y="1672"/>
                    <a:pt x="13358" y="2283"/>
                    <a:pt x="11581" y="2283"/>
                  </a:cubicBezTo>
                  <a:cubicBezTo>
                    <a:pt x="9804" y="2283"/>
                    <a:pt x="8179" y="1672"/>
                    <a:pt x="6922" y="657"/>
                  </a:cubicBezTo>
                  <a:cubicBezTo>
                    <a:pt x="6388" y="224"/>
                    <a:pt x="5718" y="1"/>
                    <a:pt x="5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4"/>
            <p:cNvSpPr/>
            <p:nvPr/>
          </p:nvSpPr>
          <p:spPr>
            <a:xfrm>
              <a:off x="3948519" y="3375550"/>
              <a:ext cx="528350" cy="364275"/>
            </a:xfrm>
            <a:custGeom>
              <a:avLst/>
              <a:gdLst/>
              <a:ahLst/>
              <a:cxnLst/>
              <a:rect l="l" t="t" r="r" b="b"/>
              <a:pathLst>
                <a:path w="21134" h="14571" extrusionOk="0">
                  <a:moveTo>
                    <a:pt x="1548" y="1"/>
                  </a:moveTo>
                  <a:cubicBezTo>
                    <a:pt x="694" y="1"/>
                    <a:pt x="1" y="694"/>
                    <a:pt x="1" y="1548"/>
                  </a:cubicBezTo>
                  <a:lnTo>
                    <a:pt x="1" y="3538"/>
                  </a:lnTo>
                  <a:lnTo>
                    <a:pt x="678" y="3538"/>
                  </a:lnTo>
                  <a:lnTo>
                    <a:pt x="678" y="1548"/>
                  </a:lnTo>
                  <a:cubicBezTo>
                    <a:pt x="678" y="1069"/>
                    <a:pt x="1068" y="680"/>
                    <a:pt x="1548" y="680"/>
                  </a:cubicBezTo>
                  <a:lnTo>
                    <a:pt x="4015" y="680"/>
                  </a:lnTo>
                  <a:cubicBezTo>
                    <a:pt x="4323" y="680"/>
                    <a:pt x="4616" y="779"/>
                    <a:pt x="4841" y="958"/>
                  </a:cubicBezTo>
                  <a:cubicBezTo>
                    <a:pt x="6440" y="2251"/>
                    <a:pt x="8473" y="2962"/>
                    <a:pt x="10565" y="2962"/>
                  </a:cubicBezTo>
                  <a:cubicBezTo>
                    <a:pt x="12655" y="2962"/>
                    <a:pt x="14687" y="2251"/>
                    <a:pt x="16289" y="958"/>
                  </a:cubicBezTo>
                  <a:cubicBezTo>
                    <a:pt x="16511" y="779"/>
                    <a:pt x="16807" y="680"/>
                    <a:pt x="17115" y="680"/>
                  </a:cubicBezTo>
                  <a:lnTo>
                    <a:pt x="19582" y="680"/>
                  </a:lnTo>
                  <a:cubicBezTo>
                    <a:pt x="20063" y="680"/>
                    <a:pt x="20452" y="1069"/>
                    <a:pt x="20452" y="1548"/>
                  </a:cubicBezTo>
                  <a:lnTo>
                    <a:pt x="20452" y="13025"/>
                  </a:lnTo>
                  <a:cubicBezTo>
                    <a:pt x="20452" y="13504"/>
                    <a:pt x="20063" y="13893"/>
                    <a:pt x="19582" y="13893"/>
                  </a:cubicBezTo>
                  <a:lnTo>
                    <a:pt x="17115" y="13893"/>
                  </a:lnTo>
                  <a:cubicBezTo>
                    <a:pt x="16807" y="13893"/>
                    <a:pt x="16515" y="13794"/>
                    <a:pt x="16289" y="13615"/>
                  </a:cubicBezTo>
                  <a:cubicBezTo>
                    <a:pt x="14689" y="12322"/>
                    <a:pt x="12655" y="11611"/>
                    <a:pt x="10565" y="11611"/>
                  </a:cubicBezTo>
                  <a:cubicBezTo>
                    <a:pt x="8473" y="11611"/>
                    <a:pt x="6443" y="12322"/>
                    <a:pt x="4841" y="13615"/>
                  </a:cubicBezTo>
                  <a:cubicBezTo>
                    <a:pt x="4617" y="13794"/>
                    <a:pt x="4323" y="13893"/>
                    <a:pt x="4015" y="13893"/>
                  </a:cubicBezTo>
                  <a:lnTo>
                    <a:pt x="1548" y="13893"/>
                  </a:lnTo>
                  <a:cubicBezTo>
                    <a:pt x="1068" y="13893"/>
                    <a:pt x="678" y="13504"/>
                    <a:pt x="678" y="13025"/>
                  </a:cubicBezTo>
                  <a:lnTo>
                    <a:pt x="678" y="10981"/>
                  </a:lnTo>
                  <a:lnTo>
                    <a:pt x="1" y="10981"/>
                  </a:lnTo>
                  <a:lnTo>
                    <a:pt x="1" y="13025"/>
                  </a:lnTo>
                  <a:cubicBezTo>
                    <a:pt x="1" y="13879"/>
                    <a:pt x="694" y="14571"/>
                    <a:pt x="1548" y="14571"/>
                  </a:cubicBezTo>
                  <a:lnTo>
                    <a:pt x="4015" y="14571"/>
                  </a:lnTo>
                  <a:cubicBezTo>
                    <a:pt x="4480" y="14571"/>
                    <a:pt x="4924" y="14419"/>
                    <a:pt x="5267" y="14143"/>
                  </a:cubicBezTo>
                  <a:cubicBezTo>
                    <a:pt x="6748" y="12947"/>
                    <a:pt x="8630" y="12289"/>
                    <a:pt x="10567" y="12289"/>
                  </a:cubicBezTo>
                  <a:cubicBezTo>
                    <a:pt x="12504" y="12289"/>
                    <a:pt x="14386" y="12947"/>
                    <a:pt x="15867" y="14143"/>
                  </a:cubicBezTo>
                  <a:cubicBezTo>
                    <a:pt x="16210" y="14419"/>
                    <a:pt x="16656" y="14571"/>
                    <a:pt x="17119" y="14571"/>
                  </a:cubicBezTo>
                  <a:lnTo>
                    <a:pt x="19587" y="14571"/>
                  </a:lnTo>
                  <a:cubicBezTo>
                    <a:pt x="20441" y="14571"/>
                    <a:pt x="21133" y="13879"/>
                    <a:pt x="21133" y="13025"/>
                  </a:cubicBezTo>
                  <a:lnTo>
                    <a:pt x="21133" y="1548"/>
                  </a:lnTo>
                  <a:cubicBezTo>
                    <a:pt x="21133" y="694"/>
                    <a:pt x="20441" y="1"/>
                    <a:pt x="19587" y="1"/>
                  </a:cubicBezTo>
                  <a:lnTo>
                    <a:pt x="17119" y="1"/>
                  </a:lnTo>
                  <a:cubicBezTo>
                    <a:pt x="16656" y="1"/>
                    <a:pt x="16210" y="154"/>
                    <a:pt x="15867" y="430"/>
                  </a:cubicBezTo>
                  <a:cubicBezTo>
                    <a:pt x="14386" y="1626"/>
                    <a:pt x="12504" y="2284"/>
                    <a:pt x="10567" y="2284"/>
                  </a:cubicBezTo>
                  <a:cubicBezTo>
                    <a:pt x="8630" y="2284"/>
                    <a:pt x="6748" y="1626"/>
                    <a:pt x="5267" y="430"/>
                  </a:cubicBezTo>
                  <a:cubicBezTo>
                    <a:pt x="4924" y="154"/>
                    <a:pt x="4480" y="1"/>
                    <a:pt x="4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4"/>
            <p:cNvSpPr/>
            <p:nvPr/>
          </p:nvSpPr>
          <p:spPr>
            <a:xfrm>
              <a:off x="3923169" y="3463975"/>
              <a:ext cx="507125" cy="148300"/>
            </a:xfrm>
            <a:custGeom>
              <a:avLst/>
              <a:gdLst/>
              <a:ahLst/>
              <a:cxnLst/>
              <a:rect l="l" t="t" r="r" b="b"/>
              <a:pathLst>
                <a:path w="20285" h="5932" extrusionOk="0">
                  <a:moveTo>
                    <a:pt x="0" y="1"/>
                  </a:moveTo>
                  <a:lnTo>
                    <a:pt x="0" y="5931"/>
                  </a:lnTo>
                  <a:lnTo>
                    <a:pt x="17319" y="5931"/>
                  </a:lnTo>
                  <a:cubicBezTo>
                    <a:pt x="18957" y="5931"/>
                    <a:pt x="20284" y="4604"/>
                    <a:pt x="20284" y="2966"/>
                  </a:cubicBezTo>
                  <a:cubicBezTo>
                    <a:pt x="20284" y="1329"/>
                    <a:pt x="18957" y="1"/>
                    <a:pt x="17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4"/>
            <p:cNvSpPr/>
            <p:nvPr/>
          </p:nvSpPr>
          <p:spPr>
            <a:xfrm>
              <a:off x="4192469" y="3489325"/>
              <a:ext cx="40750" cy="37875"/>
            </a:xfrm>
            <a:custGeom>
              <a:avLst/>
              <a:gdLst/>
              <a:ahLst/>
              <a:cxnLst/>
              <a:rect l="l" t="t" r="r" b="b"/>
              <a:pathLst>
                <a:path w="1630" h="1515" extrusionOk="0">
                  <a:moveTo>
                    <a:pt x="815" y="0"/>
                  </a:moveTo>
                  <a:cubicBezTo>
                    <a:pt x="449" y="0"/>
                    <a:pt x="128" y="264"/>
                    <a:pt x="68" y="635"/>
                  </a:cubicBezTo>
                  <a:cubicBezTo>
                    <a:pt x="1" y="1049"/>
                    <a:pt x="281" y="1438"/>
                    <a:pt x="695" y="1505"/>
                  </a:cubicBezTo>
                  <a:cubicBezTo>
                    <a:pt x="736" y="1511"/>
                    <a:pt x="776" y="1515"/>
                    <a:pt x="817" y="1515"/>
                  </a:cubicBezTo>
                  <a:cubicBezTo>
                    <a:pt x="1181" y="1515"/>
                    <a:pt x="1502" y="1251"/>
                    <a:pt x="1563" y="878"/>
                  </a:cubicBezTo>
                  <a:cubicBezTo>
                    <a:pt x="1630" y="466"/>
                    <a:pt x="1350" y="77"/>
                    <a:pt x="938" y="10"/>
                  </a:cubicBezTo>
                  <a:cubicBezTo>
                    <a:pt x="896" y="3"/>
                    <a:pt x="855" y="0"/>
                    <a:pt x="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6" name="Google Shape;2066;p64"/>
          <p:cNvGrpSpPr/>
          <p:nvPr/>
        </p:nvGrpSpPr>
        <p:grpSpPr>
          <a:xfrm>
            <a:off x="5133772" y="1906067"/>
            <a:ext cx="550324" cy="350951"/>
            <a:chOff x="4980467" y="2534598"/>
            <a:chExt cx="705725" cy="450053"/>
          </a:xfrm>
        </p:grpSpPr>
        <p:sp>
          <p:nvSpPr>
            <p:cNvPr id="2067" name="Google Shape;2067;p64"/>
            <p:cNvSpPr/>
            <p:nvPr/>
          </p:nvSpPr>
          <p:spPr>
            <a:xfrm>
              <a:off x="4999323" y="2534598"/>
              <a:ext cx="667982" cy="442925"/>
            </a:xfrm>
            <a:custGeom>
              <a:avLst/>
              <a:gdLst/>
              <a:ahLst/>
              <a:cxnLst/>
              <a:rect l="l" t="t" r="r" b="b"/>
              <a:pathLst>
                <a:path w="21928" h="14540" extrusionOk="0">
                  <a:moveTo>
                    <a:pt x="862" y="1"/>
                  </a:moveTo>
                  <a:cubicBezTo>
                    <a:pt x="387" y="1"/>
                    <a:pt x="1" y="385"/>
                    <a:pt x="1" y="860"/>
                  </a:cubicBezTo>
                  <a:lnTo>
                    <a:pt x="1" y="13678"/>
                  </a:lnTo>
                  <a:cubicBezTo>
                    <a:pt x="1" y="14154"/>
                    <a:pt x="387" y="14539"/>
                    <a:pt x="862" y="14539"/>
                  </a:cubicBezTo>
                  <a:lnTo>
                    <a:pt x="21067" y="14539"/>
                  </a:lnTo>
                  <a:cubicBezTo>
                    <a:pt x="21542" y="14539"/>
                    <a:pt x="21928" y="14154"/>
                    <a:pt x="21928" y="13678"/>
                  </a:cubicBezTo>
                  <a:lnTo>
                    <a:pt x="21928" y="860"/>
                  </a:lnTo>
                  <a:cubicBezTo>
                    <a:pt x="21928" y="385"/>
                    <a:pt x="21542" y="1"/>
                    <a:pt x="21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4"/>
            <p:cNvSpPr/>
            <p:nvPr/>
          </p:nvSpPr>
          <p:spPr>
            <a:xfrm>
              <a:off x="5043799" y="2579013"/>
              <a:ext cx="579062" cy="354035"/>
            </a:xfrm>
            <a:custGeom>
              <a:avLst/>
              <a:gdLst/>
              <a:ahLst/>
              <a:cxnLst/>
              <a:rect l="l" t="t" r="r" b="b"/>
              <a:pathLst>
                <a:path w="19009" h="11622" extrusionOk="0">
                  <a:moveTo>
                    <a:pt x="441" y="1"/>
                  </a:moveTo>
                  <a:cubicBezTo>
                    <a:pt x="196" y="1"/>
                    <a:pt x="1" y="200"/>
                    <a:pt x="1" y="441"/>
                  </a:cubicBezTo>
                  <a:lnTo>
                    <a:pt x="1" y="11181"/>
                  </a:lnTo>
                  <a:cubicBezTo>
                    <a:pt x="1" y="11426"/>
                    <a:pt x="198" y="11622"/>
                    <a:pt x="441" y="11622"/>
                  </a:cubicBezTo>
                  <a:lnTo>
                    <a:pt x="18568" y="11622"/>
                  </a:lnTo>
                  <a:cubicBezTo>
                    <a:pt x="18813" y="11622"/>
                    <a:pt x="19008" y="11424"/>
                    <a:pt x="19008" y="11181"/>
                  </a:cubicBezTo>
                  <a:lnTo>
                    <a:pt x="19008" y="441"/>
                  </a:lnTo>
                  <a:cubicBezTo>
                    <a:pt x="19008" y="200"/>
                    <a:pt x="18809" y="1"/>
                    <a:pt x="18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4"/>
            <p:cNvSpPr/>
            <p:nvPr/>
          </p:nvSpPr>
          <p:spPr>
            <a:xfrm>
              <a:off x="5094001" y="2721730"/>
              <a:ext cx="104090" cy="104151"/>
            </a:xfrm>
            <a:custGeom>
              <a:avLst/>
              <a:gdLst/>
              <a:ahLst/>
              <a:cxnLst/>
              <a:rect l="l" t="t" r="r" b="b"/>
              <a:pathLst>
                <a:path w="3417" h="3419" extrusionOk="0">
                  <a:moveTo>
                    <a:pt x="1709" y="681"/>
                  </a:moveTo>
                  <a:cubicBezTo>
                    <a:pt x="2277" y="681"/>
                    <a:pt x="2739" y="1142"/>
                    <a:pt x="2739" y="1711"/>
                  </a:cubicBezTo>
                  <a:cubicBezTo>
                    <a:pt x="2739" y="2278"/>
                    <a:pt x="2277" y="2741"/>
                    <a:pt x="1709" y="2741"/>
                  </a:cubicBezTo>
                  <a:cubicBezTo>
                    <a:pt x="1142" y="2741"/>
                    <a:pt x="679" y="2278"/>
                    <a:pt x="679" y="1711"/>
                  </a:cubicBezTo>
                  <a:cubicBezTo>
                    <a:pt x="679" y="1142"/>
                    <a:pt x="1142" y="681"/>
                    <a:pt x="1709" y="681"/>
                  </a:cubicBezTo>
                  <a:close/>
                  <a:moveTo>
                    <a:pt x="1709" y="1"/>
                  </a:moveTo>
                  <a:cubicBezTo>
                    <a:pt x="767" y="1"/>
                    <a:pt x="1" y="767"/>
                    <a:pt x="1" y="1709"/>
                  </a:cubicBezTo>
                  <a:cubicBezTo>
                    <a:pt x="1" y="2653"/>
                    <a:pt x="767" y="3419"/>
                    <a:pt x="1709" y="3419"/>
                  </a:cubicBezTo>
                  <a:cubicBezTo>
                    <a:pt x="2651" y="3419"/>
                    <a:pt x="3417" y="2653"/>
                    <a:pt x="3417" y="1709"/>
                  </a:cubicBezTo>
                  <a:cubicBezTo>
                    <a:pt x="3417" y="767"/>
                    <a:pt x="2651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4"/>
            <p:cNvSpPr/>
            <p:nvPr/>
          </p:nvSpPr>
          <p:spPr>
            <a:xfrm>
              <a:off x="5177407" y="2721699"/>
              <a:ext cx="20684" cy="106345"/>
            </a:xfrm>
            <a:custGeom>
              <a:avLst/>
              <a:gdLst/>
              <a:ahLst/>
              <a:cxnLst/>
              <a:rect l="l" t="t" r="r" b="b"/>
              <a:pathLst>
                <a:path w="679" h="3491" extrusionOk="0">
                  <a:moveTo>
                    <a:pt x="341" y="0"/>
                  </a:moveTo>
                  <a:cubicBezTo>
                    <a:pt x="152" y="0"/>
                    <a:pt x="1" y="153"/>
                    <a:pt x="1" y="340"/>
                  </a:cubicBezTo>
                  <a:lnTo>
                    <a:pt x="1" y="3150"/>
                  </a:lnTo>
                  <a:cubicBezTo>
                    <a:pt x="1" y="3337"/>
                    <a:pt x="152" y="3490"/>
                    <a:pt x="341" y="3490"/>
                  </a:cubicBezTo>
                  <a:cubicBezTo>
                    <a:pt x="527" y="3490"/>
                    <a:pt x="679" y="3337"/>
                    <a:pt x="679" y="3150"/>
                  </a:cubicBezTo>
                  <a:lnTo>
                    <a:pt x="679" y="340"/>
                  </a:lnTo>
                  <a:cubicBezTo>
                    <a:pt x="679" y="153"/>
                    <a:pt x="527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4"/>
            <p:cNvSpPr/>
            <p:nvPr/>
          </p:nvSpPr>
          <p:spPr>
            <a:xfrm>
              <a:off x="5296211" y="2781223"/>
              <a:ext cx="104151" cy="104090"/>
            </a:xfrm>
            <a:custGeom>
              <a:avLst/>
              <a:gdLst/>
              <a:ahLst/>
              <a:cxnLst/>
              <a:rect l="l" t="t" r="r" b="b"/>
              <a:pathLst>
                <a:path w="3419" h="3417" extrusionOk="0">
                  <a:moveTo>
                    <a:pt x="1709" y="679"/>
                  </a:moveTo>
                  <a:cubicBezTo>
                    <a:pt x="2278" y="679"/>
                    <a:pt x="2739" y="1142"/>
                    <a:pt x="2739" y="1709"/>
                  </a:cubicBezTo>
                  <a:cubicBezTo>
                    <a:pt x="2739" y="2277"/>
                    <a:pt x="2276" y="2739"/>
                    <a:pt x="1709" y="2739"/>
                  </a:cubicBezTo>
                  <a:cubicBezTo>
                    <a:pt x="1142" y="2739"/>
                    <a:pt x="679" y="2277"/>
                    <a:pt x="679" y="1709"/>
                  </a:cubicBezTo>
                  <a:cubicBezTo>
                    <a:pt x="679" y="1142"/>
                    <a:pt x="1142" y="679"/>
                    <a:pt x="1709" y="679"/>
                  </a:cubicBezTo>
                  <a:close/>
                  <a:moveTo>
                    <a:pt x="1709" y="1"/>
                  </a:moveTo>
                  <a:cubicBezTo>
                    <a:pt x="767" y="1"/>
                    <a:pt x="1" y="767"/>
                    <a:pt x="1" y="1709"/>
                  </a:cubicBezTo>
                  <a:cubicBezTo>
                    <a:pt x="1" y="2651"/>
                    <a:pt x="767" y="3417"/>
                    <a:pt x="1709" y="3417"/>
                  </a:cubicBezTo>
                  <a:cubicBezTo>
                    <a:pt x="2651" y="3417"/>
                    <a:pt x="3419" y="2651"/>
                    <a:pt x="3417" y="1709"/>
                  </a:cubicBezTo>
                  <a:cubicBezTo>
                    <a:pt x="3417" y="767"/>
                    <a:pt x="2651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4"/>
            <p:cNvSpPr/>
            <p:nvPr/>
          </p:nvSpPr>
          <p:spPr>
            <a:xfrm>
              <a:off x="5296211" y="2740099"/>
              <a:ext cx="20684" cy="147469"/>
            </a:xfrm>
            <a:custGeom>
              <a:avLst/>
              <a:gdLst/>
              <a:ahLst/>
              <a:cxnLst/>
              <a:rect l="l" t="t" r="r" b="b"/>
              <a:pathLst>
                <a:path w="679" h="4841" extrusionOk="0">
                  <a:moveTo>
                    <a:pt x="341" y="0"/>
                  </a:moveTo>
                  <a:cubicBezTo>
                    <a:pt x="152" y="0"/>
                    <a:pt x="1" y="152"/>
                    <a:pt x="1" y="338"/>
                  </a:cubicBezTo>
                  <a:lnTo>
                    <a:pt x="1" y="4501"/>
                  </a:lnTo>
                  <a:cubicBezTo>
                    <a:pt x="1" y="4687"/>
                    <a:pt x="152" y="4840"/>
                    <a:pt x="341" y="4840"/>
                  </a:cubicBezTo>
                  <a:cubicBezTo>
                    <a:pt x="527" y="4840"/>
                    <a:pt x="679" y="4687"/>
                    <a:pt x="679" y="4501"/>
                  </a:cubicBezTo>
                  <a:lnTo>
                    <a:pt x="679" y="338"/>
                  </a:lnTo>
                  <a:cubicBezTo>
                    <a:pt x="679" y="152"/>
                    <a:pt x="527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4"/>
            <p:cNvSpPr/>
            <p:nvPr/>
          </p:nvSpPr>
          <p:spPr>
            <a:xfrm>
              <a:off x="5453367" y="2740068"/>
              <a:ext cx="92880" cy="104121"/>
            </a:xfrm>
            <a:custGeom>
              <a:avLst/>
              <a:gdLst/>
              <a:ahLst/>
              <a:cxnLst/>
              <a:rect l="l" t="t" r="r" b="b"/>
              <a:pathLst>
                <a:path w="3049" h="3418" extrusionOk="0">
                  <a:moveTo>
                    <a:pt x="1710" y="1"/>
                  </a:moveTo>
                  <a:cubicBezTo>
                    <a:pt x="1272" y="1"/>
                    <a:pt x="835" y="168"/>
                    <a:pt x="501" y="501"/>
                  </a:cubicBezTo>
                  <a:cubicBezTo>
                    <a:pt x="179" y="823"/>
                    <a:pt x="1" y="1253"/>
                    <a:pt x="1" y="1709"/>
                  </a:cubicBezTo>
                  <a:cubicBezTo>
                    <a:pt x="1" y="2165"/>
                    <a:pt x="177" y="2593"/>
                    <a:pt x="501" y="2917"/>
                  </a:cubicBezTo>
                  <a:cubicBezTo>
                    <a:pt x="834" y="3250"/>
                    <a:pt x="1270" y="3417"/>
                    <a:pt x="1709" y="3417"/>
                  </a:cubicBezTo>
                  <a:cubicBezTo>
                    <a:pt x="2147" y="3417"/>
                    <a:pt x="2586" y="3252"/>
                    <a:pt x="2917" y="2917"/>
                  </a:cubicBezTo>
                  <a:cubicBezTo>
                    <a:pt x="3049" y="2785"/>
                    <a:pt x="3049" y="2570"/>
                    <a:pt x="2917" y="2438"/>
                  </a:cubicBezTo>
                  <a:cubicBezTo>
                    <a:pt x="2851" y="2372"/>
                    <a:pt x="2764" y="2339"/>
                    <a:pt x="2677" y="2339"/>
                  </a:cubicBezTo>
                  <a:cubicBezTo>
                    <a:pt x="2591" y="2339"/>
                    <a:pt x="2504" y="2372"/>
                    <a:pt x="2438" y="2438"/>
                  </a:cubicBezTo>
                  <a:cubicBezTo>
                    <a:pt x="2236" y="2638"/>
                    <a:pt x="1972" y="2738"/>
                    <a:pt x="1707" y="2738"/>
                  </a:cubicBezTo>
                  <a:cubicBezTo>
                    <a:pt x="1444" y="2738"/>
                    <a:pt x="1180" y="2639"/>
                    <a:pt x="980" y="2438"/>
                  </a:cubicBezTo>
                  <a:cubicBezTo>
                    <a:pt x="786" y="2244"/>
                    <a:pt x="679" y="1984"/>
                    <a:pt x="679" y="1709"/>
                  </a:cubicBezTo>
                  <a:cubicBezTo>
                    <a:pt x="679" y="1434"/>
                    <a:pt x="786" y="1174"/>
                    <a:pt x="980" y="980"/>
                  </a:cubicBezTo>
                  <a:cubicBezTo>
                    <a:pt x="1182" y="780"/>
                    <a:pt x="1446" y="680"/>
                    <a:pt x="1710" y="680"/>
                  </a:cubicBezTo>
                  <a:cubicBezTo>
                    <a:pt x="1973" y="680"/>
                    <a:pt x="2237" y="780"/>
                    <a:pt x="2438" y="980"/>
                  </a:cubicBezTo>
                  <a:cubicBezTo>
                    <a:pt x="2504" y="1046"/>
                    <a:pt x="2591" y="1079"/>
                    <a:pt x="2677" y="1079"/>
                  </a:cubicBezTo>
                  <a:cubicBezTo>
                    <a:pt x="2764" y="1079"/>
                    <a:pt x="2851" y="1046"/>
                    <a:pt x="2917" y="980"/>
                  </a:cubicBezTo>
                  <a:cubicBezTo>
                    <a:pt x="3049" y="848"/>
                    <a:pt x="3049" y="633"/>
                    <a:pt x="2917" y="501"/>
                  </a:cubicBezTo>
                  <a:cubicBezTo>
                    <a:pt x="2584" y="168"/>
                    <a:pt x="2147" y="1"/>
                    <a:pt x="17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4"/>
            <p:cNvSpPr/>
            <p:nvPr/>
          </p:nvSpPr>
          <p:spPr>
            <a:xfrm>
              <a:off x="5201869" y="2631835"/>
              <a:ext cx="20684" cy="34057"/>
            </a:xfrm>
            <a:custGeom>
              <a:avLst/>
              <a:gdLst/>
              <a:ahLst/>
              <a:cxnLst/>
              <a:rect l="l" t="t" r="r" b="b"/>
              <a:pathLst>
                <a:path w="679" h="1118" extrusionOk="0">
                  <a:moveTo>
                    <a:pt x="340" y="1"/>
                  </a:moveTo>
                  <a:cubicBezTo>
                    <a:pt x="154" y="1"/>
                    <a:pt x="1" y="154"/>
                    <a:pt x="1" y="341"/>
                  </a:cubicBezTo>
                  <a:lnTo>
                    <a:pt x="1" y="779"/>
                  </a:lnTo>
                  <a:cubicBezTo>
                    <a:pt x="1" y="966"/>
                    <a:pt x="154" y="1117"/>
                    <a:pt x="340" y="1117"/>
                  </a:cubicBezTo>
                  <a:cubicBezTo>
                    <a:pt x="527" y="1117"/>
                    <a:pt x="679" y="966"/>
                    <a:pt x="679" y="779"/>
                  </a:cubicBezTo>
                  <a:lnTo>
                    <a:pt x="679" y="341"/>
                  </a:lnTo>
                  <a:cubicBezTo>
                    <a:pt x="679" y="154"/>
                    <a:pt x="527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4"/>
            <p:cNvSpPr/>
            <p:nvPr/>
          </p:nvSpPr>
          <p:spPr>
            <a:xfrm>
              <a:off x="5444046" y="2631835"/>
              <a:ext cx="20684" cy="34057"/>
            </a:xfrm>
            <a:custGeom>
              <a:avLst/>
              <a:gdLst/>
              <a:ahLst/>
              <a:cxnLst/>
              <a:rect l="l" t="t" r="r" b="b"/>
              <a:pathLst>
                <a:path w="679" h="1118" extrusionOk="0">
                  <a:moveTo>
                    <a:pt x="340" y="1"/>
                  </a:moveTo>
                  <a:cubicBezTo>
                    <a:pt x="154" y="1"/>
                    <a:pt x="1" y="154"/>
                    <a:pt x="1" y="341"/>
                  </a:cubicBezTo>
                  <a:lnTo>
                    <a:pt x="1" y="779"/>
                  </a:lnTo>
                  <a:cubicBezTo>
                    <a:pt x="1" y="966"/>
                    <a:pt x="154" y="1117"/>
                    <a:pt x="340" y="1117"/>
                  </a:cubicBezTo>
                  <a:cubicBezTo>
                    <a:pt x="527" y="1117"/>
                    <a:pt x="678" y="966"/>
                    <a:pt x="678" y="779"/>
                  </a:cubicBezTo>
                  <a:lnTo>
                    <a:pt x="678" y="341"/>
                  </a:lnTo>
                  <a:cubicBezTo>
                    <a:pt x="678" y="154"/>
                    <a:pt x="527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4"/>
            <p:cNvSpPr/>
            <p:nvPr/>
          </p:nvSpPr>
          <p:spPr>
            <a:xfrm>
              <a:off x="5296820" y="2658520"/>
              <a:ext cx="72958" cy="36860"/>
            </a:xfrm>
            <a:custGeom>
              <a:avLst/>
              <a:gdLst/>
              <a:ahLst/>
              <a:cxnLst/>
              <a:rect l="l" t="t" r="r" b="b"/>
              <a:pathLst>
                <a:path w="2395" h="1210" extrusionOk="0">
                  <a:moveTo>
                    <a:pt x="387" y="1"/>
                  </a:moveTo>
                  <a:cubicBezTo>
                    <a:pt x="341" y="1"/>
                    <a:pt x="295" y="10"/>
                    <a:pt x="250" y="30"/>
                  </a:cubicBezTo>
                  <a:cubicBezTo>
                    <a:pt x="78" y="106"/>
                    <a:pt x="0" y="305"/>
                    <a:pt x="76" y="477"/>
                  </a:cubicBezTo>
                  <a:cubicBezTo>
                    <a:pt x="271" y="921"/>
                    <a:pt x="712" y="1210"/>
                    <a:pt x="1198" y="1210"/>
                  </a:cubicBezTo>
                  <a:cubicBezTo>
                    <a:pt x="1685" y="1210"/>
                    <a:pt x="2125" y="921"/>
                    <a:pt x="2321" y="477"/>
                  </a:cubicBezTo>
                  <a:cubicBezTo>
                    <a:pt x="2395" y="305"/>
                    <a:pt x="2317" y="104"/>
                    <a:pt x="2147" y="30"/>
                  </a:cubicBezTo>
                  <a:cubicBezTo>
                    <a:pt x="2102" y="10"/>
                    <a:pt x="2055" y="1"/>
                    <a:pt x="2009" y="1"/>
                  </a:cubicBezTo>
                  <a:cubicBezTo>
                    <a:pt x="1879" y="1"/>
                    <a:pt x="1755" y="77"/>
                    <a:pt x="1699" y="204"/>
                  </a:cubicBezTo>
                  <a:cubicBezTo>
                    <a:pt x="1611" y="403"/>
                    <a:pt x="1416" y="532"/>
                    <a:pt x="1198" y="532"/>
                  </a:cubicBezTo>
                  <a:cubicBezTo>
                    <a:pt x="979" y="532"/>
                    <a:pt x="784" y="402"/>
                    <a:pt x="696" y="204"/>
                  </a:cubicBezTo>
                  <a:cubicBezTo>
                    <a:pt x="641" y="77"/>
                    <a:pt x="517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4"/>
            <p:cNvSpPr/>
            <p:nvPr/>
          </p:nvSpPr>
          <p:spPr>
            <a:xfrm>
              <a:off x="4980467" y="2933139"/>
              <a:ext cx="705725" cy="51512"/>
            </a:xfrm>
            <a:custGeom>
              <a:avLst/>
              <a:gdLst/>
              <a:ahLst/>
              <a:cxnLst/>
              <a:rect l="l" t="t" r="r" b="b"/>
              <a:pathLst>
                <a:path w="23167" h="1691" extrusionOk="0">
                  <a:moveTo>
                    <a:pt x="426" y="0"/>
                  </a:moveTo>
                  <a:cubicBezTo>
                    <a:pt x="190" y="0"/>
                    <a:pt x="0" y="190"/>
                    <a:pt x="0" y="426"/>
                  </a:cubicBezTo>
                  <a:lnTo>
                    <a:pt x="0" y="1263"/>
                  </a:lnTo>
                  <a:cubicBezTo>
                    <a:pt x="0" y="1499"/>
                    <a:pt x="190" y="1690"/>
                    <a:pt x="426" y="1690"/>
                  </a:cubicBezTo>
                  <a:lnTo>
                    <a:pt x="22737" y="1690"/>
                  </a:lnTo>
                  <a:cubicBezTo>
                    <a:pt x="22975" y="1690"/>
                    <a:pt x="23167" y="1499"/>
                    <a:pt x="23167" y="1263"/>
                  </a:cubicBezTo>
                  <a:lnTo>
                    <a:pt x="23167" y="426"/>
                  </a:lnTo>
                  <a:cubicBezTo>
                    <a:pt x="23167" y="190"/>
                    <a:pt x="22975" y="0"/>
                    <a:pt x="22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4"/>
            <p:cNvSpPr/>
            <p:nvPr/>
          </p:nvSpPr>
          <p:spPr>
            <a:xfrm>
              <a:off x="5089462" y="2872032"/>
              <a:ext cx="160812" cy="30493"/>
            </a:xfrm>
            <a:custGeom>
              <a:avLst/>
              <a:gdLst/>
              <a:ahLst/>
              <a:cxnLst/>
              <a:rect l="l" t="t" r="r" b="b"/>
              <a:pathLst>
                <a:path w="5279" h="1001" extrusionOk="0">
                  <a:moveTo>
                    <a:pt x="298" y="1"/>
                  </a:moveTo>
                  <a:cubicBezTo>
                    <a:pt x="132" y="1"/>
                    <a:pt x="0" y="133"/>
                    <a:pt x="0" y="296"/>
                  </a:cubicBezTo>
                  <a:lnTo>
                    <a:pt x="0" y="1001"/>
                  </a:lnTo>
                  <a:lnTo>
                    <a:pt x="5279" y="1001"/>
                  </a:lnTo>
                  <a:lnTo>
                    <a:pt x="5279" y="296"/>
                  </a:lnTo>
                  <a:cubicBezTo>
                    <a:pt x="5279" y="133"/>
                    <a:pt x="5143" y="1"/>
                    <a:pt x="4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4"/>
            <p:cNvSpPr/>
            <p:nvPr/>
          </p:nvSpPr>
          <p:spPr>
            <a:xfrm>
              <a:off x="5089462" y="2902494"/>
              <a:ext cx="160812" cy="30554"/>
            </a:xfrm>
            <a:custGeom>
              <a:avLst/>
              <a:gdLst/>
              <a:ahLst/>
              <a:cxnLst/>
              <a:rect l="l" t="t" r="r" b="b"/>
              <a:pathLst>
                <a:path w="5279" h="1003" extrusionOk="0">
                  <a:moveTo>
                    <a:pt x="0" y="1"/>
                  </a:moveTo>
                  <a:lnTo>
                    <a:pt x="0" y="705"/>
                  </a:lnTo>
                  <a:cubicBezTo>
                    <a:pt x="0" y="871"/>
                    <a:pt x="132" y="1003"/>
                    <a:pt x="298" y="1003"/>
                  </a:cubicBezTo>
                  <a:lnTo>
                    <a:pt x="4981" y="1003"/>
                  </a:lnTo>
                  <a:cubicBezTo>
                    <a:pt x="5147" y="1003"/>
                    <a:pt x="5279" y="871"/>
                    <a:pt x="5279" y="705"/>
                  </a:cubicBezTo>
                  <a:lnTo>
                    <a:pt x="5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64"/>
          <p:cNvGrpSpPr/>
          <p:nvPr/>
        </p:nvGrpSpPr>
        <p:grpSpPr>
          <a:xfrm>
            <a:off x="7270121" y="3220458"/>
            <a:ext cx="453844" cy="451699"/>
            <a:chOff x="2636305" y="2469988"/>
            <a:chExt cx="582000" cy="579250"/>
          </a:xfrm>
        </p:grpSpPr>
        <p:sp>
          <p:nvSpPr>
            <p:cNvPr id="2081" name="Google Shape;2081;p64"/>
            <p:cNvSpPr/>
            <p:nvPr/>
          </p:nvSpPr>
          <p:spPr>
            <a:xfrm>
              <a:off x="3083405" y="2506738"/>
              <a:ext cx="16975" cy="386850"/>
            </a:xfrm>
            <a:custGeom>
              <a:avLst/>
              <a:gdLst/>
              <a:ahLst/>
              <a:cxnLst/>
              <a:rect l="l" t="t" r="r" b="b"/>
              <a:pathLst>
                <a:path w="679" h="15474" extrusionOk="0">
                  <a:moveTo>
                    <a:pt x="340" y="0"/>
                  </a:moveTo>
                  <a:cubicBezTo>
                    <a:pt x="154" y="0"/>
                    <a:pt x="0" y="152"/>
                    <a:pt x="0" y="338"/>
                  </a:cubicBezTo>
                  <a:lnTo>
                    <a:pt x="0" y="15136"/>
                  </a:lnTo>
                  <a:cubicBezTo>
                    <a:pt x="0" y="15322"/>
                    <a:pt x="154" y="15474"/>
                    <a:pt x="340" y="15474"/>
                  </a:cubicBezTo>
                  <a:cubicBezTo>
                    <a:pt x="527" y="15474"/>
                    <a:pt x="678" y="15322"/>
                    <a:pt x="678" y="15136"/>
                  </a:cubicBezTo>
                  <a:lnTo>
                    <a:pt x="678" y="338"/>
                  </a:lnTo>
                  <a:cubicBezTo>
                    <a:pt x="678" y="152"/>
                    <a:pt x="527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4"/>
            <p:cNvSpPr/>
            <p:nvPr/>
          </p:nvSpPr>
          <p:spPr>
            <a:xfrm>
              <a:off x="2687880" y="2750063"/>
              <a:ext cx="16975" cy="270050"/>
            </a:xfrm>
            <a:custGeom>
              <a:avLst/>
              <a:gdLst/>
              <a:ahLst/>
              <a:cxnLst/>
              <a:rect l="l" t="t" r="r" b="b"/>
              <a:pathLst>
                <a:path w="679" h="10802" extrusionOk="0">
                  <a:moveTo>
                    <a:pt x="341" y="1"/>
                  </a:moveTo>
                  <a:cubicBezTo>
                    <a:pt x="154" y="1"/>
                    <a:pt x="1" y="154"/>
                    <a:pt x="1" y="341"/>
                  </a:cubicBezTo>
                  <a:lnTo>
                    <a:pt x="1" y="10463"/>
                  </a:lnTo>
                  <a:cubicBezTo>
                    <a:pt x="1" y="10650"/>
                    <a:pt x="154" y="10801"/>
                    <a:pt x="341" y="10801"/>
                  </a:cubicBezTo>
                  <a:cubicBezTo>
                    <a:pt x="527" y="10801"/>
                    <a:pt x="679" y="10650"/>
                    <a:pt x="679" y="10463"/>
                  </a:cubicBezTo>
                  <a:lnTo>
                    <a:pt x="679" y="341"/>
                  </a:lnTo>
                  <a:cubicBezTo>
                    <a:pt x="679" y="154"/>
                    <a:pt x="527" y="1"/>
                    <a:pt x="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4"/>
            <p:cNvSpPr/>
            <p:nvPr/>
          </p:nvSpPr>
          <p:spPr>
            <a:xfrm>
              <a:off x="2734505" y="2876613"/>
              <a:ext cx="365875" cy="16975"/>
            </a:xfrm>
            <a:custGeom>
              <a:avLst/>
              <a:gdLst/>
              <a:ahLst/>
              <a:cxnLst/>
              <a:rect l="l" t="t" r="r" b="b"/>
              <a:pathLst>
                <a:path w="14635" h="679" extrusionOk="0">
                  <a:moveTo>
                    <a:pt x="339" y="1"/>
                  </a:moveTo>
                  <a:cubicBezTo>
                    <a:pt x="152" y="1"/>
                    <a:pt x="1" y="154"/>
                    <a:pt x="1" y="341"/>
                  </a:cubicBezTo>
                  <a:cubicBezTo>
                    <a:pt x="1" y="527"/>
                    <a:pt x="152" y="679"/>
                    <a:pt x="339" y="679"/>
                  </a:cubicBezTo>
                  <a:lnTo>
                    <a:pt x="14296" y="679"/>
                  </a:lnTo>
                  <a:cubicBezTo>
                    <a:pt x="14483" y="679"/>
                    <a:pt x="14634" y="527"/>
                    <a:pt x="14634" y="341"/>
                  </a:cubicBezTo>
                  <a:cubicBezTo>
                    <a:pt x="14634" y="154"/>
                    <a:pt x="14483" y="1"/>
                    <a:pt x="1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4"/>
            <p:cNvSpPr/>
            <p:nvPr/>
          </p:nvSpPr>
          <p:spPr>
            <a:xfrm>
              <a:off x="2636305" y="2469988"/>
              <a:ext cx="582000" cy="579250"/>
            </a:xfrm>
            <a:custGeom>
              <a:avLst/>
              <a:gdLst/>
              <a:ahLst/>
              <a:cxnLst/>
              <a:rect l="l" t="t" r="r" b="b"/>
              <a:pathLst>
                <a:path w="23280" h="23170" extrusionOk="0">
                  <a:moveTo>
                    <a:pt x="4455" y="1"/>
                  </a:moveTo>
                  <a:cubicBezTo>
                    <a:pt x="4306" y="1"/>
                    <a:pt x="4157" y="57"/>
                    <a:pt x="4043" y="171"/>
                  </a:cubicBezTo>
                  <a:lnTo>
                    <a:pt x="227" y="3988"/>
                  </a:lnTo>
                  <a:cubicBezTo>
                    <a:pt x="0" y="4214"/>
                    <a:pt x="0" y="4583"/>
                    <a:pt x="227" y="4810"/>
                  </a:cubicBezTo>
                  <a:lnTo>
                    <a:pt x="18413" y="22997"/>
                  </a:lnTo>
                  <a:cubicBezTo>
                    <a:pt x="18526" y="23112"/>
                    <a:pt x="18675" y="23169"/>
                    <a:pt x="18825" y="23169"/>
                  </a:cubicBezTo>
                  <a:cubicBezTo>
                    <a:pt x="18974" y="23169"/>
                    <a:pt x="19123" y="23112"/>
                    <a:pt x="19237" y="22997"/>
                  </a:cubicBezTo>
                  <a:lnTo>
                    <a:pt x="23052" y="19180"/>
                  </a:lnTo>
                  <a:cubicBezTo>
                    <a:pt x="23279" y="18955"/>
                    <a:pt x="23279" y="18585"/>
                    <a:pt x="23052" y="18358"/>
                  </a:cubicBezTo>
                  <a:lnTo>
                    <a:pt x="4865" y="171"/>
                  </a:lnTo>
                  <a:cubicBezTo>
                    <a:pt x="4753" y="57"/>
                    <a:pt x="4604" y="1"/>
                    <a:pt x="4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4"/>
            <p:cNvSpPr/>
            <p:nvPr/>
          </p:nvSpPr>
          <p:spPr>
            <a:xfrm>
              <a:off x="2703255" y="2469988"/>
              <a:ext cx="515050" cy="513625"/>
            </a:xfrm>
            <a:custGeom>
              <a:avLst/>
              <a:gdLst/>
              <a:ahLst/>
              <a:cxnLst/>
              <a:rect l="l" t="t" r="r" b="b"/>
              <a:pathLst>
                <a:path w="20602" h="20545" extrusionOk="0">
                  <a:moveTo>
                    <a:pt x="1777" y="1"/>
                  </a:moveTo>
                  <a:cubicBezTo>
                    <a:pt x="1628" y="1"/>
                    <a:pt x="1479" y="57"/>
                    <a:pt x="1365" y="171"/>
                  </a:cubicBezTo>
                  <a:lnTo>
                    <a:pt x="0" y="1535"/>
                  </a:lnTo>
                  <a:lnTo>
                    <a:pt x="19010" y="20545"/>
                  </a:lnTo>
                  <a:lnTo>
                    <a:pt x="20374" y="19180"/>
                  </a:lnTo>
                  <a:cubicBezTo>
                    <a:pt x="20601" y="18953"/>
                    <a:pt x="20601" y="18587"/>
                    <a:pt x="20374" y="18358"/>
                  </a:cubicBezTo>
                  <a:lnTo>
                    <a:pt x="2189" y="171"/>
                  </a:lnTo>
                  <a:cubicBezTo>
                    <a:pt x="2076" y="57"/>
                    <a:pt x="1926" y="1"/>
                    <a:pt x="1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4"/>
            <p:cNvSpPr/>
            <p:nvPr/>
          </p:nvSpPr>
          <p:spPr>
            <a:xfrm>
              <a:off x="2744005" y="2490263"/>
              <a:ext cx="456725" cy="455925"/>
            </a:xfrm>
            <a:custGeom>
              <a:avLst/>
              <a:gdLst/>
              <a:ahLst/>
              <a:cxnLst/>
              <a:rect l="l" t="t" r="r" b="b"/>
              <a:pathLst>
                <a:path w="18269" h="18237" extrusionOk="0">
                  <a:moveTo>
                    <a:pt x="1196" y="1"/>
                  </a:moveTo>
                  <a:lnTo>
                    <a:pt x="133" y="1064"/>
                  </a:lnTo>
                  <a:cubicBezTo>
                    <a:pt x="1" y="1196"/>
                    <a:pt x="1" y="1411"/>
                    <a:pt x="133" y="1543"/>
                  </a:cubicBezTo>
                  <a:cubicBezTo>
                    <a:pt x="200" y="1610"/>
                    <a:pt x="288" y="1642"/>
                    <a:pt x="374" y="1642"/>
                  </a:cubicBezTo>
                  <a:cubicBezTo>
                    <a:pt x="459" y="1642"/>
                    <a:pt x="547" y="1610"/>
                    <a:pt x="614" y="1543"/>
                  </a:cubicBezTo>
                  <a:lnTo>
                    <a:pt x="1675" y="480"/>
                  </a:lnTo>
                  <a:lnTo>
                    <a:pt x="1196" y="1"/>
                  </a:lnTo>
                  <a:close/>
                  <a:moveTo>
                    <a:pt x="2857" y="1659"/>
                  </a:moveTo>
                  <a:lnTo>
                    <a:pt x="2172" y="2344"/>
                  </a:lnTo>
                  <a:cubicBezTo>
                    <a:pt x="2040" y="2476"/>
                    <a:pt x="2040" y="2693"/>
                    <a:pt x="2172" y="2825"/>
                  </a:cubicBezTo>
                  <a:cubicBezTo>
                    <a:pt x="2237" y="2890"/>
                    <a:pt x="2325" y="2924"/>
                    <a:pt x="2411" y="2924"/>
                  </a:cubicBezTo>
                  <a:cubicBezTo>
                    <a:pt x="2498" y="2924"/>
                    <a:pt x="2586" y="2890"/>
                    <a:pt x="2651" y="2825"/>
                  </a:cubicBezTo>
                  <a:lnTo>
                    <a:pt x="3336" y="2140"/>
                  </a:lnTo>
                  <a:lnTo>
                    <a:pt x="2857" y="1659"/>
                  </a:lnTo>
                  <a:close/>
                  <a:moveTo>
                    <a:pt x="4516" y="3320"/>
                  </a:moveTo>
                  <a:lnTo>
                    <a:pt x="3452" y="4383"/>
                  </a:lnTo>
                  <a:cubicBezTo>
                    <a:pt x="3320" y="4515"/>
                    <a:pt x="3320" y="4730"/>
                    <a:pt x="3452" y="4862"/>
                  </a:cubicBezTo>
                  <a:cubicBezTo>
                    <a:pt x="3519" y="4929"/>
                    <a:pt x="3607" y="4961"/>
                    <a:pt x="3693" y="4961"/>
                  </a:cubicBezTo>
                  <a:cubicBezTo>
                    <a:pt x="3778" y="4961"/>
                    <a:pt x="3866" y="4929"/>
                    <a:pt x="3933" y="4862"/>
                  </a:cubicBezTo>
                  <a:lnTo>
                    <a:pt x="4996" y="3799"/>
                  </a:lnTo>
                  <a:lnTo>
                    <a:pt x="4516" y="3320"/>
                  </a:lnTo>
                  <a:close/>
                  <a:moveTo>
                    <a:pt x="6176" y="4978"/>
                  </a:moveTo>
                  <a:lnTo>
                    <a:pt x="5491" y="5663"/>
                  </a:lnTo>
                  <a:cubicBezTo>
                    <a:pt x="5359" y="5795"/>
                    <a:pt x="5359" y="6012"/>
                    <a:pt x="5491" y="6144"/>
                  </a:cubicBezTo>
                  <a:cubicBezTo>
                    <a:pt x="5556" y="6209"/>
                    <a:pt x="5644" y="6243"/>
                    <a:pt x="5730" y="6243"/>
                  </a:cubicBezTo>
                  <a:cubicBezTo>
                    <a:pt x="5817" y="6243"/>
                    <a:pt x="5905" y="6209"/>
                    <a:pt x="5970" y="6144"/>
                  </a:cubicBezTo>
                  <a:lnTo>
                    <a:pt x="6655" y="5459"/>
                  </a:lnTo>
                  <a:lnTo>
                    <a:pt x="6176" y="4978"/>
                  </a:lnTo>
                  <a:close/>
                  <a:moveTo>
                    <a:pt x="7835" y="6637"/>
                  </a:moveTo>
                  <a:lnTo>
                    <a:pt x="6769" y="7702"/>
                  </a:lnTo>
                  <a:cubicBezTo>
                    <a:pt x="6637" y="7834"/>
                    <a:pt x="6637" y="8049"/>
                    <a:pt x="6769" y="8181"/>
                  </a:cubicBezTo>
                  <a:cubicBezTo>
                    <a:pt x="6836" y="8248"/>
                    <a:pt x="6924" y="8280"/>
                    <a:pt x="7009" y="8280"/>
                  </a:cubicBezTo>
                  <a:cubicBezTo>
                    <a:pt x="7095" y="8280"/>
                    <a:pt x="7183" y="8248"/>
                    <a:pt x="7248" y="8181"/>
                  </a:cubicBezTo>
                  <a:lnTo>
                    <a:pt x="8314" y="7116"/>
                  </a:lnTo>
                  <a:lnTo>
                    <a:pt x="7835" y="6637"/>
                  </a:lnTo>
                  <a:close/>
                  <a:moveTo>
                    <a:pt x="9495" y="8296"/>
                  </a:moveTo>
                  <a:lnTo>
                    <a:pt x="8808" y="8982"/>
                  </a:lnTo>
                  <a:cubicBezTo>
                    <a:pt x="8676" y="9114"/>
                    <a:pt x="8676" y="9331"/>
                    <a:pt x="8808" y="9463"/>
                  </a:cubicBezTo>
                  <a:cubicBezTo>
                    <a:pt x="8873" y="9528"/>
                    <a:pt x="8961" y="9562"/>
                    <a:pt x="9048" y="9562"/>
                  </a:cubicBezTo>
                  <a:cubicBezTo>
                    <a:pt x="9134" y="9562"/>
                    <a:pt x="9222" y="9528"/>
                    <a:pt x="9287" y="9463"/>
                  </a:cubicBezTo>
                  <a:lnTo>
                    <a:pt x="9972" y="8778"/>
                  </a:lnTo>
                  <a:lnTo>
                    <a:pt x="9495" y="8296"/>
                  </a:lnTo>
                  <a:close/>
                  <a:moveTo>
                    <a:pt x="11154" y="9956"/>
                  </a:moveTo>
                  <a:lnTo>
                    <a:pt x="10088" y="11021"/>
                  </a:lnTo>
                  <a:cubicBezTo>
                    <a:pt x="9956" y="11153"/>
                    <a:pt x="9956" y="11368"/>
                    <a:pt x="10088" y="11500"/>
                  </a:cubicBezTo>
                  <a:cubicBezTo>
                    <a:pt x="10155" y="11567"/>
                    <a:pt x="10243" y="11599"/>
                    <a:pt x="10328" y="11599"/>
                  </a:cubicBezTo>
                  <a:cubicBezTo>
                    <a:pt x="10414" y="11599"/>
                    <a:pt x="10502" y="11567"/>
                    <a:pt x="10567" y="11500"/>
                  </a:cubicBezTo>
                  <a:lnTo>
                    <a:pt x="11633" y="10435"/>
                  </a:lnTo>
                  <a:lnTo>
                    <a:pt x="11154" y="9956"/>
                  </a:lnTo>
                  <a:close/>
                  <a:moveTo>
                    <a:pt x="12811" y="11615"/>
                  </a:moveTo>
                  <a:lnTo>
                    <a:pt x="12127" y="12300"/>
                  </a:lnTo>
                  <a:cubicBezTo>
                    <a:pt x="11995" y="12432"/>
                    <a:pt x="11995" y="12647"/>
                    <a:pt x="12127" y="12779"/>
                  </a:cubicBezTo>
                  <a:cubicBezTo>
                    <a:pt x="12192" y="12846"/>
                    <a:pt x="12281" y="12879"/>
                    <a:pt x="12367" y="12879"/>
                  </a:cubicBezTo>
                  <a:cubicBezTo>
                    <a:pt x="12453" y="12879"/>
                    <a:pt x="12541" y="12846"/>
                    <a:pt x="12606" y="12779"/>
                  </a:cubicBezTo>
                  <a:lnTo>
                    <a:pt x="13291" y="12094"/>
                  </a:lnTo>
                  <a:lnTo>
                    <a:pt x="12811" y="11615"/>
                  </a:lnTo>
                  <a:close/>
                  <a:moveTo>
                    <a:pt x="14473" y="13272"/>
                  </a:moveTo>
                  <a:lnTo>
                    <a:pt x="13407" y="14337"/>
                  </a:lnTo>
                  <a:cubicBezTo>
                    <a:pt x="13275" y="14469"/>
                    <a:pt x="13275" y="14686"/>
                    <a:pt x="13407" y="14818"/>
                  </a:cubicBezTo>
                  <a:cubicBezTo>
                    <a:pt x="13473" y="14883"/>
                    <a:pt x="13561" y="14916"/>
                    <a:pt x="13647" y="14916"/>
                  </a:cubicBezTo>
                  <a:cubicBezTo>
                    <a:pt x="13733" y="14916"/>
                    <a:pt x="13821" y="14883"/>
                    <a:pt x="13886" y="14818"/>
                  </a:cubicBezTo>
                  <a:lnTo>
                    <a:pt x="14952" y="13752"/>
                  </a:lnTo>
                  <a:lnTo>
                    <a:pt x="14473" y="13272"/>
                  </a:lnTo>
                  <a:close/>
                  <a:moveTo>
                    <a:pt x="16130" y="14934"/>
                  </a:moveTo>
                  <a:lnTo>
                    <a:pt x="15446" y="15619"/>
                  </a:lnTo>
                  <a:cubicBezTo>
                    <a:pt x="15314" y="15751"/>
                    <a:pt x="15314" y="15966"/>
                    <a:pt x="15446" y="16098"/>
                  </a:cubicBezTo>
                  <a:cubicBezTo>
                    <a:pt x="15512" y="16165"/>
                    <a:pt x="15600" y="16198"/>
                    <a:pt x="15686" y="16198"/>
                  </a:cubicBezTo>
                  <a:cubicBezTo>
                    <a:pt x="15770" y="16198"/>
                    <a:pt x="15858" y="16165"/>
                    <a:pt x="15925" y="16098"/>
                  </a:cubicBezTo>
                  <a:lnTo>
                    <a:pt x="16610" y="15413"/>
                  </a:lnTo>
                  <a:lnTo>
                    <a:pt x="16130" y="14934"/>
                  </a:lnTo>
                  <a:close/>
                  <a:moveTo>
                    <a:pt x="17790" y="16594"/>
                  </a:moveTo>
                  <a:lnTo>
                    <a:pt x="16725" y="17658"/>
                  </a:lnTo>
                  <a:cubicBezTo>
                    <a:pt x="16593" y="17790"/>
                    <a:pt x="16593" y="18006"/>
                    <a:pt x="16725" y="18138"/>
                  </a:cubicBezTo>
                  <a:cubicBezTo>
                    <a:pt x="16790" y="18205"/>
                    <a:pt x="16878" y="18237"/>
                    <a:pt x="16964" y="18237"/>
                  </a:cubicBezTo>
                  <a:cubicBezTo>
                    <a:pt x="17050" y="18237"/>
                    <a:pt x="17138" y="18205"/>
                    <a:pt x="17204" y="18138"/>
                  </a:cubicBezTo>
                  <a:lnTo>
                    <a:pt x="18269" y="17073"/>
                  </a:lnTo>
                  <a:lnTo>
                    <a:pt x="17790" y="165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7" name="Google Shape;2087;p64"/>
          <p:cNvGrpSpPr/>
          <p:nvPr/>
        </p:nvGrpSpPr>
        <p:grpSpPr>
          <a:xfrm>
            <a:off x="5209644" y="2501064"/>
            <a:ext cx="398599" cy="558964"/>
            <a:chOff x="5430998" y="1570563"/>
            <a:chExt cx="570650" cy="800235"/>
          </a:xfrm>
        </p:grpSpPr>
        <p:sp>
          <p:nvSpPr>
            <p:cNvPr id="2088" name="Google Shape;2088;p64"/>
            <p:cNvSpPr/>
            <p:nvPr/>
          </p:nvSpPr>
          <p:spPr>
            <a:xfrm>
              <a:off x="5461950" y="1655268"/>
              <a:ext cx="229413" cy="433540"/>
            </a:xfrm>
            <a:custGeom>
              <a:avLst/>
              <a:gdLst/>
              <a:ahLst/>
              <a:cxnLst/>
              <a:rect l="l" t="t" r="r" b="b"/>
              <a:pathLst>
                <a:path w="6641" h="12550" extrusionOk="0">
                  <a:moveTo>
                    <a:pt x="3667" y="1"/>
                  </a:moveTo>
                  <a:cubicBezTo>
                    <a:pt x="1643" y="1"/>
                    <a:pt x="1" y="1643"/>
                    <a:pt x="1" y="3667"/>
                  </a:cubicBezTo>
                  <a:lnTo>
                    <a:pt x="1" y="12550"/>
                  </a:lnTo>
                  <a:lnTo>
                    <a:pt x="1439" y="12550"/>
                  </a:lnTo>
                  <a:lnTo>
                    <a:pt x="1439" y="3667"/>
                  </a:lnTo>
                  <a:cubicBezTo>
                    <a:pt x="1439" y="2439"/>
                    <a:pt x="2439" y="1439"/>
                    <a:pt x="3667" y="1439"/>
                  </a:cubicBezTo>
                  <a:lnTo>
                    <a:pt x="6640" y="1439"/>
                  </a:lnTo>
                  <a:lnTo>
                    <a:pt x="66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4"/>
            <p:cNvSpPr/>
            <p:nvPr/>
          </p:nvSpPr>
          <p:spPr>
            <a:xfrm>
              <a:off x="5766154" y="1655406"/>
              <a:ext cx="235493" cy="56999"/>
            </a:xfrm>
            <a:custGeom>
              <a:avLst/>
              <a:gdLst/>
              <a:ahLst/>
              <a:cxnLst/>
              <a:rect l="l" t="t" r="r" b="b"/>
              <a:pathLst>
                <a:path w="6817" h="1650" extrusionOk="0">
                  <a:moveTo>
                    <a:pt x="825" y="1"/>
                  </a:moveTo>
                  <a:cubicBezTo>
                    <a:pt x="372" y="1"/>
                    <a:pt x="0" y="368"/>
                    <a:pt x="0" y="826"/>
                  </a:cubicBezTo>
                  <a:cubicBezTo>
                    <a:pt x="0" y="1284"/>
                    <a:pt x="372" y="1650"/>
                    <a:pt x="825" y="1650"/>
                  </a:cubicBezTo>
                  <a:cubicBezTo>
                    <a:pt x="840" y="1650"/>
                    <a:pt x="856" y="1649"/>
                    <a:pt x="872" y="1648"/>
                  </a:cubicBezTo>
                  <a:lnTo>
                    <a:pt x="6334" y="1337"/>
                  </a:lnTo>
                  <a:cubicBezTo>
                    <a:pt x="6605" y="1321"/>
                    <a:pt x="6816" y="1097"/>
                    <a:pt x="6816" y="826"/>
                  </a:cubicBezTo>
                  <a:cubicBezTo>
                    <a:pt x="6816" y="555"/>
                    <a:pt x="6605" y="329"/>
                    <a:pt x="6334" y="315"/>
                  </a:cubicBezTo>
                  <a:lnTo>
                    <a:pt x="872" y="2"/>
                  </a:lnTo>
                  <a:cubicBezTo>
                    <a:pt x="856" y="1"/>
                    <a:pt x="840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4"/>
            <p:cNvSpPr/>
            <p:nvPr/>
          </p:nvSpPr>
          <p:spPr>
            <a:xfrm>
              <a:off x="5693575" y="1570563"/>
              <a:ext cx="280264" cy="116071"/>
            </a:xfrm>
            <a:custGeom>
              <a:avLst/>
              <a:gdLst/>
              <a:ahLst/>
              <a:cxnLst/>
              <a:rect l="l" t="t" r="r" b="b"/>
              <a:pathLst>
                <a:path w="8113" h="3360" extrusionOk="0">
                  <a:moveTo>
                    <a:pt x="7441" y="1"/>
                  </a:moveTo>
                  <a:cubicBezTo>
                    <a:pt x="7399" y="1"/>
                    <a:pt x="7357" y="5"/>
                    <a:pt x="7315" y="14"/>
                  </a:cubicBezTo>
                  <a:lnTo>
                    <a:pt x="650" y="1398"/>
                  </a:lnTo>
                  <a:cubicBezTo>
                    <a:pt x="251" y="1481"/>
                    <a:pt x="1" y="1884"/>
                    <a:pt x="106" y="2280"/>
                  </a:cubicBezTo>
                  <a:lnTo>
                    <a:pt x="254" y="2833"/>
                  </a:lnTo>
                  <a:cubicBezTo>
                    <a:pt x="340" y="3152"/>
                    <a:pt x="629" y="3360"/>
                    <a:pt x="943" y="3360"/>
                  </a:cubicBezTo>
                  <a:cubicBezTo>
                    <a:pt x="1017" y="3360"/>
                    <a:pt x="1092" y="3348"/>
                    <a:pt x="1166" y="3324"/>
                  </a:cubicBezTo>
                  <a:lnTo>
                    <a:pt x="7630" y="1188"/>
                  </a:lnTo>
                  <a:cubicBezTo>
                    <a:pt x="7936" y="1088"/>
                    <a:pt x="8112" y="764"/>
                    <a:pt x="8028" y="451"/>
                  </a:cubicBezTo>
                  <a:cubicBezTo>
                    <a:pt x="7956" y="182"/>
                    <a:pt x="7711" y="1"/>
                    <a:pt x="7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4"/>
            <p:cNvSpPr/>
            <p:nvPr/>
          </p:nvSpPr>
          <p:spPr>
            <a:xfrm>
              <a:off x="5597609" y="1734756"/>
              <a:ext cx="346901" cy="636043"/>
            </a:xfrm>
            <a:custGeom>
              <a:avLst/>
              <a:gdLst/>
              <a:ahLst/>
              <a:cxnLst/>
              <a:rect l="l" t="t" r="r" b="b"/>
              <a:pathLst>
                <a:path w="10042" h="18412" extrusionOk="0">
                  <a:moveTo>
                    <a:pt x="2706" y="1"/>
                  </a:moveTo>
                  <a:cubicBezTo>
                    <a:pt x="1212" y="1"/>
                    <a:pt x="0" y="1214"/>
                    <a:pt x="0" y="2709"/>
                  </a:cubicBezTo>
                  <a:lnTo>
                    <a:pt x="0" y="17406"/>
                  </a:lnTo>
                  <a:cubicBezTo>
                    <a:pt x="0" y="17962"/>
                    <a:pt x="451" y="18411"/>
                    <a:pt x="1006" y="18411"/>
                  </a:cubicBezTo>
                  <a:lnTo>
                    <a:pt x="9036" y="18411"/>
                  </a:lnTo>
                  <a:cubicBezTo>
                    <a:pt x="9593" y="18411"/>
                    <a:pt x="10042" y="17961"/>
                    <a:pt x="10042" y="17406"/>
                  </a:cubicBezTo>
                  <a:lnTo>
                    <a:pt x="10042" y="2709"/>
                  </a:lnTo>
                  <a:cubicBezTo>
                    <a:pt x="10040" y="1214"/>
                    <a:pt x="8827" y="1"/>
                    <a:pt x="7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4"/>
            <p:cNvSpPr/>
            <p:nvPr/>
          </p:nvSpPr>
          <p:spPr>
            <a:xfrm>
              <a:off x="5681277" y="1625283"/>
              <a:ext cx="179289" cy="109577"/>
            </a:xfrm>
            <a:custGeom>
              <a:avLst/>
              <a:gdLst/>
              <a:ahLst/>
              <a:cxnLst/>
              <a:rect l="l" t="t" r="r" b="b"/>
              <a:pathLst>
                <a:path w="5190" h="3172" extrusionOk="0">
                  <a:moveTo>
                    <a:pt x="714" y="1"/>
                  </a:moveTo>
                  <a:cubicBezTo>
                    <a:pt x="320" y="1"/>
                    <a:pt x="1" y="319"/>
                    <a:pt x="1" y="714"/>
                  </a:cubicBezTo>
                  <a:lnTo>
                    <a:pt x="1" y="3172"/>
                  </a:lnTo>
                  <a:lnTo>
                    <a:pt x="5188" y="3172"/>
                  </a:lnTo>
                  <a:lnTo>
                    <a:pt x="5188" y="714"/>
                  </a:lnTo>
                  <a:cubicBezTo>
                    <a:pt x="5190" y="319"/>
                    <a:pt x="4871" y="1"/>
                    <a:pt x="4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4"/>
            <p:cNvSpPr/>
            <p:nvPr/>
          </p:nvSpPr>
          <p:spPr>
            <a:xfrm>
              <a:off x="5430998" y="2040100"/>
              <a:ext cx="111753" cy="140805"/>
            </a:xfrm>
            <a:custGeom>
              <a:avLst/>
              <a:gdLst/>
              <a:ahLst/>
              <a:cxnLst/>
              <a:rect l="l" t="t" r="r" b="b"/>
              <a:pathLst>
                <a:path w="3235" h="4076" extrusionOk="0">
                  <a:moveTo>
                    <a:pt x="1002" y="1"/>
                  </a:moveTo>
                  <a:cubicBezTo>
                    <a:pt x="712" y="1"/>
                    <a:pt x="467" y="218"/>
                    <a:pt x="430" y="503"/>
                  </a:cubicBezTo>
                  <a:lnTo>
                    <a:pt x="46" y="3422"/>
                  </a:lnTo>
                  <a:cubicBezTo>
                    <a:pt x="0" y="3767"/>
                    <a:pt x="272" y="4075"/>
                    <a:pt x="618" y="4075"/>
                  </a:cubicBezTo>
                  <a:lnTo>
                    <a:pt x="2617" y="4075"/>
                  </a:lnTo>
                  <a:cubicBezTo>
                    <a:pt x="2967" y="4075"/>
                    <a:pt x="3235" y="3767"/>
                    <a:pt x="3189" y="3422"/>
                  </a:cubicBezTo>
                  <a:lnTo>
                    <a:pt x="2807" y="503"/>
                  </a:lnTo>
                  <a:cubicBezTo>
                    <a:pt x="2767" y="218"/>
                    <a:pt x="2520" y="1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4"/>
            <p:cNvSpPr/>
            <p:nvPr/>
          </p:nvSpPr>
          <p:spPr>
            <a:xfrm>
              <a:off x="5643381" y="1884164"/>
              <a:ext cx="255149" cy="318436"/>
            </a:xfrm>
            <a:custGeom>
              <a:avLst/>
              <a:gdLst/>
              <a:ahLst/>
              <a:cxnLst/>
              <a:rect l="l" t="t" r="r" b="b"/>
              <a:pathLst>
                <a:path w="7386" h="9218" extrusionOk="0">
                  <a:moveTo>
                    <a:pt x="853" y="0"/>
                  </a:moveTo>
                  <a:cubicBezTo>
                    <a:pt x="385" y="0"/>
                    <a:pt x="1" y="382"/>
                    <a:pt x="1" y="853"/>
                  </a:cubicBezTo>
                  <a:lnTo>
                    <a:pt x="1" y="8366"/>
                  </a:lnTo>
                  <a:cubicBezTo>
                    <a:pt x="1" y="8838"/>
                    <a:pt x="383" y="9218"/>
                    <a:pt x="853" y="9218"/>
                  </a:cubicBezTo>
                  <a:lnTo>
                    <a:pt x="6533" y="9218"/>
                  </a:lnTo>
                  <a:cubicBezTo>
                    <a:pt x="7005" y="9218"/>
                    <a:pt x="7386" y="8838"/>
                    <a:pt x="7386" y="8366"/>
                  </a:cubicBezTo>
                  <a:lnTo>
                    <a:pt x="7386" y="853"/>
                  </a:lnTo>
                  <a:cubicBezTo>
                    <a:pt x="7384" y="382"/>
                    <a:pt x="7004" y="0"/>
                    <a:pt x="6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4"/>
            <p:cNvSpPr/>
            <p:nvPr/>
          </p:nvSpPr>
          <p:spPr>
            <a:xfrm>
              <a:off x="5683833" y="1981373"/>
              <a:ext cx="23456" cy="31712"/>
            </a:xfrm>
            <a:custGeom>
              <a:avLst/>
              <a:gdLst/>
              <a:ahLst/>
              <a:cxnLst/>
              <a:rect l="l" t="t" r="r" b="b"/>
              <a:pathLst>
                <a:path w="679" h="918" extrusionOk="0">
                  <a:moveTo>
                    <a:pt x="341" y="0"/>
                  </a:moveTo>
                  <a:cubicBezTo>
                    <a:pt x="154" y="0"/>
                    <a:pt x="1" y="151"/>
                    <a:pt x="1" y="338"/>
                  </a:cubicBezTo>
                  <a:lnTo>
                    <a:pt x="1" y="579"/>
                  </a:lnTo>
                  <a:cubicBezTo>
                    <a:pt x="1" y="766"/>
                    <a:pt x="154" y="917"/>
                    <a:pt x="341" y="917"/>
                  </a:cubicBezTo>
                  <a:cubicBezTo>
                    <a:pt x="527" y="917"/>
                    <a:pt x="679" y="766"/>
                    <a:pt x="679" y="579"/>
                  </a:cubicBezTo>
                  <a:lnTo>
                    <a:pt x="679" y="338"/>
                  </a:lnTo>
                  <a:cubicBezTo>
                    <a:pt x="679" y="151"/>
                    <a:pt x="527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4"/>
            <p:cNvSpPr/>
            <p:nvPr/>
          </p:nvSpPr>
          <p:spPr>
            <a:xfrm>
              <a:off x="5834691" y="1981373"/>
              <a:ext cx="23456" cy="31712"/>
            </a:xfrm>
            <a:custGeom>
              <a:avLst/>
              <a:gdLst/>
              <a:ahLst/>
              <a:cxnLst/>
              <a:rect l="l" t="t" r="r" b="b"/>
              <a:pathLst>
                <a:path w="679" h="918" extrusionOk="0">
                  <a:moveTo>
                    <a:pt x="340" y="0"/>
                  </a:moveTo>
                  <a:cubicBezTo>
                    <a:pt x="154" y="0"/>
                    <a:pt x="1" y="151"/>
                    <a:pt x="1" y="338"/>
                  </a:cubicBezTo>
                  <a:lnTo>
                    <a:pt x="1" y="579"/>
                  </a:lnTo>
                  <a:cubicBezTo>
                    <a:pt x="1" y="766"/>
                    <a:pt x="154" y="917"/>
                    <a:pt x="340" y="917"/>
                  </a:cubicBezTo>
                  <a:cubicBezTo>
                    <a:pt x="527" y="917"/>
                    <a:pt x="679" y="766"/>
                    <a:pt x="679" y="579"/>
                  </a:cubicBezTo>
                  <a:lnTo>
                    <a:pt x="679" y="338"/>
                  </a:lnTo>
                  <a:cubicBezTo>
                    <a:pt x="679" y="151"/>
                    <a:pt x="52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4"/>
            <p:cNvSpPr/>
            <p:nvPr/>
          </p:nvSpPr>
          <p:spPr>
            <a:xfrm>
              <a:off x="5742249" y="1997921"/>
              <a:ext cx="57517" cy="33474"/>
            </a:xfrm>
            <a:custGeom>
              <a:avLst/>
              <a:gdLst/>
              <a:ahLst/>
              <a:cxnLst/>
              <a:rect l="l" t="t" r="r" b="b"/>
              <a:pathLst>
                <a:path w="1665" h="969" extrusionOk="0">
                  <a:moveTo>
                    <a:pt x="387" y="1"/>
                  </a:moveTo>
                  <a:cubicBezTo>
                    <a:pt x="341" y="1"/>
                    <a:pt x="295" y="10"/>
                    <a:pt x="250" y="30"/>
                  </a:cubicBezTo>
                  <a:cubicBezTo>
                    <a:pt x="78" y="104"/>
                    <a:pt x="0" y="305"/>
                    <a:pt x="76" y="475"/>
                  </a:cubicBezTo>
                  <a:cubicBezTo>
                    <a:pt x="208" y="775"/>
                    <a:pt x="506" y="968"/>
                    <a:pt x="833" y="968"/>
                  </a:cubicBezTo>
                  <a:cubicBezTo>
                    <a:pt x="1159" y="968"/>
                    <a:pt x="1456" y="775"/>
                    <a:pt x="1590" y="475"/>
                  </a:cubicBezTo>
                  <a:cubicBezTo>
                    <a:pt x="1664" y="305"/>
                    <a:pt x="1588" y="104"/>
                    <a:pt x="1416" y="30"/>
                  </a:cubicBezTo>
                  <a:cubicBezTo>
                    <a:pt x="1371" y="10"/>
                    <a:pt x="1325" y="1"/>
                    <a:pt x="1279" y="1"/>
                  </a:cubicBezTo>
                  <a:cubicBezTo>
                    <a:pt x="1149" y="1"/>
                    <a:pt x="1025" y="76"/>
                    <a:pt x="969" y="202"/>
                  </a:cubicBezTo>
                  <a:cubicBezTo>
                    <a:pt x="946" y="255"/>
                    <a:pt x="893" y="291"/>
                    <a:pt x="833" y="291"/>
                  </a:cubicBezTo>
                  <a:cubicBezTo>
                    <a:pt x="773" y="291"/>
                    <a:pt x="720" y="255"/>
                    <a:pt x="696" y="202"/>
                  </a:cubicBezTo>
                  <a:cubicBezTo>
                    <a:pt x="641" y="76"/>
                    <a:pt x="517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4"/>
            <p:cNvSpPr/>
            <p:nvPr/>
          </p:nvSpPr>
          <p:spPr>
            <a:xfrm>
              <a:off x="5643450" y="2086460"/>
              <a:ext cx="255080" cy="35754"/>
            </a:xfrm>
            <a:custGeom>
              <a:avLst/>
              <a:gdLst/>
              <a:ahLst/>
              <a:cxnLst/>
              <a:rect l="l" t="t" r="r" b="b"/>
              <a:pathLst>
                <a:path w="7384" h="1035" extrusionOk="0">
                  <a:moveTo>
                    <a:pt x="1" y="1"/>
                  </a:moveTo>
                  <a:lnTo>
                    <a:pt x="1" y="1034"/>
                  </a:lnTo>
                  <a:lnTo>
                    <a:pt x="7384" y="1034"/>
                  </a:lnTo>
                  <a:lnTo>
                    <a:pt x="73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4"/>
            <p:cNvSpPr/>
            <p:nvPr/>
          </p:nvSpPr>
          <p:spPr>
            <a:xfrm>
              <a:off x="5678548" y="2150195"/>
              <a:ext cx="64876" cy="23456"/>
            </a:xfrm>
            <a:custGeom>
              <a:avLst/>
              <a:gdLst/>
              <a:ahLst/>
              <a:cxnLst/>
              <a:rect l="l" t="t" r="r" b="b"/>
              <a:pathLst>
                <a:path w="1878" h="679" extrusionOk="0">
                  <a:moveTo>
                    <a:pt x="339" y="1"/>
                  </a:moveTo>
                  <a:cubicBezTo>
                    <a:pt x="152" y="1"/>
                    <a:pt x="1" y="152"/>
                    <a:pt x="1" y="341"/>
                  </a:cubicBezTo>
                  <a:cubicBezTo>
                    <a:pt x="1" y="527"/>
                    <a:pt x="152" y="679"/>
                    <a:pt x="339" y="679"/>
                  </a:cubicBezTo>
                  <a:lnTo>
                    <a:pt x="1540" y="679"/>
                  </a:lnTo>
                  <a:cubicBezTo>
                    <a:pt x="1726" y="679"/>
                    <a:pt x="1878" y="527"/>
                    <a:pt x="1878" y="341"/>
                  </a:cubicBezTo>
                  <a:cubicBezTo>
                    <a:pt x="1878" y="152"/>
                    <a:pt x="1726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4"/>
            <p:cNvSpPr/>
            <p:nvPr/>
          </p:nvSpPr>
          <p:spPr>
            <a:xfrm>
              <a:off x="5798626" y="2150195"/>
              <a:ext cx="64876" cy="23456"/>
            </a:xfrm>
            <a:custGeom>
              <a:avLst/>
              <a:gdLst/>
              <a:ahLst/>
              <a:cxnLst/>
              <a:rect l="l" t="t" r="r" b="b"/>
              <a:pathLst>
                <a:path w="1878" h="679" extrusionOk="0">
                  <a:moveTo>
                    <a:pt x="339" y="1"/>
                  </a:moveTo>
                  <a:cubicBezTo>
                    <a:pt x="152" y="1"/>
                    <a:pt x="0" y="152"/>
                    <a:pt x="0" y="341"/>
                  </a:cubicBezTo>
                  <a:cubicBezTo>
                    <a:pt x="0" y="527"/>
                    <a:pt x="152" y="679"/>
                    <a:pt x="339" y="679"/>
                  </a:cubicBezTo>
                  <a:lnTo>
                    <a:pt x="1538" y="679"/>
                  </a:lnTo>
                  <a:cubicBezTo>
                    <a:pt x="1726" y="679"/>
                    <a:pt x="1877" y="527"/>
                    <a:pt x="1877" y="341"/>
                  </a:cubicBezTo>
                  <a:cubicBezTo>
                    <a:pt x="1877" y="152"/>
                    <a:pt x="1726" y="1"/>
                    <a:pt x="1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1" name="Google Shape;2101;p64"/>
          <p:cNvGrpSpPr/>
          <p:nvPr/>
        </p:nvGrpSpPr>
        <p:grpSpPr>
          <a:xfrm>
            <a:off x="5242423" y="3232730"/>
            <a:ext cx="426722" cy="426704"/>
            <a:chOff x="4738924" y="1600332"/>
            <a:chExt cx="735094" cy="735063"/>
          </a:xfrm>
        </p:grpSpPr>
        <p:sp>
          <p:nvSpPr>
            <p:cNvPr id="2102" name="Google Shape;2102;p64"/>
            <p:cNvSpPr/>
            <p:nvPr/>
          </p:nvSpPr>
          <p:spPr>
            <a:xfrm>
              <a:off x="4738924" y="1600332"/>
              <a:ext cx="735094" cy="735063"/>
            </a:xfrm>
            <a:custGeom>
              <a:avLst/>
              <a:gdLst/>
              <a:ahLst/>
              <a:cxnLst/>
              <a:rect l="l" t="t" r="r" b="b"/>
              <a:pathLst>
                <a:path w="23169" h="23168" extrusionOk="0">
                  <a:moveTo>
                    <a:pt x="11584" y="1"/>
                  </a:moveTo>
                  <a:cubicBezTo>
                    <a:pt x="8512" y="1"/>
                    <a:pt x="5566" y="1221"/>
                    <a:pt x="3393" y="3394"/>
                  </a:cubicBezTo>
                  <a:cubicBezTo>
                    <a:pt x="1221" y="5565"/>
                    <a:pt x="0" y="8512"/>
                    <a:pt x="0" y="11585"/>
                  </a:cubicBezTo>
                  <a:cubicBezTo>
                    <a:pt x="0" y="14656"/>
                    <a:pt x="1221" y="17603"/>
                    <a:pt x="3393" y="19774"/>
                  </a:cubicBezTo>
                  <a:cubicBezTo>
                    <a:pt x="5566" y="21947"/>
                    <a:pt x="8512" y="23167"/>
                    <a:pt x="11584" y="23167"/>
                  </a:cubicBezTo>
                  <a:cubicBezTo>
                    <a:pt x="14657" y="23167"/>
                    <a:pt x="17603" y="21947"/>
                    <a:pt x="19776" y="19774"/>
                  </a:cubicBezTo>
                  <a:cubicBezTo>
                    <a:pt x="21947" y="17603"/>
                    <a:pt x="23169" y="14656"/>
                    <a:pt x="23169" y="11585"/>
                  </a:cubicBezTo>
                  <a:cubicBezTo>
                    <a:pt x="23169" y="8512"/>
                    <a:pt x="21947" y="5565"/>
                    <a:pt x="19776" y="3394"/>
                  </a:cubicBezTo>
                  <a:cubicBezTo>
                    <a:pt x="17603" y="1221"/>
                    <a:pt x="14657" y="1"/>
                    <a:pt x="1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4"/>
            <p:cNvSpPr/>
            <p:nvPr/>
          </p:nvSpPr>
          <p:spPr>
            <a:xfrm>
              <a:off x="4792161" y="1653537"/>
              <a:ext cx="628617" cy="628649"/>
            </a:xfrm>
            <a:custGeom>
              <a:avLst/>
              <a:gdLst/>
              <a:ahLst/>
              <a:cxnLst/>
              <a:rect l="l" t="t" r="r" b="b"/>
              <a:pathLst>
                <a:path w="19813" h="19814" extrusionOk="0">
                  <a:moveTo>
                    <a:pt x="9906" y="0"/>
                  </a:moveTo>
                  <a:cubicBezTo>
                    <a:pt x="7279" y="0"/>
                    <a:pt x="4760" y="1044"/>
                    <a:pt x="2900" y="2902"/>
                  </a:cubicBezTo>
                  <a:cubicBezTo>
                    <a:pt x="1043" y="4759"/>
                    <a:pt x="0" y="7279"/>
                    <a:pt x="0" y="9908"/>
                  </a:cubicBezTo>
                  <a:cubicBezTo>
                    <a:pt x="0" y="12535"/>
                    <a:pt x="1043" y="15055"/>
                    <a:pt x="2900" y="16912"/>
                  </a:cubicBezTo>
                  <a:cubicBezTo>
                    <a:pt x="4760" y="18770"/>
                    <a:pt x="7279" y="19814"/>
                    <a:pt x="9906" y="19814"/>
                  </a:cubicBezTo>
                  <a:cubicBezTo>
                    <a:pt x="12533" y="19814"/>
                    <a:pt x="15053" y="18770"/>
                    <a:pt x="16911" y="16912"/>
                  </a:cubicBezTo>
                  <a:cubicBezTo>
                    <a:pt x="18768" y="15055"/>
                    <a:pt x="19813" y="12535"/>
                    <a:pt x="19813" y="9908"/>
                  </a:cubicBezTo>
                  <a:cubicBezTo>
                    <a:pt x="19813" y="7279"/>
                    <a:pt x="18768" y="4759"/>
                    <a:pt x="16911" y="2902"/>
                  </a:cubicBezTo>
                  <a:cubicBezTo>
                    <a:pt x="15053" y="1044"/>
                    <a:pt x="12533" y="0"/>
                    <a:pt x="9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4"/>
            <p:cNvSpPr/>
            <p:nvPr/>
          </p:nvSpPr>
          <p:spPr>
            <a:xfrm>
              <a:off x="4816559" y="2063224"/>
              <a:ext cx="579312" cy="218951"/>
            </a:xfrm>
            <a:custGeom>
              <a:avLst/>
              <a:gdLst/>
              <a:ahLst/>
              <a:cxnLst/>
              <a:rect l="l" t="t" r="r" b="b"/>
              <a:pathLst>
                <a:path w="18259" h="6901" extrusionOk="0">
                  <a:moveTo>
                    <a:pt x="4921" y="0"/>
                  </a:moveTo>
                  <a:cubicBezTo>
                    <a:pt x="2919" y="0"/>
                    <a:pt x="1273" y="377"/>
                    <a:pt x="1" y="835"/>
                  </a:cubicBezTo>
                  <a:cubicBezTo>
                    <a:pt x="1503" y="4397"/>
                    <a:pt x="5026" y="6901"/>
                    <a:pt x="9136" y="6901"/>
                  </a:cubicBezTo>
                  <a:cubicBezTo>
                    <a:pt x="13233" y="6901"/>
                    <a:pt x="16753" y="4411"/>
                    <a:pt x="18258" y="861"/>
                  </a:cubicBezTo>
                  <a:lnTo>
                    <a:pt x="18258" y="861"/>
                  </a:lnTo>
                  <a:cubicBezTo>
                    <a:pt x="17396" y="1259"/>
                    <a:pt x="16286" y="1536"/>
                    <a:pt x="14830" y="1536"/>
                  </a:cubicBezTo>
                  <a:cubicBezTo>
                    <a:pt x="13521" y="1536"/>
                    <a:pt x="11933" y="1312"/>
                    <a:pt x="9991" y="752"/>
                  </a:cubicBezTo>
                  <a:cubicBezTo>
                    <a:pt x="8108" y="210"/>
                    <a:pt x="6415" y="0"/>
                    <a:pt x="4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4"/>
            <p:cNvSpPr/>
            <p:nvPr/>
          </p:nvSpPr>
          <p:spPr>
            <a:xfrm>
              <a:off x="5078526" y="1687866"/>
              <a:ext cx="55650" cy="51621"/>
            </a:xfrm>
            <a:custGeom>
              <a:avLst/>
              <a:gdLst/>
              <a:ahLst/>
              <a:cxnLst/>
              <a:rect l="l" t="t" r="r" b="b"/>
              <a:pathLst>
                <a:path w="1754" h="1627" extrusionOk="0">
                  <a:moveTo>
                    <a:pt x="877" y="1"/>
                  </a:moveTo>
                  <a:cubicBezTo>
                    <a:pt x="489" y="1"/>
                    <a:pt x="147" y="279"/>
                    <a:pt x="78" y="674"/>
                  </a:cubicBezTo>
                  <a:cubicBezTo>
                    <a:pt x="0" y="1114"/>
                    <a:pt x="294" y="1536"/>
                    <a:pt x="736" y="1614"/>
                  </a:cubicBezTo>
                  <a:cubicBezTo>
                    <a:pt x="784" y="1622"/>
                    <a:pt x="831" y="1626"/>
                    <a:pt x="878" y="1626"/>
                  </a:cubicBezTo>
                  <a:cubicBezTo>
                    <a:pt x="1265" y="1626"/>
                    <a:pt x="1607" y="1350"/>
                    <a:pt x="1676" y="955"/>
                  </a:cubicBezTo>
                  <a:cubicBezTo>
                    <a:pt x="1754" y="513"/>
                    <a:pt x="1460" y="92"/>
                    <a:pt x="1018" y="13"/>
                  </a:cubicBezTo>
                  <a:cubicBezTo>
                    <a:pt x="970" y="5"/>
                    <a:pt x="923" y="1"/>
                    <a:pt x="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4"/>
            <p:cNvSpPr/>
            <p:nvPr/>
          </p:nvSpPr>
          <p:spPr>
            <a:xfrm>
              <a:off x="5334909" y="1942060"/>
              <a:ext cx="51557" cy="51589"/>
            </a:xfrm>
            <a:custGeom>
              <a:avLst/>
              <a:gdLst/>
              <a:ahLst/>
              <a:cxnLst/>
              <a:rect l="l" t="t" r="r" b="b"/>
              <a:pathLst>
                <a:path w="1625" h="1626" extrusionOk="0">
                  <a:moveTo>
                    <a:pt x="813" y="0"/>
                  </a:moveTo>
                  <a:cubicBezTo>
                    <a:pt x="364" y="0"/>
                    <a:pt x="1" y="365"/>
                    <a:pt x="1" y="814"/>
                  </a:cubicBezTo>
                  <a:cubicBezTo>
                    <a:pt x="1" y="1261"/>
                    <a:pt x="364" y="1626"/>
                    <a:pt x="813" y="1626"/>
                  </a:cubicBezTo>
                  <a:cubicBezTo>
                    <a:pt x="1262" y="1626"/>
                    <a:pt x="1624" y="1261"/>
                    <a:pt x="1624" y="814"/>
                  </a:cubicBezTo>
                  <a:cubicBezTo>
                    <a:pt x="1624" y="365"/>
                    <a:pt x="1262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4"/>
            <p:cNvSpPr/>
            <p:nvPr/>
          </p:nvSpPr>
          <p:spPr>
            <a:xfrm>
              <a:off x="5077289" y="2196317"/>
              <a:ext cx="58569" cy="51557"/>
            </a:xfrm>
            <a:custGeom>
              <a:avLst/>
              <a:gdLst/>
              <a:ahLst/>
              <a:cxnLst/>
              <a:rect l="l" t="t" r="r" b="b"/>
              <a:pathLst>
                <a:path w="1846" h="1625" extrusionOk="0">
                  <a:moveTo>
                    <a:pt x="923" y="0"/>
                  </a:moveTo>
                  <a:cubicBezTo>
                    <a:pt x="819" y="0"/>
                    <a:pt x="713" y="21"/>
                    <a:pt x="611" y="63"/>
                  </a:cubicBezTo>
                  <a:cubicBezTo>
                    <a:pt x="197" y="234"/>
                    <a:pt x="0" y="709"/>
                    <a:pt x="173" y="1123"/>
                  </a:cubicBezTo>
                  <a:cubicBezTo>
                    <a:pt x="302" y="1437"/>
                    <a:pt x="604" y="1625"/>
                    <a:pt x="924" y="1625"/>
                  </a:cubicBezTo>
                  <a:cubicBezTo>
                    <a:pt x="1027" y="1625"/>
                    <a:pt x="1133" y="1605"/>
                    <a:pt x="1235" y="1563"/>
                  </a:cubicBezTo>
                  <a:cubicBezTo>
                    <a:pt x="1648" y="1391"/>
                    <a:pt x="1846" y="915"/>
                    <a:pt x="1673" y="501"/>
                  </a:cubicBezTo>
                  <a:cubicBezTo>
                    <a:pt x="1544" y="189"/>
                    <a:pt x="1242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4"/>
            <p:cNvSpPr/>
            <p:nvPr/>
          </p:nvSpPr>
          <p:spPr>
            <a:xfrm>
              <a:off x="4825855" y="1941964"/>
              <a:ext cx="52763" cy="51589"/>
            </a:xfrm>
            <a:custGeom>
              <a:avLst/>
              <a:gdLst/>
              <a:ahLst/>
              <a:cxnLst/>
              <a:rect l="l" t="t" r="r" b="b"/>
              <a:pathLst>
                <a:path w="1663" h="1626" extrusionOk="0">
                  <a:moveTo>
                    <a:pt x="832" y="1"/>
                  </a:moveTo>
                  <a:cubicBezTo>
                    <a:pt x="399" y="1"/>
                    <a:pt x="40" y="341"/>
                    <a:pt x="19" y="776"/>
                  </a:cubicBezTo>
                  <a:cubicBezTo>
                    <a:pt x="0" y="1225"/>
                    <a:pt x="347" y="1604"/>
                    <a:pt x="794" y="1625"/>
                  </a:cubicBezTo>
                  <a:cubicBezTo>
                    <a:pt x="806" y="1626"/>
                    <a:pt x="818" y="1626"/>
                    <a:pt x="830" y="1626"/>
                  </a:cubicBezTo>
                  <a:cubicBezTo>
                    <a:pt x="1263" y="1626"/>
                    <a:pt x="1622" y="1286"/>
                    <a:pt x="1643" y="850"/>
                  </a:cubicBezTo>
                  <a:cubicBezTo>
                    <a:pt x="1662" y="401"/>
                    <a:pt x="1315" y="23"/>
                    <a:pt x="868" y="2"/>
                  </a:cubicBezTo>
                  <a:cubicBezTo>
                    <a:pt x="856" y="1"/>
                    <a:pt x="844" y="1"/>
                    <a:pt x="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4"/>
            <p:cNvSpPr/>
            <p:nvPr/>
          </p:nvSpPr>
          <p:spPr>
            <a:xfrm>
              <a:off x="5082206" y="1943678"/>
              <a:ext cx="189286" cy="48353"/>
            </a:xfrm>
            <a:custGeom>
              <a:avLst/>
              <a:gdLst/>
              <a:ahLst/>
              <a:cxnLst/>
              <a:rect l="l" t="t" r="r" b="b"/>
              <a:pathLst>
                <a:path w="5966" h="1524" extrusionOk="0">
                  <a:moveTo>
                    <a:pt x="763" y="0"/>
                  </a:moveTo>
                  <a:cubicBezTo>
                    <a:pt x="342" y="0"/>
                    <a:pt x="0" y="342"/>
                    <a:pt x="0" y="761"/>
                  </a:cubicBezTo>
                  <a:cubicBezTo>
                    <a:pt x="0" y="1182"/>
                    <a:pt x="342" y="1523"/>
                    <a:pt x="763" y="1523"/>
                  </a:cubicBezTo>
                  <a:lnTo>
                    <a:pt x="5203" y="1523"/>
                  </a:lnTo>
                  <a:cubicBezTo>
                    <a:pt x="5624" y="1523"/>
                    <a:pt x="5966" y="1182"/>
                    <a:pt x="5966" y="761"/>
                  </a:cubicBezTo>
                  <a:cubicBezTo>
                    <a:pt x="5966" y="342"/>
                    <a:pt x="5624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4"/>
            <p:cNvSpPr/>
            <p:nvPr/>
          </p:nvSpPr>
          <p:spPr>
            <a:xfrm>
              <a:off x="4928459" y="1943741"/>
              <a:ext cx="204389" cy="199693"/>
            </a:xfrm>
            <a:custGeom>
              <a:avLst/>
              <a:gdLst/>
              <a:ahLst/>
              <a:cxnLst/>
              <a:rect l="l" t="t" r="r" b="b"/>
              <a:pathLst>
                <a:path w="6442" h="6294" extrusionOk="0">
                  <a:moveTo>
                    <a:pt x="5607" y="1"/>
                  </a:moveTo>
                  <a:cubicBezTo>
                    <a:pt x="5412" y="1"/>
                    <a:pt x="5217" y="75"/>
                    <a:pt x="5068" y="224"/>
                  </a:cubicBezTo>
                  <a:lnTo>
                    <a:pt x="296" y="4995"/>
                  </a:lnTo>
                  <a:cubicBezTo>
                    <a:pt x="1" y="5291"/>
                    <a:pt x="1" y="5774"/>
                    <a:pt x="296" y="6071"/>
                  </a:cubicBezTo>
                  <a:cubicBezTo>
                    <a:pt x="446" y="6219"/>
                    <a:pt x="640" y="6293"/>
                    <a:pt x="837" y="6293"/>
                  </a:cubicBezTo>
                  <a:cubicBezTo>
                    <a:pt x="1032" y="6293"/>
                    <a:pt x="1226" y="6219"/>
                    <a:pt x="1374" y="6071"/>
                  </a:cubicBezTo>
                  <a:lnTo>
                    <a:pt x="6146" y="1300"/>
                  </a:lnTo>
                  <a:cubicBezTo>
                    <a:pt x="6441" y="1002"/>
                    <a:pt x="6441" y="520"/>
                    <a:pt x="6146" y="224"/>
                  </a:cubicBezTo>
                  <a:cubicBezTo>
                    <a:pt x="5997" y="75"/>
                    <a:pt x="5802" y="1"/>
                    <a:pt x="5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1" name="Google Shape;2111;p64"/>
          <p:cNvGrpSpPr/>
          <p:nvPr/>
        </p:nvGrpSpPr>
        <p:grpSpPr>
          <a:xfrm>
            <a:off x="8047409" y="2537500"/>
            <a:ext cx="301482" cy="532761"/>
            <a:chOff x="3418444" y="1594175"/>
            <a:chExt cx="386614" cy="683202"/>
          </a:xfrm>
        </p:grpSpPr>
        <p:sp>
          <p:nvSpPr>
            <p:cNvPr id="2112" name="Google Shape;2112;p64"/>
            <p:cNvSpPr/>
            <p:nvPr/>
          </p:nvSpPr>
          <p:spPr>
            <a:xfrm>
              <a:off x="3581164" y="2215301"/>
              <a:ext cx="62076" cy="62076"/>
            </a:xfrm>
            <a:custGeom>
              <a:avLst/>
              <a:gdLst/>
              <a:ahLst/>
              <a:cxnLst/>
              <a:rect l="l" t="t" r="r" b="b"/>
              <a:pathLst>
                <a:path w="2105" h="2105" extrusionOk="0">
                  <a:moveTo>
                    <a:pt x="1052" y="0"/>
                  </a:moveTo>
                  <a:cubicBezTo>
                    <a:pt x="471" y="0"/>
                    <a:pt x="1" y="472"/>
                    <a:pt x="1" y="1053"/>
                  </a:cubicBezTo>
                  <a:cubicBezTo>
                    <a:pt x="1" y="1634"/>
                    <a:pt x="471" y="2104"/>
                    <a:pt x="1052" y="2104"/>
                  </a:cubicBezTo>
                  <a:cubicBezTo>
                    <a:pt x="1633" y="2104"/>
                    <a:pt x="2105" y="1634"/>
                    <a:pt x="2105" y="1053"/>
                  </a:cubicBezTo>
                  <a:cubicBezTo>
                    <a:pt x="2105" y="472"/>
                    <a:pt x="1633" y="0"/>
                    <a:pt x="1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4"/>
            <p:cNvSpPr/>
            <p:nvPr/>
          </p:nvSpPr>
          <p:spPr>
            <a:xfrm>
              <a:off x="3525754" y="2073547"/>
              <a:ext cx="172841" cy="172811"/>
            </a:xfrm>
            <a:custGeom>
              <a:avLst/>
              <a:gdLst/>
              <a:ahLst/>
              <a:cxnLst/>
              <a:rect l="l" t="t" r="r" b="b"/>
              <a:pathLst>
                <a:path w="5861" h="5860" extrusionOk="0">
                  <a:moveTo>
                    <a:pt x="2931" y="0"/>
                  </a:moveTo>
                  <a:cubicBezTo>
                    <a:pt x="1313" y="0"/>
                    <a:pt x="1" y="1312"/>
                    <a:pt x="1" y="2930"/>
                  </a:cubicBezTo>
                  <a:cubicBezTo>
                    <a:pt x="1" y="4548"/>
                    <a:pt x="1313" y="5860"/>
                    <a:pt x="2931" y="5860"/>
                  </a:cubicBezTo>
                  <a:cubicBezTo>
                    <a:pt x="4549" y="5860"/>
                    <a:pt x="5861" y="4548"/>
                    <a:pt x="5861" y="2930"/>
                  </a:cubicBezTo>
                  <a:cubicBezTo>
                    <a:pt x="5861" y="1312"/>
                    <a:pt x="4549" y="0"/>
                    <a:pt x="2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4"/>
            <p:cNvSpPr/>
            <p:nvPr/>
          </p:nvSpPr>
          <p:spPr>
            <a:xfrm>
              <a:off x="3418444" y="1594175"/>
              <a:ext cx="386614" cy="455738"/>
            </a:xfrm>
            <a:custGeom>
              <a:avLst/>
              <a:gdLst/>
              <a:ahLst/>
              <a:cxnLst/>
              <a:rect l="l" t="t" r="r" b="b"/>
              <a:pathLst>
                <a:path w="13110" h="15454" extrusionOk="0">
                  <a:moveTo>
                    <a:pt x="6569" y="1"/>
                  </a:moveTo>
                  <a:cubicBezTo>
                    <a:pt x="6554" y="1"/>
                    <a:pt x="6539" y="1"/>
                    <a:pt x="6524" y="1"/>
                  </a:cubicBezTo>
                  <a:cubicBezTo>
                    <a:pt x="2994" y="26"/>
                    <a:pt x="97" y="2888"/>
                    <a:pt x="34" y="6419"/>
                  </a:cubicBezTo>
                  <a:cubicBezTo>
                    <a:pt x="0" y="8250"/>
                    <a:pt x="721" y="9912"/>
                    <a:pt x="1902" y="11118"/>
                  </a:cubicBezTo>
                  <a:cubicBezTo>
                    <a:pt x="2650" y="11881"/>
                    <a:pt x="3055" y="12916"/>
                    <a:pt x="3055" y="13985"/>
                  </a:cubicBezTo>
                  <a:lnTo>
                    <a:pt x="3055" y="15453"/>
                  </a:lnTo>
                  <a:lnTo>
                    <a:pt x="10084" y="15453"/>
                  </a:lnTo>
                  <a:lnTo>
                    <a:pt x="10084" y="13965"/>
                  </a:lnTo>
                  <a:cubicBezTo>
                    <a:pt x="10084" y="12907"/>
                    <a:pt x="10488" y="11881"/>
                    <a:pt x="11232" y="11124"/>
                  </a:cubicBezTo>
                  <a:cubicBezTo>
                    <a:pt x="12391" y="9944"/>
                    <a:pt x="13109" y="8324"/>
                    <a:pt x="13109" y="6539"/>
                  </a:cubicBezTo>
                  <a:cubicBezTo>
                    <a:pt x="13109" y="2928"/>
                    <a:pt x="10179" y="1"/>
                    <a:pt x="6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4"/>
            <p:cNvSpPr/>
            <p:nvPr/>
          </p:nvSpPr>
          <p:spPr>
            <a:xfrm>
              <a:off x="3515964" y="1862613"/>
              <a:ext cx="192658" cy="197318"/>
            </a:xfrm>
            <a:custGeom>
              <a:avLst/>
              <a:gdLst/>
              <a:ahLst/>
              <a:cxnLst/>
              <a:rect l="l" t="t" r="r" b="b"/>
              <a:pathLst>
                <a:path w="6533" h="6691" extrusionOk="0">
                  <a:moveTo>
                    <a:pt x="1257" y="679"/>
                  </a:moveTo>
                  <a:cubicBezTo>
                    <a:pt x="1580" y="679"/>
                    <a:pt x="1842" y="941"/>
                    <a:pt x="1842" y="1262"/>
                  </a:cubicBezTo>
                  <a:lnTo>
                    <a:pt x="1842" y="1844"/>
                  </a:lnTo>
                  <a:lnTo>
                    <a:pt x="1257" y="1844"/>
                  </a:lnTo>
                  <a:cubicBezTo>
                    <a:pt x="937" y="1844"/>
                    <a:pt x="675" y="1584"/>
                    <a:pt x="675" y="1262"/>
                  </a:cubicBezTo>
                  <a:cubicBezTo>
                    <a:pt x="675" y="939"/>
                    <a:pt x="937" y="679"/>
                    <a:pt x="1257" y="679"/>
                  </a:cubicBezTo>
                  <a:close/>
                  <a:moveTo>
                    <a:pt x="5270" y="679"/>
                  </a:moveTo>
                  <a:cubicBezTo>
                    <a:pt x="5592" y="679"/>
                    <a:pt x="5855" y="939"/>
                    <a:pt x="5855" y="1262"/>
                  </a:cubicBezTo>
                  <a:cubicBezTo>
                    <a:pt x="5855" y="1584"/>
                    <a:pt x="5592" y="1844"/>
                    <a:pt x="5270" y="1844"/>
                  </a:cubicBezTo>
                  <a:lnTo>
                    <a:pt x="4687" y="1844"/>
                  </a:lnTo>
                  <a:lnTo>
                    <a:pt x="4687" y="1262"/>
                  </a:lnTo>
                  <a:cubicBezTo>
                    <a:pt x="4687" y="939"/>
                    <a:pt x="4950" y="679"/>
                    <a:pt x="5270" y="679"/>
                  </a:cubicBezTo>
                  <a:close/>
                  <a:moveTo>
                    <a:pt x="1261" y="1"/>
                  </a:moveTo>
                  <a:cubicBezTo>
                    <a:pt x="565" y="1"/>
                    <a:pt x="0" y="566"/>
                    <a:pt x="0" y="1262"/>
                  </a:cubicBezTo>
                  <a:cubicBezTo>
                    <a:pt x="0" y="1957"/>
                    <a:pt x="565" y="2522"/>
                    <a:pt x="1261" y="2522"/>
                  </a:cubicBezTo>
                  <a:lnTo>
                    <a:pt x="1844" y="2522"/>
                  </a:lnTo>
                  <a:lnTo>
                    <a:pt x="1844" y="6350"/>
                  </a:lnTo>
                  <a:cubicBezTo>
                    <a:pt x="1844" y="6537"/>
                    <a:pt x="1995" y="6690"/>
                    <a:pt x="2184" y="6690"/>
                  </a:cubicBezTo>
                  <a:cubicBezTo>
                    <a:pt x="2370" y="6690"/>
                    <a:pt x="2522" y="6537"/>
                    <a:pt x="2522" y="6350"/>
                  </a:cubicBezTo>
                  <a:lnTo>
                    <a:pt x="2522" y="2522"/>
                  </a:lnTo>
                  <a:lnTo>
                    <a:pt x="4009" y="2522"/>
                  </a:lnTo>
                  <a:lnTo>
                    <a:pt x="4009" y="6350"/>
                  </a:lnTo>
                  <a:cubicBezTo>
                    <a:pt x="4009" y="6537"/>
                    <a:pt x="4161" y="6690"/>
                    <a:pt x="4349" y="6690"/>
                  </a:cubicBezTo>
                  <a:cubicBezTo>
                    <a:pt x="4536" y="6690"/>
                    <a:pt x="4687" y="6537"/>
                    <a:pt x="4687" y="6350"/>
                  </a:cubicBezTo>
                  <a:lnTo>
                    <a:pt x="4687" y="2522"/>
                  </a:lnTo>
                  <a:lnTo>
                    <a:pt x="5270" y="2522"/>
                  </a:lnTo>
                  <a:cubicBezTo>
                    <a:pt x="5966" y="2522"/>
                    <a:pt x="6533" y="1957"/>
                    <a:pt x="6533" y="1262"/>
                  </a:cubicBezTo>
                  <a:cubicBezTo>
                    <a:pt x="6533" y="566"/>
                    <a:pt x="5966" y="1"/>
                    <a:pt x="5270" y="1"/>
                  </a:cubicBezTo>
                  <a:cubicBezTo>
                    <a:pt x="4575" y="1"/>
                    <a:pt x="4009" y="566"/>
                    <a:pt x="4009" y="1262"/>
                  </a:cubicBezTo>
                  <a:lnTo>
                    <a:pt x="4009" y="1844"/>
                  </a:lnTo>
                  <a:lnTo>
                    <a:pt x="2522" y="1844"/>
                  </a:lnTo>
                  <a:lnTo>
                    <a:pt x="2522" y="1262"/>
                  </a:lnTo>
                  <a:cubicBezTo>
                    <a:pt x="2522" y="566"/>
                    <a:pt x="1956" y="1"/>
                    <a:pt x="1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4"/>
            <p:cNvSpPr/>
            <p:nvPr/>
          </p:nvSpPr>
          <p:spPr>
            <a:xfrm>
              <a:off x="3474739" y="2049927"/>
              <a:ext cx="275053" cy="110057"/>
            </a:xfrm>
            <a:custGeom>
              <a:avLst/>
              <a:gdLst/>
              <a:ahLst/>
              <a:cxnLst/>
              <a:rect l="l" t="t" r="r" b="b"/>
              <a:pathLst>
                <a:path w="9327" h="3732" extrusionOk="0">
                  <a:moveTo>
                    <a:pt x="673" y="0"/>
                  </a:moveTo>
                  <a:cubicBezTo>
                    <a:pt x="301" y="0"/>
                    <a:pt x="0" y="301"/>
                    <a:pt x="0" y="674"/>
                  </a:cubicBezTo>
                  <a:lnTo>
                    <a:pt x="0" y="3057"/>
                  </a:lnTo>
                  <a:cubicBezTo>
                    <a:pt x="0" y="3430"/>
                    <a:pt x="301" y="3731"/>
                    <a:pt x="673" y="3731"/>
                  </a:cubicBezTo>
                  <a:lnTo>
                    <a:pt x="8654" y="3731"/>
                  </a:lnTo>
                  <a:cubicBezTo>
                    <a:pt x="9026" y="3731"/>
                    <a:pt x="9327" y="3430"/>
                    <a:pt x="9327" y="3057"/>
                  </a:cubicBezTo>
                  <a:lnTo>
                    <a:pt x="9327" y="674"/>
                  </a:lnTo>
                  <a:cubicBezTo>
                    <a:pt x="9327" y="301"/>
                    <a:pt x="9026" y="0"/>
                    <a:pt x="8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4"/>
            <p:cNvSpPr/>
            <p:nvPr/>
          </p:nvSpPr>
          <p:spPr>
            <a:xfrm>
              <a:off x="3488333" y="1738170"/>
              <a:ext cx="20024" cy="32586"/>
            </a:xfrm>
            <a:custGeom>
              <a:avLst/>
              <a:gdLst/>
              <a:ahLst/>
              <a:cxnLst/>
              <a:rect l="l" t="t" r="r" b="b"/>
              <a:pathLst>
                <a:path w="679" h="1105" extrusionOk="0">
                  <a:moveTo>
                    <a:pt x="340" y="0"/>
                  </a:moveTo>
                  <a:cubicBezTo>
                    <a:pt x="154" y="0"/>
                    <a:pt x="0" y="154"/>
                    <a:pt x="0" y="340"/>
                  </a:cubicBezTo>
                  <a:lnTo>
                    <a:pt x="0" y="765"/>
                  </a:lnTo>
                  <a:cubicBezTo>
                    <a:pt x="0" y="953"/>
                    <a:pt x="154" y="1104"/>
                    <a:pt x="340" y="1104"/>
                  </a:cubicBezTo>
                  <a:cubicBezTo>
                    <a:pt x="527" y="1104"/>
                    <a:pt x="678" y="953"/>
                    <a:pt x="678" y="765"/>
                  </a:cubicBezTo>
                  <a:lnTo>
                    <a:pt x="678" y="340"/>
                  </a:lnTo>
                  <a:cubicBezTo>
                    <a:pt x="678" y="154"/>
                    <a:pt x="52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4"/>
            <p:cNvSpPr/>
            <p:nvPr/>
          </p:nvSpPr>
          <p:spPr>
            <a:xfrm>
              <a:off x="3716106" y="1738170"/>
              <a:ext cx="19994" cy="32586"/>
            </a:xfrm>
            <a:custGeom>
              <a:avLst/>
              <a:gdLst/>
              <a:ahLst/>
              <a:cxnLst/>
              <a:rect l="l" t="t" r="r" b="b"/>
              <a:pathLst>
                <a:path w="678" h="1105" extrusionOk="0">
                  <a:moveTo>
                    <a:pt x="339" y="0"/>
                  </a:moveTo>
                  <a:cubicBezTo>
                    <a:pt x="152" y="0"/>
                    <a:pt x="1" y="154"/>
                    <a:pt x="1" y="340"/>
                  </a:cubicBezTo>
                  <a:lnTo>
                    <a:pt x="1" y="765"/>
                  </a:lnTo>
                  <a:cubicBezTo>
                    <a:pt x="1" y="953"/>
                    <a:pt x="152" y="1104"/>
                    <a:pt x="339" y="1104"/>
                  </a:cubicBezTo>
                  <a:cubicBezTo>
                    <a:pt x="526" y="1104"/>
                    <a:pt x="677" y="953"/>
                    <a:pt x="677" y="765"/>
                  </a:cubicBezTo>
                  <a:lnTo>
                    <a:pt x="677" y="340"/>
                  </a:lnTo>
                  <a:cubicBezTo>
                    <a:pt x="677" y="154"/>
                    <a:pt x="526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4"/>
            <p:cNvSpPr/>
            <p:nvPr/>
          </p:nvSpPr>
          <p:spPr>
            <a:xfrm>
              <a:off x="3577537" y="1763235"/>
              <a:ext cx="69184" cy="35241"/>
            </a:xfrm>
            <a:custGeom>
              <a:avLst/>
              <a:gdLst/>
              <a:ahLst/>
              <a:cxnLst/>
              <a:rect l="l" t="t" r="r" b="b"/>
              <a:pathLst>
                <a:path w="2346" h="1195" extrusionOk="0">
                  <a:moveTo>
                    <a:pt x="385" y="1"/>
                  </a:moveTo>
                  <a:cubicBezTo>
                    <a:pt x="340" y="1"/>
                    <a:pt x="293" y="10"/>
                    <a:pt x="249" y="29"/>
                  </a:cubicBezTo>
                  <a:cubicBezTo>
                    <a:pt x="78" y="105"/>
                    <a:pt x="0" y="304"/>
                    <a:pt x="74" y="476"/>
                  </a:cubicBezTo>
                  <a:cubicBezTo>
                    <a:pt x="268" y="911"/>
                    <a:pt x="699" y="1195"/>
                    <a:pt x="1175" y="1195"/>
                  </a:cubicBezTo>
                  <a:cubicBezTo>
                    <a:pt x="1654" y="1195"/>
                    <a:pt x="2085" y="911"/>
                    <a:pt x="2272" y="476"/>
                  </a:cubicBezTo>
                  <a:cubicBezTo>
                    <a:pt x="2346" y="304"/>
                    <a:pt x="2270" y="105"/>
                    <a:pt x="2097" y="29"/>
                  </a:cubicBezTo>
                  <a:cubicBezTo>
                    <a:pt x="2053" y="10"/>
                    <a:pt x="2006" y="1"/>
                    <a:pt x="1961" y="1"/>
                  </a:cubicBezTo>
                  <a:cubicBezTo>
                    <a:pt x="1830" y="1"/>
                    <a:pt x="1706" y="75"/>
                    <a:pt x="1650" y="203"/>
                  </a:cubicBezTo>
                  <a:cubicBezTo>
                    <a:pt x="1568" y="392"/>
                    <a:pt x="1379" y="515"/>
                    <a:pt x="1173" y="515"/>
                  </a:cubicBezTo>
                  <a:cubicBezTo>
                    <a:pt x="967" y="515"/>
                    <a:pt x="779" y="392"/>
                    <a:pt x="696" y="203"/>
                  </a:cubicBezTo>
                  <a:cubicBezTo>
                    <a:pt x="640" y="75"/>
                    <a:pt x="516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0" name="Google Shape;2120;p64"/>
          <p:cNvGrpSpPr/>
          <p:nvPr/>
        </p:nvGrpSpPr>
        <p:grpSpPr>
          <a:xfrm>
            <a:off x="5941724" y="2554703"/>
            <a:ext cx="451641" cy="451660"/>
            <a:chOff x="983992" y="1598925"/>
            <a:chExt cx="579175" cy="579200"/>
          </a:xfrm>
        </p:grpSpPr>
        <p:sp>
          <p:nvSpPr>
            <p:cNvPr id="2121" name="Google Shape;2121;p64"/>
            <p:cNvSpPr/>
            <p:nvPr/>
          </p:nvSpPr>
          <p:spPr>
            <a:xfrm>
              <a:off x="983992" y="1598925"/>
              <a:ext cx="579175" cy="579200"/>
            </a:xfrm>
            <a:custGeom>
              <a:avLst/>
              <a:gdLst/>
              <a:ahLst/>
              <a:cxnLst/>
              <a:rect l="l" t="t" r="r" b="b"/>
              <a:pathLst>
                <a:path w="23167" h="23168" extrusionOk="0">
                  <a:moveTo>
                    <a:pt x="11585" y="1"/>
                  </a:moveTo>
                  <a:cubicBezTo>
                    <a:pt x="8512" y="1"/>
                    <a:pt x="5564" y="1221"/>
                    <a:pt x="3393" y="3392"/>
                  </a:cubicBezTo>
                  <a:cubicBezTo>
                    <a:pt x="1221" y="5565"/>
                    <a:pt x="0" y="8511"/>
                    <a:pt x="0" y="11583"/>
                  </a:cubicBezTo>
                  <a:cubicBezTo>
                    <a:pt x="0" y="14656"/>
                    <a:pt x="1221" y="17601"/>
                    <a:pt x="3393" y="19774"/>
                  </a:cubicBezTo>
                  <a:cubicBezTo>
                    <a:pt x="5564" y="21947"/>
                    <a:pt x="8512" y="23167"/>
                    <a:pt x="11585" y="23167"/>
                  </a:cubicBezTo>
                  <a:cubicBezTo>
                    <a:pt x="14655" y="23167"/>
                    <a:pt x="17603" y="21947"/>
                    <a:pt x="19774" y="19774"/>
                  </a:cubicBezTo>
                  <a:cubicBezTo>
                    <a:pt x="21947" y="17601"/>
                    <a:pt x="23167" y="14656"/>
                    <a:pt x="23167" y="11583"/>
                  </a:cubicBezTo>
                  <a:cubicBezTo>
                    <a:pt x="23167" y="8511"/>
                    <a:pt x="21947" y="5565"/>
                    <a:pt x="19774" y="3392"/>
                  </a:cubicBezTo>
                  <a:cubicBezTo>
                    <a:pt x="17603" y="1221"/>
                    <a:pt x="14655" y="1"/>
                    <a:pt x="1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4"/>
            <p:cNvSpPr/>
            <p:nvPr/>
          </p:nvSpPr>
          <p:spPr>
            <a:xfrm>
              <a:off x="988267" y="1603200"/>
              <a:ext cx="570650" cy="570525"/>
            </a:xfrm>
            <a:custGeom>
              <a:avLst/>
              <a:gdLst/>
              <a:ahLst/>
              <a:cxnLst/>
              <a:rect l="l" t="t" r="r" b="b"/>
              <a:pathLst>
                <a:path w="22826" h="22821" extrusionOk="0">
                  <a:moveTo>
                    <a:pt x="13405" y="1"/>
                  </a:moveTo>
                  <a:cubicBezTo>
                    <a:pt x="13046" y="1094"/>
                    <a:pt x="12938" y="2272"/>
                    <a:pt x="13106" y="3416"/>
                  </a:cubicBezTo>
                  <a:cubicBezTo>
                    <a:pt x="13320" y="4904"/>
                    <a:pt x="13965" y="6265"/>
                    <a:pt x="14977" y="7371"/>
                  </a:cubicBezTo>
                  <a:lnTo>
                    <a:pt x="11417" y="10933"/>
                  </a:lnTo>
                  <a:lnTo>
                    <a:pt x="9162" y="8681"/>
                  </a:lnTo>
                  <a:lnTo>
                    <a:pt x="3469" y="2990"/>
                  </a:lnTo>
                  <a:cubicBezTo>
                    <a:pt x="3386" y="3064"/>
                    <a:pt x="3302" y="3142"/>
                    <a:pt x="3221" y="3221"/>
                  </a:cubicBezTo>
                  <a:cubicBezTo>
                    <a:pt x="3141" y="3300"/>
                    <a:pt x="3064" y="3383"/>
                    <a:pt x="2990" y="3469"/>
                  </a:cubicBezTo>
                  <a:lnTo>
                    <a:pt x="8933" y="9412"/>
                  </a:lnTo>
                  <a:lnTo>
                    <a:pt x="10933" y="11412"/>
                  </a:lnTo>
                  <a:lnTo>
                    <a:pt x="7373" y="14974"/>
                  </a:lnTo>
                  <a:cubicBezTo>
                    <a:pt x="6267" y="13962"/>
                    <a:pt x="4908" y="13315"/>
                    <a:pt x="3416" y="13101"/>
                  </a:cubicBezTo>
                  <a:cubicBezTo>
                    <a:pt x="3063" y="13050"/>
                    <a:pt x="2707" y="13024"/>
                    <a:pt x="2352" y="13024"/>
                  </a:cubicBezTo>
                  <a:cubicBezTo>
                    <a:pt x="1554" y="13024"/>
                    <a:pt x="758" y="13152"/>
                    <a:pt x="0" y="13400"/>
                  </a:cubicBezTo>
                  <a:cubicBezTo>
                    <a:pt x="41" y="13624"/>
                    <a:pt x="85" y="13847"/>
                    <a:pt x="138" y="14069"/>
                  </a:cubicBezTo>
                  <a:cubicBezTo>
                    <a:pt x="849" y="13827"/>
                    <a:pt x="1604" y="13701"/>
                    <a:pt x="2359" y="13701"/>
                  </a:cubicBezTo>
                  <a:cubicBezTo>
                    <a:pt x="2679" y="13701"/>
                    <a:pt x="3000" y="13724"/>
                    <a:pt x="3318" y="13770"/>
                  </a:cubicBezTo>
                  <a:cubicBezTo>
                    <a:pt x="4661" y="13963"/>
                    <a:pt x="5888" y="14544"/>
                    <a:pt x="6890" y="15451"/>
                  </a:cubicBezTo>
                  <a:lnTo>
                    <a:pt x="2985" y="19355"/>
                  </a:lnTo>
                  <a:cubicBezTo>
                    <a:pt x="3062" y="19438"/>
                    <a:pt x="3141" y="19519"/>
                    <a:pt x="3221" y="19600"/>
                  </a:cubicBezTo>
                  <a:cubicBezTo>
                    <a:pt x="3300" y="19679"/>
                    <a:pt x="3381" y="19758"/>
                    <a:pt x="3465" y="19836"/>
                  </a:cubicBezTo>
                  <a:lnTo>
                    <a:pt x="7369" y="15930"/>
                  </a:lnTo>
                  <a:cubicBezTo>
                    <a:pt x="8271" y="16923"/>
                    <a:pt x="8848" y="18140"/>
                    <a:pt x="9047" y="19473"/>
                  </a:cubicBezTo>
                  <a:cubicBezTo>
                    <a:pt x="9209" y="20566"/>
                    <a:pt x="9109" y="21660"/>
                    <a:pt x="8755" y="22683"/>
                  </a:cubicBezTo>
                  <a:cubicBezTo>
                    <a:pt x="8977" y="22736"/>
                    <a:pt x="9200" y="22783"/>
                    <a:pt x="9426" y="22820"/>
                  </a:cubicBezTo>
                  <a:cubicBezTo>
                    <a:pt x="9790" y="21718"/>
                    <a:pt x="9892" y="20542"/>
                    <a:pt x="9718" y="19371"/>
                  </a:cubicBezTo>
                  <a:cubicBezTo>
                    <a:pt x="9498" y="17893"/>
                    <a:pt x="8853" y="16546"/>
                    <a:pt x="7850" y="15450"/>
                  </a:cubicBezTo>
                  <a:lnTo>
                    <a:pt x="11410" y="11887"/>
                  </a:lnTo>
                  <a:lnTo>
                    <a:pt x="19358" y="19836"/>
                  </a:lnTo>
                  <a:cubicBezTo>
                    <a:pt x="19439" y="19758"/>
                    <a:pt x="19522" y="19679"/>
                    <a:pt x="19603" y="19600"/>
                  </a:cubicBezTo>
                  <a:cubicBezTo>
                    <a:pt x="19682" y="19520"/>
                    <a:pt x="19761" y="19439"/>
                    <a:pt x="19839" y="19355"/>
                  </a:cubicBezTo>
                  <a:lnTo>
                    <a:pt x="11891" y="11409"/>
                  </a:lnTo>
                  <a:lnTo>
                    <a:pt x="15451" y="7847"/>
                  </a:lnTo>
                  <a:cubicBezTo>
                    <a:pt x="16551" y="8854"/>
                    <a:pt x="17898" y="9498"/>
                    <a:pt x="19376" y="9718"/>
                  </a:cubicBezTo>
                  <a:cubicBezTo>
                    <a:pt x="19749" y="9774"/>
                    <a:pt x="20121" y="9801"/>
                    <a:pt x="20492" y="9801"/>
                  </a:cubicBezTo>
                  <a:cubicBezTo>
                    <a:pt x="21288" y="9801"/>
                    <a:pt x="22073" y="9675"/>
                    <a:pt x="22825" y="9426"/>
                  </a:cubicBezTo>
                  <a:cubicBezTo>
                    <a:pt x="22785" y="9201"/>
                    <a:pt x="22739" y="8977"/>
                    <a:pt x="22688" y="8753"/>
                  </a:cubicBezTo>
                  <a:cubicBezTo>
                    <a:pt x="21981" y="8999"/>
                    <a:pt x="21240" y="9123"/>
                    <a:pt x="20490" y="9123"/>
                  </a:cubicBezTo>
                  <a:cubicBezTo>
                    <a:pt x="20153" y="9123"/>
                    <a:pt x="19815" y="9098"/>
                    <a:pt x="19476" y="9047"/>
                  </a:cubicBezTo>
                  <a:cubicBezTo>
                    <a:pt x="18145" y="8848"/>
                    <a:pt x="16928" y="8269"/>
                    <a:pt x="15935" y="7369"/>
                  </a:cubicBezTo>
                  <a:lnTo>
                    <a:pt x="19841" y="3466"/>
                  </a:lnTo>
                  <a:cubicBezTo>
                    <a:pt x="19763" y="3383"/>
                    <a:pt x="19684" y="3302"/>
                    <a:pt x="19605" y="3221"/>
                  </a:cubicBezTo>
                  <a:cubicBezTo>
                    <a:pt x="19525" y="3142"/>
                    <a:pt x="19444" y="3063"/>
                    <a:pt x="19360" y="2985"/>
                  </a:cubicBezTo>
                  <a:lnTo>
                    <a:pt x="15456" y="6890"/>
                  </a:lnTo>
                  <a:cubicBezTo>
                    <a:pt x="14549" y="5889"/>
                    <a:pt x="13968" y="4660"/>
                    <a:pt x="13775" y="3318"/>
                  </a:cubicBezTo>
                  <a:cubicBezTo>
                    <a:pt x="13620" y="2251"/>
                    <a:pt x="13725" y="1152"/>
                    <a:pt x="14074" y="138"/>
                  </a:cubicBezTo>
                  <a:cubicBezTo>
                    <a:pt x="13852" y="85"/>
                    <a:pt x="13629" y="38"/>
                    <a:pt x="1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64"/>
          <p:cNvGrpSpPr/>
          <p:nvPr/>
        </p:nvGrpSpPr>
        <p:grpSpPr>
          <a:xfrm>
            <a:off x="5892385" y="1840344"/>
            <a:ext cx="550360" cy="482391"/>
            <a:chOff x="1946575" y="282725"/>
            <a:chExt cx="1737795" cy="1523179"/>
          </a:xfrm>
        </p:grpSpPr>
        <p:sp>
          <p:nvSpPr>
            <p:cNvPr id="2124" name="Google Shape;2124;p64"/>
            <p:cNvSpPr/>
            <p:nvPr/>
          </p:nvSpPr>
          <p:spPr>
            <a:xfrm>
              <a:off x="3057029" y="716472"/>
              <a:ext cx="627340" cy="506342"/>
            </a:xfrm>
            <a:custGeom>
              <a:avLst/>
              <a:gdLst/>
              <a:ahLst/>
              <a:cxnLst/>
              <a:rect l="l" t="t" r="r" b="b"/>
              <a:pathLst>
                <a:path w="8477" h="6842" extrusionOk="0">
                  <a:moveTo>
                    <a:pt x="5638" y="0"/>
                  </a:moveTo>
                  <a:cubicBezTo>
                    <a:pt x="5416" y="0"/>
                    <a:pt x="5190" y="86"/>
                    <a:pt x="5013" y="275"/>
                  </a:cubicBezTo>
                  <a:lnTo>
                    <a:pt x="4725" y="583"/>
                  </a:lnTo>
                  <a:cubicBezTo>
                    <a:pt x="4556" y="764"/>
                    <a:pt x="4325" y="857"/>
                    <a:pt x="4094" y="857"/>
                  </a:cubicBezTo>
                  <a:cubicBezTo>
                    <a:pt x="3899" y="857"/>
                    <a:pt x="3702" y="791"/>
                    <a:pt x="3541" y="657"/>
                  </a:cubicBezTo>
                  <a:lnTo>
                    <a:pt x="3191" y="363"/>
                  </a:lnTo>
                  <a:cubicBezTo>
                    <a:pt x="3027" y="226"/>
                    <a:pt x="2836" y="163"/>
                    <a:pt x="2649" y="163"/>
                  </a:cubicBezTo>
                  <a:cubicBezTo>
                    <a:pt x="2222" y="163"/>
                    <a:pt x="1814" y="484"/>
                    <a:pt x="1782" y="974"/>
                  </a:cubicBezTo>
                  <a:lnTo>
                    <a:pt x="1712" y="2039"/>
                  </a:lnTo>
                  <a:cubicBezTo>
                    <a:pt x="1693" y="2329"/>
                    <a:pt x="1527" y="2592"/>
                    <a:pt x="1274" y="2731"/>
                  </a:cubicBezTo>
                  <a:lnTo>
                    <a:pt x="629" y="3095"/>
                  </a:lnTo>
                  <a:cubicBezTo>
                    <a:pt x="0" y="3449"/>
                    <a:pt x="59" y="4375"/>
                    <a:pt x="729" y="4647"/>
                  </a:cubicBezTo>
                  <a:lnTo>
                    <a:pt x="1096" y="4795"/>
                  </a:lnTo>
                  <a:cubicBezTo>
                    <a:pt x="1465" y="4944"/>
                    <a:pt x="1686" y="5328"/>
                    <a:pt x="1626" y="5722"/>
                  </a:cubicBezTo>
                  <a:cubicBezTo>
                    <a:pt x="1543" y="6265"/>
                    <a:pt x="1974" y="6716"/>
                    <a:pt x="2477" y="6716"/>
                  </a:cubicBezTo>
                  <a:cubicBezTo>
                    <a:pt x="2576" y="6716"/>
                    <a:pt x="2678" y="6699"/>
                    <a:pt x="2779" y="6661"/>
                  </a:cubicBezTo>
                  <a:lnTo>
                    <a:pt x="3931" y="6231"/>
                  </a:lnTo>
                  <a:cubicBezTo>
                    <a:pt x="4027" y="6195"/>
                    <a:pt x="4129" y="6177"/>
                    <a:pt x="4231" y="6177"/>
                  </a:cubicBezTo>
                  <a:cubicBezTo>
                    <a:pt x="4373" y="6177"/>
                    <a:pt x="4515" y="6213"/>
                    <a:pt x="4642" y="6282"/>
                  </a:cubicBezTo>
                  <a:lnTo>
                    <a:pt x="5484" y="6737"/>
                  </a:lnTo>
                  <a:cubicBezTo>
                    <a:pt x="5617" y="6809"/>
                    <a:pt x="5757" y="6842"/>
                    <a:pt x="5894" y="6842"/>
                  </a:cubicBezTo>
                  <a:cubicBezTo>
                    <a:pt x="6345" y="6842"/>
                    <a:pt x="6757" y="6479"/>
                    <a:pt x="6757" y="5978"/>
                  </a:cubicBezTo>
                  <a:lnTo>
                    <a:pt x="6757" y="4971"/>
                  </a:lnTo>
                  <a:cubicBezTo>
                    <a:pt x="6757" y="4724"/>
                    <a:pt x="6862" y="4490"/>
                    <a:pt x="7045" y="4324"/>
                  </a:cubicBezTo>
                  <a:lnTo>
                    <a:pt x="7799" y="3654"/>
                  </a:lnTo>
                  <a:cubicBezTo>
                    <a:pt x="8477" y="3053"/>
                    <a:pt x="8149" y="1933"/>
                    <a:pt x="7253" y="1792"/>
                  </a:cubicBezTo>
                  <a:cubicBezTo>
                    <a:pt x="6869" y="1731"/>
                    <a:pt x="6573" y="1419"/>
                    <a:pt x="6529" y="1035"/>
                  </a:cubicBezTo>
                  <a:lnTo>
                    <a:pt x="6501" y="771"/>
                  </a:lnTo>
                  <a:cubicBezTo>
                    <a:pt x="6450" y="294"/>
                    <a:pt x="6050" y="0"/>
                    <a:pt x="56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4"/>
            <p:cNvSpPr/>
            <p:nvPr/>
          </p:nvSpPr>
          <p:spPr>
            <a:xfrm>
              <a:off x="2008074" y="1249238"/>
              <a:ext cx="567544" cy="556666"/>
            </a:xfrm>
            <a:custGeom>
              <a:avLst/>
              <a:gdLst/>
              <a:ahLst/>
              <a:cxnLst/>
              <a:rect l="l" t="t" r="r" b="b"/>
              <a:pathLst>
                <a:path w="7669" h="7522" extrusionOk="0">
                  <a:moveTo>
                    <a:pt x="3600" y="0"/>
                  </a:moveTo>
                  <a:cubicBezTo>
                    <a:pt x="3193" y="0"/>
                    <a:pt x="2787" y="246"/>
                    <a:pt x="2650" y="705"/>
                  </a:cubicBezTo>
                  <a:lnTo>
                    <a:pt x="2562" y="997"/>
                  </a:lnTo>
                  <a:cubicBezTo>
                    <a:pt x="2365" y="1663"/>
                    <a:pt x="1898" y="2212"/>
                    <a:pt x="1279" y="2519"/>
                  </a:cubicBezTo>
                  <a:lnTo>
                    <a:pt x="701" y="2802"/>
                  </a:lnTo>
                  <a:cubicBezTo>
                    <a:pt x="0" y="3149"/>
                    <a:pt x="55" y="4167"/>
                    <a:pt x="789" y="4436"/>
                  </a:cubicBezTo>
                  <a:lnTo>
                    <a:pt x="1176" y="4577"/>
                  </a:lnTo>
                  <a:cubicBezTo>
                    <a:pt x="1506" y="4695"/>
                    <a:pt x="1696" y="5035"/>
                    <a:pt x="1631" y="5376"/>
                  </a:cubicBezTo>
                  <a:lnTo>
                    <a:pt x="1412" y="6517"/>
                  </a:lnTo>
                  <a:cubicBezTo>
                    <a:pt x="1327" y="6972"/>
                    <a:pt x="1684" y="7362"/>
                    <a:pt x="2109" y="7362"/>
                  </a:cubicBezTo>
                  <a:cubicBezTo>
                    <a:pt x="2186" y="7362"/>
                    <a:pt x="2265" y="7349"/>
                    <a:pt x="2344" y="7322"/>
                  </a:cubicBezTo>
                  <a:lnTo>
                    <a:pt x="3409" y="6952"/>
                  </a:lnTo>
                  <a:cubicBezTo>
                    <a:pt x="3486" y="6926"/>
                    <a:pt x="3565" y="6913"/>
                    <a:pt x="3645" y="6913"/>
                  </a:cubicBezTo>
                  <a:cubicBezTo>
                    <a:pt x="3772" y="6913"/>
                    <a:pt x="3899" y="6947"/>
                    <a:pt x="4010" y="7016"/>
                  </a:cubicBezTo>
                  <a:lnTo>
                    <a:pt x="4677" y="7417"/>
                  </a:lnTo>
                  <a:cubicBezTo>
                    <a:pt x="4796" y="7489"/>
                    <a:pt x="4922" y="7522"/>
                    <a:pt x="5045" y="7522"/>
                  </a:cubicBezTo>
                  <a:cubicBezTo>
                    <a:pt x="5433" y="7522"/>
                    <a:pt x="5786" y="7194"/>
                    <a:pt x="5753" y="6755"/>
                  </a:cubicBezTo>
                  <a:cubicBezTo>
                    <a:pt x="5726" y="6408"/>
                    <a:pt x="5955" y="6091"/>
                    <a:pt x="6297" y="6008"/>
                  </a:cubicBezTo>
                  <a:lnTo>
                    <a:pt x="6952" y="5853"/>
                  </a:lnTo>
                  <a:cubicBezTo>
                    <a:pt x="7461" y="5734"/>
                    <a:pt x="7668" y="5126"/>
                    <a:pt x="7343" y="4720"/>
                  </a:cubicBezTo>
                  <a:lnTo>
                    <a:pt x="7008" y="4304"/>
                  </a:lnTo>
                  <a:cubicBezTo>
                    <a:pt x="6862" y="4121"/>
                    <a:pt x="6814" y="3880"/>
                    <a:pt x="6880" y="3656"/>
                  </a:cubicBezTo>
                  <a:lnTo>
                    <a:pt x="7093" y="2943"/>
                  </a:lnTo>
                  <a:cubicBezTo>
                    <a:pt x="7231" y="2479"/>
                    <a:pt x="6878" y="2030"/>
                    <a:pt x="6413" y="2030"/>
                  </a:cubicBezTo>
                  <a:cubicBezTo>
                    <a:pt x="6382" y="2030"/>
                    <a:pt x="6350" y="2032"/>
                    <a:pt x="6318" y="2036"/>
                  </a:cubicBezTo>
                  <a:lnTo>
                    <a:pt x="5878" y="2096"/>
                  </a:lnTo>
                  <a:cubicBezTo>
                    <a:pt x="5845" y="2101"/>
                    <a:pt x="5813" y="2103"/>
                    <a:pt x="5780" y="2103"/>
                  </a:cubicBezTo>
                  <a:cubicBezTo>
                    <a:pt x="5530" y="2103"/>
                    <a:pt x="5294" y="1967"/>
                    <a:pt x="5165" y="1744"/>
                  </a:cubicBezTo>
                  <a:lnTo>
                    <a:pt x="4455" y="499"/>
                  </a:lnTo>
                  <a:cubicBezTo>
                    <a:pt x="4262" y="161"/>
                    <a:pt x="3930" y="0"/>
                    <a:pt x="3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4"/>
            <p:cNvSpPr/>
            <p:nvPr/>
          </p:nvSpPr>
          <p:spPr>
            <a:xfrm>
              <a:off x="2546908" y="282725"/>
              <a:ext cx="553557" cy="475630"/>
            </a:xfrm>
            <a:custGeom>
              <a:avLst/>
              <a:gdLst/>
              <a:ahLst/>
              <a:cxnLst/>
              <a:rect l="l" t="t" r="r" b="b"/>
              <a:pathLst>
                <a:path w="7480" h="6427" extrusionOk="0">
                  <a:moveTo>
                    <a:pt x="2469" y="0"/>
                  </a:moveTo>
                  <a:cubicBezTo>
                    <a:pt x="2102" y="0"/>
                    <a:pt x="1754" y="265"/>
                    <a:pt x="1701" y="674"/>
                  </a:cubicBezTo>
                  <a:lnTo>
                    <a:pt x="1595" y="1456"/>
                  </a:lnTo>
                  <a:cubicBezTo>
                    <a:pt x="1550" y="1806"/>
                    <a:pt x="1271" y="2079"/>
                    <a:pt x="921" y="2123"/>
                  </a:cubicBezTo>
                  <a:cubicBezTo>
                    <a:pt x="247" y="2206"/>
                    <a:pt x="0" y="3060"/>
                    <a:pt x="525" y="3491"/>
                  </a:cubicBezTo>
                  <a:lnTo>
                    <a:pt x="851" y="3757"/>
                  </a:lnTo>
                  <a:cubicBezTo>
                    <a:pt x="1104" y="3965"/>
                    <a:pt x="1199" y="4308"/>
                    <a:pt x="1092" y="4616"/>
                  </a:cubicBezTo>
                  <a:lnTo>
                    <a:pt x="866" y="5250"/>
                  </a:lnTo>
                  <a:cubicBezTo>
                    <a:pt x="680" y="5778"/>
                    <a:pt x="1088" y="6284"/>
                    <a:pt x="1591" y="6284"/>
                  </a:cubicBezTo>
                  <a:cubicBezTo>
                    <a:pt x="1683" y="6284"/>
                    <a:pt x="1777" y="6267"/>
                    <a:pt x="1872" y="6231"/>
                  </a:cubicBezTo>
                  <a:lnTo>
                    <a:pt x="2786" y="5884"/>
                  </a:lnTo>
                  <a:cubicBezTo>
                    <a:pt x="2875" y="5849"/>
                    <a:pt x="2969" y="5832"/>
                    <a:pt x="3063" y="5832"/>
                  </a:cubicBezTo>
                  <a:cubicBezTo>
                    <a:pt x="3166" y="5832"/>
                    <a:pt x="3270" y="5853"/>
                    <a:pt x="3367" y="5894"/>
                  </a:cubicBezTo>
                  <a:lnTo>
                    <a:pt x="4464" y="6363"/>
                  </a:lnTo>
                  <a:cubicBezTo>
                    <a:pt x="4565" y="6406"/>
                    <a:pt x="4668" y="6426"/>
                    <a:pt x="4769" y="6426"/>
                  </a:cubicBezTo>
                  <a:cubicBezTo>
                    <a:pt x="5178" y="6426"/>
                    <a:pt x="5543" y="6094"/>
                    <a:pt x="5541" y="5648"/>
                  </a:cubicBezTo>
                  <a:lnTo>
                    <a:pt x="5539" y="5113"/>
                  </a:lnTo>
                  <a:cubicBezTo>
                    <a:pt x="5539" y="4820"/>
                    <a:pt x="5701" y="4554"/>
                    <a:pt x="5962" y="4421"/>
                  </a:cubicBezTo>
                  <a:lnTo>
                    <a:pt x="6872" y="3956"/>
                  </a:lnTo>
                  <a:cubicBezTo>
                    <a:pt x="7480" y="3646"/>
                    <a:pt x="7422" y="2759"/>
                    <a:pt x="6776" y="2533"/>
                  </a:cubicBezTo>
                  <a:lnTo>
                    <a:pt x="6166" y="2320"/>
                  </a:lnTo>
                  <a:cubicBezTo>
                    <a:pt x="5805" y="2195"/>
                    <a:pt x="5591" y="1824"/>
                    <a:pt x="5661" y="1447"/>
                  </a:cubicBezTo>
                  <a:lnTo>
                    <a:pt x="5724" y="1110"/>
                  </a:lnTo>
                  <a:cubicBezTo>
                    <a:pt x="5820" y="601"/>
                    <a:pt x="5415" y="189"/>
                    <a:pt x="4961" y="189"/>
                  </a:cubicBezTo>
                  <a:cubicBezTo>
                    <a:pt x="4832" y="189"/>
                    <a:pt x="4698" y="223"/>
                    <a:pt x="4571" y="297"/>
                  </a:cubicBezTo>
                  <a:lnTo>
                    <a:pt x="4228" y="498"/>
                  </a:lnTo>
                  <a:cubicBezTo>
                    <a:pt x="4107" y="569"/>
                    <a:pt x="3971" y="604"/>
                    <a:pt x="3836" y="604"/>
                  </a:cubicBezTo>
                  <a:cubicBezTo>
                    <a:pt x="3685" y="604"/>
                    <a:pt x="3533" y="560"/>
                    <a:pt x="3402" y="471"/>
                  </a:cubicBezTo>
                  <a:lnTo>
                    <a:pt x="2898" y="133"/>
                  </a:lnTo>
                  <a:cubicBezTo>
                    <a:pt x="2764" y="42"/>
                    <a:pt x="2615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4"/>
            <p:cNvSpPr/>
            <p:nvPr/>
          </p:nvSpPr>
          <p:spPr>
            <a:xfrm>
              <a:off x="1946575" y="438729"/>
              <a:ext cx="1665113" cy="1278510"/>
            </a:xfrm>
            <a:custGeom>
              <a:avLst/>
              <a:gdLst/>
              <a:ahLst/>
              <a:cxnLst/>
              <a:rect l="l" t="t" r="r" b="b"/>
              <a:pathLst>
                <a:path w="22500" h="17276" extrusionOk="0">
                  <a:moveTo>
                    <a:pt x="14242" y="7801"/>
                  </a:moveTo>
                  <a:cubicBezTo>
                    <a:pt x="14581" y="7801"/>
                    <a:pt x="14966" y="8030"/>
                    <a:pt x="15389" y="8301"/>
                  </a:cubicBezTo>
                  <a:cubicBezTo>
                    <a:pt x="16120" y="8762"/>
                    <a:pt x="16689" y="9174"/>
                    <a:pt x="16224" y="9903"/>
                  </a:cubicBezTo>
                  <a:cubicBezTo>
                    <a:pt x="15925" y="10372"/>
                    <a:pt x="15420" y="10627"/>
                    <a:pt x="14904" y="10627"/>
                  </a:cubicBezTo>
                  <a:cubicBezTo>
                    <a:pt x="14617" y="10627"/>
                    <a:pt x="14326" y="10548"/>
                    <a:pt x="14065" y="10382"/>
                  </a:cubicBezTo>
                  <a:cubicBezTo>
                    <a:pt x="13336" y="9917"/>
                    <a:pt x="13123" y="8952"/>
                    <a:pt x="13585" y="8224"/>
                  </a:cubicBezTo>
                  <a:cubicBezTo>
                    <a:pt x="13779" y="7919"/>
                    <a:pt x="13999" y="7801"/>
                    <a:pt x="14242" y="7801"/>
                  </a:cubicBezTo>
                  <a:close/>
                  <a:moveTo>
                    <a:pt x="6848" y="1"/>
                  </a:moveTo>
                  <a:cubicBezTo>
                    <a:pt x="3067" y="1"/>
                    <a:pt x="0" y="3066"/>
                    <a:pt x="0" y="6848"/>
                  </a:cubicBezTo>
                  <a:cubicBezTo>
                    <a:pt x="0" y="13229"/>
                    <a:pt x="6412" y="17276"/>
                    <a:pt x="12874" y="17276"/>
                  </a:cubicBezTo>
                  <a:cubicBezTo>
                    <a:pt x="15715" y="17276"/>
                    <a:pt x="18566" y="16493"/>
                    <a:pt x="20886" y="14782"/>
                  </a:cubicBezTo>
                  <a:cubicBezTo>
                    <a:pt x="21864" y="14052"/>
                    <a:pt x="22499" y="12886"/>
                    <a:pt x="22499" y="11571"/>
                  </a:cubicBezTo>
                  <a:cubicBezTo>
                    <a:pt x="22499" y="9365"/>
                    <a:pt x="20710" y="7574"/>
                    <a:pt x="18502" y="7574"/>
                  </a:cubicBezTo>
                  <a:cubicBezTo>
                    <a:pt x="16347" y="7574"/>
                    <a:pt x="14368" y="6391"/>
                    <a:pt x="13352" y="4492"/>
                  </a:cubicBezTo>
                  <a:lnTo>
                    <a:pt x="12975" y="3792"/>
                  </a:lnTo>
                  <a:cubicBezTo>
                    <a:pt x="11854" y="1543"/>
                    <a:pt x="9531" y="1"/>
                    <a:pt x="6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4"/>
            <p:cNvSpPr/>
            <p:nvPr/>
          </p:nvSpPr>
          <p:spPr>
            <a:xfrm>
              <a:off x="2985984" y="1370164"/>
              <a:ext cx="231414" cy="231414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563" y="1"/>
                  </a:moveTo>
                  <a:cubicBezTo>
                    <a:pt x="700" y="1"/>
                    <a:pt x="1" y="700"/>
                    <a:pt x="1" y="1563"/>
                  </a:cubicBezTo>
                  <a:cubicBezTo>
                    <a:pt x="1" y="2425"/>
                    <a:pt x="700" y="3126"/>
                    <a:pt x="1563" y="3126"/>
                  </a:cubicBezTo>
                  <a:cubicBezTo>
                    <a:pt x="2425" y="3126"/>
                    <a:pt x="3126" y="2425"/>
                    <a:pt x="3126" y="1563"/>
                  </a:cubicBezTo>
                  <a:cubicBezTo>
                    <a:pt x="3126" y="700"/>
                    <a:pt x="2425" y="1"/>
                    <a:pt x="1563" y="1"/>
                  </a:cubicBezTo>
                  <a:close/>
                </a:path>
              </a:pathLst>
            </a:custGeom>
            <a:solidFill>
              <a:srgbClr val="76C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4"/>
            <p:cNvSpPr/>
            <p:nvPr/>
          </p:nvSpPr>
          <p:spPr>
            <a:xfrm>
              <a:off x="2985984" y="1370164"/>
              <a:ext cx="231414" cy="231414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563" y="1"/>
                  </a:moveTo>
                  <a:cubicBezTo>
                    <a:pt x="700" y="1"/>
                    <a:pt x="1" y="700"/>
                    <a:pt x="1" y="1563"/>
                  </a:cubicBezTo>
                  <a:cubicBezTo>
                    <a:pt x="1" y="2425"/>
                    <a:pt x="700" y="3126"/>
                    <a:pt x="1563" y="3126"/>
                  </a:cubicBezTo>
                  <a:cubicBezTo>
                    <a:pt x="2425" y="3126"/>
                    <a:pt x="3126" y="2425"/>
                    <a:pt x="3126" y="1563"/>
                  </a:cubicBezTo>
                  <a:cubicBezTo>
                    <a:pt x="3126" y="700"/>
                    <a:pt x="2425" y="1"/>
                    <a:pt x="1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4"/>
            <p:cNvSpPr/>
            <p:nvPr/>
          </p:nvSpPr>
          <p:spPr>
            <a:xfrm>
              <a:off x="2623356" y="1370164"/>
              <a:ext cx="231414" cy="231414"/>
            </a:xfrm>
            <a:custGeom>
              <a:avLst/>
              <a:gdLst/>
              <a:ahLst/>
              <a:cxnLst/>
              <a:rect l="l" t="t" r="r" b="b"/>
              <a:pathLst>
                <a:path w="3127" h="3127" extrusionOk="0">
                  <a:moveTo>
                    <a:pt x="1562" y="1"/>
                  </a:moveTo>
                  <a:cubicBezTo>
                    <a:pt x="700" y="1"/>
                    <a:pt x="1" y="700"/>
                    <a:pt x="1" y="1563"/>
                  </a:cubicBezTo>
                  <a:cubicBezTo>
                    <a:pt x="1" y="2425"/>
                    <a:pt x="700" y="3126"/>
                    <a:pt x="1562" y="3126"/>
                  </a:cubicBezTo>
                  <a:cubicBezTo>
                    <a:pt x="2427" y="3126"/>
                    <a:pt x="3126" y="2425"/>
                    <a:pt x="3126" y="1563"/>
                  </a:cubicBezTo>
                  <a:cubicBezTo>
                    <a:pt x="3126" y="700"/>
                    <a:pt x="2427" y="1"/>
                    <a:pt x="1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4"/>
            <p:cNvSpPr/>
            <p:nvPr/>
          </p:nvSpPr>
          <p:spPr>
            <a:xfrm>
              <a:off x="2293143" y="1209645"/>
              <a:ext cx="231414" cy="231340"/>
            </a:xfrm>
            <a:custGeom>
              <a:avLst/>
              <a:gdLst/>
              <a:ahLst/>
              <a:cxnLst/>
              <a:rect l="l" t="t" r="r" b="b"/>
              <a:pathLst>
                <a:path w="3127" h="3126" extrusionOk="0">
                  <a:moveTo>
                    <a:pt x="1564" y="0"/>
                  </a:moveTo>
                  <a:cubicBezTo>
                    <a:pt x="702" y="0"/>
                    <a:pt x="1" y="701"/>
                    <a:pt x="1" y="1564"/>
                  </a:cubicBezTo>
                  <a:cubicBezTo>
                    <a:pt x="1" y="2427"/>
                    <a:pt x="702" y="3126"/>
                    <a:pt x="1564" y="3126"/>
                  </a:cubicBezTo>
                  <a:cubicBezTo>
                    <a:pt x="2427" y="3126"/>
                    <a:pt x="3126" y="2427"/>
                    <a:pt x="3126" y="1564"/>
                  </a:cubicBezTo>
                  <a:cubicBezTo>
                    <a:pt x="3126" y="701"/>
                    <a:pt x="2427" y="0"/>
                    <a:pt x="15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4"/>
            <p:cNvSpPr/>
            <p:nvPr/>
          </p:nvSpPr>
          <p:spPr>
            <a:xfrm>
              <a:off x="2061876" y="923244"/>
              <a:ext cx="231340" cy="231340"/>
            </a:xfrm>
            <a:custGeom>
              <a:avLst/>
              <a:gdLst/>
              <a:ahLst/>
              <a:cxnLst/>
              <a:rect l="l" t="t" r="r" b="b"/>
              <a:pathLst>
                <a:path w="3126" h="3126" extrusionOk="0">
                  <a:moveTo>
                    <a:pt x="1564" y="0"/>
                  </a:moveTo>
                  <a:cubicBezTo>
                    <a:pt x="701" y="0"/>
                    <a:pt x="0" y="699"/>
                    <a:pt x="0" y="1562"/>
                  </a:cubicBezTo>
                  <a:cubicBezTo>
                    <a:pt x="0" y="2425"/>
                    <a:pt x="701" y="3126"/>
                    <a:pt x="1564" y="3126"/>
                  </a:cubicBezTo>
                  <a:cubicBezTo>
                    <a:pt x="2427" y="3126"/>
                    <a:pt x="3126" y="2425"/>
                    <a:pt x="3126" y="1562"/>
                  </a:cubicBezTo>
                  <a:cubicBezTo>
                    <a:pt x="3126" y="699"/>
                    <a:pt x="2427" y="0"/>
                    <a:pt x="15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4"/>
            <p:cNvSpPr/>
            <p:nvPr/>
          </p:nvSpPr>
          <p:spPr>
            <a:xfrm>
              <a:off x="2470017" y="926500"/>
              <a:ext cx="231340" cy="231340"/>
            </a:xfrm>
            <a:custGeom>
              <a:avLst/>
              <a:gdLst/>
              <a:ahLst/>
              <a:cxnLst/>
              <a:rect l="l" t="t" r="r" b="b"/>
              <a:pathLst>
                <a:path w="3126" h="3126" extrusionOk="0">
                  <a:moveTo>
                    <a:pt x="1562" y="0"/>
                  </a:moveTo>
                  <a:cubicBezTo>
                    <a:pt x="699" y="0"/>
                    <a:pt x="0" y="699"/>
                    <a:pt x="0" y="1562"/>
                  </a:cubicBezTo>
                  <a:cubicBezTo>
                    <a:pt x="0" y="2425"/>
                    <a:pt x="699" y="3126"/>
                    <a:pt x="1562" y="3126"/>
                  </a:cubicBezTo>
                  <a:cubicBezTo>
                    <a:pt x="2425" y="3126"/>
                    <a:pt x="3126" y="2425"/>
                    <a:pt x="3126" y="1562"/>
                  </a:cubicBezTo>
                  <a:cubicBezTo>
                    <a:pt x="3126" y="699"/>
                    <a:pt x="2425" y="0"/>
                    <a:pt x="1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4" name="Google Shape;2134;p64"/>
          <p:cNvGrpSpPr/>
          <p:nvPr/>
        </p:nvGrpSpPr>
        <p:grpSpPr>
          <a:xfrm>
            <a:off x="7232037" y="2565713"/>
            <a:ext cx="530011" cy="476336"/>
            <a:chOff x="2575642" y="1620706"/>
            <a:chExt cx="679675" cy="610844"/>
          </a:xfrm>
        </p:grpSpPr>
        <p:sp>
          <p:nvSpPr>
            <p:cNvPr id="2135" name="Google Shape;2135;p64"/>
            <p:cNvSpPr/>
            <p:nvPr/>
          </p:nvSpPr>
          <p:spPr>
            <a:xfrm>
              <a:off x="2833371" y="1670097"/>
              <a:ext cx="376099" cy="187259"/>
            </a:xfrm>
            <a:custGeom>
              <a:avLst/>
              <a:gdLst/>
              <a:ahLst/>
              <a:cxnLst/>
              <a:rect l="l" t="t" r="r" b="b"/>
              <a:pathLst>
                <a:path w="12846" h="6396" extrusionOk="0">
                  <a:moveTo>
                    <a:pt x="1020" y="0"/>
                  </a:moveTo>
                  <a:cubicBezTo>
                    <a:pt x="671" y="0"/>
                    <a:pt x="340" y="205"/>
                    <a:pt x="195" y="546"/>
                  </a:cubicBezTo>
                  <a:cubicBezTo>
                    <a:pt x="1" y="1002"/>
                    <a:pt x="212" y="1527"/>
                    <a:pt x="668" y="1720"/>
                  </a:cubicBezTo>
                  <a:lnTo>
                    <a:pt x="11478" y="6323"/>
                  </a:lnTo>
                  <a:cubicBezTo>
                    <a:pt x="11592" y="6372"/>
                    <a:pt x="11710" y="6395"/>
                    <a:pt x="11826" y="6395"/>
                  </a:cubicBezTo>
                  <a:cubicBezTo>
                    <a:pt x="12175" y="6395"/>
                    <a:pt x="12508" y="6191"/>
                    <a:pt x="12652" y="5849"/>
                  </a:cubicBezTo>
                  <a:cubicBezTo>
                    <a:pt x="12846" y="5393"/>
                    <a:pt x="12634" y="4868"/>
                    <a:pt x="12178" y="4675"/>
                  </a:cubicBezTo>
                  <a:lnTo>
                    <a:pt x="1371" y="72"/>
                  </a:lnTo>
                  <a:cubicBezTo>
                    <a:pt x="1256" y="23"/>
                    <a:pt x="1137" y="0"/>
                    <a:pt x="1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4"/>
            <p:cNvSpPr/>
            <p:nvPr/>
          </p:nvSpPr>
          <p:spPr>
            <a:xfrm>
              <a:off x="2936486" y="1804832"/>
              <a:ext cx="273130" cy="407133"/>
            </a:xfrm>
            <a:custGeom>
              <a:avLst/>
              <a:gdLst/>
              <a:ahLst/>
              <a:cxnLst/>
              <a:rect l="l" t="t" r="r" b="b"/>
              <a:pathLst>
                <a:path w="9329" h="13906" extrusionOk="0">
                  <a:moveTo>
                    <a:pt x="8306" y="1"/>
                  </a:moveTo>
                  <a:cubicBezTo>
                    <a:pt x="8002" y="1"/>
                    <a:pt x="7705" y="156"/>
                    <a:pt x="7537" y="436"/>
                  </a:cubicBezTo>
                  <a:lnTo>
                    <a:pt x="256" y="12548"/>
                  </a:lnTo>
                  <a:cubicBezTo>
                    <a:pt x="0" y="12972"/>
                    <a:pt x="138" y="13523"/>
                    <a:pt x="562" y="13779"/>
                  </a:cubicBezTo>
                  <a:cubicBezTo>
                    <a:pt x="706" y="13863"/>
                    <a:pt x="868" y="13905"/>
                    <a:pt x="1023" y="13905"/>
                  </a:cubicBezTo>
                  <a:cubicBezTo>
                    <a:pt x="1328" y="13905"/>
                    <a:pt x="1626" y="13752"/>
                    <a:pt x="1793" y="13472"/>
                  </a:cubicBezTo>
                  <a:lnTo>
                    <a:pt x="9074" y="1360"/>
                  </a:lnTo>
                  <a:cubicBezTo>
                    <a:pt x="9329" y="936"/>
                    <a:pt x="9192" y="384"/>
                    <a:pt x="8767" y="129"/>
                  </a:cubicBezTo>
                  <a:cubicBezTo>
                    <a:pt x="8623" y="42"/>
                    <a:pt x="8463" y="1"/>
                    <a:pt x="8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4"/>
            <p:cNvSpPr/>
            <p:nvPr/>
          </p:nvSpPr>
          <p:spPr>
            <a:xfrm>
              <a:off x="3103982" y="1755441"/>
              <a:ext cx="151335" cy="151335"/>
            </a:xfrm>
            <a:custGeom>
              <a:avLst/>
              <a:gdLst/>
              <a:ahLst/>
              <a:cxnLst/>
              <a:rect l="l" t="t" r="r" b="b"/>
              <a:pathLst>
                <a:path w="5169" h="5169" extrusionOk="0">
                  <a:moveTo>
                    <a:pt x="2583" y="1"/>
                  </a:moveTo>
                  <a:cubicBezTo>
                    <a:pt x="1157" y="1"/>
                    <a:pt x="0" y="1158"/>
                    <a:pt x="0" y="2584"/>
                  </a:cubicBezTo>
                  <a:cubicBezTo>
                    <a:pt x="0" y="4012"/>
                    <a:pt x="1157" y="5169"/>
                    <a:pt x="2583" y="5169"/>
                  </a:cubicBezTo>
                  <a:cubicBezTo>
                    <a:pt x="4011" y="5169"/>
                    <a:pt x="5168" y="4012"/>
                    <a:pt x="5168" y="2584"/>
                  </a:cubicBezTo>
                  <a:cubicBezTo>
                    <a:pt x="5168" y="1158"/>
                    <a:pt x="4011" y="1"/>
                    <a:pt x="2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4"/>
            <p:cNvSpPr/>
            <p:nvPr/>
          </p:nvSpPr>
          <p:spPr>
            <a:xfrm>
              <a:off x="3153315" y="1804773"/>
              <a:ext cx="52612" cy="52612"/>
            </a:xfrm>
            <a:custGeom>
              <a:avLst/>
              <a:gdLst/>
              <a:ahLst/>
              <a:cxnLst/>
              <a:rect l="l" t="t" r="r" b="b"/>
              <a:pathLst>
                <a:path w="1797" h="1797" extrusionOk="0">
                  <a:moveTo>
                    <a:pt x="898" y="1"/>
                  </a:moveTo>
                  <a:cubicBezTo>
                    <a:pt x="403" y="1"/>
                    <a:pt x="0" y="404"/>
                    <a:pt x="0" y="899"/>
                  </a:cubicBezTo>
                  <a:cubicBezTo>
                    <a:pt x="0" y="1395"/>
                    <a:pt x="403" y="1797"/>
                    <a:pt x="898" y="1797"/>
                  </a:cubicBezTo>
                  <a:cubicBezTo>
                    <a:pt x="1395" y="1797"/>
                    <a:pt x="1796" y="1395"/>
                    <a:pt x="1796" y="899"/>
                  </a:cubicBezTo>
                  <a:cubicBezTo>
                    <a:pt x="1796" y="404"/>
                    <a:pt x="1395" y="1"/>
                    <a:pt x="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4"/>
            <p:cNvSpPr/>
            <p:nvPr/>
          </p:nvSpPr>
          <p:spPr>
            <a:xfrm>
              <a:off x="2804562" y="2166261"/>
              <a:ext cx="320940" cy="65289"/>
            </a:xfrm>
            <a:custGeom>
              <a:avLst/>
              <a:gdLst/>
              <a:ahLst/>
              <a:cxnLst/>
              <a:rect l="l" t="t" r="r" b="b"/>
              <a:pathLst>
                <a:path w="10962" h="2230" extrusionOk="0">
                  <a:moveTo>
                    <a:pt x="606" y="0"/>
                  </a:moveTo>
                  <a:cubicBezTo>
                    <a:pt x="272" y="0"/>
                    <a:pt x="1" y="271"/>
                    <a:pt x="1" y="606"/>
                  </a:cubicBezTo>
                  <a:lnTo>
                    <a:pt x="1" y="1624"/>
                  </a:lnTo>
                  <a:cubicBezTo>
                    <a:pt x="1" y="1958"/>
                    <a:pt x="272" y="2229"/>
                    <a:pt x="606" y="2229"/>
                  </a:cubicBezTo>
                  <a:lnTo>
                    <a:pt x="10354" y="2229"/>
                  </a:lnTo>
                  <a:cubicBezTo>
                    <a:pt x="10688" y="2229"/>
                    <a:pt x="10961" y="1958"/>
                    <a:pt x="10960" y="1624"/>
                  </a:cubicBezTo>
                  <a:lnTo>
                    <a:pt x="10960" y="606"/>
                  </a:lnTo>
                  <a:cubicBezTo>
                    <a:pt x="10960" y="271"/>
                    <a:pt x="10688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4"/>
            <p:cNvSpPr/>
            <p:nvPr/>
          </p:nvSpPr>
          <p:spPr>
            <a:xfrm>
              <a:off x="2787493" y="1620706"/>
              <a:ext cx="151335" cy="151335"/>
            </a:xfrm>
            <a:custGeom>
              <a:avLst/>
              <a:gdLst/>
              <a:ahLst/>
              <a:cxnLst/>
              <a:rect l="l" t="t" r="r" b="b"/>
              <a:pathLst>
                <a:path w="5169" h="5169" extrusionOk="0">
                  <a:moveTo>
                    <a:pt x="2586" y="0"/>
                  </a:moveTo>
                  <a:cubicBezTo>
                    <a:pt x="1158" y="0"/>
                    <a:pt x="1" y="1157"/>
                    <a:pt x="1" y="2585"/>
                  </a:cubicBezTo>
                  <a:cubicBezTo>
                    <a:pt x="1" y="4011"/>
                    <a:pt x="1158" y="5168"/>
                    <a:pt x="2586" y="5168"/>
                  </a:cubicBezTo>
                  <a:cubicBezTo>
                    <a:pt x="4012" y="5168"/>
                    <a:pt x="5169" y="4011"/>
                    <a:pt x="5169" y="2585"/>
                  </a:cubicBezTo>
                  <a:cubicBezTo>
                    <a:pt x="5169" y="1157"/>
                    <a:pt x="4012" y="0"/>
                    <a:pt x="2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4"/>
            <p:cNvSpPr/>
            <p:nvPr/>
          </p:nvSpPr>
          <p:spPr>
            <a:xfrm>
              <a:off x="2605066" y="1640322"/>
              <a:ext cx="331246" cy="308029"/>
            </a:xfrm>
            <a:custGeom>
              <a:avLst/>
              <a:gdLst/>
              <a:ahLst/>
              <a:cxnLst/>
              <a:rect l="l" t="t" r="r" b="b"/>
              <a:pathLst>
                <a:path w="11314" h="10521" extrusionOk="0">
                  <a:moveTo>
                    <a:pt x="4192" y="0"/>
                  </a:moveTo>
                  <a:cubicBezTo>
                    <a:pt x="3029" y="0"/>
                    <a:pt x="1867" y="308"/>
                    <a:pt x="837" y="924"/>
                  </a:cubicBezTo>
                  <a:cubicBezTo>
                    <a:pt x="117" y="1355"/>
                    <a:pt x="0" y="2353"/>
                    <a:pt x="596" y="2947"/>
                  </a:cubicBezTo>
                  <a:lnTo>
                    <a:pt x="7788" y="10139"/>
                  </a:lnTo>
                  <a:cubicBezTo>
                    <a:pt x="8045" y="10397"/>
                    <a:pt x="8377" y="10521"/>
                    <a:pt x="8706" y="10521"/>
                  </a:cubicBezTo>
                  <a:cubicBezTo>
                    <a:pt x="9139" y="10521"/>
                    <a:pt x="9566" y="10306"/>
                    <a:pt x="9811" y="9898"/>
                  </a:cubicBezTo>
                  <a:cubicBezTo>
                    <a:pt x="11313" y="7384"/>
                    <a:pt x="10982" y="4081"/>
                    <a:pt x="8818" y="1917"/>
                  </a:cubicBezTo>
                  <a:cubicBezTo>
                    <a:pt x="7540" y="639"/>
                    <a:pt x="5866" y="0"/>
                    <a:pt x="4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4"/>
            <p:cNvSpPr/>
            <p:nvPr/>
          </p:nvSpPr>
          <p:spPr>
            <a:xfrm>
              <a:off x="2704668" y="1680315"/>
              <a:ext cx="29804" cy="27931"/>
            </a:xfrm>
            <a:custGeom>
              <a:avLst/>
              <a:gdLst/>
              <a:ahLst/>
              <a:cxnLst/>
              <a:rect l="l" t="t" r="r" b="b"/>
              <a:pathLst>
                <a:path w="1018" h="954" extrusionOk="0">
                  <a:moveTo>
                    <a:pt x="646" y="1"/>
                  </a:moveTo>
                  <a:cubicBezTo>
                    <a:pt x="560" y="1"/>
                    <a:pt x="473" y="34"/>
                    <a:pt x="407" y="100"/>
                  </a:cubicBezTo>
                  <a:lnTo>
                    <a:pt x="132" y="375"/>
                  </a:lnTo>
                  <a:cubicBezTo>
                    <a:pt x="0" y="507"/>
                    <a:pt x="0" y="723"/>
                    <a:pt x="132" y="855"/>
                  </a:cubicBezTo>
                  <a:cubicBezTo>
                    <a:pt x="197" y="921"/>
                    <a:pt x="285" y="954"/>
                    <a:pt x="372" y="954"/>
                  </a:cubicBezTo>
                  <a:cubicBezTo>
                    <a:pt x="458" y="954"/>
                    <a:pt x="546" y="921"/>
                    <a:pt x="611" y="855"/>
                  </a:cubicBezTo>
                  <a:lnTo>
                    <a:pt x="886" y="579"/>
                  </a:lnTo>
                  <a:cubicBezTo>
                    <a:pt x="1018" y="447"/>
                    <a:pt x="1018" y="232"/>
                    <a:pt x="886" y="100"/>
                  </a:cubicBezTo>
                  <a:cubicBezTo>
                    <a:pt x="820" y="34"/>
                    <a:pt x="733" y="1"/>
                    <a:pt x="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4"/>
            <p:cNvSpPr/>
            <p:nvPr/>
          </p:nvSpPr>
          <p:spPr>
            <a:xfrm>
              <a:off x="2850381" y="1826058"/>
              <a:ext cx="29892" cy="27931"/>
            </a:xfrm>
            <a:custGeom>
              <a:avLst/>
              <a:gdLst/>
              <a:ahLst/>
              <a:cxnLst/>
              <a:rect l="l" t="t" r="r" b="b"/>
              <a:pathLst>
                <a:path w="1021" h="954" extrusionOk="0">
                  <a:moveTo>
                    <a:pt x="648" y="1"/>
                  </a:moveTo>
                  <a:cubicBezTo>
                    <a:pt x="561" y="1"/>
                    <a:pt x="474" y="34"/>
                    <a:pt x="408" y="100"/>
                  </a:cubicBezTo>
                  <a:lnTo>
                    <a:pt x="133" y="376"/>
                  </a:lnTo>
                  <a:cubicBezTo>
                    <a:pt x="1" y="508"/>
                    <a:pt x="1" y="723"/>
                    <a:pt x="133" y="855"/>
                  </a:cubicBezTo>
                  <a:cubicBezTo>
                    <a:pt x="200" y="922"/>
                    <a:pt x="288" y="954"/>
                    <a:pt x="372" y="954"/>
                  </a:cubicBezTo>
                  <a:cubicBezTo>
                    <a:pt x="461" y="954"/>
                    <a:pt x="547" y="922"/>
                    <a:pt x="614" y="855"/>
                  </a:cubicBezTo>
                  <a:lnTo>
                    <a:pt x="888" y="580"/>
                  </a:lnTo>
                  <a:cubicBezTo>
                    <a:pt x="1020" y="448"/>
                    <a:pt x="1020" y="232"/>
                    <a:pt x="888" y="100"/>
                  </a:cubicBezTo>
                  <a:cubicBezTo>
                    <a:pt x="822" y="34"/>
                    <a:pt x="735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4"/>
            <p:cNvSpPr/>
            <p:nvPr/>
          </p:nvSpPr>
          <p:spPr>
            <a:xfrm>
              <a:off x="2751482" y="1754328"/>
              <a:ext cx="55130" cy="51323"/>
            </a:xfrm>
            <a:custGeom>
              <a:avLst/>
              <a:gdLst/>
              <a:ahLst/>
              <a:cxnLst/>
              <a:rect l="l" t="t" r="r" b="b"/>
              <a:pathLst>
                <a:path w="1883" h="1753" extrusionOk="0">
                  <a:moveTo>
                    <a:pt x="480" y="1"/>
                  </a:moveTo>
                  <a:cubicBezTo>
                    <a:pt x="343" y="1"/>
                    <a:pt x="214" y="83"/>
                    <a:pt x="162" y="217"/>
                  </a:cubicBezTo>
                  <a:cubicBezTo>
                    <a:pt x="0" y="634"/>
                    <a:pt x="100" y="1106"/>
                    <a:pt x="414" y="1421"/>
                  </a:cubicBezTo>
                  <a:cubicBezTo>
                    <a:pt x="630" y="1638"/>
                    <a:pt x="919" y="1752"/>
                    <a:pt x="1211" y="1752"/>
                  </a:cubicBezTo>
                  <a:cubicBezTo>
                    <a:pt x="1347" y="1752"/>
                    <a:pt x="1486" y="1726"/>
                    <a:pt x="1620" y="1676"/>
                  </a:cubicBezTo>
                  <a:cubicBezTo>
                    <a:pt x="1796" y="1608"/>
                    <a:pt x="1882" y="1410"/>
                    <a:pt x="1814" y="1236"/>
                  </a:cubicBezTo>
                  <a:cubicBezTo>
                    <a:pt x="1762" y="1101"/>
                    <a:pt x="1633" y="1019"/>
                    <a:pt x="1497" y="1019"/>
                  </a:cubicBezTo>
                  <a:cubicBezTo>
                    <a:pt x="1456" y="1019"/>
                    <a:pt x="1414" y="1026"/>
                    <a:pt x="1373" y="1042"/>
                  </a:cubicBezTo>
                  <a:cubicBezTo>
                    <a:pt x="1321" y="1063"/>
                    <a:pt x="1267" y="1072"/>
                    <a:pt x="1212" y="1072"/>
                  </a:cubicBezTo>
                  <a:cubicBezTo>
                    <a:pt x="1096" y="1072"/>
                    <a:pt x="981" y="1027"/>
                    <a:pt x="896" y="942"/>
                  </a:cubicBezTo>
                  <a:cubicBezTo>
                    <a:pt x="771" y="815"/>
                    <a:pt x="731" y="629"/>
                    <a:pt x="796" y="463"/>
                  </a:cubicBezTo>
                  <a:cubicBezTo>
                    <a:pt x="863" y="287"/>
                    <a:pt x="775" y="92"/>
                    <a:pt x="602" y="23"/>
                  </a:cubicBezTo>
                  <a:cubicBezTo>
                    <a:pt x="562" y="8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4"/>
            <p:cNvSpPr/>
            <p:nvPr/>
          </p:nvSpPr>
          <p:spPr>
            <a:xfrm>
              <a:off x="2629249" y="1865612"/>
              <a:ext cx="65699" cy="63737"/>
            </a:xfrm>
            <a:custGeom>
              <a:avLst/>
              <a:gdLst/>
              <a:ahLst/>
              <a:cxnLst/>
              <a:rect l="l" t="t" r="r" b="b"/>
              <a:pathLst>
                <a:path w="2244" h="2177" extrusionOk="0">
                  <a:moveTo>
                    <a:pt x="1871" y="0"/>
                  </a:moveTo>
                  <a:cubicBezTo>
                    <a:pt x="1784" y="0"/>
                    <a:pt x="1697" y="33"/>
                    <a:pt x="1631" y="99"/>
                  </a:cubicBezTo>
                  <a:lnTo>
                    <a:pt x="132" y="1598"/>
                  </a:lnTo>
                  <a:cubicBezTo>
                    <a:pt x="0" y="1730"/>
                    <a:pt x="0" y="1944"/>
                    <a:pt x="132" y="2076"/>
                  </a:cubicBezTo>
                  <a:cubicBezTo>
                    <a:pt x="199" y="2143"/>
                    <a:pt x="287" y="2177"/>
                    <a:pt x="372" y="2177"/>
                  </a:cubicBezTo>
                  <a:cubicBezTo>
                    <a:pt x="460" y="2177"/>
                    <a:pt x="546" y="2143"/>
                    <a:pt x="613" y="2076"/>
                  </a:cubicBezTo>
                  <a:lnTo>
                    <a:pt x="2111" y="578"/>
                  </a:lnTo>
                  <a:cubicBezTo>
                    <a:pt x="2243" y="446"/>
                    <a:pt x="2243" y="231"/>
                    <a:pt x="2111" y="99"/>
                  </a:cubicBezTo>
                  <a:cubicBezTo>
                    <a:pt x="2045" y="33"/>
                    <a:pt x="1958" y="0"/>
                    <a:pt x="1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4"/>
            <p:cNvSpPr/>
            <p:nvPr/>
          </p:nvSpPr>
          <p:spPr>
            <a:xfrm>
              <a:off x="2575642" y="1778102"/>
              <a:ext cx="65377" cy="36714"/>
            </a:xfrm>
            <a:custGeom>
              <a:avLst/>
              <a:gdLst/>
              <a:ahLst/>
              <a:cxnLst/>
              <a:rect l="l" t="t" r="r" b="b"/>
              <a:pathLst>
                <a:path w="2233" h="1254" extrusionOk="0">
                  <a:moveTo>
                    <a:pt x="1848" y="1"/>
                  </a:moveTo>
                  <a:cubicBezTo>
                    <a:pt x="1807" y="1"/>
                    <a:pt x="1765" y="8"/>
                    <a:pt x="1724" y="24"/>
                  </a:cubicBezTo>
                  <a:lnTo>
                    <a:pt x="261" y="598"/>
                  </a:lnTo>
                  <a:cubicBezTo>
                    <a:pt x="86" y="665"/>
                    <a:pt x="0" y="864"/>
                    <a:pt x="69" y="1039"/>
                  </a:cubicBezTo>
                  <a:cubicBezTo>
                    <a:pt x="122" y="1172"/>
                    <a:pt x="248" y="1253"/>
                    <a:pt x="386" y="1253"/>
                  </a:cubicBezTo>
                  <a:cubicBezTo>
                    <a:pt x="428" y="1253"/>
                    <a:pt x="468" y="1245"/>
                    <a:pt x="511" y="1231"/>
                  </a:cubicBezTo>
                  <a:lnTo>
                    <a:pt x="1972" y="655"/>
                  </a:lnTo>
                  <a:cubicBezTo>
                    <a:pt x="2146" y="588"/>
                    <a:pt x="2233" y="389"/>
                    <a:pt x="2164" y="215"/>
                  </a:cubicBezTo>
                  <a:cubicBezTo>
                    <a:pt x="2111" y="82"/>
                    <a:pt x="1983" y="1"/>
                    <a:pt x="1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4"/>
            <p:cNvSpPr/>
            <p:nvPr/>
          </p:nvSpPr>
          <p:spPr>
            <a:xfrm>
              <a:off x="2743489" y="1919804"/>
              <a:ext cx="39349" cy="62742"/>
            </a:xfrm>
            <a:custGeom>
              <a:avLst/>
              <a:gdLst/>
              <a:ahLst/>
              <a:cxnLst/>
              <a:rect l="l" t="t" r="r" b="b"/>
              <a:pathLst>
                <a:path w="1344" h="2143" extrusionOk="0">
                  <a:moveTo>
                    <a:pt x="961" y="0"/>
                  </a:moveTo>
                  <a:cubicBezTo>
                    <a:pt x="825" y="0"/>
                    <a:pt x="696" y="81"/>
                    <a:pt x="643" y="215"/>
                  </a:cubicBezTo>
                  <a:lnTo>
                    <a:pt x="69" y="1678"/>
                  </a:lnTo>
                  <a:cubicBezTo>
                    <a:pt x="0" y="1852"/>
                    <a:pt x="86" y="2051"/>
                    <a:pt x="261" y="2118"/>
                  </a:cubicBezTo>
                  <a:cubicBezTo>
                    <a:pt x="299" y="2136"/>
                    <a:pt x="342" y="2143"/>
                    <a:pt x="384" y="2143"/>
                  </a:cubicBezTo>
                  <a:cubicBezTo>
                    <a:pt x="520" y="2143"/>
                    <a:pt x="648" y="2062"/>
                    <a:pt x="701" y="1928"/>
                  </a:cubicBezTo>
                  <a:lnTo>
                    <a:pt x="1275" y="463"/>
                  </a:lnTo>
                  <a:cubicBezTo>
                    <a:pt x="1344" y="291"/>
                    <a:pt x="1257" y="92"/>
                    <a:pt x="1083" y="23"/>
                  </a:cubicBezTo>
                  <a:cubicBezTo>
                    <a:pt x="1043" y="7"/>
                    <a:pt x="1002" y="0"/>
                    <a:pt x="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4"/>
            <p:cNvSpPr/>
            <p:nvPr/>
          </p:nvSpPr>
          <p:spPr>
            <a:xfrm>
              <a:off x="3057900" y="2122755"/>
              <a:ext cx="43536" cy="43419"/>
            </a:xfrm>
            <a:custGeom>
              <a:avLst/>
              <a:gdLst/>
              <a:ahLst/>
              <a:cxnLst/>
              <a:rect l="l" t="t" r="r" b="b"/>
              <a:pathLst>
                <a:path w="1487" h="1483" extrusionOk="0">
                  <a:moveTo>
                    <a:pt x="741" y="0"/>
                  </a:moveTo>
                  <a:cubicBezTo>
                    <a:pt x="333" y="0"/>
                    <a:pt x="0" y="333"/>
                    <a:pt x="0" y="742"/>
                  </a:cubicBezTo>
                  <a:lnTo>
                    <a:pt x="0" y="1483"/>
                  </a:lnTo>
                  <a:lnTo>
                    <a:pt x="1486" y="1483"/>
                  </a:lnTo>
                  <a:lnTo>
                    <a:pt x="1486" y="742"/>
                  </a:lnTo>
                  <a:cubicBezTo>
                    <a:pt x="1484" y="333"/>
                    <a:pt x="1152" y="0"/>
                    <a:pt x="7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9" name="Google Shape;2149;p64"/>
          <p:cNvGrpSpPr/>
          <p:nvPr/>
        </p:nvGrpSpPr>
        <p:grpSpPr>
          <a:xfrm>
            <a:off x="6651025" y="1863349"/>
            <a:ext cx="452562" cy="436376"/>
            <a:chOff x="4428747" y="124364"/>
            <a:chExt cx="1663221" cy="1603733"/>
          </a:xfrm>
        </p:grpSpPr>
        <p:sp>
          <p:nvSpPr>
            <p:cNvPr id="2150" name="Google Shape;2150;p64"/>
            <p:cNvSpPr/>
            <p:nvPr/>
          </p:nvSpPr>
          <p:spPr>
            <a:xfrm>
              <a:off x="4428747" y="124364"/>
              <a:ext cx="116204" cy="1603733"/>
            </a:xfrm>
            <a:custGeom>
              <a:avLst/>
              <a:gdLst/>
              <a:ahLst/>
              <a:cxnLst/>
              <a:rect l="l" t="t" r="r" b="b"/>
              <a:pathLst>
                <a:path w="1633" h="22537" extrusionOk="0">
                  <a:moveTo>
                    <a:pt x="353" y="1"/>
                  </a:moveTo>
                  <a:cubicBezTo>
                    <a:pt x="159" y="1"/>
                    <a:pt x="0" y="159"/>
                    <a:pt x="0" y="353"/>
                  </a:cubicBezTo>
                  <a:lnTo>
                    <a:pt x="0" y="22184"/>
                  </a:lnTo>
                  <a:cubicBezTo>
                    <a:pt x="0" y="22378"/>
                    <a:pt x="159" y="22536"/>
                    <a:pt x="353" y="22536"/>
                  </a:cubicBezTo>
                  <a:lnTo>
                    <a:pt x="1280" y="22536"/>
                  </a:lnTo>
                  <a:cubicBezTo>
                    <a:pt x="1476" y="22536"/>
                    <a:pt x="1633" y="22378"/>
                    <a:pt x="1633" y="22184"/>
                  </a:cubicBezTo>
                  <a:lnTo>
                    <a:pt x="1633" y="353"/>
                  </a:lnTo>
                  <a:cubicBezTo>
                    <a:pt x="1633" y="159"/>
                    <a:pt x="1474" y="1"/>
                    <a:pt x="1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4"/>
            <p:cNvSpPr/>
            <p:nvPr/>
          </p:nvSpPr>
          <p:spPr>
            <a:xfrm>
              <a:off x="4428960" y="1488340"/>
              <a:ext cx="116133" cy="239738"/>
            </a:xfrm>
            <a:custGeom>
              <a:avLst/>
              <a:gdLst/>
              <a:ahLst/>
              <a:cxnLst/>
              <a:rect l="l" t="t" r="r" b="b"/>
              <a:pathLst>
                <a:path w="1632" h="3369" extrusionOk="0">
                  <a:moveTo>
                    <a:pt x="1" y="0"/>
                  </a:moveTo>
                  <a:lnTo>
                    <a:pt x="1" y="3016"/>
                  </a:lnTo>
                  <a:cubicBezTo>
                    <a:pt x="1" y="3210"/>
                    <a:pt x="159" y="3368"/>
                    <a:pt x="353" y="3368"/>
                  </a:cubicBezTo>
                  <a:lnTo>
                    <a:pt x="1279" y="3368"/>
                  </a:lnTo>
                  <a:cubicBezTo>
                    <a:pt x="1473" y="3368"/>
                    <a:pt x="1631" y="3210"/>
                    <a:pt x="1631" y="3016"/>
                  </a:cubicBezTo>
                  <a:lnTo>
                    <a:pt x="16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4"/>
            <p:cNvSpPr/>
            <p:nvPr/>
          </p:nvSpPr>
          <p:spPr>
            <a:xfrm>
              <a:off x="4544878" y="162576"/>
              <a:ext cx="1547090" cy="852568"/>
            </a:xfrm>
            <a:custGeom>
              <a:avLst/>
              <a:gdLst/>
              <a:ahLst/>
              <a:cxnLst/>
              <a:rect l="l" t="t" r="r" b="b"/>
              <a:pathLst>
                <a:path w="21741" h="11981" extrusionOk="0">
                  <a:moveTo>
                    <a:pt x="1" y="1"/>
                  </a:moveTo>
                  <a:lnTo>
                    <a:pt x="1" y="11981"/>
                  </a:lnTo>
                  <a:lnTo>
                    <a:pt x="20927" y="6772"/>
                  </a:lnTo>
                  <a:cubicBezTo>
                    <a:pt x="21741" y="6570"/>
                    <a:pt x="21741" y="5413"/>
                    <a:pt x="20927" y="52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4"/>
            <p:cNvSpPr/>
            <p:nvPr/>
          </p:nvSpPr>
          <p:spPr>
            <a:xfrm>
              <a:off x="5505241" y="401742"/>
              <a:ext cx="586714" cy="374373"/>
            </a:xfrm>
            <a:custGeom>
              <a:avLst/>
              <a:gdLst/>
              <a:ahLst/>
              <a:cxnLst/>
              <a:rect l="l" t="t" r="r" b="b"/>
              <a:pathLst>
                <a:path w="8245" h="5261" extrusionOk="0">
                  <a:moveTo>
                    <a:pt x="1" y="1"/>
                  </a:moveTo>
                  <a:lnTo>
                    <a:pt x="1" y="5260"/>
                  </a:lnTo>
                  <a:lnTo>
                    <a:pt x="7431" y="3411"/>
                  </a:lnTo>
                  <a:cubicBezTo>
                    <a:pt x="8245" y="3209"/>
                    <a:pt x="8245" y="2052"/>
                    <a:pt x="7431" y="18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4"/>
            <p:cNvSpPr/>
            <p:nvPr/>
          </p:nvSpPr>
          <p:spPr>
            <a:xfrm>
              <a:off x="4607569" y="249675"/>
              <a:ext cx="1314752" cy="678653"/>
            </a:xfrm>
            <a:custGeom>
              <a:avLst/>
              <a:gdLst/>
              <a:ahLst/>
              <a:cxnLst/>
              <a:rect l="l" t="t" r="r" b="b"/>
              <a:pathLst>
                <a:path w="18476" h="9537" extrusionOk="0">
                  <a:moveTo>
                    <a:pt x="678" y="772"/>
                  </a:moveTo>
                  <a:lnTo>
                    <a:pt x="16731" y="4768"/>
                  </a:lnTo>
                  <a:lnTo>
                    <a:pt x="678" y="8762"/>
                  </a:lnTo>
                  <a:lnTo>
                    <a:pt x="678" y="772"/>
                  </a:lnTo>
                  <a:close/>
                  <a:moveTo>
                    <a:pt x="338" y="0"/>
                  </a:moveTo>
                  <a:cubicBezTo>
                    <a:pt x="263" y="0"/>
                    <a:pt x="189" y="26"/>
                    <a:pt x="129" y="72"/>
                  </a:cubicBezTo>
                  <a:cubicBezTo>
                    <a:pt x="48" y="138"/>
                    <a:pt x="0" y="236"/>
                    <a:pt x="0" y="340"/>
                  </a:cubicBezTo>
                  <a:lnTo>
                    <a:pt x="0" y="9199"/>
                  </a:lnTo>
                  <a:cubicBezTo>
                    <a:pt x="0" y="9302"/>
                    <a:pt x="48" y="9401"/>
                    <a:pt x="129" y="9464"/>
                  </a:cubicBezTo>
                  <a:cubicBezTo>
                    <a:pt x="188" y="9514"/>
                    <a:pt x="264" y="9537"/>
                    <a:pt x="338" y="9537"/>
                  </a:cubicBezTo>
                  <a:cubicBezTo>
                    <a:pt x="366" y="9537"/>
                    <a:pt x="393" y="9533"/>
                    <a:pt x="419" y="9533"/>
                  </a:cubicBezTo>
                  <a:lnTo>
                    <a:pt x="18219" y="5103"/>
                  </a:lnTo>
                  <a:cubicBezTo>
                    <a:pt x="18370" y="5064"/>
                    <a:pt x="18476" y="4929"/>
                    <a:pt x="18476" y="4772"/>
                  </a:cubicBezTo>
                  <a:cubicBezTo>
                    <a:pt x="18476" y="4615"/>
                    <a:pt x="18370" y="4480"/>
                    <a:pt x="18219" y="4443"/>
                  </a:cubicBezTo>
                  <a:lnTo>
                    <a:pt x="419" y="11"/>
                  </a:lnTo>
                  <a:cubicBezTo>
                    <a:pt x="392" y="4"/>
                    <a:pt x="365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5" name="Google Shape;2155;p64"/>
          <p:cNvGrpSpPr/>
          <p:nvPr/>
        </p:nvGrpSpPr>
        <p:grpSpPr>
          <a:xfrm>
            <a:off x="7890560" y="1841874"/>
            <a:ext cx="485490" cy="479282"/>
            <a:chOff x="4872344" y="255500"/>
            <a:chExt cx="1088055" cy="1074143"/>
          </a:xfrm>
        </p:grpSpPr>
        <p:sp>
          <p:nvSpPr>
            <p:cNvPr id="2156" name="Google Shape;2156;p64"/>
            <p:cNvSpPr/>
            <p:nvPr/>
          </p:nvSpPr>
          <p:spPr>
            <a:xfrm>
              <a:off x="5008699" y="387914"/>
              <a:ext cx="819735" cy="819643"/>
            </a:xfrm>
            <a:custGeom>
              <a:avLst/>
              <a:gdLst/>
              <a:ahLst/>
              <a:cxnLst/>
              <a:rect l="l" t="t" r="r" b="b"/>
              <a:pathLst>
                <a:path w="17681" h="17679" extrusionOk="0">
                  <a:moveTo>
                    <a:pt x="4709" y="1"/>
                  </a:moveTo>
                  <a:lnTo>
                    <a:pt x="0" y="4709"/>
                  </a:lnTo>
                  <a:lnTo>
                    <a:pt x="12970" y="17679"/>
                  </a:lnTo>
                  <a:lnTo>
                    <a:pt x="17680" y="12970"/>
                  </a:lnTo>
                  <a:lnTo>
                    <a:pt x="47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4"/>
            <p:cNvSpPr/>
            <p:nvPr/>
          </p:nvSpPr>
          <p:spPr>
            <a:xfrm>
              <a:off x="5066236" y="445405"/>
              <a:ext cx="704617" cy="704617"/>
            </a:xfrm>
            <a:custGeom>
              <a:avLst/>
              <a:gdLst/>
              <a:ahLst/>
              <a:cxnLst/>
              <a:rect l="l" t="t" r="r" b="b"/>
              <a:pathLst>
                <a:path w="15198" h="15198" extrusionOk="0">
                  <a:moveTo>
                    <a:pt x="2228" y="0"/>
                  </a:moveTo>
                  <a:lnTo>
                    <a:pt x="1" y="2227"/>
                  </a:lnTo>
                  <a:lnTo>
                    <a:pt x="12970" y="15197"/>
                  </a:lnTo>
                  <a:lnTo>
                    <a:pt x="15198" y="12970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4"/>
            <p:cNvSpPr/>
            <p:nvPr/>
          </p:nvSpPr>
          <p:spPr>
            <a:xfrm>
              <a:off x="4872344" y="255500"/>
              <a:ext cx="354673" cy="350686"/>
            </a:xfrm>
            <a:custGeom>
              <a:avLst/>
              <a:gdLst/>
              <a:ahLst/>
              <a:cxnLst/>
              <a:rect l="l" t="t" r="r" b="b"/>
              <a:pathLst>
                <a:path w="7650" h="7564" extrusionOk="0">
                  <a:moveTo>
                    <a:pt x="4423" y="0"/>
                  </a:moveTo>
                  <a:cubicBezTo>
                    <a:pt x="4193" y="0"/>
                    <a:pt x="3963" y="88"/>
                    <a:pt x="3788" y="263"/>
                  </a:cubicBezTo>
                  <a:lnTo>
                    <a:pt x="349" y="3700"/>
                  </a:lnTo>
                  <a:cubicBezTo>
                    <a:pt x="1" y="4050"/>
                    <a:pt x="1" y="4621"/>
                    <a:pt x="349" y="4971"/>
                  </a:cubicBezTo>
                  <a:lnTo>
                    <a:pt x="2943" y="7563"/>
                  </a:lnTo>
                  <a:lnTo>
                    <a:pt x="7650" y="2855"/>
                  </a:lnTo>
                  <a:lnTo>
                    <a:pt x="5058" y="263"/>
                  </a:lnTo>
                  <a:cubicBezTo>
                    <a:pt x="4883" y="88"/>
                    <a:pt x="4653" y="0"/>
                    <a:pt x="4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4"/>
            <p:cNvSpPr/>
            <p:nvPr/>
          </p:nvSpPr>
          <p:spPr>
            <a:xfrm>
              <a:off x="5610080" y="989249"/>
              <a:ext cx="350222" cy="340393"/>
            </a:xfrm>
            <a:custGeom>
              <a:avLst/>
              <a:gdLst/>
              <a:ahLst/>
              <a:cxnLst/>
              <a:rect l="l" t="t" r="r" b="b"/>
              <a:pathLst>
                <a:path w="7554" h="7342" extrusionOk="0">
                  <a:moveTo>
                    <a:pt x="4709" y="0"/>
                  </a:moveTo>
                  <a:lnTo>
                    <a:pt x="1" y="4707"/>
                  </a:lnTo>
                  <a:lnTo>
                    <a:pt x="5961" y="7258"/>
                  </a:lnTo>
                  <a:cubicBezTo>
                    <a:pt x="6094" y="7315"/>
                    <a:pt x="6228" y="7341"/>
                    <a:pt x="6356" y="7341"/>
                  </a:cubicBezTo>
                  <a:cubicBezTo>
                    <a:pt x="7020" y="7341"/>
                    <a:pt x="7554" y="6648"/>
                    <a:pt x="7259" y="5960"/>
                  </a:cubicBezTo>
                  <a:lnTo>
                    <a:pt x="4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4"/>
            <p:cNvSpPr/>
            <p:nvPr/>
          </p:nvSpPr>
          <p:spPr>
            <a:xfrm>
              <a:off x="5788163" y="1167285"/>
              <a:ext cx="172237" cy="162315"/>
            </a:xfrm>
            <a:custGeom>
              <a:avLst/>
              <a:gdLst/>
              <a:ahLst/>
              <a:cxnLst/>
              <a:rect l="l" t="t" r="r" b="b"/>
              <a:pathLst>
                <a:path w="3715" h="3501" extrusionOk="0">
                  <a:moveTo>
                    <a:pt x="2513" y="0"/>
                  </a:moveTo>
                  <a:lnTo>
                    <a:pt x="0" y="2511"/>
                  </a:lnTo>
                  <a:lnTo>
                    <a:pt x="2118" y="3418"/>
                  </a:lnTo>
                  <a:cubicBezTo>
                    <a:pt x="2251" y="3475"/>
                    <a:pt x="2384" y="3501"/>
                    <a:pt x="2513" y="3501"/>
                  </a:cubicBezTo>
                  <a:cubicBezTo>
                    <a:pt x="3178" y="3501"/>
                    <a:pt x="3715" y="2806"/>
                    <a:pt x="3420" y="2117"/>
                  </a:cubicBezTo>
                  <a:lnTo>
                    <a:pt x="25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4"/>
            <p:cNvSpPr/>
            <p:nvPr/>
          </p:nvSpPr>
          <p:spPr>
            <a:xfrm>
              <a:off x="5008699" y="387821"/>
              <a:ext cx="318557" cy="318603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4710" y="1"/>
                  </a:moveTo>
                  <a:lnTo>
                    <a:pt x="0" y="4711"/>
                  </a:lnTo>
                  <a:lnTo>
                    <a:pt x="2163" y="6871"/>
                  </a:lnTo>
                  <a:lnTo>
                    <a:pt x="6871" y="2163"/>
                  </a:lnTo>
                  <a:lnTo>
                    <a:pt x="4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2" name="Google Shape;2162;p64"/>
          <p:cNvGrpSpPr/>
          <p:nvPr/>
        </p:nvGrpSpPr>
        <p:grpSpPr>
          <a:xfrm>
            <a:off x="7311644" y="1825194"/>
            <a:ext cx="370538" cy="512588"/>
            <a:chOff x="3809786" y="260122"/>
            <a:chExt cx="776484" cy="1074158"/>
          </a:xfrm>
        </p:grpSpPr>
        <p:sp>
          <p:nvSpPr>
            <p:cNvPr id="2163" name="Google Shape;2163;p64"/>
            <p:cNvSpPr/>
            <p:nvPr/>
          </p:nvSpPr>
          <p:spPr>
            <a:xfrm>
              <a:off x="3809786" y="369035"/>
              <a:ext cx="776484" cy="965245"/>
            </a:xfrm>
            <a:custGeom>
              <a:avLst/>
              <a:gdLst/>
              <a:ahLst/>
              <a:cxnLst/>
              <a:rect l="l" t="t" r="r" b="b"/>
              <a:pathLst>
                <a:path w="18544" h="23052" extrusionOk="0">
                  <a:moveTo>
                    <a:pt x="675" y="0"/>
                  </a:moveTo>
                  <a:cubicBezTo>
                    <a:pt x="302" y="0"/>
                    <a:pt x="1" y="303"/>
                    <a:pt x="1" y="676"/>
                  </a:cubicBezTo>
                  <a:lnTo>
                    <a:pt x="1" y="22376"/>
                  </a:lnTo>
                  <a:cubicBezTo>
                    <a:pt x="1" y="22749"/>
                    <a:pt x="302" y="23052"/>
                    <a:pt x="675" y="23052"/>
                  </a:cubicBezTo>
                  <a:lnTo>
                    <a:pt x="17866" y="23052"/>
                  </a:lnTo>
                  <a:cubicBezTo>
                    <a:pt x="18241" y="23052"/>
                    <a:pt x="18544" y="22747"/>
                    <a:pt x="18542" y="22374"/>
                  </a:cubicBezTo>
                  <a:lnTo>
                    <a:pt x="18542" y="676"/>
                  </a:lnTo>
                  <a:cubicBezTo>
                    <a:pt x="18542" y="303"/>
                    <a:pt x="18241" y="0"/>
                    <a:pt x="178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4"/>
            <p:cNvSpPr/>
            <p:nvPr/>
          </p:nvSpPr>
          <p:spPr>
            <a:xfrm>
              <a:off x="3890811" y="450060"/>
              <a:ext cx="614437" cy="803198"/>
            </a:xfrm>
            <a:custGeom>
              <a:avLst/>
              <a:gdLst/>
              <a:ahLst/>
              <a:cxnLst/>
              <a:rect l="l" t="t" r="r" b="b"/>
              <a:pathLst>
                <a:path w="14674" h="19182" extrusionOk="0">
                  <a:moveTo>
                    <a:pt x="589" y="0"/>
                  </a:moveTo>
                  <a:cubicBezTo>
                    <a:pt x="265" y="0"/>
                    <a:pt x="1" y="264"/>
                    <a:pt x="1" y="590"/>
                  </a:cubicBezTo>
                  <a:lnTo>
                    <a:pt x="1" y="18592"/>
                  </a:lnTo>
                  <a:cubicBezTo>
                    <a:pt x="1" y="18918"/>
                    <a:pt x="265" y="19182"/>
                    <a:pt x="587" y="19182"/>
                  </a:cubicBezTo>
                  <a:lnTo>
                    <a:pt x="8993" y="19182"/>
                  </a:lnTo>
                  <a:lnTo>
                    <a:pt x="14673" y="13503"/>
                  </a:lnTo>
                  <a:lnTo>
                    <a:pt x="14673" y="590"/>
                  </a:lnTo>
                  <a:cubicBezTo>
                    <a:pt x="14673" y="264"/>
                    <a:pt x="14409" y="0"/>
                    <a:pt x="14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4"/>
            <p:cNvSpPr/>
            <p:nvPr/>
          </p:nvSpPr>
          <p:spPr>
            <a:xfrm>
              <a:off x="4019488" y="260122"/>
              <a:ext cx="354660" cy="227577"/>
            </a:xfrm>
            <a:custGeom>
              <a:avLst/>
              <a:gdLst/>
              <a:ahLst/>
              <a:cxnLst/>
              <a:rect l="l" t="t" r="r" b="b"/>
              <a:pathLst>
                <a:path w="8470" h="5435" extrusionOk="0">
                  <a:moveTo>
                    <a:pt x="4235" y="1201"/>
                  </a:moveTo>
                  <a:cubicBezTo>
                    <a:pt x="4512" y="1201"/>
                    <a:pt x="4737" y="1427"/>
                    <a:pt x="4737" y="1703"/>
                  </a:cubicBezTo>
                  <a:cubicBezTo>
                    <a:pt x="4739" y="1981"/>
                    <a:pt x="4512" y="2205"/>
                    <a:pt x="4235" y="2205"/>
                  </a:cubicBezTo>
                  <a:cubicBezTo>
                    <a:pt x="3957" y="2205"/>
                    <a:pt x="3733" y="1981"/>
                    <a:pt x="3733" y="1703"/>
                  </a:cubicBezTo>
                  <a:cubicBezTo>
                    <a:pt x="3733" y="1427"/>
                    <a:pt x="3957" y="1201"/>
                    <a:pt x="4235" y="1201"/>
                  </a:cubicBezTo>
                  <a:close/>
                  <a:moveTo>
                    <a:pt x="4235" y="0"/>
                  </a:moveTo>
                  <a:cubicBezTo>
                    <a:pt x="3293" y="0"/>
                    <a:pt x="2531" y="765"/>
                    <a:pt x="2531" y="1703"/>
                  </a:cubicBezTo>
                  <a:lnTo>
                    <a:pt x="587" y="1703"/>
                  </a:lnTo>
                  <a:cubicBezTo>
                    <a:pt x="265" y="1703"/>
                    <a:pt x="1" y="1965"/>
                    <a:pt x="1" y="2291"/>
                  </a:cubicBezTo>
                  <a:lnTo>
                    <a:pt x="1" y="4846"/>
                  </a:lnTo>
                  <a:cubicBezTo>
                    <a:pt x="1" y="5170"/>
                    <a:pt x="261" y="5434"/>
                    <a:pt x="587" y="5434"/>
                  </a:cubicBezTo>
                  <a:lnTo>
                    <a:pt x="7882" y="5434"/>
                  </a:lnTo>
                  <a:cubicBezTo>
                    <a:pt x="8206" y="5434"/>
                    <a:pt x="8470" y="5172"/>
                    <a:pt x="8470" y="4846"/>
                  </a:cubicBezTo>
                  <a:lnTo>
                    <a:pt x="8470" y="2289"/>
                  </a:lnTo>
                  <a:cubicBezTo>
                    <a:pt x="8470" y="1965"/>
                    <a:pt x="8207" y="1703"/>
                    <a:pt x="7882" y="1703"/>
                  </a:cubicBezTo>
                  <a:lnTo>
                    <a:pt x="5938" y="1703"/>
                  </a:lnTo>
                  <a:cubicBezTo>
                    <a:pt x="5938" y="761"/>
                    <a:pt x="5174" y="0"/>
                    <a:pt x="4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4267378" y="1015476"/>
              <a:ext cx="237878" cy="237878"/>
            </a:xfrm>
            <a:custGeom>
              <a:avLst/>
              <a:gdLst/>
              <a:ahLst/>
              <a:cxnLst/>
              <a:rect l="l" t="t" r="r" b="b"/>
              <a:pathLst>
                <a:path w="5681" h="5681" extrusionOk="0">
                  <a:moveTo>
                    <a:pt x="592" y="0"/>
                  </a:moveTo>
                  <a:cubicBezTo>
                    <a:pt x="266" y="0"/>
                    <a:pt x="2" y="265"/>
                    <a:pt x="0" y="592"/>
                  </a:cubicBezTo>
                  <a:lnTo>
                    <a:pt x="0" y="5681"/>
                  </a:lnTo>
                  <a:lnTo>
                    <a:pt x="56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4009187" y="706827"/>
              <a:ext cx="102420" cy="50791"/>
            </a:xfrm>
            <a:custGeom>
              <a:avLst/>
              <a:gdLst/>
              <a:ahLst/>
              <a:cxnLst/>
              <a:rect l="l" t="t" r="r" b="b"/>
              <a:pathLst>
                <a:path w="2446" h="1213" extrusionOk="0">
                  <a:moveTo>
                    <a:pt x="428" y="1"/>
                  </a:moveTo>
                  <a:cubicBezTo>
                    <a:pt x="365" y="1"/>
                    <a:pt x="300" y="17"/>
                    <a:pt x="241" y="50"/>
                  </a:cubicBezTo>
                  <a:cubicBezTo>
                    <a:pt x="62" y="154"/>
                    <a:pt x="0" y="383"/>
                    <a:pt x="102" y="564"/>
                  </a:cubicBezTo>
                  <a:cubicBezTo>
                    <a:pt x="331" y="964"/>
                    <a:pt x="761" y="1212"/>
                    <a:pt x="1224" y="1212"/>
                  </a:cubicBezTo>
                  <a:cubicBezTo>
                    <a:pt x="1683" y="1212"/>
                    <a:pt x="2113" y="964"/>
                    <a:pt x="2344" y="564"/>
                  </a:cubicBezTo>
                  <a:cubicBezTo>
                    <a:pt x="2446" y="383"/>
                    <a:pt x="2384" y="154"/>
                    <a:pt x="2204" y="50"/>
                  </a:cubicBezTo>
                  <a:cubicBezTo>
                    <a:pt x="2145" y="17"/>
                    <a:pt x="2081" y="1"/>
                    <a:pt x="2018" y="1"/>
                  </a:cubicBezTo>
                  <a:cubicBezTo>
                    <a:pt x="1887" y="1"/>
                    <a:pt x="1761" y="68"/>
                    <a:pt x="1692" y="189"/>
                  </a:cubicBezTo>
                  <a:cubicBezTo>
                    <a:pt x="1595" y="358"/>
                    <a:pt x="1416" y="462"/>
                    <a:pt x="1222" y="462"/>
                  </a:cubicBezTo>
                  <a:cubicBezTo>
                    <a:pt x="1032" y="462"/>
                    <a:pt x="850" y="357"/>
                    <a:pt x="754" y="189"/>
                  </a:cubicBezTo>
                  <a:cubicBezTo>
                    <a:pt x="685" y="68"/>
                    <a:pt x="559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4284379" y="706827"/>
              <a:ext cx="102546" cy="50791"/>
            </a:xfrm>
            <a:custGeom>
              <a:avLst/>
              <a:gdLst/>
              <a:ahLst/>
              <a:cxnLst/>
              <a:rect l="l" t="t" r="r" b="b"/>
              <a:pathLst>
                <a:path w="2449" h="1213" extrusionOk="0">
                  <a:moveTo>
                    <a:pt x="430" y="1"/>
                  </a:moveTo>
                  <a:cubicBezTo>
                    <a:pt x="367" y="1"/>
                    <a:pt x="303" y="17"/>
                    <a:pt x="244" y="50"/>
                  </a:cubicBezTo>
                  <a:cubicBezTo>
                    <a:pt x="63" y="154"/>
                    <a:pt x="1" y="383"/>
                    <a:pt x="105" y="564"/>
                  </a:cubicBezTo>
                  <a:cubicBezTo>
                    <a:pt x="334" y="964"/>
                    <a:pt x="763" y="1212"/>
                    <a:pt x="1225" y="1212"/>
                  </a:cubicBezTo>
                  <a:cubicBezTo>
                    <a:pt x="1688" y="1212"/>
                    <a:pt x="2117" y="964"/>
                    <a:pt x="2345" y="564"/>
                  </a:cubicBezTo>
                  <a:cubicBezTo>
                    <a:pt x="2448" y="383"/>
                    <a:pt x="2387" y="154"/>
                    <a:pt x="2207" y="50"/>
                  </a:cubicBezTo>
                  <a:cubicBezTo>
                    <a:pt x="2148" y="17"/>
                    <a:pt x="2084" y="1"/>
                    <a:pt x="2020" y="1"/>
                  </a:cubicBezTo>
                  <a:cubicBezTo>
                    <a:pt x="1890" y="1"/>
                    <a:pt x="1763" y="68"/>
                    <a:pt x="1693" y="189"/>
                  </a:cubicBezTo>
                  <a:cubicBezTo>
                    <a:pt x="1596" y="358"/>
                    <a:pt x="1418" y="462"/>
                    <a:pt x="1225" y="462"/>
                  </a:cubicBezTo>
                  <a:cubicBezTo>
                    <a:pt x="1035" y="462"/>
                    <a:pt x="853" y="357"/>
                    <a:pt x="756" y="189"/>
                  </a:cubicBezTo>
                  <a:cubicBezTo>
                    <a:pt x="686" y="68"/>
                    <a:pt x="56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4"/>
            <p:cNvSpPr/>
            <p:nvPr/>
          </p:nvSpPr>
          <p:spPr>
            <a:xfrm>
              <a:off x="4160810" y="742755"/>
              <a:ext cx="74449" cy="64986"/>
            </a:xfrm>
            <a:custGeom>
              <a:avLst/>
              <a:gdLst/>
              <a:ahLst/>
              <a:cxnLst/>
              <a:rect l="l" t="t" r="r" b="b"/>
              <a:pathLst>
                <a:path w="1778" h="1552" extrusionOk="0">
                  <a:moveTo>
                    <a:pt x="1" y="0"/>
                  </a:moveTo>
                  <a:lnTo>
                    <a:pt x="1" y="666"/>
                  </a:lnTo>
                  <a:cubicBezTo>
                    <a:pt x="1" y="1154"/>
                    <a:pt x="397" y="1552"/>
                    <a:pt x="888" y="1552"/>
                  </a:cubicBezTo>
                  <a:cubicBezTo>
                    <a:pt x="1380" y="1552"/>
                    <a:pt x="1778" y="1155"/>
                    <a:pt x="1778" y="666"/>
                  </a:cubicBezTo>
                  <a:lnTo>
                    <a:pt x="17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4"/>
            <p:cNvSpPr/>
            <p:nvPr/>
          </p:nvSpPr>
          <p:spPr>
            <a:xfrm>
              <a:off x="4307618" y="775123"/>
              <a:ext cx="56067" cy="31530"/>
            </a:xfrm>
            <a:custGeom>
              <a:avLst/>
              <a:gdLst/>
              <a:ahLst/>
              <a:cxnLst/>
              <a:rect l="l" t="t" r="r" b="b"/>
              <a:pathLst>
                <a:path w="1339" h="753" extrusionOk="0">
                  <a:moveTo>
                    <a:pt x="377" y="0"/>
                  </a:moveTo>
                  <a:cubicBezTo>
                    <a:pt x="168" y="0"/>
                    <a:pt x="1" y="169"/>
                    <a:pt x="1" y="377"/>
                  </a:cubicBezTo>
                  <a:cubicBezTo>
                    <a:pt x="1" y="585"/>
                    <a:pt x="171" y="752"/>
                    <a:pt x="377" y="752"/>
                  </a:cubicBezTo>
                  <a:lnTo>
                    <a:pt x="964" y="752"/>
                  </a:lnTo>
                  <a:cubicBezTo>
                    <a:pt x="1170" y="752"/>
                    <a:pt x="1339" y="583"/>
                    <a:pt x="1339" y="377"/>
                  </a:cubicBezTo>
                  <a:cubicBezTo>
                    <a:pt x="1339" y="168"/>
                    <a:pt x="1170" y="0"/>
                    <a:pt x="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4"/>
            <p:cNvSpPr/>
            <p:nvPr/>
          </p:nvSpPr>
          <p:spPr>
            <a:xfrm>
              <a:off x="4032301" y="775123"/>
              <a:ext cx="56151" cy="31530"/>
            </a:xfrm>
            <a:custGeom>
              <a:avLst/>
              <a:gdLst/>
              <a:ahLst/>
              <a:cxnLst/>
              <a:rect l="l" t="t" r="r" b="b"/>
              <a:pathLst>
                <a:path w="1341" h="753" extrusionOk="0">
                  <a:moveTo>
                    <a:pt x="378" y="0"/>
                  </a:moveTo>
                  <a:cubicBezTo>
                    <a:pt x="168" y="0"/>
                    <a:pt x="1" y="169"/>
                    <a:pt x="1" y="377"/>
                  </a:cubicBezTo>
                  <a:cubicBezTo>
                    <a:pt x="1" y="585"/>
                    <a:pt x="172" y="752"/>
                    <a:pt x="378" y="752"/>
                  </a:cubicBezTo>
                  <a:lnTo>
                    <a:pt x="964" y="752"/>
                  </a:lnTo>
                  <a:cubicBezTo>
                    <a:pt x="1170" y="752"/>
                    <a:pt x="1341" y="583"/>
                    <a:pt x="1341" y="377"/>
                  </a:cubicBezTo>
                  <a:cubicBezTo>
                    <a:pt x="1341" y="168"/>
                    <a:pt x="1170" y="0"/>
                    <a:pt x="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60"/>
          <p:cNvSpPr txBox="1">
            <a:spLocks noGrp="1"/>
          </p:cNvSpPr>
          <p:nvPr>
            <p:ph type="subTitle" idx="2"/>
          </p:nvPr>
        </p:nvSpPr>
        <p:spPr>
          <a:xfrm>
            <a:off x="1765225" y="3189375"/>
            <a:ext cx="23055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dirty="0"/>
            </a:br>
            <a:r>
              <a:rPr lang="en" dirty="0"/>
              <a:t>OBJETIVO</a:t>
            </a:r>
            <a:endParaRPr dirty="0"/>
          </a:p>
        </p:txBody>
      </p:sp>
      <p:sp>
        <p:nvSpPr>
          <p:cNvPr id="1671" name="Google Shape;1671;p60"/>
          <p:cNvSpPr txBox="1">
            <a:spLocks noGrp="1"/>
          </p:cNvSpPr>
          <p:nvPr>
            <p:ph type="subTitle" idx="3"/>
          </p:nvPr>
        </p:nvSpPr>
        <p:spPr>
          <a:xfrm>
            <a:off x="1765225" y="2363250"/>
            <a:ext cx="23055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dirty="0"/>
            </a:br>
            <a:r>
              <a:rPr lang="en" dirty="0"/>
              <a:t>CANTEMOS PARA ACTIVARNOS</a:t>
            </a:r>
            <a:endParaRPr dirty="0"/>
          </a:p>
        </p:txBody>
      </p:sp>
      <p:sp>
        <p:nvSpPr>
          <p:cNvPr id="1672" name="Google Shape;1672;p60"/>
          <p:cNvSpPr txBox="1">
            <a:spLocks noGrp="1"/>
          </p:cNvSpPr>
          <p:nvPr>
            <p:ph type="subTitle" idx="4"/>
          </p:nvPr>
        </p:nvSpPr>
        <p:spPr>
          <a:xfrm>
            <a:off x="5924588" y="1520925"/>
            <a:ext cx="2305500" cy="5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dirty="0"/>
            </a:br>
            <a:r>
              <a:rPr lang="en" dirty="0"/>
              <a:t>COMENTAMOS PARA APRENDER</a:t>
            </a:r>
            <a:endParaRPr dirty="0"/>
          </a:p>
        </p:txBody>
      </p:sp>
      <p:sp>
        <p:nvSpPr>
          <p:cNvPr id="1673" name="Google Shape;1673;p60"/>
          <p:cNvSpPr txBox="1">
            <a:spLocks noGrp="1"/>
          </p:cNvSpPr>
          <p:nvPr>
            <p:ph type="subTitle" idx="5"/>
          </p:nvPr>
        </p:nvSpPr>
        <p:spPr>
          <a:xfrm>
            <a:off x="5816572" y="2363236"/>
            <a:ext cx="2721372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dirty="0"/>
            </a:br>
            <a:r>
              <a:rPr lang="en" dirty="0"/>
              <a:t>TRABAJO DE EXPERIMENTACIÓN.</a:t>
            </a:r>
            <a:endParaRPr dirty="0"/>
          </a:p>
        </p:txBody>
      </p:sp>
      <p:sp>
        <p:nvSpPr>
          <p:cNvPr id="1674" name="Google Shape;1674;p6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DEL APRENDIZAJE</a:t>
            </a:r>
            <a:endParaRPr dirty="0"/>
          </a:p>
        </p:txBody>
      </p:sp>
      <p:grpSp>
        <p:nvGrpSpPr>
          <p:cNvPr id="1675" name="Google Shape;1675;p60"/>
          <p:cNvGrpSpPr/>
          <p:nvPr/>
        </p:nvGrpSpPr>
        <p:grpSpPr>
          <a:xfrm>
            <a:off x="913912" y="3254284"/>
            <a:ext cx="226868" cy="431480"/>
            <a:chOff x="-2298874" y="7790508"/>
            <a:chExt cx="488519" cy="929113"/>
          </a:xfrm>
        </p:grpSpPr>
        <p:sp>
          <p:nvSpPr>
            <p:cNvPr id="1676" name="Google Shape;1676;p60"/>
            <p:cNvSpPr/>
            <p:nvPr/>
          </p:nvSpPr>
          <p:spPr>
            <a:xfrm>
              <a:off x="-2298874" y="8075696"/>
              <a:ext cx="488519" cy="643926"/>
            </a:xfrm>
            <a:custGeom>
              <a:avLst/>
              <a:gdLst/>
              <a:ahLst/>
              <a:cxnLst/>
              <a:rect l="l" t="t" r="r" b="b"/>
              <a:pathLst>
                <a:path w="12181" h="16056" extrusionOk="0">
                  <a:moveTo>
                    <a:pt x="1283" y="1"/>
                  </a:moveTo>
                  <a:cubicBezTo>
                    <a:pt x="575" y="1"/>
                    <a:pt x="1" y="575"/>
                    <a:pt x="1" y="1283"/>
                  </a:cubicBezTo>
                  <a:lnTo>
                    <a:pt x="1" y="14774"/>
                  </a:lnTo>
                  <a:cubicBezTo>
                    <a:pt x="1" y="15481"/>
                    <a:pt x="575" y="16055"/>
                    <a:pt x="1283" y="16055"/>
                  </a:cubicBezTo>
                  <a:lnTo>
                    <a:pt x="10898" y="16055"/>
                  </a:lnTo>
                  <a:cubicBezTo>
                    <a:pt x="11606" y="16055"/>
                    <a:pt x="12180" y="15481"/>
                    <a:pt x="12180" y="14774"/>
                  </a:cubicBezTo>
                  <a:lnTo>
                    <a:pt x="12180" y="1283"/>
                  </a:lnTo>
                  <a:cubicBezTo>
                    <a:pt x="12180" y="575"/>
                    <a:pt x="11606" y="1"/>
                    <a:pt x="10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0"/>
            <p:cNvSpPr/>
            <p:nvPr/>
          </p:nvSpPr>
          <p:spPr>
            <a:xfrm>
              <a:off x="-2230734" y="7980446"/>
              <a:ext cx="352202" cy="95289"/>
            </a:xfrm>
            <a:custGeom>
              <a:avLst/>
              <a:gdLst/>
              <a:ahLst/>
              <a:cxnLst/>
              <a:rect l="l" t="t" r="r" b="b"/>
              <a:pathLst>
                <a:path w="8782" h="2376" extrusionOk="0">
                  <a:moveTo>
                    <a:pt x="732" y="1"/>
                  </a:moveTo>
                  <a:cubicBezTo>
                    <a:pt x="328" y="1"/>
                    <a:pt x="1" y="326"/>
                    <a:pt x="1" y="731"/>
                  </a:cubicBezTo>
                  <a:lnTo>
                    <a:pt x="1" y="2376"/>
                  </a:lnTo>
                  <a:lnTo>
                    <a:pt x="8782" y="2376"/>
                  </a:lnTo>
                  <a:lnTo>
                    <a:pt x="8782" y="731"/>
                  </a:lnTo>
                  <a:cubicBezTo>
                    <a:pt x="8782" y="328"/>
                    <a:pt x="8456" y="1"/>
                    <a:pt x="80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0"/>
            <p:cNvSpPr/>
            <p:nvPr/>
          </p:nvSpPr>
          <p:spPr>
            <a:xfrm>
              <a:off x="-2155094" y="7790508"/>
              <a:ext cx="200966" cy="189857"/>
            </a:xfrm>
            <a:custGeom>
              <a:avLst/>
              <a:gdLst/>
              <a:ahLst/>
              <a:cxnLst/>
              <a:rect l="l" t="t" r="r" b="b"/>
              <a:pathLst>
                <a:path w="5011" h="4734" extrusionOk="0">
                  <a:moveTo>
                    <a:pt x="1652" y="0"/>
                  </a:moveTo>
                  <a:cubicBezTo>
                    <a:pt x="1355" y="0"/>
                    <a:pt x="1094" y="204"/>
                    <a:pt x="1027" y="493"/>
                  </a:cubicBezTo>
                  <a:lnTo>
                    <a:pt x="1" y="4733"/>
                  </a:lnTo>
                  <a:lnTo>
                    <a:pt x="5010" y="4733"/>
                  </a:lnTo>
                  <a:lnTo>
                    <a:pt x="3985" y="493"/>
                  </a:lnTo>
                  <a:cubicBezTo>
                    <a:pt x="3915" y="204"/>
                    <a:pt x="3656" y="0"/>
                    <a:pt x="3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0"/>
            <p:cNvSpPr/>
            <p:nvPr/>
          </p:nvSpPr>
          <p:spPr>
            <a:xfrm>
              <a:off x="-2214531" y="8348130"/>
              <a:ext cx="319918" cy="252060"/>
            </a:xfrm>
            <a:custGeom>
              <a:avLst/>
              <a:gdLst/>
              <a:ahLst/>
              <a:cxnLst/>
              <a:rect l="l" t="t" r="r" b="b"/>
              <a:pathLst>
                <a:path w="7977" h="6285" extrusionOk="0">
                  <a:moveTo>
                    <a:pt x="875" y="1"/>
                  </a:moveTo>
                  <a:cubicBezTo>
                    <a:pt x="391" y="1"/>
                    <a:pt x="0" y="393"/>
                    <a:pt x="0" y="878"/>
                  </a:cubicBezTo>
                  <a:lnTo>
                    <a:pt x="0" y="5410"/>
                  </a:lnTo>
                  <a:cubicBezTo>
                    <a:pt x="0" y="5894"/>
                    <a:pt x="391" y="6285"/>
                    <a:pt x="875" y="6285"/>
                  </a:cubicBezTo>
                  <a:lnTo>
                    <a:pt x="7098" y="6285"/>
                  </a:lnTo>
                  <a:cubicBezTo>
                    <a:pt x="7582" y="6285"/>
                    <a:pt x="7973" y="5894"/>
                    <a:pt x="7973" y="5410"/>
                  </a:cubicBezTo>
                  <a:lnTo>
                    <a:pt x="7973" y="878"/>
                  </a:lnTo>
                  <a:cubicBezTo>
                    <a:pt x="7976" y="393"/>
                    <a:pt x="7582" y="1"/>
                    <a:pt x="7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0"/>
            <p:cNvSpPr/>
            <p:nvPr/>
          </p:nvSpPr>
          <p:spPr>
            <a:xfrm>
              <a:off x="-2228648" y="8177482"/>
              <a:ext cx="27151" cy="44877"/>
            </a:xfrm>
            <a:custGeom>
              <a:avLst/>
              <a:gdLst/>
              <a:ahLst/>
              <a:cxnLst/>
              <a:rect l="l" t="t" r="r" b="b"/>
              <a:pathLst>
                <a:path w="677" h="1119" extrusionOk="0">
                  <a:moveTo>
                    <a:pt x="338" y="0"/>
                  </a:moveTo>
                  <a:cubicBezTo>
                    <a:pt x="151" y="0"/>
                    <a:pt x="0" y="152"/>
                    <a:pt x="0" y="338"/>
                  </a:cubicBezTo>
                  <a:lnTo>
                    <a:pt x="0" y="778"/>
                  </a:lnTo>
                  <a:cubicBezTo>
                    <a:pt x="0" y="967"/>
                    <a:pt x="151" y="1118"/>
                    <a:pt x="338" y="1118"/>
                  </a:cubicBezTo>
                  <a:cubicBezTo>
                    <a:pt x="525" y="1118"/>
                    <a:pt x="676" y="967"/>
                    <a:pt x="676" y="778"/>
                  </a:cubicBezTo>
                  <a:lnTo>
                    <a:pt x="676" y="338"/>
                  </a:lnTo>
                  <a:cubicBezTo>
                    <a:pt x="676" y="152"/>
                    <a:pt x="525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0"/>
            <p:cNvSpPr/>
            <p:nvPr/>
          </p:nvSpPr>
          <p:spPr>
            <a:xfrm>
              <a:off x="-1907839" y="8177482"/>
              <a:ext cx="27352" cy="44877"/>
            </a:xfrm>
            <a:custGeom>
              <a:avLst/>
              <a:gdLst/>
              <a:ahLst/>
              <a:cxnLst/>
              <a:rect l="l" t="t" r="r" b="b"/>
              <a:pathLst>
                <a:path w="682" h="1119" extrusionOk="0">
                  <a:moveTo>
                    <a:pt x="340" y="0"/>
                  </a:moveTo>
                  <a:cubicBezTo>
                    <a:pt x="153" y="0"/>
                    <a:pt x="0" y="152"/>
                    <a:pt x="0" y="338"/>
                  </a:cubicBezTo>
                  <a:lnTo>
                    <a:pt x="0" y="778"/>
                  </a:lnTo>
                  <a:cubicBezTo>
                    <a:pt x="0" y="967"/>
                    <a:pt x="153" y="1118"/>
                    <a:pt x="340" y="1118"/>
                  </a:cubicBezTo>
                  <a:cubicBezTo>
                    <a:pt x="527" y="1118"/>
                    <a:pt x="682" y="967"/>
                    <a:pt x="678" y="778"/>
                  </a:cubicBezTo>
                  <a:lnTo>
                    <a:pt x="678" y="338"/>
                  </a:lnTo>
                  <a:cubicBezTo>
                    <a:pt x="678" y="152"/>
                    <a:pt x="52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0"/>
            <p:cNvSpPr/>
            <p:nvPr/>
          </p:nvSpPr>
          <p:spPr>
            <a:xfrm>
              <a:off x="-2102835" y="8212855"/>
              <a:ext cx="96453" cy="48607"/>
            </a:xfrm>
            <a:custGeom>
              <a:avLst/>
              <a:gdLst/>
              <a:ahLst/>
              <a:cxnLst/>
              <a:rect l="l" t="t" r="r" b="b"/>
              <a:pathLst>
                <a:path w="2405" h="1212" extrusionOk="0">
                  <a:moveTo>
                    <a:pt x="2019" y="0"/>
                  </a:moveTo>
                  <a:cubicBezTo>
                    <a:pt x="1889" y="0"/>
                    <a:pt x="1765" y="75"/>
                    <a:pt x="1709" y="203"/>
                  </a:cubicBezTo>
                  <a:cubicBezTo>
                    <a:pt x="1621" y="403"/>
                    <a:pt x="1423" y="534"/>
                    <a:pt x="1203" y="534"/>
                  </a:cubicBezTo>
                  <a:cubicBezTo>
                    <a:pt x="985" y="534"/>
                    <a:pt x="784" y="403"/>
                    <a:pt x="696" y="203"/>
                  </a:cubicBezTo>
                  <a:cubicBezTo>
                    <a:pt x="640" y="76"/>
                    <a:pt x="516" y="0"/>
                    <a:pt x="385" y="0"/>
                  </a:cubicBezTo>
                  <a:cubicBezTo>
                    <a:pt x="339" y="0"/>
                    <a:pt x="293" y="9"/>
                    <a:pt x="249" y="28"/>
                  </a:cubicBezTo>
                  <a:cubicBezTo>
                    <a:pt x="78" y="104"/>
                    <a:pt x="1" y="305"/>
                    <a:pt x="76" y="476"/>
                  </a:cubicBezTo>
                  <a:cubicBezTo>
                    <a:pt x="272" y="923"/>
                    <a:pt x="714" y="1212"/>
                    <a:pt x="1203" y="1212"/>
                  </a:cubicBezTo>
                  <a:cubicBezTo>
                    <a:pt x="1691" y="1212"/>
                    <a:pt x="2133" y="923"/>
                    <a:pt x="2330" y="476"/>
                  </a:cubicBezTo>
                  <a:cubicBezTo>
                    <a:pt x="2404" y="305"/>
                    <a:pt x="2327" y="104"/>
                    <a:pt x="2156" y="28"/>
                  </a:cubicBezTo>
                  <a:cubicBezTo>
                    <a:pt x="2111" y="9"/>
                    <a:pt x="2065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0"/>
            <p:cNvSpPr/>
            <p:nvPr/>
          </p:nvSpPr>
          <p:spPr>
            <a:xfrm>
              <a:off x="-2214531" y="8483003"/>
              <a:ext cx="319757" cy="117187"/>
            </a:xfrm>
            <a:custGeom>
              <a:avLst/>
              <a:gdLst/>
              <a:ahLst/>
              <a:cxnLst/>
              <a:rect l="l" t="t" r="r" b="b"/>
              <a:pathLst>
                <a:path w="7973" h="2922" extrusionOk="0">
                  <a:moveTo>
                    <a:pt x="0" y="1"/>
                  </a:moveTo>
                  <a:lnTo>
                    <a:pt x="0" y="2047"/>
                  </a:lnTo>
                  <a:cubicBezTo>
                    <a:pt x="0" y="2531"/>
                    <a:pt x="391" y="2922"/>
                    <a:pt x="875" y="2922"/>
                  </a:cubicBezTo>
                  <a:lnTo>
                    <a:pt x="7098" y="2922"/>
                  </a:lnTo>
                  <a:cubicBezTo>
                    <a:pt x="7582" y="2922"/>
                    <a:pt x="7973" y="2531"/>
                    <a:pt x="7973" y="2047"/>
                  </a:cubicBezTo>
                  <a:lnTo>
                    <a:pt x="7973" y="1158"/>
                  </a:lnTo>
                  <a:cubicBezTo>
                    <a:pt x="4379" y="1154"/>
                    <a:pt x="3592" y="4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0"/>
            <p:cNvSpPr/>
            <p:nvPr/>
          </p:nvSpPr>
          <p:spPr>
            <a:xfrm>
              <a:off x="-2024508" y="8410132"/>
              <a:ext cx="100664" cy="27231"/>
            </a:xfrm>
            <a:custGeom>
              <a:avLst/>
              <a:gdLst/>
              <a:ahLst/>
              <a:cxnLst/>
              <a:rect l="l" t="t" r="r" b="b"/>
              <a:pathLst>
                <a:path w="2510" h="679" extrusionOk="0">
                  <a:moveTo>
                    <a:pt x="339" y="1"/>
                  </a:moveTo>
                  <a:cubicBezTo>
                    <a:pt x="152" y="1"/>
                    <a:pt x="0" y="152"/>
                    <a:pt x="0" y="339"/>
                  </a:cubicBezTo>
                  <a:cubicBezTo>
                    <a:pt x="0" y="527"/>
                    <a:pt x="152" y="679"/>
                    <a:pt x="339" y="679"/>
                  </a:cubicBezTo>
                  <a:lnTo>
                    <a:pt x="2170" y="679"/>
                  </a:lnTo>
                  <a:cubicBezTo>
                    <a:pt x="2358" y="679"/>
                    <a:pt x="2510" y="527"/>
                    <a:pt x="2510" y="339"/>
                  </a:cubicBezTo>
                  <a:cubicBezTo>
                    <a:pt x="2510" y="152"/>
                    <a:pt x="2358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0"/>
            <p:cNvSpPr/>
            <p:nvPr/>
          </p:nvSpPr>
          <p:spPr>
            <a:xfrm>
              <a:off x="-1993987" y="8453646"/>
              <a:ext cx="70144" cy="27231"/>
            </a:xfrm>
            <a:custGeom>
              <a:avLst/>
              <a:gdLst/>
              <a:ahLst/>
              <a:cxnLst/>
              <a:rect l="l" t="t" r="r" b="b"/>
              <a:pathLst>
                <a:path w="1749" h="679" extrusionOk="0">
                  <a:moveTo>
                    <a:pt x="340" y="0"/>
                  </a:moveTo>
                  <a:cubicBezTo>
                    <a:pt x="152" y="0"/>
                    <a:pt x="0" y="152"/>
                    <a:pt x="0" y="340"/>
                  </a:cubicBezTo>
                  <a:cubicBezTo>
                    <a:pt x="0" y="527"/>
                    <a:pt x="152" y="678"/>
                    <a:pt x="340" y="678"/>
                  </a:cubicBezTo>
                  <a:lnTo>
                    <a:pt x="1409" y="678"/>
                  </a:lnTo>
                  <a:cubicBezTo>
                    <a:pt x="1597" y="678"/>
                    <a:pt x="1749" y="527"/>
                    <a:pt x="1749" y="340"/>
                  </a:cubicBezTo>
                  <a:cubicBezTo>
                    <a:pt x="1749" y="152"/>
                    <a:pt x="1597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60"/>
          <p:cNvGrpSpPr/>
          <p:nvPr/>
        </p:nvGrpSpPr>
        <p:grpSpPr>
          <a:xfrm>
            <a:off x="5011112" y="1686105"/>
            <a:ext cx="347823" cy="295737"/>
            <a:chOff x="-944055" y="4393837"/>
            <a:chExt cx="748973" cy="636816"/>
          </a:xfrm>
        </p:grpSpPr>
        <p:sp>
          <p:nvSpPr>
            <p:cNvPr id="1687" name="Google Shape;1687;p60"/>
            <p:cNvSpPr/>
            <p:nvPr/>
          </p:nvSpPr>
          <p:spPr>
            <a:xfrm>
              <a:off x="-564164" y="4393837"/>
              <a:ext cx="358983" cy="376910"/>
            </a:xfrm>
            <a:custGeom>
              <a:avLst/>
              <a:gdLst/>
              <a:ahLst/>
              <a:cxnLst/>
              <a:rect l="l" t="t" r="r" b="b"/>
              <a:pathLst>
                <a:path w="11554" h="12131" extrusionOk="0">
                  <a:moveTo>
                    <a:pt x="9580" y="1"/>
                  </a:moveTo>
                  <a:cubicBezTo>
                    <a:pt x="9399" y="1"/>
                    <a:pt x="9218" y="69"/>
                    <a:pt x="9079" y="206"/>
                  </a:cubicBezTo>
                  <a:lnTo>
                    <a:pt x="1" y="9286"/>
                  </a:lnTo>
                  <a:lnTo>
                    <a:pt x="2844" y="12130"/>
                  </a:lnTo>
                  <a:lnTo>
                    <a:pt x="10477" y="4497"/>
                  </a:lnTo>
                  <a:cubicBezTo>
                    <a:pt x="11553" y="3423"/>
                    <a:pt x="11553" y="1680"/>
                    <a:pt x="10477" y="602"/>
                  </a:cubicBezTo>
                  <a:lnTo>
                    <a:pt x="10083" y="210"/>
                  </a:lnTo>
                  <a:cubicBezTo>
                    <a:pt x="9944" y="70"/>
                    <a:pt x="9762" y="1"/>
                    <a:pt x="9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0"/>
            <p:cNvSpPr/>
            <p:nvPr/>
          </p:nvSpPr>
          <p:spPr>
            <a:xfrm>
              <a:off x="-944055" y="4650480"/>
              <a:ext cx="502464" cy="380173"/>
            </a:xfrm>
            <a:custGeom>
              <a:avLst/>
              <a:gdLst/>
              <a:ahLst/>
              <a:cxnLst/>
              <a:rect l="l" t="t" r="r" b="b"/>
              <a:pathLst>
                <a:path w="16172" h="12236" extrusionOk="0">
                  <a:moveTo>
                    <a:pt x="5269" y="5480"/>
                  </a:moveTo>
                  <a:cubicBezTo>
                    <a:pt x="5771" y="5480"/>
                    <a:pt x="6272" y="5671"/>
                    <a:pt x="6655" y="6053"/>
                  </a:cubicBezTo>
                  <a:cubicBezTo>
                    <a:pt x="7419" y="6818"/>
                    <a:pt x="7419" y="8055"/>
                    <a:pt x="6655" y="8821"/>
                  </a:cubicBezTo>
                  <a:cubicBezTo>
                    <a:pt x="6272" y="9203"/>
                    <a:pt x="5771" y="9394"/>
                    <a:pt x="5269" y="9394"/>
                  </a:cubicBezTo>
                  <a:cubicBezTo>
                    <a:pt x="4768" y="9394"/>
                    <a:pt x="4267" y="9203"/>
                    <a:pt x="3885" y="8821"/>
                  </a:cubicBezTo>
                  <a:cubicBezTo>
                    <a:pt x="3123" y="8059"/>
                    <a:pt x="3123" y="6819"/>
                    <a:pt x="3885" y="6053"/>
                  </a:cubicBezTo>
                  <a:cubicBezTo>
                    <a:pt x="4267" y="5671"/>
                    <a:pt x="4768" y="5480"/>
                    <a:pt x="5269" y="5480"/>
                  </a:cubicBezTo>
                  <a:close/>
                  <a:moveTo>
                    <a:pt x="13013" y="0"/>
                  </a:moveTo>
                  <a:cubicBezTo>
                    <a:pt x="12822" y="0"/>
                    <a:pt x="12632" y="73"/>
                    <a:pt x="12487" y="218"/>
                  </a:cubicBezTo>
                  <a:lnTo>
                    <a:pt x="8659" y="4046"/>
                  </a:lnTo>
                  <a:cubicBezTo>
                    <a:pt x="7723" y="3109"/>
                    <a:pt x="6495" y="2641"/>
                    <a:pt x="5267" y="2641"/>
                  </a:cubicBezTo>
                  <a:cubicBezTo>
                    <a:pt x="4039" y="2641"/>
                    <a:pt x="2811" y="3109"/>
                    <a:pt x="1874" y="4046"/>
                  </a:cubicBezTo>
                  <a:cubicBezTo>
                    <a:pt x="1" y="5920"/>
                    <a:pt x="1" y="8959"/>
                    <a:pt x="1874" y="10832"/>
                  </a:cubicBezTo>
                  <a:cubicBezTo>
                    <a:pt x="2810" y="11768"/>
                    <a:pt x="4038" y="12236"/>
                    <a:pt x="5267" y="12236"/>
                  </a:cubicBezTo>
                  <a:cubicBezTo>
                    <a:pt x="6495" y="12236"/>
                    <a:pt x="7723" y="11768"/>
                    <a:pt x="8659" y="10832"/>
                  </a:cubicBezTo>
                  <a:lnTo>
                    <a:pt x="15878" y="3613"/>
                  </a:lnTo>
                  <a:cubicBezTo>
                    <a:pt x="16172" y="3319"/>
                    <a:pt x="16172" y="2849"/>
                    <a:pt x="15881" y="2560"/>
                  </a:cubicBezTo>
                  <a:lnTo>
                    <a:pt x="13539" y="218"/>
                  </a:lnTo>
                  <a:cubicBezTo>
                    <a:pt x="13394" y="73"/>
                    <a:pt x="13204" y="0"/>
                    <a:pt x="13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0"/>
            <p:cNvSpPr/>
            <p:nvPr/>
          </p:nvSpPr>
          <p:spPr>
            <a:xfrm>
              <a:off x="-928396" y="4393868"/>
              <a:ext cx="353546" cy="376910"/>
            </a:xfrm>
            <a:custGeom>
              <a:avLst/>
              <a:gdLst/>
              <a:ahLst/>
              <a:cxnLst/>
              <a:rect l="l" t="t" r="r" b="b"/>
              <a:pathLst>
                <a:path w="11379" h="12131" extrusionOk="0">
                  <a:moveTo>
                    <a:pt x="1797" y="0"/>
                  </a:moveTo>
                  <a:cubicBezTo>
                    <a:pt x="1616" y="0"/>
                    <a:pt x="1434" y="70"/>
                    <a:pt x="1295" y="209"/>
                  </a:cubicBezTo>
                  <a:cubicBezTo>
                    <a:pt x="1" y="1503"/>
                    <a:pt x="1" y="3598"/>
                    <a:pt x="1295" y="4892"/>
                  </a:cubicBezTo>
                  <a:lnTo>
                    <a:pt x="8535" y="12131"/>
                  </a:lnTo>
                  <a:lnTo>
                    <a:pt x="11379" y="9287"/>
                  </a:lnTo>
                  <a:lnTo>
                    <a:pt x="2298" y="209"/>
                  </a:lnTo>
                  <a:cubicBezTo>
                    <a:pt x="2160" y="70"/>
                    <a:pt x="1979" y="0"/>
                    <a:pt x="17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0"/>
            <p:cNvSpPr/>
            <p:nvPr/>
          </p:nvSpPr>
          <p:spPr>
            <a:xfrm>
              <a:off x="-697423" y="4650418"/>
              <a:ext cx="502340" cy="380173"/>
            </a:xfrm>
            <a:custGeom>
              <a:avLst/>
              <a:gdLst/>
              <a:ahLst/>
              <a:cxnLst/>
              <a:rect l="l" t="t" r="r" b="b"/>
              <a:pathLst>
                <a:path w="16168" h="12236" extrusionOk="0">
                  <a:moveTo>
                    <a:pt x="10903" y="5482"/>
                  </a:moveTo>
                  <a:cubicBezTo>
                    <a:pt x="11403" y="5482"/>
                    <a:pt x="11904" y="5673"/>
                    <a:pt x="12287" y="6055"/>
                  </a:cubicBezTo>
                  <a:cubicBezTo>
                    <a:pt x="13051" y="6820"/>
                    <a:pt x="13051" y="8057"/>
                    <a:pt x="12287" y="8823"/>
                  </a:cubicBezTo>
                  <a:cubicBezTo>
                    <a:pt x="11904" y="9205"/>
                    <a:pt x="11403" y="9396"/>
                    <a:pt x="10903" y="9396"/>
                  </a:cubicBezTo>
                  <a:cubicBezTo>
                    <a:pt x="10402" y="9396"/>
                    <a:pt x="9901" y="9205"/>
                    <a:pt x="9519" y="8823"/>
                  </a:cubicBezTo>
                  <a:cubicBezTo>
                    <a:pt x="8755" y="8061"/>
                    <a:pt x="8755" y="6820"/>
                    <a:pt x="9519" y="6055"/>
                  </a:cubicBezTo>
                  <a:cubicBezTo>
                    <a:pt x="9901" y="5673"/>
                    <a:pt x="10402" y="5482"/>
                    <a:pt x="10903" y="5482"/>
                  </a:cubicBezTo>
                  <a:close/>
                  <a:moveTo>
                    <a:pt x="3156" y="1"/>
                  </a:moveTo>
                  <a:cubicBezTo>
                    <a:pt x="2965" y="1"/>
                    <a:pt x="2775" y="73"/>
                    <a:pt x="2629" y="219"/>
                  </a:cubicBezTo>
                  <a:lnTo>
                    <a:pt x="287" y="2560"/>
                  </a:lnTo>
                  <a:cubicBezTo>
                    <a:pt x="0" y="2851"/>
                    <a:pt x="0" y="3321"/>
                    <a:pt x="291" y="3612"/>
                  </a:cubicBezTo>
                  <a:lnTo>
                    <a:pt x="7510" y="10831"/>
                  </a:lnTo>
                  <a:cubicBezTo>
                    <a:pt x="8446" y="11767"/>
                    <a:pt x="9674" y="12236"/>
                    <a:pt x="10902" y="12236"/>
                  </a:cubicBezTo>
                  <a:cubicBezTo>
                    <a:pt x="12130" y="12236"/>
                    <a:pt x="13359" y="11767"/>
                    <a:pt x="14294" y="10831"/>
                  </a:cubicBezTo>
                  <a:cubicBezTo>
                    <a:pt x="16168" y="8959"/>
                    <a:pt x="16168" y="5918"/>
                    <a:pt x="14294" y="4046"/>
                  </a:cubicBezTo>
                  <a:cubicBezTo>
                    <a:pt x="13359" y="3110"/>
                    <a:pt x="12130" y="2641"/>
                    <a:pt x="10902" y="2641"/>
                  </a:cubicBezTo>
                  <a:cubicBezTo>
                    <a:pt x="9674" y="2641"/>
                    <a:pt x="8446" y="3110"/>
                    <a:pt x="7510" y="4046"/>
                  </a:cubicBezTo>
                  <a:lnTo>
                    <a:pt x="3682" y="219"/>
                  </a:lnTo>
                  <a:cubicBezTo>
                    <a:pt x="3537" y="73"/>
                    <a:pt x="3346" y="1"/>
                    <a:pt x="3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0"/>
            <p:cNvSpPr/>
            <p:nvPr/>
          </p:nvSpPr>
          <p:spPr>
            <a:xfrm>
              <a:off x="-593090" y="4750745"/>
              <a:ext cx="50799" cy="50737"/>
            </a:xfrm>
            <a:custGeom>
              <a:avLst/>
              <a:gdLst/>
              <a:ahLst/>
              <a:cxnLst/>
              <a:rect l="l" t="t" r="r" b="b"/>
              <a:pathLst>
                <a:path w="1635" h="1633" extrusionOk="0">
                  <a:moveTo>
                    <a:pt x="817" y="0"/>
                  </a:moveTo>
                  <a:cubicBezTo>
                    <a:pt x="367" y="0"/>
                    <a:pt x="0" y="365"/>
                    <a:pt x="0" y="817"/>
                  </a:cubicBezTo>
                  <a:cubicBezTo>
                    <a:pt x="0" y="1268"/>
                    <a:pt x="367" y="1633"/>
                    <a:pt x="817" y="1633"/>
                  </a:cubicBezTo>
                  <a:cubicBezTo>
                    <a:pt x="1268" y="1633"/>
                    <a:pt x="1634" y="1268"/>
                    <a:pt x="1634" y="817"/>
                  </a:cubicBezTo>
                  <a:cubicBezTo>
                    <a:pt x="1634" y="365"/>
                    <a:pt x="1268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60"/>
          <p:cNvGrpSpPr/>
          <p:nvPr/>
        </p:nvGrpSpPr>
        <p:grpSpPr>
          <a:xfrm>
            <a:off x="853437" y="4181582"/>
            <a:ext cx="347807" cy="266325"/>
            <a:chOff x="-1262397" y="4505356"/>
            <a:chExt cx="748938" cy="573481"/>
          </a:xfrm>
        </p:grpSpPr>
        <p:sp>
          <p:nvSpPr>
            <p:cNvPr id="1693" name="Google Shape;1693;p60"/>
            <p:cNvSpPr/>
            <p:nvPr/>
          </p:nvSpPr>
          <p:spPr>
            <a:xfrm>
              <a:off x="-1262397" y="4505356"/>
              <a:ext cx="748938" cy="538858"/>
            </a:xfrm>
            <a:custGeom>
              <a:avLst/>
              <a:gdLst/>
              <a:ahLst/>
              <a:cxnLst/>
              <a:rect l="l" t="t" r="r" b="b"/>
              <a:pathLst>
                <a:path w="23169" h="16670" extrusionOk="0">
                  <a:moveTo>
                    <a:pt x="1270" y="0"/>
                  </a:moveTo>
                  <a:cubicBezTo>
                    <a:pt x="569" y="0"/>
                    <a:pt x="1" y="569"/>
                    <a:pt x="1" y="1270"/>
                  </a:cubicBezTo>
                  <a:lnTo>
                    <a:pt x="1" y="15400"/>
                  </a:lnTo>
                  <a:cubicBezTo>
                    <a:pt x="1" y="16102"/>
                    <a:pt x="569" y="16669"/>
                    <a:pt x="1270" y="16669"/>
                  </a:cubicBezTo>
                  <a:lnTo>
                    <a:pt x="21897" y="16669"/>
                  </a:lnTo>
                  <a:cubicBezTo>
                    <a:pt x="22600" y="16669"/>
                    <a:pt x="23169" y="16102"/>
                    <a:pt x="23169" y="15400"/>
                  </a:cubicBezTo>
                  <a:lnTo>
                    <a:pt x="23169" y="1270"/>
                  </a:lnTo>
                  <a:cubicBezTo>
                    <a:pt x="23169" y="569"/>
                    <a:pt x="22600" y="0"/>
                    <a:pt x="2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0"/>
            <p:cNvSpPr/>
            <p:nvPr/>
          </p:nvSpPr>
          <p:spPr>
            <a:xfrm>
              <a:off x="-1213749" y="4554071"/>
              <a:ext cx="651575" cy="441430"/>
            </a:xfrm>
            <a:custGeom>
              <a:avLst/>
              <a:gdLst/>
              <a:ahLst/>
              <a:cxnLst/>
              <a:rect l="l" t="t" r="r" b="b"/>
              <a:pathLst>
                <a:path w="20157" h="13656" extrusionOk="0">
                  <a:moveTo>
                    <a:pt x="779" y="0"/>
                  </a:moveTo>
                  <a:cubicBezTo>
                    <a:pt x="350" y="0"/>
                    <a:pt x="1" y="349"/>
                    <a:pt x="1" y="779"/>
                  </a:cubicBezTo>
                  <a:lnTo>
                    <a:pt x="1" y="12879"/>
                  </a:lnTo>
                  <a:cubicBezTo>
                    <a:pt x="1" y="13308"/>
                    <a:pt x="350" y="13655"/>
                    <a:pt x="779" y="13655"/>
                  </a:cubicBezTo>
                  <a:lnTo>
                    <a:pt x="19378" y="13655"/>
                  </a:lnTo>
                  <a:cubicBezTo>
                    <a:pt x="19808" y="13655"/>
                    <a:pt x="20156" y="13308"/>
                    <a:pt x="20156" y="12879"/>
                  </a:cubicBezTo>
                  <a:lnTo>
                    <a:pt x="20156" y="779"/>
                  </a:lnTo>
                  <a:cubicBezTo>
                    <a:pt x="20156" y="349"/>
                    <a:pt x="19808" y="0"/>
                    <a:pt x="19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0"/>
            <p:cNvSpPr/>
            <p:nvPr/>
          </p:nvSpPr>
          <p:spPr>
            <a:xfrm>
              <a:off x="-1185175" y="4582517"/>
              <a:ext cx="594424" cy="384474"/>
            </a:xfrm>
            <a:custGeom>
              <a:avLst/>
              <a:gdLst/>
              <a:ahLst/>
              <a:cxnLst/>
              <a:rect l="l" t="t" r="r" b="b"/>
              <a:pathLst>
                <a:path w="18389" h="11894" extrusionOk="0">
                  <a:moveTo>
                    <a:pt x="16142" y="684"/>
                  </a:moveTo>
                  <a:cubicBezTo>
                    <a:pt x="16307" y="684"/>
                    <a:pt x="16439" y="818"/>
                    <a:pt x="16439" y="982"/>
                  </a:cubicBezTo>
                  <a:cubicBezTo>
                    <a:pt x="16439" y="1519"/>
                    <a:pt x="16878" y="1955"/>
                    <a:pt x="17415" y="1955"/>
                  </a:cubicBezTo>
                  <a:cubicBezTo>
                    <a:pt x="17579" y="1955"/>
                    <a:pt x="17711" y="2091"/>
                    <a:pt x="17711" y="2253"/>
                  </a:cubicBezTo>
                  <a:lnTo>
                    <a:pt x="17711" y="9650"/>
                  </a:lnTo>
                  <a:cubicBezTo>
                    <a:pt x="17711" y="9815"/>
                    <a:pt x="17577" y="9947"/>
                    <a:pt x="17415" y="9947"/>
                  </a:cubicBezTo>
                  <a:cubicBezTo>
                    <a:pt x="16878" y="9947"/>
                    <a:pt x="16439" y="10386"/>
                    <a:pt x="16439" y="10923"/>
                  </a:cubicBezTo>
                  <a:cubicBezTo>
                    <a:pt x="16439" y="11088"/>
                    <a:pt x="16306" y="11220"/>
                    <a:pt x="16142" y="11220"/>
                  </a:cubicBezTo>
                  <a:lnTo>
                    <a:pt x="2248" y="11220"/>
                  </a:lnTo>
                  <a:cubicBezTo>
                    <a:pt x="2082" y="11220"/>
                    <a:pt x="1950" y="11085"/>
                    <a:pt x="1950" y="10923"/>
                  </a:cubicBezTo>
                  <a:cubicBezTo>
                    <a:pt x="1950" y="10386"/>
                    <a:pt x="1512" y="9947"/>
                    <a:pt x="975" y="9947"/>
                  </a:cubicBezTo>
                  <a:cubicBezTo>
                    <a:pt x="811" y="9947"/>
                    <a:pt x="679" y="9814"/>
                    <a:pt x="679" y="9650"/>
                  </a:cubicBezTo>
                  <a:lnTo>
                    <a:pt x="679" y="2253"/>
                  </a:lnTo>
                  <a:cubicBezTo>
                    <a:pt x="679" y="2087"/>
                    <a:pt x="813" y="1955"/>
                    <a:pt x="975" y="1955"/>
                  </a:cubicBezTo>
                  <a:cubicBezTo>
                    <a:pt x="1512" y="1955"/>
                    <a:pt x="1950" y="1517"/>
                    <a:pt x="1950" y="982"/>
                  </a:cubicBezTo>
                  <a:cubicBezTo>
                    <a:pt x="1950" y="816"/>
                    <a:pt x="2084" y="684"/>
                    <a:pt x="2248" y="684"/>
                  </a:cubicBezTo>
                  <a:close/>
                  <a:moveTo>
                    <a:pt x="2248" y="1"/>
                  </a:moveTo>
                  <a:cubicBezTo>
                    <a:pt x="1711" y="1"/>
                    <a:pt x="1272" y="439"/>
                    <a:pt x="1272" y="976"/>
                  </a:cubicBezTo>
                  <a:cubicBezTo>
                    <a:pt x="1272" y="1142"/>
                    <a:pt x="1138" y="1274"/>
                    <a:pt x="975" y="1274"/>
                  </a:cubicBezTo>
                  <a:cubicBezTo>
                    <a:pt x="438" y="1274"/>
                    <a:pt x="1" y="1712"/>
                    <a:pt x="1" y="2248"/>
                  </a:cubicBezTo>
                  <a:lnTo>
                    <a:pt x="1" y="9646"/>
                  </a:lnTo>
                  <a:cubicBezTo>
                    <a:pt x="1" y="10183"/>
                    <a:pt x="438" y="10622"/>
                    <a:pt x="975" y="10622"/>
                  </a:cubicBezTo>
                  <a:cubicBezTo>
                    <a:pt x="1140" y="10622"/>
                    <a:pt x="1272" y="10756"/>
                    <a:pt x="1272" y="10918"/>
                  </a:cubicBezTo>
                  <a:cubicBezTo>
                    <a:pt x="1272" y="11455"/>
                    <a:pt x="1711" y="11893"/>
                    <a:pt x="2248" y="11893"/>
                  </a:cubicBezTo>
                  <a:lnTo>
                    <a:pt x="16142" y="11893"/>
                  </a:lnTo>
                  <a:cubicBezTo>
                    <a:pt x="16681" y="11893"/>
                    <a:pt x="17117" y="11455"/>
                    <a:pt x="17117" y="10918"/>
                  </a:cubicBezTo>
                  <a:cubicBezTo>
                    <a:pt x="17117" y="10754"/>
                    <a:pt x="17251" y="10622"/>
                    <a:pt x="17415" y="10622"/>
                  </a:cubicBezTo>
                  <a:cubicBezTo>
                    <a:pt x="17952" y="10622"/>
                    <a:pt x="18389" y="10183"/>
                    <a:pt x="18389" y="9646"/>
                  </a:cubicBezTo>
                  <a:lnTo>
                    <a:pt x="18389" y="2248"/>
                  </a:lnTo>
                  <a:cubicBezTo>
                    <a:pt x="18389" y="1711"/>
                    <a:pt x="17952" y="1274"/>
                    <a:pt x="17415" y="1274"/>
                  </a:cubicBezTo>
                  <a:cubicBezTo>
                    <a:pt x="17249" y="1274"/>
                    <a:pt x="17117" y="1138"/>
                    <a:pt x="17117" y="976"/>
                  </a:cubicBezTo>
                  <a:cubicBezTo>
                    <a:pt x="17117" y="439"/>
                    <a:pt x="16679" y="1"/>
                    <a:pt x="16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0"/>
            <p:cNvSpPr/>
            <p:nvPr/>
          </p:nvSpPr>
          <p:spPr>
            <a:xfrm>
              <a:off x="-1030019" y="4750543"/>
              <a:ext cx="284169" cy="44027"/>
            </a:xfrm>
            <a:custGeom>
              <a:avLst/>
              <a:gdLst/>
              <a:ahLst/>
              <a:cxnLst/>
              <a:rect l="l" t="t" r="r" b="b"/>
              <a:pathLst>
                <a:path w="8791" h="1362" extrusionOk="0">
                  <a:moveTo>
                    <a:pt x="395" y="1"/>
                  </a:moveTo>
                  <a:cubicBezTo>
                    <a:pt x="177" y="1"/>
                    <a:pt x="1" y="177"/>
                    <a:pt x="1" y="393"/>
                  </a:cubicBezTo>
                  <a:lnTo>
                    <a:pt x="1" y="969"/>
                  </a:lnTo>
                  <a:cubicBezTo>
                    <a:pt x="1" y="1186"/>
                    <a:pt x="177" y="1362"/>
                    <a:pt x="395" y="1362"/>
                  </a:cubicBezTo>
                  <a:lnTo>
                    <a:pt x="8398" y="1362"/>
                  </a:lnTo>
                  <a:cubicBezTo>
                    <a:pt x="8614" y="1362"/>
                    <a:pt x="8790" y="1186"/>
                    <a:pt x="8790" y="969"/>
                  </a:cubicBezTo>
                  <a:lnTo>
                    <a:pt x="8790" y="393"/>
                  </a:lnTo>
                  <a:cubicBezTo>
                    <a:pt x="8790" y="177"/>
                    <a:pt x="8614" y="1"/>
                    <a:pt x="8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0"/>
            <p:cNvSpPr/>
            <p:nvPr/>
          </p:nvSpPr>
          <p:spPr>
            <a:xfrm>
              <a:off x="-968474" y="4821174"/>
              <a:ext cx="161043" cy="21949"/>
            </a:xfrm>
            <a:custGeom>
              <a:avLst/>
              <a:gdLst/>
              <a:ahLst/>
              <a:cxnLst/>
              <a:rect l="l" t="t" r="r" b="b"/>
              <a:pathLst>
                <a:path w="4982" h="679" extrusionOk="0">
                  <a:moveTo>
                    <a:pt x="340" y="1"/>
                  </a:moveTo>
                  <a:cubicBezTo>
                    <a:pt x="152" y="1"/>
                    <a:pt x="0" y="152"/>
                    <a:pt x="0" y="339"/>
                  </a:cubicBezTo>
                  <a:cubicBezTo>
                    <a:pt x="0" y="527"/>
                    <a:pt x="152" y="679"/>
                    <a:pt x="340" y="679"/>
                  </a:cubicBezTo>
                  <a:lnTo>
                    <a:pt x="4642" y="679"/>
                  </a:lnTo>
                  <a:cubicBezTo>
                    <a:pt x="4830" y="679"/>
                    <a:pt x="4981" y="527"/>
                    <a:pt x="4981" y="339"/>
                  </a:cubicBezTo>
                  <a:cubicBezTo>
                    <a:pt x="4981" y="152"/>
                    <a:pt x="4830" y="1"/>
                    <a:pt x="4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0"/>
            <p:cNvSpPr/>
            <p:nvPr/>
          </p:nvSpPr>
          <p:spPr>
            <a:xfrm>
              <a:off x="-743687" y="4962661"/>
              <a:ext cx="92870" cy="116176"/>
            </a:xfrm>
            <a:custGeom>
              <a:avLst/>
              <a:gdLst/>
              <a:ahLst/>
              <a:cxnLst/>
              <a:rect l="l" t="t" r="r" b="b"/>
              <a:pathLst>
                <a:path w="2873" h="3594" extrusionOk="0">
                  <a:moveTo>
                    <a:pt x="1" y="1"/>
                  </a:moveTo>
                  <a:lnTo>
                    <a:pt x="1" y="3387"/>
                  </a:lnTo>
                  <a:cubicBezTo>
                    <a:pt x="1" y="3508"/>
                    <a:pt x="99" y="3593"/>
                    <a:pt x="207" y="3593"/>
                  </a:cubicBezTo>
                  <a:cubicBezTo>
                    <a:pt x="241" y="3593"/>
                    <a:pt x="276" y="3585"/>
                    <a:pt x="309" y="3567"/>
                  </a:cubicBezTo>
                  <a:lnTo>
                    <a:pt x="1242" y="3045"/>
                  </a:lnTo>
                  <a:cubicBezTo>
                    <a:pt x="1303" y="3011"/>
                    <a:pt x="1370" y="2994"/>
                    <a:pt x="1437" y="2994"/>
                  </a:cubicBezTo>
                  <a:cubicBezTo>
                    <a:pt x="1504" y="2994"/>
                    <a:pt x="1571" y="3011"/>
                    <a:pt x="1631" y="3045"/>
                  </a:cubicBezTo>
                  <a:lnTo>
                    <a:pt x="2565" y="3567"/>
                  </a:lnTo>
                  <a:cubicBezTo>
                    <a:pt x="2598" y="3585"/>
                    <a:pt x="2633" y="3593"/>
                    <a:pt x="2667" y="3593"/>
                  </a:cubicBezTo>
                  <a:cubicBezTo>
                    <a:pt x="2775" y="3593"/>
                    <a:pt x="2873" y="3508"/>
                    <a:pt x="2873" y="3387"/>
                  </a:cubicBezTo>
                  <a:lnTo>
                    <a:pt x="2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0"/>
            <p:cNvSpPr/>
            <p:nvPr/>
          </p:nvSpPr>
          <p:spPr>
            <a:xfrm>
              <a:off x="-768933" y="4849297"/>
              <a:ext cx="143458" cy="143458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993" y="1"/>
                    <a:pt x="0" y="994"/>
                    <a:pt x="0" y="2219"/>
                  </a:cubicBezTo>
                  <a:cubicBezTo>
                    <a:pt x="0" y="3443"/>
                    <a:pt x="993" y="4438"/>
                    <a:pt x="2219" y="4438"/>
                  </a:cubicBezTo>
                  <a:cubicBezTo>
                    <a:pt x="3444" y="4438"/>
                    <a:pt x="4437" y="3443"/>
                    <a:pt x="4437" y="2219"/>
                  </a:cubicBezTo>
                  <a:cubicBezTo>
                    <a:pt x="4437" y="994"/>
                    <a:pt x="3444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0"/>
            <p:cNvSpPr/>
            <p:nvPr/>
          </p:nvSpPr>
          <p:spPr>
            <a:xfrm>
              <a:off x="-734572" y="4883626"/>
              <a:ext cx="74703" cy="74768"/>
            </a:xfrm>
            <a:custGeom>
              <a:avLst/>
              <a:gdLst/>
              <a:ahLst/>
              <a:cxnLst/>
              <a:rect l="l" t="t" r="r" b="b"/>
              <a:pathLst>
                <a:path w="2311" h="2313" extrusionOk="0">
                  <a:moveTo>
                    <a:pt x="1156" y="0"/>
                  </a:moveTo>
                  <a:cubicBezTo>
                    <a:pt x="518" y="0"/>
                    <a:pt x="1" y="518"/>
                    <a:pt x="1" y="1157"/>
                  </a:cubicBezTo>
                  <a:cubicBezTo>
                    <a:pt x="1" y="1794"/>
                    <a:pt x="518" y="2312"/>
                    <a:pt x="1156" y="2312"/>
                  </a:cubicBezTo>
                  <a:cubicBezTo>
                    <a:pt x="1793" y="2312"/>
                    <a:pt x="2311" y="1794"/>
                    <a:pt x="2311" y="1157"/>
                  </a:cubicBezTo>
                  <a:cubicBezTo>
                    <a:pt x="2311" y="518"/>
                    <a:pt x="1793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0"/>
            <p:cNvSpPr/>
            <p:nvPr/>
          </p:nvSpPr>
          <p:spPr>
            <a:xfrm>
              <a:off x="-1028888" y="4638019"/>
              <a:ext cx="21949" cy="36236"/>
            </a:xfrm>
            <a:custGeom>
              <a:avLst/>
              <a:gdLst/>
              <a:ahLst/>
              <a:cxnLst/>
              <a:rect l="l" t="t" r="r" b="b"/>
              <a:pathLst>
                <a:path w="679" h="1121" extrusionOk="0">
                  <a:moveTo>
                    <a:pt x="339" y="1"/>
                  </a:moveTo>
                  <a:cubicBezTo>
                    <a:pt x="152" y="1"/>
                    <a:pt x="1" y="152"/>
                    <a:pt x="1" y="340"/>
                  </a:cubicBezTo>
                  <a:lnTo>
                    <a:pt x="1" y="782"/>
                  </a:lnTo>
                  <a:cubicBezTo>
                    <a:pt x="1" y="969"/>
                    <a:pt x="152" y="1120"/>
                    <a:pt x="339" y="1120"/>
                  </a:cubicBezTo>
                  <a:cubicBezTo>
                    <a:pt x="527" y="1120"/>
                    <a:pt x="679" y="969"/>
                    <a:pt x="679" y="782"/>
                  </a:cubicBezTo>
                  <a:lnTo>
                    <a:pt x="679" y="340"/>
                  </a:lnTo>
                  <a:cubicBezTo>
                    <a:pt x="679" y="152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394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0"/>
            <p:cNvSpPr/>
            <p:nvPr/>
          </p:nvSpPr>
          <p:spPr>
            <a:xfrm>
              <a:off x="-768937" y="4638019"/>
              <a:ext cx="21949" cy="36236"/>
            </a:xfrm>
            <a:custGeom>
              <a:avLst/>
              <a:gdLst/>
              <a:ahLst/>
              <a:cxnLst/>
              <a:rect l="l" t="t" r="r" b="b"/>
              <a:pathLst>
                <a:path w="679" h="1121" extrusionOk="0">
                  <a:moveTo>
                    <a:pt x="340" y="1"/>
                  </a:moveTo>
                  <a:cubicBezTo>
                    <a:pt x="154" y="1"/>
                    <a:pt x="0" y="152"/>
                    <a:pt x="0" y="340"/>
                  </a:cubicBezTo>
                  <a:lnTo>
                    <a:pt x="0" y="782"/>
                  </a:lnTo>
                  <a:cubicBezTo>
                    <a:pt x="0" y="969"/>
                    <a:pt x="154" y="1120"/>
                    <a:pt x="340" y="1120"/>
                  </a:cubicBezTo>
                  <a:cubicBezTo>
                    <a:pt x="527" y="1120"/>
                    <a:pt x="678" y="969"/>
                    <a:pt x="678" y="782"/>
                  </a:cubicBezTo>
                  <a:lnTo>
                    <a:pt x="678" y="340"/>
                  </a:lnTo>
                  <a:cubicBezTo>
                    <a:pt x="678" y="152"/>
                    <a:pt x="527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0"/>
            <p:cNvSpPr/>
            <p:nvPr/>
          </p:nvSpPr>
          <p:spPr>
            <a:xfrm>
              <a:off x="-926937" y="4666627"/>
              <a:ext cx="78000" cy="39340"/>
            </a:xfrm>
            <a:custGeom>
              <a:avLst/>
              <a:gdLst/>
              <a:ahLst/>
              <a:cxnLst/>
              <a:rect l="l" t="t" r="r" b="b"/>
              <a:pathLst>
                <a:path w="2413" h="1217" extrusionOk="0">
                  <a:moveTo>
                    <a:pt x="386" y="0"/>
                  </a:moveTo>
                  <a:cubicBezTo>
                    <a:pt x="340" y="0"/>
                    <a:pt x="294" y="10"/>
                    <a:pt x="249" y="29"/>
                  </a:cubicBezTo>
                  <a:cubicBezTo>
                    <a:pt x="78" y="103"/>
                    <a:pt x="0" y="304"/>
                    <a:pt x="76" y="477"/>
                  </a:cubicBezTo>
                  <a:cubicBezTo>
                    <a:pt x="272" y="926"/>
                    <a:pt x="715" y="1216"/>
                    <a:pt x="1207" y="1216"/>
                  </a:cubicBezTo>
                  <a:cubicBezTo>
                    <a:pt x="1698" y="1216"/>
                    <a:pt x="2140" y="926"/>
                    <a:pt x="2339" y="477"/>
                  </a:cubicBezTo>
                  <a:cubicBezTo>
                    <a:pt x="2413" y="304"/>
                    <a:pt x="2335" y="103"/>
                    <a:pt x="2164" y="29"/>
                  </a:cubicBezTo>
                  <a:cubicBezTo>
                    <a:pt x="2120" y="10"/>
                    <a:pt x="2073" y="0"/>
                    <a:pt x="2027" y="0"/>
                  </a:cubicBezTo>
                  <a:cubicBezTo>
                    <a:pt x="1897" y="0"/>
                    <a:pt x="1773" y="76"/>
                    <a:pt x="1717" y="204"/>
                  </a:cubicBezTo>
                  <a:cubicBezTo>
                    <a:pt x="1629" y="406"/>
                    <a:pt x="1427" y="535"/>
                    <a:pt x="1207" y="535"/>
                  </a:cubicBezTo>
                  <a:cubicBezTo>
                    <a:pt x="987" y="535"/>
                    <a:pt x="784" y="406"/>
                    <a:pt x="696" y="204"/>
                  </a:cubicBezTo>
                  <a:cubicBezTo>
                    <a:pt x="641" y="76"/>
                    <a:pt x="517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60"/>
          <p:cNvGrpSpPr/>
          <p:nvPr/>
        </p:nvGrpSpPr>
        <p:grpSpPr>
          <a:xfrm>
            <a:off x="811039" y="1684611"/>
            <a:ext cx="432620" cy="266324"/>
            <a:chOff x="3354049" y="1283789"/>
            <a:chExt cx="931568" cy="573480"/>
          </a:xfrm>
        </p:grpSpPr>
        <p:sp>
          <p:nvSpPr>
            <p:cNvPr id="1705" name="Google Shape;1705;p60"/>
            <p:cNvSpPr/>
            <p:nvPr/>
          </p:nvSpPr>
          <p:spPr>
            <a:xfrm>
              <a:off x="3354049" y="1283789"/>
              <a:ext cx="931568" cy="573480"/>
            </a:xfrm>
            <a:custGeom>
              <a:avLst/>
              <a:gdLst/>
              <a:ahLst/>
              <a:cxnLst/>
              <a:rect l="l" t="t" r="r" b="b"/>
              <a:pathLst>
                <a:path w="23169" h="14263" extrusionOk="0">
                  <a:moveTo>
                    <a:pt x="11585" y="0"/>
                  </a:moveTo>
                  <a:cubicBezTo>
                    <a:pt x="4725" y="0"/>
                    <a:pt x="0" y="5090"/>
                    <a:pt x="0" y="7131"/>
                  </a:cubicBezTo>
                  <a:cubicBezTo>
                    <a:pt x="0" y="9172"/>
                    <a:pt x="4725" y="14262"/>
                    <a:pt x="11585" y="14262"/>
                  </a:cubicBezTo>
                  <a:cubicBezTo>
                    <a:pt x="18445" y="14262"/>
                    <a:pt x="23169" y="9172"/>
                    <a:pt x="23169" y="7131"/>
                  </a:cubicBezTo>
                  <a:cubicBezTo>
                    <a:pt x="23169" y="5090"/>
                    <a:pt x="18445" y="0"/>
                    <a:pt x="11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0"/>
            <p:cNvSpPr/>
            <p:nvPr/>
          </p:nvSpPr>
          <p:spPr>
            <a:xfrm>
              <a:off x="3462289" y="1348845"/>
              <a:ext cx="96418" cy="443288"/>
            </a:xfrm>
            <a:custGeom>
              <a:avLst/>
              <a:gdLst/>
              <a:ahLst/>
              <a:cxnLst/>
              <a:rect l="l" t="t" r="r" b="b"/>
              <a:pathLst>
                <a:path w="2398" h="11025" extrusionOk="0">
                  <a:moveTo>
                    <a:pt x="2397" y="0"/>
                  </a:moveTo>
                  <a:cubicBezTo>
                    <a:pt x="1492" y="477"/>
                    <a:pt x="687" y="1029"/>
                    <a:pt x="1" y="1597"/>
                  </a:cubicBezTo>
                  <a:lnTo>
                    <a:pt x="1" y="9427"/>
                  </a:lnTo>
                  <a:cubicBezTo>
                    <a:pt x="687" y="9996"/>
                    <a:pt x="1490" y="10547"/>
                    <a:pt x="2397" y="11024"/>
                  </a:cubicBezTo>
                  <a:lnTo>
                    <a:pt x="23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0"/>
            <p:cNvSpPr/>
            <p:nvPr/>
          </p:nvSpPr>
          <p:spPr>
            <a:xfrm>
              <a:off x="4081049" y="1348845"/>
              <a:ext cx="96418" cy="443288"/>
            </a:xfrm>
            <a:custGeom>
              <a:avLst/>
              <a:gdLst/>
              <a:ahLst/>
              <a:cxnLst/>
              <a:rect l="l" t="t" r="r" b="b"/>
              <a:pathLst>
                <a:path w="2398" h="11025" extrusionOk="0">
                  <a:moveTo>
                    <a:pt x="1" y="0"/>
                  </a:moveTo>
                  <a:lnTo>
                    <a:pt x="1" y="11024"/>
                  </a:lnTo>
                  <a:cubicBezTo>
                    <a:pt x="908" y="10547"/>
                    <a:pt x="1711" y="9996"/>
                    <a:pt x="2397" y="9427"/>
                  </a:cubicBezTo>
                  <a:lnTo>
                    <a:pt x="2397" y="1597"/>
                  </a:lnTo>
                  <a:cubicBezTo>
                    <a:pt x="1711" y="1029"/>
                    <a:pt x="906" y="47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0"/>
            <p:cNvSpPr/>
            <p:nvPr/>
          </p:nvSpPr>
          <p:spPr>
            <a:xfrm>
              <a:off x="3632972" y="1574172"/>
              <a:ext cx="373809" cy="57255"/>
            </a:xfrm>
            <a:custGeom>
              <a:avLst/>
              <a:gdLst/>
              <a:ahLst/>
              <a:cxnLst/>
              <a:rect l="l" t="t" r="r" b="b"/>
              <a:pathLst>
                <a:path w="9297" h="1424" extrusionOk="0">
                  <a:moveTo>
                    <a:pt x="712" y="1"/>
                  </a:moveTo>
                  <a:cubicBezTo>
                    <a:pt x="320" y="1"/>
                    <a:pt x="1" y="321"/>
                    <a:pt x="1" y="712"/>
                  </a:cubicBezTo>
                  <a:cubicBezTo>
                    <a:pt x="1" y="1105"/>
                    <a:pt x="320" y="1423"/>
                    <a:pt x="712" y="1423"/>
                  </a:cubicBezTo>
                  <a:lnTo>
                    <a:pt x="8583" y="1423"/>
                  </a:lnTo>
                  <a:cubicBezTo>
                    <a:pt x="8977" y="1423"/>
                    <a:pt x="9296" y="1106"/>
                    <a:pt x="9294" y="712"/>
                  </a:cubicBezTo>
                  <a:cubicBezTo>
                    <a:pt x="9294" y="321"/>
                    <a:pt x="8974" y="1"/>
                    <a:pt x="85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0"/>
            <p:cNvSpPr/>
            <p:nvPr/>
          </p:nvSpPr>
          <p:spPr>
            <a:xfrm>
              <a:off x="3791230" y="1531350"/>
              <a:ext cx="57296" cy="142897"/>
            </a:xfrm>
            <a:custGeom>
              <a:avLst/>
              <a:gdLst/>
              <a:ahLst/>
              <a:cxnLst/>
              <a:rect l="l" t="t" r="r" b="b"/>
              <a:pathLst>
                <a:path w="1425" h="3554" extrusionOk="0">
                  <a:moveTo>
                    <a:pt x="712" y="0"/>
                  </a:moveTo>
                  <a:cubicBezTo>
                    <a:pt x="319" y="0"/>
                    <a:pt x="0" y="321"/>
                    <a:pt x="0" y="712"/>
                  </a:cubicBezTo>
                  <a:lnTo>
                    <a:pt x="0" y="2842"/>
                  </a:lnTo>
                  <a:cubicBezTo>
                    <a:pt x="0" y="3235"/>
                    <a:pt x="319" y="3554"/>
                    <a:pt x="712" y="3554"/>
                  </a:cubicBezTo>
                  <a:cubicBezTo>
                    <a:pt x="1104" y="3554"/>
                    <a:pt x="1425" y="3237"/>
                    <a:pt x="1423" y="2842"/>
                  </a:cubicBezTo>
                  <a:lnTo>
                    <a:pt x="1423" y="712"/>
                  </a:lnTo>
                  <a:cubicBezTo>
                    <a:pt x="1423" y="321"/>
                    <a:pt x="1102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0"/>
            <p:cNvSpPr/>
            <p:nvPr/>
          </p:nvSpPr>
          <p:spPr>
            <a:xfrm>
              <a:off x="3683955" y="1531350"/>
              <a:ext cx="57255" cy="142897"/>
            </a:xfrm>
            <a:custGeom>
              <a:avLst/>
              <a:gdLst/>
              <a:ahLst/>
              <a:cxnLst/>
              <a:rect l="l" t="t" r="r" b="b"/>
              <a:pathLst>
                <a:path w="1424" h="3554" extrusionOk="0">
                  <a:moveTo>
                    <a:pt x="712" y="0"/>
                  </a:moveTo>
                  <a:cubicBezTo>
                    <a:pt x="319" y="0"/>
                    <a:pt x="1" y="321"/>
                    <a:pt x="1" y="712"/>
                  </a:cubicBezTo>
                  <a:lnTo>
                    <a:pt x="1" y="2842"/>
                  </a:lnTo>
                  <a:cubicBezTo>
                    <a:pt x="1" y="3235"/>
                    <a:pt x="319" y="3554"/>
                    <a:pt x="712" y="3554"/>
                  </a:cubicBezTo>
                  <a:cubicBezTo>
                    <a:pt x="1106" y="3554"/>
                    <a:pt x="1423" y="3237"/>
                    <a:pt x="1423" y="2842"/>
                  </a:cubicBezTo>
                  <a:lnTo>
                    <a:pt x="1423" y="712"/>
                  </a:lnTo>
                  <a:cubicBezTo>
                    <a:pt x="1423" y="321"/>
                    <a:pt x="1103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0"/>
            <p:cNvSpPr/>
            <p:nvPr/>
          </p:nvSpPr>
          <p:spPr>
            <a:xfrm>
              <a:off x="3898545" y="1531350"/>
              <a:ext cx="57255" cy="142897"/>
            </a:xfrm>
            <a:custGeom>
              <a:avLst/>
              <a:gdLst/>
              <a:ahLst/>
              <a:cxnLst/>
              <a:rect l="l" t="t" r="r" b="b"/>
              <a:pathLst>
                <a:path w="1424" h="3554" extrusionOk="0">
                  <a:moveTo>
                    <a:pt x="712" y="0"/>
                  </a:moveTo>
                  <a:cubicBezTo>
                    <a:pt x="321" y="0"/>
                    <a:pt x="1" y="321"/>
                    <a:pt x="1" y="712"/>
                  </a:cubicBezTo>
                  <a:lnTo>
                    <a:pt x="1" y="2842"/>
                  </a:lnTo>
                  <a:cubicBezTo>
                    <a:pt x="1" y="3235"/>
                    <a:pt x="321" y="3554"/>
                    <a:pt x="712" y="3554"/>
                  </a:cubicBezTo>
                  <a:cubicBezTo>
                    <a:pt x="1105" y="3554"/>
                    <a:pt x="1423" y="3237"/>
                    <a:pt x="1423" y="2842"/>
                  </a:cubicBezTo>
                  <a:lnTo>
                    <a:pt x="1423" y="712"/>
                  </a:lnTo>
                  <a:cubicBezTo>
                    <a:pt x="1423" y="321"/>
                    <a:pt x="1105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0"/>
            <p:cNvSpPr/>
            <p:nvPr/>
          </p:nvSpPr>
          <p:spPr>
            <a:xfrm>
              <a:off x="3640691" y="1384872"/>
              <a:ext cx="27301" cy="45475"/>
            </a:xfrm>
            <a:custGeom>
              <a:avLst/>
              <a:gdLst/>
              <a:ahLst/>
              <a:cxnLst/>
              <a:rect l="l" t="t" r="r" b="b"/>
              <a:pathLst>
                <a:path w="679" h="1131" extrusionOk="0">
                  <a:moveTo>
                    <a:pt x="339" y="0"/>
                  </a:moveTo>
                  <a:cubicBezTo>
                    <a:pt x="152" y="0"/>
                    <a:pt x="1" y="152"/>
                    <a:pt x="1" y="339"/>
                  </a:cubicBezTo>
                  <a:lnTo>
                    <a:pt x="1" y="793"/>
                  </a:lnTo>
                  <a:cubicBezTo>
                    <a:pt x="1" y="979"/>
                    <a:pt x="152" y="1131"/>
                    <a:pt x="339" y="1131"/>
                  </a:cubicBezTo>
                  <a:cubicBezTo>
                    <a:pt x="527" y="1131"/>
                    <a:pt x="679" y="979"/>
                    <a:pt x="679" y="793"/>
                  </a:cubicBezTo>
                  <a:lnTo>
                    <a:pt x="679" y="339"/>
                  </a:lnTo>
                  <a:cubicBezTo>
                    <a:pt x="679" y="152"/>
                    <a:pt x="527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0"/>
            <p:cNvSpPr/>
            <p:nvPr/>
          </p:nvSpPr>
          <p:spPr>
            <a:xfrm>
              <a:off x="3971764" y="1384872"/>
              <a:ext cx="27301" cy="45475"/>
            </a:xfrm>
            <a:custGeom>
              <a:avLst/>
              <a:gdLst/>
              <a:ahLst/>
              <a:cxnLst/>
              <a:rect l="l" t="t" r="r" b="b"/>
              <a:pathLst>
                <a:path w="679" h="1131" extrusionOk="0">
                  <a:moveTo>
                    <a:pt x="340" y="0"/>
                  </a:moveTo>
                  <a:cubicBezTo>
                    <a:pt x="152" y="0"/>
                    <a:pt x="0" y="152"/>
                    <a:pt x="0" y="339"/>
                  </a:cubicBezTo>
                  <a:lnTo>
                    <a:pt x="0" y="793"/>
                  </a:lnTo>
                  <a:cubicBezTo>
                    <a:pt x="0" y="979"/>
                    <a:pt x="152" y="1131"/>
                    <a:pt x="340" y="1131"/>
                  </a:cubicBezTo>
                  <a:cubicBezTo>
                    <a:pt x="527" y="1131"/>
                    <a:pt x="678" y="979"/>
                    <a:pt x="678" y="793"/>
                  </a:cubicBezTo>
                  <a:lnTo>
                    <a:pt x="678" y="339"/>
                  </a:lnTo>
                  <a:cubicBezTo>
                    <a:pt x="678" y="152"/>
                    <a:pt x="527" y="0"/>
                    <a:pt x="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0"/>
            <p:cNvSpPr/>
            <p:nvPr/>
          </p:nvSpPr>
          <p:spPr>
            <a:xfrm>
              <a:off x="3770563" y="1421300"/>
              <a:ext cx="98589" cy="49335"/>
            </a:xfrm>
            <a:custGeom>
              <a:avLst/>
              <a:gdLst/>
              <a:ahLst/>
              <a:cxnLst/>
              <a:rect l="l" t="t" r="r" b="b"/>
              <a:pathLst>
                <a:path w="2452" h="1227" extrusionOk="0">
                  <a:moveTo>
                    <a:pt x="385" y="0"/>
                  </a:moveTo>
                  <a:cubicBezTo>
                    <a:pt x="339" y="0"/>
                    <a:pt x="293" y="10"/>
                    <a:pt x="248" y="29"/>
                  </a:cubicBezTo>
                  <a:cubicBezTo>
                    <a:pt x="76" y="103"/>
                    <a:pt x="0" y="304"/>
                    <a:pt x="74" y="477"/>
                  </a:cubicBezTo>
                  <a:cubicBezTo>
                    <a:pt x="275" y="931"/>
                    <a:pt x="726" y="1227"/>
                    <a:pt x="1226" y="1227"/>
                  </a:cubicBezTo>
                  <a:cubicBezTo>
                    <a:pt x="1726" y="1227"/>
                    <a:pt x="2176" y="931"/>
                    <a:pt x="2377" y="477"/>
                  </a:cubicBezTo>
                  <a:cubicBezTo>
                    <a:pt x="2451" y="304"/>
                    <a:pt x="2374" y="103"/>
                    <a:pt x="2203" y="29"/>
                  </a:cubicBezTo>
                  <a:cubicBezTo>
                    <a:pt x="2158" y="10"/>
                    <a:pt x="2111" y="0"/>
                    <a:pt x="2066" y="0"/>
                  </a:cubicBezTo>
                  <a:cubicBezTo>
                    <a:pt x="1935" y="0"/>
                    <a:pt x="1812" y="76"/>
                    <a:pt x="1756" y="204"/>
                  </a:cubicBezTo>
                  <a:cubicBezTo>
                    <a:pt x="1662" y="411"/>
                    <a:pt x="1454" y="549"/>
                    <a:pt x="1226" y="549"/>
                  </a:cubicBezTo>
                  <a:cubicBezTo>
                    <a:pt x="997" y="549"/>
                    <a:pt x="787" y="415"/>
                    <a:pt x="694" y="204"/>
                  </a:cubicBezTo>
                  <a:cubicBezTo>
                    <a:pt x="639" y="76"/>
                    <a:pt x="51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60"/>
          <p:cNvGrpSpPr/>
          <p:nvPr/>
        </p:nvGrpSpPr>
        <p:grpSpPr>
          <a:xfrm>
            <a:off x="913916" y="2442053"/>
            <a:ext cx="226879" cy="403703"/>
            <a:chOff x="-10229873" y="-776467"/>
            <a:chExt cx="488543" cy="869301"/>
          </a:xfrm>
        </p:grpSpPr>
        <p:sp>
          <p:nvSpPr>
            <p:cNvPr id="1716" name="Google Shape;1716;p60"/>
            <p:cNvSpPr/>
            <p:nvPr/>
          </p:nvSpPr>
          <p:spPr>
            <a:xfrm>
              <a:off x="-10229873" y="-776467"/>
              <a:ext cx="488543" cy="869301"/>
            </a:xfrm>
            <a:custGeom>
              <a:avLst/>
              <a:gdLst/>
              <a:ahLst/>
              <a:cxnLst/>
              <a:rect l="l" t="t" r="r" b="b"/>
              <a:pathLst>
                <a:path w="13020" h="23169" extrusionOk="0">
                  <a:moveTo>
                    <a:pt x="1216" y="1"/>
                  </a:moveTo>
                  <a:cubicBezTo>
                    <a:pt x="545" y="1"/>
                    <a:pt x="1" y="543"/>
                    <a:pt x="1" y="1216"/>
                  </a:cubicBezTo>
                  <a:lnTo>
                    <a:pt x="1" y="21954"/>
                  </a:lnTo>
                  <a:cubicBezTo>
                    <a:pt x="1" y="22627"/>
                    <a:pt x="545" y="23169"/>
                    <a:pt x="1216" y="23169"/>
                  </a:cubicBezTo>
                  <a:lnTo>
                    <a:pt x="11805" y="23169"/>
                  </a:lnTo>
                  <a:cubicBezTo>
                    <a:pt x="12476" y="23169"/>
                    <a:pt x="13020" y="22627"/>
                    <a:pt x="13020" y="21954"/>
                  </a:cubicBezTo>
                  <a:lnTo>
                    <a:pt x="13020" y="1216"/>
                  </a:lnTo>
                  <a:cubicBezTo>
                    <a:pt x="13020" y="543"/>
                    <a:pt x="12476" y="1"/>
                    <a:pt x="11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0"/>
            <p:cNvSpPr/>
            <p:nvPr/>
          </p:nvSpPr>
          <p:spPr>
            <a:xfrm>
              <a:off x="-10229873" y="-685407"/>
              <a:ext cx="488543" cy="687104"/>
            </a:xfrm>
            <a:custGeom>
              <a:avLst/>
              <a:gdLst/>
              <a:ahLst/>
              <a:cxnLst/>
              <a:rect l="l" t="t" r="r" b="b"/>
              <a:pathLst>
                <a:path w="13020" h="18313" extrusionOk="0">
                  <a:moveTo>
                    <a:pt x="1263" y="0"/>
                  </a:moveTo>
                  <a:cubicBezTo>
                    <a:pt x="566" y="0"/>
                    <a:pt x="1" y="567"/>
                    <a:pt x="1" y="1264"/>
                  </a:cubicBezTo>
                  <a:lnTo>
                    <a:pt x="1" y="17050"/>
                  </a:lnTo>
                  <a:cubicBezTo>
                    <a:pt x="1" y="17747"/>
                    <a:pt x="566" y="18312"/>
                    <a:pt x="1263" y="18312"/>
                  </a:cubicBezTo>
                  <a:lnTo>
                    <a:pt x="11756" y="18312"/>
                  </a:lnTo>
                  <a:cubicBezTo>
                    <a:pt x="12453" y="18312"/>
                    <a:pt x="13020" y="17747"/>
                    <a:pt x="13020" y="17050"/>
                  </a:cubicBezTo>
                  <a:lnTo>
                    <a:pt x="13020" y="1264"/>
                  </a:lnTo>
                  <a:cubicBezTo>
                    <a:pt x="13020" y="567"/>
                    <a:pt x="12453" y="0"/>
                    <a:pt x="11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0"/>
            <p:cNvSpPr/>
            <p:nvPr/>
          </p:nvSpPr>
          <p:spPr>
            <a:xfrm>
              <a:off x="-10043615" y="-744013"/>
              <a:ext cx="116057" cy="25476"/>
            </a:xfrm>
            <a:custGeom>
              <a:avLst/>
              <a:gdLst/>
              <a:ahLst/>
              <a:cxnLst/>
              <a:rect l="l" t="t" r="r" b="b"/>
              <a:pathLst>
                <a:path w="3093" h="679" extrusionOk="0">
                  <a:moveTo>
                    <a:pt x="338" y="0"/>
                  </a:moveTo>
                  <a:cubicBezTo>
                    <a:pt x="152" y="0"/>
                    <a:pt x="0" y="152"/>
                    <a:pt x="0" y="338"/>
                  </a:cubicBezTo>
                  <a:cubicBezTo>
                    <a:pt x="0" y="527"/>
                    <a:pt x="152" y="678"/>
                    <a:pt x="338" y="678"/>
                  </a:cubicBezTo>
                  <a:lnTo>
                    <a:pt x="2751" y="678"/>
                  </a:lnTo>
                  <a:cubicBezTo>
                    <a:pt x="2941" y="678"/>
                    <a:pt x="3092" y="527"/>
                    <a:pt x="3090" y="338"/>
                  </a:cubicBezTo>
                  <a:cubicBezTo>
                    <a:pt x="3090" y="152"/>
                    <a:pt x="2937" y="0"/>
                    <a:pt x="2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0"/>
            <p:cNvSpPr/>
            <p:nvPr/>
          </p:nvSpPr>
          <p:spPr>
            <a:xfrm>
              <a:off x="-10012622" y="33545"/>
              <a:ext cx="53920" cy="25476"/>
            </a:xfrm>
            <a:custGeom>
              <a:avLst/>
              <a:gdLst/>
              <a:ahLst/>
              <a:cxnLst/>
              <a:rect l="l" t="t" r="r" b="b"/>
              <a:pathLst>
                <a:path w="1437" h="679" extrusionOk="0">
                  <a:moveTo>
                    <a:pt x="340" y="1"/>
                  </a:moveTo>
                  <a:cubicBezTo>
                    <a:pt x="153" y="1"/>
                    <a:pt x="0" y="152"/>
                    <a:pt x="0" y="339"/>
                  </a:cubicBezTo>
                  <a:cubicBezTo>
                    <a:pt x="0" y="527"/>
                    <a:pt x="153" y="678"/>
                    <a:pt x="340" y="678"/>
                  </a:cubicBezTo>
                  <a:lnTo>
                    <a:pt x="1097" y="678"/>
                  </a:lnTo>
                  <a:cubicBezTo>
                    <a:pt x="1287" y="678"/>
                    <a:pt x="1437" y="527"/>
                    <a:pt x="1437" y="339"/>
                  </a:cubicBezTo>
                  <a:cubicBezTo>
                    <a:pt x="1437" y="152"/>
                    <a:pt x="1284" y="1"/>
                    <a:pt x="1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0"/>
            <p:cNvSpPr/>
            <p:nvPr/>
          </p:nvSpPr>
          <p:spPr>
            <a:xfrm>
              <a:off x="-10145712" y="-501635"/>
              <a:ext cx="25478" cy="41722"/>
            </a:xfrm>
            <a:custGeom>
              <a:avLst/>
              <a:gdLst/>
              <a:ahLst/>
              <a:cxnLst/>
              <a:rect l="l" t="t" r="r" b="b"/>
              <a:pathLst>
                <a:path w="679" h="1112" extrusionOk="0">
                  <a:moveTo>
                    <a:pt x="339" y="1"/>
                  </a:moveTo>
                  <a:cubicBezTo>
                    <a:pt x="152" y="1"/>
                    <a:pt x="1" y="152"/>
                    <a:pt x="1" y="339"/>
                  </a:cubicBezTo>
                  <a:lnTo>
                    <a:pt x="1" y="772"/>
                  </a:lnTo>
                  <a:cubicBezTo>
                    <a:pt x="1" y="960"/>
                    <a:pt x="152" y="1112"/>
                    <a:pt x="339" y="1112"/>
                  </a:cubicBezTo>
                  <a:cubicBezTo>
                    <a:pt x="526" y="1112"/>
                    <a:pt x="679" y="960"/>
                    <a:pt x="679" y="772"/>
                  </a:cubicBezTo>
                  <a:lnTo>
                    <a:pt x="679" y="339"/>
                  </a:lnTo>
                  <a:cubicBezTo>
                    <a:pt x="679" y="152"/>
                    <a:pt x="526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0"/>
            <p:cNvSpPr/>
            <p:nvPr/>
          </p:nvSpPr>
          <p:spPr>
            <a:xfrm>
              <a:off x="-9850978" y="-501635"/>
              <a:ext cx="25553" cy="41722"/>
            </a:xfrm>
            <a:custGeom>
              <a:avLst/>
              <a:gdLst/>
              <a:ahLst/>
              <a:cxnLst/>
              <a:rect l="l" t="t" r="r" b="b"/>
              <a:pathLst>
                <a:path w="681" h="1112" extrusionOk="0">
                  <a:moveTo>
                    <a:pt x="339" y="1"/>
                  </a:moveTo>
                  <a:cubicBezTo>
                    <a:pt x="152" y="1"/>
                    <a:pt x="1" y="152"/>
                    <a:pt x="1" y="339"/>
                  </a:cubicBezTo>
                  <a:lnTo>
                    <a:pt x="1" y="772"/>
                  </a:lnTo>
                  <a:cubicBezTo>
                    <a:pt x="1" y="960"/>
                    <a:pt x="152" y="1112"/>
                    <a:pt x="339" y="1112"/>
                  </a:cubicBezTo>
                  <a:cubicBezTo>
                    <a:pt x="529" y="1112"/>
                    <a:pt x="680" y="960"/>
                    <a:pt x="679" y="772"/>
                  </a:cubicBezTo>
                  <a:lnTo>
                    <a:pt x="679" y="339"/>
                  </a:lnTo>
                  <a:cubicBezTo>
                    <a:pt x="679" y="152"/>
                    <a:pt x="527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0"/>
            <p:cNvSpPr/>
            <p:nvPr/>
          </p:nvSpPr>
          <p:spPr>
            <a:xfrm>
              <a:off x="-10030220" y="-469143"/>
              <a:ext cx="89116" cy="45174"/>
            </a:xfrm>
            <a:custGeom>
              <a:avLst/>
              <a:gdLst/>
              <a:ahLst/>
              <a:cxnLst/>
              <a:rect l="l" t="t" r="r" b="b"/>
              <a:pathLst>
                <a:path w="2375" h="1204" extrusionOk="0">
                  <a:moveTo>
                    <a:pt x="387" y="1"/>
                  </a:moveTo>
                  <a:cubicBezTo>
                    <a:pt x="341" y="1"/>
                    <a:pt x="295" y="10"/>
                    <a:pt x="251" y="29"/>
                  </a:cubicBezTo>
                  <a:cubicBezTo>
                    <a:pt x="78" y="105"/>
                    <a:pt x="1" y="306"/>
                    <a:pt x="76" y="476"/>
                  </a:cubicBezTo>
                  <a:cubicBezTo>
                    <a:pt x="270" y="917"/>
                    <a:pt x="707" y="1204"/>
                    <a:pt x="1189" y="1204"/>
                  </a:cubicBezTo>
                  <a:cubicBezTo>
                    <a:pt x="1672" y="1204"/>
                    <a:pt x="2108" y="917"/>
                    <a:pt x="2299" y="476"/>
                  </a:cubicBezTo>
                  <a:cubicBezTo>
                    <a:pt x="2374" y="306"/>
                    <a:pt x="2297" y="105"/>
                    <a:pt x="2124" y="29"/>
                  </a:cubicBezTo>
                  <a:cubicBezTo>
                    <a:pt x="2080" y="10"/>
                    <a:pt x="2034" y="1"/>
                    <a:pt x="1988" y="1"/>
                  </a:cubicBezTo>
                  <a:cubicBezTo>
                    <a:pt x="1858" y="1"/>
                    <a:pt x="1734" y="76"/>
                    <a:pt x="1679" y="203"/>
                  </a:cubicBezTo>
                  <a:cubicBezTo>
                    <a:pt x="1592" y="399"/>
                    <a:pt x="1401" y="526"/>
                    <a:pt x="1187" y="526"/>
                  </a:cubicBezTo>
                  <a:cubicBezTo>
                    <a:pt x="976" y="526"/>
                    <a:pt x="782" y="399"/>
                    <a:pt x="696" y="203"/>
                  </a:cubicBezTo>
                  <a:cubicBezTo>
                    <a:pt x="641" y="76"/>
                    <a:pt x="517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0"/>
            <p:cNvSpPr/>
            <p:nvPr/>
          </p:nvSpPr>
          <p:spPr>
            <a:xfrm>
              <a:off x="-10146500" y="-329345"/>
              <a:ext cx="321718" cy="88772"/>
            </a:xfrm>
            <a:custGeom>
              <a:avLst/>
              <a:gdLst/>
              <a:ahLst/>
              <a:cxnLst/>
              <a:rect l="l" t="t" r="r" b="b"/>
              <a:pathLst>
                <a:path w="8574" h="2366" extrusionOk="0">
                  <a:moveTo>
                    <a:pt x="562" y="1"/>
                  </a:moveTo>
                  <a:cubicBezTo>
                    <a:pt x="253" y="1"/>
                    <a:pt x="1" y="252"/>
                    <a:pt x="1" y="562"/>
                  </a:cubicBezTo>
                  <a:lnTo>
                    <a:pt x="1" y="1804"/>
                  </a:lnTo>
                  <a:cubicBezTo>
                    <a:pt x="1" y="2114"/>
                    <a:pt x="253" y="2365"/>
                    <a:pt x="562" y="2365"/>
                  </a:cubicBezTo>
                  <a:lnTo>
                    <a:pt x="8012" y="2365"/>
                  </a:lnTo>
                  <a:cubicBezTo>
                    <a:pt x="8324" y="2365"/>
                    <a:pt x="8574" y="2112"/>
                    <a:pt x="8572" y="1804"/>
                  </a:cubicBezTo>
                  <a:lnTo>
                    <a:pt x="8572" y="562"/>
                  </a:lnTo>
                  <a:cubicBezTo>
                    <a:pt x="8572" y="252"/>
                    <a:pt x="8320" y="1"/>
                    <a:pt x="8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0"/>
            <p:cNvSpPr/>
            <p:nvPr/>
          </p:nvSpPr>
          <p:spPr>
            <a:xfrm>
              <a:off x="-10146350" y="-173751"/>
              <a:ext cx="72756" cy="72714"/>
            </a:xfrm>
            <a:custGeom>
              <a:avLst/>
              <a:gdLst/>
              <a:ahLst/>
              <a:cxnLst/>
              <a:rect l="l" t="t" r="r" b="b"/>
              <a:pathLst>
                <a:path w="1939" h="1938" extrusionOk="0">
                  <a:moveTo>
                    <a:pt x="416" y="0"/>
                  </a:moveTo>
                  <a:cubicBezTo>
                    <a:pt x="187" y="0"/>
                    <a:pt x="0" y="185"/>
                    <a:pt x="0" y="418"/>
                  </a:cubicBezTo>
                  <a:lnTo>
                    <a:pt x="0" y="1522"/>
                  </a:lnTo>
                  <a:cubicBezTo>
                    <a:pt x="0" y="1750"/>
                    <a:pt x="185" y="1937"/>
                    <a:pt x="416" y="1937"/>
                  </a:cubicBezTo>
                  <a:lnTo>
                    <a:pt x="1520" y="1937"/>
                  </a:lnTo>
                  <a:cubicBezTo>
                    <a:pt x="1752" y="1937"/>
                    <a:pt x="1939" y="1750"/>
                    <a:pt x="1937" y="1522"/>
                  </a:cubicBezTo>
                  <a:lnTo>
                    <a:pt x="1937" y="418"/>
                  </a:lnTo>
                  <a:cubicBezTo>
                    <a:pt x="1937" y="189"/>
                    <a:pt x="1752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0"/>
            <p:cNvSpPr/>
            <p:nvPr/>
          </p:nvSpPr>
          <p:spPr>
            <a:xfrm>
              <a:off x="-10021965" y="-173751"/>
              <a:ext cx="72719" cy="72714"/>
            </a:xfrm>
            <a:custGeom>
              <a:avLst/>
              <a:gdLst/>
              <a:ahLst/>
              <a:cxnLst/>
              <a:rect l="l" t="t" r="r" b="b"/>
              <a:pathLst>
                <a:path w="1938" h="1938" extrusionOk="0">
                  <a:moveTo>
                    <a:pt x="418" y="0"/>
                  </a:moveTo>
                  <a:cubicBezTo>
                    <a:pt x="187" y="0"/>
                    <a:pt x="1" y="185"/>
                    <a:pt x="1" y="418"/>
                  </a:cubicBezTo>
                  <a:lnTo>
                    <a:pt x="1" y="1522"/>
                  </a:lnTo>
                  <a:cubicBezTo>
                    <a:pt x="1" y="1750"/>
                    <a:pt x="186" y="1937"/>
                    <a:pt x="418" y="1937"/>
                  </a:cubicBezTo>
                  <a:lnTo>
                    <a:pt x="1522" y="1937"/>
                  </a:lnTo>
                  <a:cubicBezTo>
                    <a:pt x="1751" y="1937"/>
                    <a:pt x="1938" y="1750"/>
                    <a:pt x="1938" y="1522"/>
                  </a:cubicBezTo>
                  <a:lnTo>
                    <a:pt x="1938" y="418"/>
                  </a:lnTo>
                  <a:cubicBezTo>
                    <a:pt x="1938" y="189"/>
                    <a:pt x="1753" y="0"/>
                    <a:pt x="1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0"/>
            <p:cNvSpPr/>
            <p:nvPr/>
          </p:nvSpPr>
          <p:spPr>
            <a:xfrm>
              <a:off x="-9897543" y="-173751"/>
              <a:ext cx="72756" cy="72714"/>
            </a:xfrm>
            <a:custGeom>
              <a:avLst/>
              <a:gdLst/>
              <a:ahLst/>
              <a:cxnLst/>
              <a:rect l="l" t="t" r="r" b="b"/>
              <a:pathLst>
                <a:path w="1939" h="1938" extrusionOk="0">
                  <a:moveTo>
                    <a:pt x="416" y="0"/>
                  </a:moveTo>
                  <a:cubicBezTo>
                    <a:pt x="187" y="0"/>
                    <a:pt x="0" y="185"/>
                    <a:pt x="0" y="418"/>
                  </a:cubicBezTo>
                  <a:lnTo>
                    <a:pt x="0" y="1522"/>
                  </a:lnTo>
                  <a:cubicBezTo>
                    <a:pt x="0" y="1750"/>
                    <a:pt x="185" y="1937"/>
                    <a:pt x="416" y="1937"/>
                  </a:cubicBezTo>
                  <a:lnTo>
                    <a:pt x="1522" y="1937"/>
                  </a:lnTo>
                  <a:cubicBezTo>
                    <a:pt x="1752" y="1937"/>
                    <a:pt x="1939" y="1750"/>
                    <a:pt x="1937" y="1522"/>
                  </a:cubicBezTo>
                  <a:lnTo>
                    <a:pt x="1937" y="418"/>
                  </a:lnTo>
                  <a:cubicBezTo>
                    <a:pt x="1937" y="189"/>
                    <a:pt x="1752" y="0"/>
                    <a:pt x="15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7" name="Google Shape;1727;p60"/>
          <p:cNvSpPr txBox="1">
            <a:spLocks noGrp="1"/>
          </p:cNvSpPr>
          <p:nvPr>
            <p:ph type="subTitle" idx="6"/>
          </p:nvPr>
        </p:nvSpPr>
        <p:spPr>
          <a:xfrm>
            <a:off x="5924588" y="3153345"/>
            <a:ext cx="23055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dirty="0"/>
            </a:br>
            <a:r>
              <a:rPr lang="en" dirty="0"/>
              <a:t>CORRECCIÓN Y CIERRE</a:t>
            </a:r>
            <a:endParaRPr dirty="0"/>
          </a:p>
        </p:txBody>
      </p:sp>
      <p:sp>
        <p:nvSpPr>
          <p:cNvPr id="1728" name="Google Shape;1728;p60"/>
          <p:cNvSpPr txBox="1">
            <a:spLocks noGrp="1"/>
          </p:cNvSpPr>
          <p:nvPr>
            <p:ph type="subTitle" idx="7"/>
          </p:nvPr>
        </p:nvSpPr>
        <p:spPr>
          <a:xfrm>
            <a:off x="6118500" y="3654079"/>
            <a:ext cx="2566140" cy="1241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dirty="0"/>
            </a:br>
            <a:r>
              <a:rPr lang="en" dirty="0"/>
              <a:t>PARA EL CUADERNO Responde</a:t>
            </a:r>
            <a:endParaRPr dirty="0"/>
          </a:p>
        </p:txBody>
      </p:sp>
      <p:sp>
        <p:nvSpPr>
          <p:cNvPr id="1729" name="Google Shape;1729;p60"/>
          <p:cNvSpPr txBox="1">
            <a:spLocks noGrp="1"/>
          </p:cNvSpPr>
          <p:nvPr>
            <p:ph type="subTitle" idx="8"/>
          </p:nvPr>
        </p:nvSpPr>
        <p:spPr>
          <a:xfrm>
            <a:off x="1778558" y="4075252"/>
            <a:ext cx="2505370" cy="5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VIDEO: Sistema respiratorio Tutorial</a:t>
            </a:r>
            <a:endParaRPr dirty="0"/>
          </a:p>
        </p:txBody>
      </p:sp>
      <p:grpSp>
        <p:nvGrpSpPr>
          <p:cNvPr id="1730" name="Google Shape;1730;p60"/>
          <p:cNvGrpSpPr/>
          <p:nvPr/>
        </p:nvGrpSpPr>
        <p:grpSpPr>
          <a:xfrm>
            <a:off x="4149248" y="4788575"/>
            <a:ext cx="667555" cy="525800"/>
            <a:chOff x="10940368" y="5180621"/>
            <a:chExt cx="1816477" cy="1430749"/>
          </a:xfrm>
        </p:grpSpPr>
        <p:sp>
          <p:nvSpPr>
            <p:cNvPr id="1731" name="Google Shape;1731;p60"/>
            <p:cNvSpPr/>
            <p:nvPr/>
          </p:nvSpPr>
          <p:spPr>
            <a:xfrm>
              <a:off x="11320859" y="6239186"/>
              <a:ext cx="281259" cy="330879"/>
            </a:xfrm>
            <a:custGeom>
              <a:avLst/>
              <a:gdLst/>
              <a:ahLst/>
              <a:cxnLst/>
              <a:rect l="l" t="t" r="r" b="b"/>
              <a:pathLst>
                <a:path w="14250" h="16764" extrusionOk="0">
                  <a:moveTo>
                    <a:pt x="12335" y="0"/>
                  </a:moveTo>
                  <a:cubicBezTo>
                    <a:pt x="11831" y="0"/>
                    <a:pt x="11331" y="225"/>
                    <a:pt x="10996" y="655"/>
                  </a:cubicBezTo>
                  <a:lnTo>
                    <a:pt x="576" y="14020"/>
                  </a:lnTo>
                  <a:cubicBezTo>
                    <a:pt x="0" y="14760"/>
                    <a:pt x="131" y="15826"/>
                    <a:pt x="871" y="16403"/>
                  </a:cubicBezTo>
                  <a:cubicBezTo>
                    <a:pt x="1181" y="16645"/>
                    <a:pt x="1549" y="16763"/>
                    <a:pt x="1914" y="16763"/>
                  </a:cubicBezTo>
                  <a:cubicBezTo>
                    <a:pt x="2418" y="16763"/>
                    <a:pt x="2920" y="16538"/>
                    <a:pt x="3252" y="16109"/>
                  </a:cubicBezTo>
                  <a:lnTo>
                    <a:pt x="13672" y="2742"/>
                  </a:lnTo>
                  <a:cubicBezTo>
                    <a:pt x="14249" y="2004"/>
                    <a:pt x="14119" y="936"/>
                    <a:pt x="13378" y="360"/>
                  </a:cubicBezTo>
                  <a:cubicBezTo>
                    <a:pt x="13068" y="118"/>
                    <a:pt x="12700" y="0"/>
                    <a:pt x="12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0"/>
            <p:cNvSpPr/>
            <p:nvPr/>
          </p:nvSpPr>
          <p:spPr>
            <a:xfrm>
              <a:off x="11222312" y="5431634"/>
              <a:ext cx="1295412" cy="870088"/>
            </a:xfrm>
            <a:custGeom>
              <a:avLst/>
              <a:gdLst/>
              <a:ahLst/>
              <a:cxnLst/>
              <a:rect l="l" t="t" r="r" b="b"/>
              <a:pathLst>
                <a:path w="65632" h="44083" extrusionOk="0">
                  <a:moveTo>
                    <a:pt x="2905" y="0"/>
                  </a:moveTo>
                  <a:cubicBezTo>
                    <a:pt x="2073" y="0"/>
                    <a:pt x="1258" y="408"/>
                    <a:pt x="769" y="1157"/>
                  </a:cubicBezTo>
                  <a:cubicBezTo>
                    <a:pt x="0" y="2334"/>
                    <a:pt x="334" y="3909"/>
                    <a:pt x="1511" y="4679"/>
                  </a:cubicBezTo>
                  <a:lnTo>
                    <a:pt x="61340" y="43671"/>
                  </a:lnTo>
                  <a:cubicBezTo>
                    <a:pt x="61768" y="43951"/>
                    <a:pt x="62251" y="44083"/>
                    <a:pt x="62728" y="44083"/>
                  </a:cubicBezTo>
                  <a:cubicBezTo>
                    <a:pt x="63559" y="44083"/>
                    <a:pt x="64375" y="43676"/>
                    <a:pt x="64863" y="42928"/>
                  </a:cubicBezTo>
                  <a:cubicBezTo>
                    <a:pt x="65631" y="41751"/>
                    <a:pt x="65298" y="40174"/>
                    <a:pt x="64120" y="39405"/>
                  </a:cubicBezTo>
                  <a:lnTo>
                    <a:pt x="4292" y="414"/>
                  </a:lnTo>
                  <a:cubicBezTo>
                    <a:pt x="3863" y="134"/>
                    <a:pt x="3381" y="0"/>
                    <a:pt x="2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0"/>
            <p:cNvSpPr/>
            <p:nvPr/>
          </p:nvSpPr>
          <p:spPr>
            <a:xfrm>
              <a:off x="11384038" y="5184194"/>
              <a:ext cx="999941" cy="1168598"/>
            </a:xfrm>
            <a:custGeom>
              <a:avLst/>
              <a:gdLst/>
              <a:ahLst/>
              <a:cxnLst/>
              <a:rect l="l" t="t" r="r" b="b"/>
              <a:pathLst>
                <a:path w="50662" h="59207" extrusionOk="0">
                  <a:moveTo>
                    <a:pt x="45809" y="1"/>
                  </a:moveTo>
                  <a:cubicBezTo>
                    <a:pt x="45729" y="1"/>
                    <a:pt x="45649" y="3"/>
                    <a:pt x="45568" y="7"/>
                  </a:cubicBezTo>
                  <a:cubicBezTo>
                    <a:pt x="43507" y="122"/>
                    <a:pt x="41488" y="567"/>
                    <a:pt x="39571" y="1327"/>
                  </a:cubicBezTo>
                  <a:cubicBezTo>
                    <a:pt x="29448" y="5341"/>
                    <a:pt x="0" y="20620"/>
                    <a:pt x="7067" y="58828"/>
                  </a:cubicBezTo>
                  <a:cubicBezTo>
                    <a:pt x="7109" y="59046"/>
                    <a:pt x="7308" y="59207"/>
                    <a:pt x="7525" y="59207"/>
                  </a:cubicBezTo>
                  <a:cubicBezTo>
                    <a:pt x="7549" y="59207"/>
                    <a:pt x="7573" y="59205"/>
                    <a:pt x="7597" y="59201"/>
                  </a:cubicBezTo>
                  <a:cubicBezTo>
                    <a:pt x="45608" y="52996"/>
                    <a:pt x="50159" y="20715"/>
                    <a:pt x="50584" y="9549"/>
                  </a:cubicBezTo>
                  <a:cubicBezTo>
                    <a:pt x="50661" y="7519"/>
                    <a:pt x="50491" y="5491"/>
                    <a:pt x="50104" y="3498"/>
                  </a:cubicBezTo>
                  <a:cubicBezTo>
                    <a:pt x="49704" y="1449"/>
                    <a:pt x="47877" y="1"/>
                    <a:pt x="45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0"/>
            <p:cNvSpPr/>
            <p:nvPr/>
          </p:nvSpPr>
          <p:spPr>
            <a:xfrm>
              <a:off x="11625857" y="5539437"/>
              <a:ext cx="636673" cy="437047"/>
            </a:xfrm>
            <a:custGeom>
              <a:avLst/>
              <a:gdLst/>
              <a:ahLst/>
              <a:cxnLst/>
              <a:rect l="l" t="t" r="r" b="b"/>
              <a:pathLst>
                <a:path w="32257" h="22143" extrusionOk="0">
                  <a:moveTo>
                    <a:pt x="3999" y="1"/>
                  </a:moveTo>
                  <a:cubicBezTo>
                    <a:pt x="2568" y="1751"/>
                    <a:pt x="1220" y="3655"/>
                    <a:pt x="0" y="5720"/>
                  </a:cubicBezTo>
                  <a:cubicBezTo>
                    <a:pt x="1621" y="7485"/>
                    <a:pt x="3685" y="9520"/>
                    <a:pt x="6163" y="11556"/>
                  </a:cubicBezTo>
                  <a:cubicBezTo>
                    <a:pt x="10080" y="14776"/>
                    <a:pt x="14239" y="17349"/>
                    <a:pt x="18531" y="19199"/>
                  </a:cubicBezTo>
                  <a:cubicBezTo>
                    <a:pt x="21758" y="20591"/>
                    <a:pt x="25060" y="21574"/>
                    <a:pt x="28401" y="22143"/>
                  </a:cubicBezTo>
                  <a:cubicBezTo>
                    <a:pt x="29898" y="20072"/>
                    <a:pt x="31172" y="17940"/>
                    <a:pt x="32256" y="15802"/>
                  </a:cubicBezTo>
                  <a:cubicBezTo>
                    <a:pt x="28557" y="15472"/>
                    <a:pt x="24893" y="14538"/>
                    <a:pt x="21328" y="13012"/>
                  </a:cubicBezTo>
                  <a:cubicBezTo>
                    <a:pt x="17643" y="11437"/>
                    <a:pt x="14041" y="9224"/>
                    <a:pt x="10630" y="6442"/>
                  </a:cubicBezTo>
                  <a:cubicBezTo>
                    <a:pt x="7802" y="4137"/>
                    <a:pt x="5568" y="1808"/>
                    <a:pt x="3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0"/>
            <p:cNvSpPr/>
            <p:nvPr/>
          </p:nvSpPr>
          <p:spPr>
            <a:xfrm>
              <a:off x="11542171" y="5703627"/>
              <a:ext cx="604461" cy="438488"/>
            </a:xfrm>
            <a:custGeom>
              <a:avLst/>
              <a:gdLst/>
              <a:ahLst/>
              <a:cxnLst/>
              <a:rect l="l" t="t" r="r" b="b"/>
              <a:pathLst>
                <a:path w="30625" h="22216" extrusionOk="0">
                  <a:moveTo>
                    <a:pt x="2820" y="0"/>
                  </a:moveTo>
                  <a:cubicBezTo>
                    <a:pt x="1720" y="2184"/>
                    <a:pt x="765" y="4527"/>
                    <a:pt x="1" y="7046"/>
                  </a:cubicBezTo>
                  <a:cubicBezTo>
                    <a:pt x="1525" y="8664"/>
                    <a:pt x="3398" y="10473"/>
                    <a:pt x="5598" y="12280"/>
                  </a:cubicBezTo>
                  <a:cubicBezTo>
                    <a:pt x="9515" y="15500"/>
                    <a:pt x="13676" y="18073"/>
                    <a:pt x="17967" y="19923"/>
                  </a:cubicBezTo>
                  <a:cubicBezTo>
                    <a:pt x="20192" y="20881"/>
                    <a:pt x="22450" y="21648"/>
                    <a:pt x="24734" y="22216"/>
                  </a:cubicBezTo>
                  <a:cubicBezTo>
                    <a:pt x="26963" y="20400"/>
                    <a:pt x="28916" y="18449"/>
                    <a:pt x="30625" y="16413"/>
                  </a:cubicBezTo>
                  <a:cubicBezTo>
                    <a:pt x="27290" y="16009"/>
                    <a:pt x="23988" y="15114"/>
                    <a:pt x="20766" y="13734"/>
                  </a:cubicBezTo>
                  <a:cubicBezTo>
                    <a:pt x="17079" y="12157"/>
                    <a:pt x="13479" y="9946"/>
                    <a:pt x="10068" y="7162"/>
                  </a:cubicBezTo>
                  <a:cubicBezTo>
                    <a:pt x="7111" y="4753"/>
                    <a:pt x="4801" y="2318"/>
                    <a:pt x="3226" y="479"/>
                  </a:cubicBezTo>
                  <a:cubicBezTo>
                    <a:pt x="3085" y="316"/>
                    <a:pt x="2951" y="156"/>
                    <a:pt x="2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0"/>
            <p:cNvSpPr/>
            <p:nvPr/>
          </p:nvSpPr>
          <p:spPr>
            <a:xfrm>
              <a:off x="11522770" y="5185674"/>
              <a:ext cx="861206" cy="1167078"/>
            </a:xfrm>
            <a:custGeom>
              <a:avLst/>
              <a:gdLst/>
              <a:ahLst/>
              <a:cxnLst/>
              <a:rect l="l" t="t" r="r" b="b"/>
              <a:pathLst>
                <a:path w="43633" h="59130" extrusionOk="0">
                  <a:moveTo>
                    <a:pt x="39594" y="1"/>
                  </a:moveTo>
                  <a:cubicBezTo>
                    <a:pt x="39002" y="58"/>
                    <a:pt x="38413" y="137"/>
                    <a:pt x="37826" y="233"/>
                  </a:cubicBezTo>
                  <a:cubicBezTo>
                    <a:pt x="38511" y="847"/>
                    <a:pt x="39014" y="1632"/>
                    <a:pt x="39208" y="2539"/>
                  </a:cubicBezTo>
                  <a:cubicBezTo>
                    <a:pt x="39655" y="4618"/>
                    <a:pt x="39851" y="6733"/>
                    <a:pt x="39761" y="8849"/>
                  </a:cubicBezTo>
                  <a:cubicBezTo>
                    <a:pt x="39311" y="19557"/>
                    <a:pt x="34810" y="48876"/>
                    <a:pt x="1" y="58540"/>
                  </a:cubicBezTo>
                  <a:cubicBezTo>
                    <a:pt x="12" y="58612"/>
                    <a:pt x="27" y="58681"/>
                    <a:pt x="38" y="58753"/>
                  </a:cubicBezTo>
                  <a:cubicBezTo>
                    <a:pt x="80" y="58971"/>
                    <a:pt x="280" y="59130"/>
                    <a:pt x="497" y="59130"/>
                  </a:cubicBezTo>
                  <a:cubicBezTo>
                    <a:pt x="521" y="59130"/>
                    <a:pt x="545" y="59128"/>
                    <a:pt x="568" y="59124"/>
                  </a:cubicBezTo>
                  <a:cubicBezTo>
                    <a:pt x="38579" y="52919"/>
                    <a:pt x="43130" y="20640"/>
                    <a:pt x="43555" y="9474"/>
                  </a:cubicBezTo>
                  <a:cubicBezTo>
                    <a:pt x="43632" y="7444"/>
                    <a:pt x="43462" y="5416"/>
                    <a:pt x="43076" y="3423"/>
                  </a:cubicBezTo>
                  <a:cubicBezTo>
                    <a:pt x="42730" y="1646"/>
                    <a:pt x="41312" y="322"/>
                    <a:pt x="39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0"/>
            <p:cNvSpPr/>
            <p:nvPr/>
          </p:nvSpPr>
          <p:spPr>
            <a:xfrm>
              <a:off x="11955821" y="5428950"/>
              <a:ext cx="261088" cy="261088"/>
            </a:xfrm>
            <a:custGeom>
              <a:avLst/>
              <a:gdLst/>
              <a:ahLst/>
              <a:cxnLst/>
              <a:rect l="l" t="t" r="r" b="b"/>
              <a:pathLst>
                <a:path w="13228" h="13228" extrusionOk="0">
                  <a:moveTo>
                    <a:pt x="6613" y="0"/>
                  </a:moveTo>
                  <a:cubicBezTo>
                    <a:pt x="2961" y="0"/>
                    <a:pt x="1" y="2961"/>
                    <a:pt x="1" y="6615"/>
                  </a:cubicBezTo>
                  <a:cubicBezTo>
                    <a:pt x="1" y="10267"/>
                    <a:pt x="2961" y="13227"/>
                    <a:pt x="6613" y="13227"/>
                  </a:cubicBezTo>
                  <a:cubicBezTo>
                    <a:pt x="10267" y="13227"/>
                    <a:pt x="13227" y="10267"/>
                    <a:pt x="13227" y="6615"/>
                  </a:cubicBezTo>
                  <a:cubicBezTo>
                    <a:pt x="13227" y="2962"/>
                    <a:pt x="10267" y="0"/>
                    <a:pt x="6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0"/>
            <p:cNvSpPr/>
            <p:nvPr/>
          </p:nvSpPr>
          <p:spPr>
            <a:xfrm>
              <a:off x="11955821" y="5428950"/>
              <a:ext cx="162815" cy="261088"/>
            </a:xfrm>
            <a:custGeom>
              <a:avLst/>
              <a:gdLst/>
              <a:ahLst/>
              <a:cxnLst/>
              <a:rect l="l" t="t" r="r" b="b"/>
              <a:pathLst>
                <a:path w="8249" h="13228" extrusionOk="0">
                  <a:moveTo>
                    <a:pt x="6613" y="0"/>
                  </a:moveTo>
                  <a:cubicBezTo>
                    <a:pt x="2961" y="0"/>
                    <a:pt x="1" y="2961"/>
                    <a:pt x="1" y="6615"/>
                  </a:cubicBezTo>
                  <a:cubicBezTo>
                    <a:pt x="1" y="10267"/>
                    <a:pt x="2961" y="13227"/>
                    <a:pt x="6613" y="13227"/>
                  </a:cubicBezTo>
                  <a:cubicBezTo>
                    <a:pt x="7182" y="13227"/>
                    <a:pt x="7724" y="13134"/>
                    <a:pt x="8249" y="12998"/>
                  </a:cubicBezTo>
                  <a:cubicBezTo>
                    <a:pt x="5393" y="12269"/>
                    <a:pt x="3272" y="9699"/>
                    <a:pt x="3272" y="6615"/>
                  </a:cubicBezTo>
                  <a:cubicBezTo>
                    <a:pt x="3272" y="3528"/>
                    <a:pt x="5393" y="959"/>
                    <a:pt x="8249" y="229"/>
                  </a:cubicBezTo>
                  <a:cubicBezTo>
                    <a:pt x="7724" y="94"/>
                    <a:pt x="7182" y="0"/>
                    <a:pt x="6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0"/>
            <p:cNvSpPr/>
            <p:nvPr/>
          </p:nvSpPr>
          <p:spPr>
            <a:xfrm>
              <a:off x="11853070" y="5321700"/>
              <a:ext cx="282029" cy="316649"/>
            </a:xfrm>
            <a:custGeom>
              <a:avLst/>
              <a:gdLst/>
              <a:ahLst/>
              <a:cxnLst/>
              <a:rect l="l" t="t" r="r" b="b"/>
              <a:pathLst>
                <a:path w="14289" h="16043" extrusionOk="0">
                  <a:moveTo>
                    <a:pt x="10991" y="0"/>
                  </a:moveTo>
                  <a:cubicBezTo>
                    <a:pt x="10751" y="0"/>
                    <a:pt x="10510" y="9"/>
                    <a:pt x="10269" y="24"/>
                  </a:cubicBezTo>
                  <a:cubicBezTo>
                    <a:pt x="9353" y="89"/>
                    <a:pt x="8424" y="266"/>
                    <a:pt x="7513" y="577"/>
                  </a:cubicBezTo>
                  <a:cubicBezTo>
                    <a:pt x="6600" y="883"/>
                    <a:pt x="5707" y="1321"/>
                    <a:pt x="4876" y="1880"/>
                  </a:cubicBezTo>
                  <a:cubicBezTo>
                    <a:pt x="4047" y="2441"/>
                    <a:pt x="3285" y="3123"/>
                    <a:pt x="2632" y="3897"/>
                  </a:cubicBezTo>
                  <a:cubicBezTo>
                    <a:pt x="1978" y="4669"/>
                    <a:pt x="1434" y="5526"/>
                    <a:pt x="1023" y="6426"/>
                  </a:cubicBezTo>
                  <a:cubicBezTo>
                    <a:pt x="612" y="7327"/>
                    <a:pt x="333" y="8266"/>
                    <a:pt x="179" y="9206"/>
                  </a:cubicBezTo>
                  <a:cubicBezTo>
                    <a:pt x="27" y="10146"/>
                    <a:pt x="1" y="11089"/>
                    <a:pt x="97" y="12013"/>
                  </a:cubicBezTo>
                  <a:cubicBezTo>
                    <a:pt x="148" y="12475"/>
                    <a:pt x="226" y="12932"/>
                    <a:pt x="344" y="13383"/>
                  </a:cubicBezTo>
                  <a:cubicBezTo>
                    <a:pt x="375" y="13496"/>
                    <a:pt x="406" y="13607"/>
                    <a:pt x="439" y="13720"/>
                  </a:cubicBezTo>
                  <a:cubicBezTo>
                    <a:pt x="473" y="13831"/>
                    <a:pt x="513" y="13943"/>
                    <a:pt x="549" y="14055"/>
                  </a:cubicBezTo>
                  <a:cubicBezTo>
                    <a:pt x="590" y="14168"/>
                    <a:pt x="632" y="14281"/>
                    <a:pt x="678" y="14392"/>
                  </a:cubicBezTo>
                  <a:lnTo>
                    <a:pt x="751" y="14564"/>
                  </a:lnTo>
                  <a:lnTo>
                    <a:pt x="792" y="14654"/>
                  </a:lnTo>
                  <a:lnTo>
                    <a:pt x="812" y="14701"/>
                  </a:lnTo>
                  <a:cubicBezTo>
                    <a:pt x="819" y="14718"/>
                    <a:pt x="827" y="14729"/>
                    <a:pt x="835" y="14760"/>
                  </a:cubicBezTo>
                  <a:cubicBezTo>
                    <a:pt x="906" y="15496"/>
                    <a:pt x="1525" y="16042"/>
                    <a:pt x="2245" y="16042"/>
                  </a:cubicBezTo>
                  <a:cubicBezTo>
                    <a:pt x="2289" y="16042"/>
                    <a:pt x="2333" y="16040"/>
                    <a:pt x="2377" y="16036"/>
                  </a:cubicBezTo>
                  <a:cubicBezTo>
                    <a:pt x="3154" y="15961"/>
                    <a:pt x="3723" y="15267"/>
                    <a:pt x="3648" y="14490"/>
                  </a:cubicBezTo>
                  <a:lnTo>
                    <a:pt x="3648" y="14490"/>
                  </a:lnTo>
                  <a:cubicBezTo>
                    <a:pt x="3649" y="14491"/>
                    <a:pt x="3650" y="14492"/>
                    <a:pt x="3651" y="14492"/>
                  </a:cubicBezTo>
                  <a:cubicBezTo>
                    <a:pt x="3656" y="14492"/>
                    <a:pt x="3659" y="14481"/>
                    <a:pt x="3664" y="14476"/>
                  </a:cubicBezTo>
                  <a:cubicBezTo>
                    <a:pt x="3671" y="14471"/>
                    <a:pt x="3674" y="14459"/>
                    <a:pt x="3681" y="14450"/>
                  </a:cubicBezTo>
                  <a:cubicBezTo>
                    <a:pt x="3691" y="14432"/>
                    <a:pt x="3702" y="14410"/>
                    <a:pt x="3712" y="14391"/>
                  </a:cubicBezTo>
                  <a:lnTo>
                    <a:pt x="3769" y="14268"/>
                  </a:lnTo>
                  <a:lnTo>
                    <a:pt x="3882" y="14015"/>
                  </a:lnTo>
                  <a:lnTo>
                    <a:pt x="3992" y="13759"/>
                  </a:lnTo>
                  <a:cubicBezTo>
                    <a:pt x="4026" y="13673"/>
                    <a:pt x="4062" y="13589"/>
                    <a:pt x="4098" y="13506"/>
                  </a:cubicBezTo>
                  <a:lnTo>
                    <a:pt x="4520" y="12518"/>
                  </a:lnTo>
                  <a:cubicBezTo>
                    <a:pt x="4795" y="11874"/>
                    <a:pt x="5073" y="11265"/>
                    <a:pt x="5354" y="10691"/>
                  </a:cubicBezTo>
                  <a:cubicBezTo>
                    <a:pt x="5640" y="10115"/>
                    <a:pt x="5923" y="9576"/>
                    <a:pt x="6231" y="9072"/>
                  </a:cubicBezTo>
                  <a:cubicBezTo>
                    <a:pt x="6535" y="8567"/>
                    <a:pt x="6847" y="8087"/>
                    <a:pt x="7196" y="7642"/>
                  </a:cubicBezTo>
                  <a:cubicBezTo>
                    <a:pt x="7889" y="6751"/>
                    <a:pt x="8710" y="5964"/>
                    <a:pt x="9732" y="5215"/>
                  </a:cubicBezTo>
                  <a:cubicBezTo>
                    <a:pt x="10244" y="4841"/>
                    <a:pt x="10804" y="4481"/>
                    <a:pt x="11405" y="4121"/>
                  </a:cubicBezTo>
                  <a:cubicBezTo>
                    <a:pt x="11705" y="3941"/>
                    <a:pt x="12020" y="3766"/>
                    <a:pt x="12341" y="3580"/>
                  </a:cubicBezTo>
                  <a:cubicBezTo>
                    <a:pt x="12665" y="3397"/>
                    <a:pt x="13000" y="3218"/>
                    <a:pt x="13339" y="3009"/>
                  </a:cubicBezTo>
                  <a:lnTo>
                    <a:pt x="13425" y="2957"/>
                  </a:lnTo>
                  <a:cubicBezTo>
                    <a:pt x="13757" y="2752"/>
                    <a:pt x="14011" y="2417"/>
                    <a:pt x="14106" y="2006"/>
                  </a:cubicBezTo>
                  <a:cubicBezTo>
                    <a:pt x="14289" y="1197"/>
                    <a:pt x="13780" y="389"/>
                    <a:pt x="12969" y="204"/>
                  </a:cubicBezTo>
                  <a:cubicBezTo>
                    <a:pt x="12527" y="106"/>
                    <a:pt x="12081" y="49"/>
                    <a:pt x="11631" y="21"/>
                  </a:cubicBezTo>
                  <a:cubicBezTo>
                    <a:pt x="11419" y="7"/>
                    <a:pt x="11205" y="0"/>
                    <a:pt x="10991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0"/>
            <p:cNvSpPr/>
            <p:nvPr/>
          </p:nvSpPr>
          <p:spPr>
            <a:xfrm>
              <a:off x="10940368" y="5180621"/>
              <a:ext cx="672674" cy="602566"/>
            </a:xfrm>
            <a:custGeom>
              <a:avLst/>
              <a:gdLst/>
              <a:ahLst/>
              <a:cxnLst/>
              <a:rect l="l" t="t" r="r" b="b"/>
              <a:pathLst>
                <a:path w="34081" h="30529" extrusionOk="0">
                  <a:moveTo>
                    <a:pt x="15234" y="1"/>
                  </a:moveTo>
                  <a:cubicBezTo>
                    <a:pt x="13209" y="1"/>
                    <a:pt x="11196" y="761"/>
                    <a:pt x="9648" y="2247"/>
                  </a:cubicBezTo>
                  <a:lnTo>
                    <a:pt x="3669" y="7987"/>
                  </a:lnTo>
                  <a:cubicBezTo>
                    <a:pt x="0" y="11510"/>
                    <a:pt x="466" y="17505"/>
                    <a:pt x="4637" y="20417"/>
                  </a:cubicBezTo>
                  <a:lnTo>
                    <a:pt x="17041" y="29075"/>
                  </a:lnTo>
                  <a:cubicBezTo>
                    <a:pt x="18456" y="30063"/>
                    <a:pt x="20060" y="30528"/>
                    <a:pt x="21642" y="30528"/>
                  </a:cubicBezTo>
                  <a:cubicBezTo>
                    <a:pt x="24660" y="30528"/>
                    <a:pt x="27595" y="28835"/>
                    <a:pt x="28977" y="25845"/>
                  </a:cubicBezTo>
                  <a:lnTo>
                    <a:pt x="32440" y="18349"/>
                  </a:lnTo>
                  <a:cubicBezTo>
                    <a:pt x="34080" y="14802"/>
                    <a:pt x="32939" y="10590"/>
                    <a:pt x="29738" y="8356"/>
                  </a:cubicBezTo>
                  <a:lnTo>
                    <a:pt x="19848" y="1453"/>
                  </a:lnTo>
                  <a:cubicBezTo>
                    <a:pt x="18453" y="479"/>
                    <a:pt x="16840" y="1"/>
                    <a:pt x="15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0"/>
            <p:cNvSpPr/>
            <p:nvPr/>
          </p:nvSpPr>
          <p:spPr>
            <a:xfrm>
              <a:off x="10964151" y="5180779"/>
              <a:ext cx="632686" cy="602448"/>
            </a:xfrm>
            <a:custGeom>
              <a:avLst/>
              <a:gdLst/>
              <a:ahLst/>
              <a:cxnLst/>
              <a:rect l="l" t="t" r="r" b="b"/>
              <a:pathLst>
                <a:path w="32055" h="30523" extrusionOk="0">
                  <a:moveTo>
                    <a:pt x="11883" y="2526"/>
                  </a:moveTo>
                  <a:lnTo>
                    <a:pt x="15339" y="4941"/>
                  </a:lnTo>
                  <a:lnTo>
                    <a:pt x="12982" y="8441"/>
                  </a:lnTo>
                  <a:lnTo>
                    <a:pt x="9528" y="6024"/>
                  </a:lnTo>
                  <a:lnTo>
                    <a:pt x="11883" y="2526"/>
                  </a:lnTo>
                  <a:close/>
                  <a:moveTo>
                    <a:pt x="16906" y="6036"/>
                  </a:moveTo>
                  <a:lnTo>
                    <a:pt x="20363" y="8453"/>
                  </a:lnTo>
                  <a:lnTo>
                    <a:pt x="18005" y="11953"/>
                  </a:lnTo>
                  <a:lnTo>
                    <a:pt x="14550" y="9534"/>
                  </a:lnTo>
                  <a:lnTo>
                    <a:pt x="16906" y="6036"/>
                  </a:lnTo>
                  <a:close/>
                  <a:moveTo>
                    <a:pt x="8460" y="7609"/>
                  </a:moveTo>
                  <a:lnTo>
                    <a:pt x="11917" y="10025"/>
                  </a:lnTo>
                  <a:lnTo>
                    <a:pt x="9559" y="13525"/>
                  </a:lnTo>
                  <a:lnTo>
                    <a:pt x="6103" y="11109"/>
                  </a:lnTo>
                  <a:lnTo>
                    <a:pt x="8460" y="7609"/>
                  </a:lnTo>
                  <a:close/>
                  <a:moveTo>
                    <a:pt x="21928" y="9547"/>
                  </a:moveTo>
                  <a:lnTo>
                    <a:pt x="25386" y="11963"/>
                  </a:lnTo>
                  <a:lnTo>
                    <a:pt x="23031" y="15463"/>
                  </a:lnTo>
                  <a:lnTo>
                    <a:pt x="19573" y="13047"/>
                  </a:lnTo>
                  <a:lnTo>
                    <a:pt x="21928" y="9547"/>
                  </a:lnTo>
                  <a:close/>
                  <a:moveTo>
                    <a:pt x="13486" y="11119"/>
                  </a:moveTo>
                  <a:lnTo>
                    <a:pt x="16942" y="13535"/>
                  </a:lnTo>
                  <a:lnTo>
                    <a:pt x="14585" y="17035"/>
                  </a:lnTo>
                  <a:lnTo>
                    <a:pt x="11127" y="14619"/>
                  </a:lnTo>
                  <a:lnTo>
                    <a:pt x="13486" y="11119"/>
                  </a:lnTo>
                  <a:close/>
                  <a:moveTo>
                    <a:pt x="5038" y="12691"/>
                  </a:moveTo>
                  <a:lnTo>
                    <a:pt x="8494" y="15108"/>
                  </a:lnTo>
                  <a:lnTo>
                    <a:pt x="6137" y="18608"/>
                  </a:lnTo>
                  <a:lnTo>
                    <a:pt x="2680" y="16191"/>
                  </a:lnTo>
                  <a:lnTo>
                    <a:pt x="5038" y="12691"/>
                  </a:lnTo>
                  <a:close/>
                  <a:moveTo>
                    <a:pt x="26955" y="13057"/>
                  </a:moveTo>
                  <a:lnTo>
                    <a:pt x="30410" y="15473"/>
                  </a:lnTo>
                  <a:lnTo>
                    <a:pt x="28054" y="18973"/>
                  </a:lnTo>
                  <a:lnTo>
                    <a:pt x="24596" y="16557"/>
                  </a:lnTo>
                  <a:lnTo>
                    <a:pt x="26955" y="13057"/>
                  </a:lnTo>
                  <a:close/>
                  <a:moveTo>
                    <a:pt x="18507" y="14629"/>
                  </a:moveTo>
                  <a:lnTo>
                    <a:pt x="21963" y="17044"/>
                  </a:lnTo>
                  <a:lnTo>
                    <a:pt x="19608" y="20544"/>
                  </a:lnTo>
                  <a:lnTo>
                    <a:pt x="16152" y="18129"/>
                  </a:lnTo>
                  <a:lnTo>
                    <a:pt x="18507" y="14629"/>
                  </a:lnTo>
                  <a:close/>
                  <a:moveTo>
                    <a:pt x="10061" y="16200"/>
                  </a:moveTo>
                  <a:lnTo>
                    <a:pt x="13518" y="18618"/>
                  </a:lnTo>
                  <a:lnTo>
                    <a:pt x="11160" y="22118"/>
                  </a:lnTo>
                  <a:lnTo>
                    <a:pt x="7704" y="19701"/>
                  </a:lnTo>
                  <a:lnTo>
                    <a:pt x="10061" y="16200"/>
                  </a:lnTo>
                  <a:close/>
                  <a:moveTo>
                    <a:pt x="23531" y="18139"/>
                  </a:moveTo>
                  <a:lnTo>
                    <a:pt x="26989" y="20556"/>
                  </a:lnTo>
                  <a:lnTo>
                    <a:pt x="24632" y="24056"/>
                  </a:lnTo>
                  <a:lnTo>
                    <a:pt x="21174" y="21639"/>
                  </a:lnTo>
                  <a:lnTo>
                    <a:pt x="23531" y="18139"/>
                  </a:lnTo>
                  <a:close/>
                  <a:moveTo>
                    <a:pt x="15084" y="19712"/>
                  </a:moveTo>
                  <a:lnTo>
                    <a:pt x="18541" y="22128"/>
                  </a:lnTo>
                  <a:lnTo>
                    <a:pt x="16184" y="25628"/>
                  </a:lnTo>
                  <a:lnTo>
                    <a:pt x="12727" y="23212"/>
                  </a:lnTo>
                  <a:lnTo>
                    <a:pt x="15084" y="19712"/>
                  </a:lnTo>
                  <a:close/>
                  <a:moveTo>
                    <a:pt x="20106" y="23223"/>
                  </a:moveTo>
                  <a:lnTo>
                    <a:pt x="23564" y="25641"/>
                  </a:lnTo>
                  <a:lnTo>
                    <a:pt x="21207" y="29141"/>
                  </a:lnTo>
                  <a:lnTo>
                    <a:pt x="17750" y="26724"/>
                  </a:lnTo>
                  <a:lnTo>
                    <a:pt x="20106" y="23223"/>
                  </a:lnTo>
                  <a:close/>
                  <a:moveTo>
                    <a:pt x="13584" y="0"/>
                  </a:moveTo>
                  <a:cubicBezTo>
                    <a:pt x="12295" y="72"/>
                    <a:pt x="11028" y="450"/>
                    <a:pt x="9892" y="1129"/>
                  </a:cubicBezTo>
                  <a:lnTo>
                    <a:pt x="10321" y="1428"/>
                  </a:lnTo>
                  <a:lnTo>
                    <a:pt x="7963" y="4928"/>
                  </a:lnTo>
                  <a:lnTo>
                    <a:pt x="6618" y="3988"/>
                  </a:lnTo>
                  <a:lnTo>
                    <a:pt x="5213" y="5336"/>
                  </a:lnTo>
                  <a:lnTo>
                    <a:pt x="6896" y="6510"/>
                  </a:lnTo>
                  <a:lnTo>
                    <a:pt x="4539" y="10012"/>
                  </a:lnTo>
                  <a:lnTo>
                    <a:pt x="2122" y="8324"/>
                  </a:lnTo>
                  <a:cubicBezTo>
                    <a:pt x="1679" y="8805"/>
                    <a:pt x="1304" y="9323"/>
                    <a:pt x="1000" y="9868"/>
                  </a:cubicBezTo>
                  <a:lnTo>
                    <a:pt x="3471" y="11595"/>
                  </a:lnTo>
                  <a:lnTo>
                    <a:pt x="1114" y="15095"/>
                  </a:lnTo>
                  <a:lnTo>
                    <a:pt x="1" y="14318"/>
                  </a:lnTo>
                  <a:lnTo>
                    <a:pt x="1" y="14318"/>
                  </a:lnTo>
                  <a:cubicBezTo>
                    <a:pt x="91" y="15693"/>
                    <a:pt x="529" y="17048"/>
                    <a:pt x="1306" y="18229"/>
                  </a:cubicBezTo>
                  <a:lnTo>
                    <a:pt x="1613" y="17774"/>
                  </a:lnTo>
                  <a:lnTo>
                    <a:pt x="5071" y="20191"/>
                  </a:lnTo>
                  <a:lnTo>
                    <a:pt x="4446" y="21119"/>
                  </a:lnTo>
                  <a:lnTo>
                    <a:pt x="6013" y="22211"/>
                  </a:lnTo>
                  <a:lnTo>
                    <a:pt x="6636" y="21287"/>
                  </a:lnTo>
                  <a:lnTo>
                    <a:pt x="10094" y="23704"/>
                  </a:lnTo>
                  <a:lnTo>
                    <a:pt x="9472" y="24627"/>
                  </a:lnTo>
                  <a:lnTo>
                    <a:pt x="11037" y="25719"/>
                  </a:lnTo>
                  <a:lnTo>
                    <a:pt x="11659" y="24798"/>
                  </a:lnTo>
                  <a:lnTo>
                    <a:pt x="15116" y="27214"/>
                  </a:lnTo>
                  <a:lnTo>
                    <a:pt x="14497" y="28135"/>
                  </a:lnTo>
                  <a:lnTo>
                    <a:pt x="15834" y="29069"/>
                  </a:lnTo>
                  <a:cubicBezTo>
                    <a:pt x="15910" y="29121"/>
                    <a:pt x="15988" y="29175"/>
                    <a:pt x="16065" y="29224"/>
                  </a:cubicBezTo>
                  <a:lnTo>
                    <a:pt x="16680" y="28308"/>
                  </a:lnTo>
                  <a:lnTo>
                    <a:pt x="19812" y="30498"/>
                  </a:lnTo>
                  <a:cubicBezTo>
                    <a:pt x="20019" y="30514"/>
                    <a:pt x="20226" y="30522"/>
                    <a:pt x="20433" y="30522"/>
                  </a:cubicBezTo>
                  <a:cubicBezTo>
                    <a:pt x="21244" y="30522"/>
                    <a:pt x="22049" y="30401"/>
                    <a:pt x="22818" y="30165"/>
                  </a:cubicBezTo>
                  <a:lnTo>
                    <a:pt x="25126" y="26738"/>
                  </a:lnTo>
                  <a:lnTo>
                    <a:pt x="26551" y="27734"/>
                  </a:lnTo>
                  <a:cubicBezTo>
                    <a:pt x="26959" y="27260"/>
                    <a:pt x="27319" y="26732"/>
                    <a:pt x="27617" y="26149"/>
                  </a:cubicBezTo>
                  <a:lnTo>
                    <a:pt x="26191" y="25153"/>
                  </a:lnTo>
                  <a:lnTo>
                    <a:pt x="28549" y="21653"/>
                  </a:lnTo>
                  <a:lnTo>
                    <a:pt x="29419" y="22263"/>
                  </a:lnTo>
                  <a:lnTo>
                    <a:pt x="30232" y="20502"/>
                  </a:lnTo>
                  <a:lnTo>
                    <a:pt x="29614" y="20068"/>
                  </a:lnTo>
                  <a:lnTo>
                    <a:pt x="31732" y="16925"/>
                  </a:lnTo>
                  <a:cubicBezTo>
                    <a:pt x="32035" y="15742"/>
                    <a:pt x="32054" y="14532"/>
                    <a:pt x="31822" y="13376"/>
                  </a:cubicBezTo>
                  <a:lnTo>
                    <a:pt x="31822" y="13376"/>
                  </a:lnTo>
                  <a:lnTo>
                    <a:pt x="31477" y="13889"/>
                  </a:lnTo>
                  <a:lnTo>
                    <a:pt x="28019" y="11472"/>
                  </a:lnTo>
                  <a:lnTo>
                    <a:pt x="29555" y="9192"/>
                  </a:lnTo>
                  <a:cubicBezTo>
                    <a:pt x="29241" y="8886"/>
                    <a:pt x="28901" y="8603"/>
                    <a:pt x="28533" y="8347"/>
                  </a:cubicBezTo>
                  <a:lnTo>
                    <a:pt x="28050" y="8010"/>
                  </a:lnTo>
                  <a:lnTo>
                    <a:pt x="26456" y="10376"/>
                  </a:lnTo>
                  <a:lnTo>
                    <a:pt x="22998" y="7961"/>
                  </a:lnTo>
                  <a:lnTo>
                    <a:pt x="24591" y="5592"/>
                  </a:lnTo>
                  <a:lnTo>
                    <a:pt x="23024" y="4498"/>
                  </a:lnTo>
                  <a:lnTo>
                    <a:pt x="21431" y="6865"/>
                  </a:lnTo>
                  <a:lnTo>
                    <a:pt x="17975" y="4447"/>
                  </a:lnTo>
                  <a:lnTo>
                    <a:pt x="19567" y="2084"/>
                  </a:lnTo>
                  <a:lnTo>
                    <a:pt x="18643" y="1440"/>
                  </a:lnTo>
                  <a:cubicBezTo>
                    <a:pt x="18427" y="1289"/>
                    <a:pt x="18206" y="1150"/>
                    <a:pt x="17979" y="1023"/>
                  </a:cubicBezTo>
                  <a:lnTo>
                    <a:pt x="16408" y="3353"/>
                  </a:lnTo>
                  <a:lnTo>
                    <a:pt x="12951" y="938"/>
                  </a:lnTo>
                  <a:lnTo>
                    <a:pt x="13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0"/>
            <p:cNvSpPr/>
            <p:nvPr/>
          </p:nvSpPr>
          <p:spPr>
            <a:xfrm>
              <a:off x="12087566" y="5975305"/>
              <a:ext cx="669279" cy="571341"/>
            </a:xfrm>
            <a:custGeom>
              <a:avLst/>
              <a:gdLst/>
              <a:ahLst/>
              <a:cxnLst/>
              <a:rect l="l" t="t" r="r" b="b"/>
              <a:pathLst>
                <a:path w="33909" h="28947" extrusionOk="0">
                  <a:moveTo>
                    <a:pt x="15460" y="0"/>
                  </a:moveTo>
                  <a:cubicBezTo>
                    <a:pt x="13750" y="0"/>
                    <a:pt x="12051" y="652"/>
                    <a:pt x="10756" y="1922"/>
                  </a:cubicBezTo>
                  <a:lnTo>
                    <a:pt x="3059" y="9468"/>
                  </a:lnTo>
                  <a:cubicBezTo>
                    <a:pt x="0" y="12466"/>
                    <a:pt x="491" y="17523"/>
                    <a:pt x="4068" y="19878"/>
                  </a:cubicBezTo>
                  <a:lnTo>
                    <a:pt x="16171" y="27840"/>
                  </a:lnTo>
                  <a:cubicBezTo>
                    <a:pt x="17305" y="28586"/>
                    <a:pt x="18588" y="28947"/>
                    <a:pt x="19859" y="28947"/>
                  </a:cubicBezTo>
                  <a:cubicBezTo>
                    <a:pt x="21840" y="28947"/>
                    <a:pt x="23794" y="28072"/>
                    <a:pt x="25114" y="26421"/>
                  </a:cubicBezTo>
                  <a:lnTo>
                    <a:pt x="31488" y="18436"/>
                  </a:lnTo>
                  <a:cubicBezTo>
                    <a:pt x="33909" y="15402"/>
                    <a:pt x="33266" y="10957"/>
                    <a:pt x="30086" y="8735"/>
                  </a:cubicBezTo>
                  <a:lnTo>
                    <a:pt x="19306" y="1210"/>
                  </a:lnTo>
                  <a:cubicBezTo>
                    <a:pt x="18142" y="399"/>
                    <a:pt x="16798" y="0"/>
                    <a:pt x="15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0"/>
            <p:cNvSpPr/>
            <p:nvPr/>
          </p:nvSpPr>
          <p:spPr>
            <a:xfrm>
              <a:off x="12108487" y="5975463"/>
              <a:ext cx="631028" cy="571105"/>
            </a:xfrm>
            <a:custGeom>
              <a:avLst/>
              <a:gdLst/>
              <a:ahLst/>
              <a:cxnLst/>
              <a:rect l="l" t="t" r="r" b="b"/>
              <a:pathLst>
                <a:path w="31971" h="28935" extrusionOk="0">
                  <a:moveTo>
                    <a:pt x="11971" y="3001"/>
                  </a:moveTo>
                  <a:lnTo>
                    <a:pt x="15428" y="5417"/>
                  </a:lnTo>
                  <a:lnTo>
                    <a:pt x="13073" y="8917"/>
                  </a:lnTo>
                  <a:lnTo>
                    <a:pt x="9616" y="6501"/>
                  </a:lnTo>
                  <a:lnTo>
                    <a:pt x="11971" y="3001"/>
                  </a:lnTo>
                  <a:close/>
                  <a:moveTo>
                    <a:pt x="16995" y="6511"/>
                  </a:moveTo>
                  <a:lnTo>
                    <a:pt x="20451" y="8929"/>
                  </a:lnTo>
                  <a:lnTo>
                    <a:pt x="18096" y="12429"/>
                  </a:lnTo>
                  <a:lnTo>
                    <a:pt x="14640" y="10011"/>
                  </a:lnTo>
                  <a:lnTo>
                    <a:pt x="16995" y="6511"/>
                  </a:lnTo>
                  <a:close/>
                  <a:moveTo>
                    <a:pt x="8548" y="8086"/>
                  </a:moveTo>
                  <a:lnTo>
                    <a:pt x="12004" y="10502"/>
                  </a:lnTo>
                  <a:lnTo>
                    <a:pt x="9648" y="14002"/>
                  </a:lnTo>
                  <a:lnTo>
                    <a:pt x="6192" y="11586"/>
                  </a:lnTo>
                  <a:lnTo>
                    <a:pt x="8548" y="8086"/>
                  </a:lnTo>
                  <a:close/>
                  <a:moveTo>
                    <a:pt x="22018" y="10024"/>
                  </a:moveTo>
                  <a:lnTo>
                    <a:pt x="25476" y="12440"/>
                  </a:lnTo>
                  <a:lnTo>
                    <a:pt x="23120" y="15940"/>
                  </a:lnTo>
                  <a:lnTo>
                    <a:pt x="19663" y="13524"/>
                  </a:lnTo>
                  <a:lnTo>
                    <a:pt x="22018" y="10024"/>
                  </a:lnTo>
                  <a:close/>
                  <a:moveTo>
                    <a:pt x="13572" y="11596"/>
                  </a:moveTo>
                  <a:lnTo>
                    <a:pt x="17030" y="14012"/>
                  </a:lnTo>
                  <a:lnTo>
                    <a:pt x="14671" y="17512"/>
                  </a:lnTo>
                  <a:lnTo>
                    <a:pt x="11215" y="15096"/>
                  </a:lnTo>
                  <a:lnTo>
                    <a:pt x="13572" y="11596"/>
                  </a:lnTo>
                  <a:close/>
                  <a:moveTo>
                    <a:pt x="5126" y="13168"/>
                  </a:moveTo>
                  <a:lnTo>
                    <a:pt x="8584" y="15585"/>
                  </a:lnTo>
                  <a:lnTo>
                    <a:pt x="6227" y="19085"/>
                  </a:lnTo>
                  <a:lnTo>
                    <a:pt x="2769" y="16668"/>
                  </a:lnTo>
                  <a:lnTo>
                    <a:pt x="5126" y="13168"/>
                  </a:lnTo>
                  <a:close/>
                  <a:moveTo>
                    <a:pt x="27042" y="13534"/>
                  </a:moveTo>
                  <a:lnTo>
                    <a:pt x="30500" y="15950"/>
                  </a:lnTo>
                  <a:lnTo>
                    <a:pt x="28143" y="19450"/>
                  </a:lnTo>
                  <a:lnTo>
                    <a:pt x="24686" y="17034"/>
                  </a:lnTo>
                  <a:lnTo>
                    <a:pt x="27042" y="13534"/>
                  </a:lnTo>
                  <a:close/>
                  <a:moveTo>
                    <a:pt x="18595" y="15106"/>
                  </a:moveTo>
                  <a:lnTo>
                    <a:pt x="22052" y="17523"/>
                  </a:lnTo>
                  <a:lnTo>
                    <a:pt x="19696" y="21023"/>
                  </a:lnTo>
                  <a:lnTo>
                    <a:pt x="16238" y="18606"/>
                  </a:lnTo>
                  <a:lnTo>
                    <a:pt x="18595" y="15106"/>
                  </a:lnTo>
                  <a:close/>
                  <a:moveTo>
                    <a:pt x="10150" y="16678"/>
                  </a:moveTo>
                  <a:lnTo>
                    <a:pt x="13606" y="19095"/>
                  </a:lnTo>
                  <a:lnTo>
                    <a:pt x="11250" y="22595"/>
                  </a:lnTo>
                  <a:lnTo>
                    <a:pt x="7792" y="20178"/>
                  </a:lnTo>
                  <a:lnTo>
                    <a:pt x="10150" y="16678"/>
                  </a:lnTo>
                  <a:close/>
                  <a:moveTo>
                    <a:pt x="23619" y="18616"/>
                  </a:moveTo>
                  <a:lnTo>
                    <a:pt x="27075" y="21033"/>
                  </a:lnTo>
                  <a:lnTo>
                    <a:pt x="24718" y="24533"/>
                  </a:lnTo>
                  <a:lnTo>
                    <a:pt x="21261" y="22116"/>
                  </a:lnTo>
                  <a:lnTo>
                    <a:pt x="23619" y="18616"/>
                  </a:lnTo>
                  <a:close/>
                  <a:moveTo>
                    <a:pt x="15173" y="20189"/>
                  </a:moveTo>
                  <a:lnTo>
                    <a:pt x="18631" y="22605"/>
                  </a:lnTo>
                  <a:lnTo>
                    <a:pt x="16272" y="26105"/>
                  </a:lnTo>
                  <a:lnTo>
                    <a:pt x="12816" y="23689"/>
                  </a:lnTo>
                  <a:lnTo>
                    <a:pt x="15173" y="20189"/>
                  </a:lnTo>
                  <a:close/>
                  <a:moveTo>
                    <a:pt x="13996" y="0"/>
                  </a:moveTo>
                  <a:lnTo>
                    <a:pt x="13996" y="0"/>
                  </a:lnTo>
                  <a:cubicBezTo>
                    <a:pt x="12558" y="89"/>
                    <a:pt x="11151" y="633"/>
                    <a:pt x="10008" y="1623"/>
                  </a:cubicBezTo>
                  <a:lnTo>
                    <a:pt x="10410" y="1904"/>
                  </a:lnTo>
                  <a:lnTo>
                    <a:pt x="8054" y="5404"/>
                  </a:lnTo>
                  <a:lnTo>
                    <a:pt x="6933" y="4621"/>
                  </a:lnTo>
                  <a:lnTo>
                    <a:pt x="5545" y="5980"/>
                  </a:lnTo>
                  <a:lnTo>
                    <a:pt x="6987" y="6987"/>
                  </a:lnTo>
                  <a:lnTo>
                    <a:pt x="4629" y="10487"/>
                  </a:lnTo>
                  <a:lnTo>
                    <a:pt x="2481" y="8986"/>
                  </a:lnTo>
                  <a:lnTo>
                    <a:pt x="1189" y="10412"/>
                  </a:lnTo>
                  <a:lnTo>
                    <a:pt x="3562" y="12072"/>
                  </a:lnTo>
                  <a:lnTo>
                    <a:pt x="1206" y="15572"/>
                  </a:lnTo>
                  <a:lnTo>
                    <a:pt x="0" y="14730"/>
                  </a:lnTo>
                  <a:lnTo>
                    <a:pt x="0" y="14730"/>
                  </a:lnTo>
                  <a:cubicBezTo>
                    <a:pt x="98" y="16097"/>
                    <a:pt x="610" y="17432"/>
                    <a:pt x="1516" y="18529"/>
                  </a:cubicBezTo>
                  <a:lnTo>
                    <a:pt x="1704" y="18248"/>
                  </a:lnTo>
                  <a:lnTo>
                    <a:pt x="5160" y="20665"/>
                  </a:lnTo>
                  <a:lnTo>
                    <a:pt x="4873" y="21092"/>
                  </a:lnTo>
                  <a:lnTo>
                    <a:pt x="6467" y="22141"/>
                  </a:lnTo>
                  <a:lnTo>
                    <a:pt x="6726" y="21759"/>
                  </a:lnTo>
                  <a:lnTo>
                    <a:pt x="10182" y="24175"/>
                  </a:lnTo>
                  <a:lnTo>
                    <a:pt x="9990" y="24460"/>
                  </a:lnTo>
                  <a:lnTo>
                    <a:pt x="11585" y="25508"/>
                  </a:lnTo>
                  <a:lnTo>
                    <a:pt x="11747" y="25269"/>
                  </a:lnTo>
                  <a:lnTo>
                    <a:pt x="15203" y="27685"/>
                  </a:lnTo>
                  <a:lnTo>
                    <a:pt x="15108" y="27829"/>
                  </a:lnTo>
                  <a:cubicBezTo>
                    <a:pt x="16241" y="28575"/>
                    <a:pt x="17524" y="28935"/>
                    <a:pt x="18797" y="28935"/>
                  </a:cubicBezTo>
                  <a:cubicBezTo>
                    <a:pt x="19246" y="28935"/>
                    <a:pt x="19693" y="28890"/>
                    <a:pt x="20132" y="28802"/>
                  </a:cubicBezTo>
                  <a:lnTo>
                    <a:pt x="17836" y="27198"/>
                  </a:lnTo>
                  <a:lnTo>
                    <a:pt x="20194" y="23698"/>
                  </a:lnTo>
                  <a:lnTo>
                    <a:pt x="23650" y="26113"/>
                  </a:lnTo>
                  <a:lnTo>
                    <a:pt x="22496" y="27829"/>
                  </a:lnTo>
                  <a:cubicBezTo>
                    <a:pt x="23073" y="27448"/>
                    <a:pt x="23600" y="26974"/>
                    <a:pt x="24051" y="26408"/>
                  </a:cubicBezTo>
                  <a:lnTo>
                    <a:pt x="30426" y="18425"/>
                  </a:lnTo>
                  <a:cubicBezTo>
                    <a:pt x="31499" y="17087"/>
                    <a:pt x="31970" y="15468"/>
                    <a:pt x="31889" y="13888"/>
                  </a:cubicBezTo>
                  <a:lnTo>
                    <a:pt x="31889" y="13888"/>
                  </a:lnTo>
                  <a:lnTo>
                    <a:pt x="31565" y="14365"/>
                  </a:lnTo>
                  <a:lnTo>
                    <a:pt x="28107" y="11949"/>
                  </a:lnTo>
                  <a:lnTo>
                    <a:pt x="29833" y="9388"/>
                  </a:lnTo>
                  <a:cubicBezTo>
                    <a:pt x="29586" y="9151"/>
                    <a:pt x="29316" y="8930"/>
                    <a:pt x="29023" y="8726"/>
                  </a:cubicBezTo>
                  <a:lnTo>
                    <a:pt x="28310" y="8229"/>
                  </a:lnTo>
                  <a:lnTo>
                    <a:pt x="26542" y="10855"/>
                  </a:lnTo>
                  <a:lnTo>
                    <a:pt x="23084" y="8440"/>
                  </a:lnTo>
                  <a:lnTo>
                    <a:pt x="24852" y="5815"/>
                  </a:lnTo>
                  <a:lnTo>
                    <a:pt x="23287" y="4720"/>
                  </a:lnTo>
                  <a:lnTo>
                    <a:pt x="21521" y="7344"/>
                  </a:lnTo>
                  <a:lnTo>
                    <a:pt x="18063" y="4926"/>
                  </a:lnTo>
                  <a:lnTo>
                    <a:pt x="19830" y="2305"/>
                  </a:lnTo>
                  <a:lnTo>
                    <a:pt x="18264" y="1210"/>
                  </a:lnTo>
                  <a:lnTo>
                    <a:pt x="16500" y="3831"/>
                  </a:lnTo>
                  <a:lnTo>
                    <a:pt x="13042" y="1415"/>
                  </a:lnTo>
                  <a:lnTo>
                    <a:pt x="13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0"/>
            <p:cNvSpPr/>
            <p:nvPr/>
          </p:nvSpPr>
          <p:spPr>
            <a:xfrm>
              <a:off x="11344623" y="6043574"/>
              <a:ext cx="484200" cy="401165"/>
            </a:xfrm>
            <a:custGeom>
              <a:avLst/>
              <a:gdLst/>
              <a:ahLst/>
              <a:cxnLst/>
              <a:rect l="l" t="t" r="r" b="b"/>
              <a:pathLst>
                <a:path w="24532" h="20325" extrusionOk="0">
                  <a:moveTo>
                    <a:pt x="8132" y="0"/>
                  </a:moveTo>
                  <a:lnTo>
                    <a:pt x="2975" y="4207"/>
                  </a:lnTo>
                  <a:cubicBezTo>
                    <a:pt x="628" y="6120"/>
                    <a:pt x="0" y="9481"/>
                    <a:pt x="1585" y="12062"/>
                  </a:cubicBezTo>
                  <a:cubicBezTo>
                    <a:pt x="3690" y="15492"/>
                    <a:pt x="7870" y="19537"/>
                    <a:pt x="16012" y="20299"/>
                  </a:cubicBezTo>
                  <a:cubicBezTo>
                    <a:pt x="16197" y="20316"/>
                    <a:pt x="16381" y="20325"/>
                    <a:pt x="16564" y="20325"/>
                  </a:cubicBezTo>
                  <a:cubicBezTo>
                    <a:pt x="18926" y="20325"/>
                    <a:pt x="21096" y="18900"/>
                    <a:pt x="22080" y="16714"/>
                  </a:cubicBezTo>
                  <a:lnTo>
                    <a:pt x="24529" y="11267"/>
                  </a:lnTo>
                  <a:cubicBezTo>
                    <a:pt x="24532" y="11263"/>
                    <a:pt x="12985" y="10666"/>
                    <a:pt x="8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0"/>
            <p:cNvSpPr/>
            <p:nvPr/>
          </p:nvSpPr>
          <p:spPr>
            <a:xfrm>
              <a:off x="11279569" y="6416758"/>
              <a:ext cx="194592" cy="194612"/>
            </a:xfrm>
            <a:custGeom>
              <a:avLst/>
              <a:gdLst/>
              <a:ahLst/>
              <a:cxnLst/>
              <a:rect l="l" t="t" r="r" b="b"/>
              <a:pathLst>
                <a:path w="9859" h="9860" extrusionOk="0">
                  <a:moveTo>
                    <a:pt x="4930" y="1"/>
                  </a:moveTo>
                  <a:cubicBezTo>
                    <a:pt x="2207" y="1"/>
                    <a:pt x="1" y="2209"/>
                    <a:pt x="1" y="4930"/>
                  </a:cubicBezTo>
                  <a:cubicBezTo>
                    <a:pt x="1" y="7653"/>
                    <a:pt x="2207" y="9860"/>
                    <a:pt x="4930" y="9860"/>
                  </a:cubicBezTo>
                  <a:cubicBezTo>
                    <a:pt x="7653" y="9860"/>
                    <a:pt x="9858" y="7653"/>
                    <a:pt x="9858" y="4930"/>
                  </a:cubicBezTo>
                  <a:cubicBezTo>
                    <a:pt x="9858" y="2207"/>
                    <a:pt x="7650" y="1"/>
                    <a:pt x="4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0"/>
            <p:cNvSpPr/>
            <p:nvPr/>
          </p:nvSpPr>
          <p:spPr>
            <a:xfrm>
              <a:off x="12452011" y="6145831"/>
              <a:ext cx="195875" cy="297543"/>
            </a:xfrm>
            <a:custGeom>
              <a:avLst/>
              <a:gdLst/>
              <a:ahLst/>
              <a:cxnLst/>
              <a:rect l="l" t="t" r="r" b="b"/>
              <a:pathLst>
                <a:path w="9924" h="15075" extrusionOk="0">
                  <a:moveTo>
                    <a:pt x="1338" y="1"/>
                  </a:moveTo>
                  <a:cubicBezTo>
                    <a:pt x="867" y="1"/>
                    <a:pt x="422" y="286"/>
                    <a:pt x="238" y="753"/>
                  </a:cubicBezTo>
                  <a:cubicBezTo>
                    <a:pt x="1" y="1361"/>
                    <a:pt x="298" y="2045"/>
                    <a:pt x="905" y="2285"/>
                  </a:cubicBezTo>
                  <a:cubicBezTo>
                    <a:pt x="900" y="2289"/>
                    <a:pt x="905" y="2297"/>
                    <a:pt x="910" y="2303"/>
                  </a:cubicBezTo>
                  <a:cubicBezTo>
                    <a:pt x="913" y="2312"/>
                    <a:pt x="918" y="2318"/>
                    <a:pt x="925" y="2326"/>
                  </a:cubicBezTo>
                  <a:cubicBezTo>
                    <a:pt x="935" y="2339"/>
                    <a:pt x="944" y="2354"/>
                    <a:pt x="958" y="2370"/>
                  </a:cubicBezTo>
                  <a:lnTo>
                    <a:pt x="1026" y="2460"/>
                  </a:lnTo>
                  <a:lnTo>
                    <a:pt x="1172" y="2640"/>
                  </a:lnTo>
                  <a:lnTo>
                    <a:pt x="1468" y="2994"/>
                  </a:lnTo>
                  <a:lnTo>
                    <a:pt x="2042" y="3681"/>
                  </a:lnTo>
                  <a:cubicBezTo>
                    <a:pt x="2416" y="4129"/>
                    <a:pt x="2762" y="4567"/>
                    <a:pt x="3085" y="4992"/>
                  </a:cubicBezTo>
                  <a:cubicBezTo>
                    <a:pt x="3404" y="5421"/>
                    <a:pt x="3699" y="5836"/>
                    <a:pt x="3959" y="6255"/>
                  </a:cubicBezTo>
                  <a:cubicBezTo>
                    <a:pt x="4217" y="6672"/>
                    <a:pt x="4454" y="7086"/>
                    <a:pt x="4656" y="7513"/>
                  </a:cubicBezTo>
                  <a:cubicBezTo>
                    <a:pt x="5056" y="8365"/>
                    <a:pt x="5329" y="9274"/>
                    <a:pt x="5499" y="10318"/>
                  </a:cubicBezTo>
                  <a:cubicBezTo>
                    <a:pt x="5586" y="10836"/>
                    <a:pt x="5638" y="11389"/>
                    <a:pt x="5679" y="11973"/>
                  </a:cubicBezTo>
                  <a:lnTo>
                    <a:pt x="5706" y="12418"/>
                  </a:lnTo>
                  <a:cubicBezTo>
                    <a:pt x="5712" y="12493"/>
                    <a:pt x="5714" y="12568"/>
                    <a:pt x="5717" y="12643"/>
                  </a:cubicBezTo>
                  <a:cubicBezTo>
                    <a:pt x="5720" y="12722"/>
                    <a:pt x="5727" y="12797"/>
                    <a:pt x="5728" y="12876"/>
                  </a:cubicBezTo>
                  <a:cubicBezTo>
                    <a:pt x="5743" y="13185"/>
                    <a:pt x="5750" y="13500"/>
                    <a:pt x="5776" y="13832"/>
                  </a:cubicBezTo>
                  <a:lnTo>
                    <a:pt x="5782" y="13921"/>
                  </a:lnTo>
                  <a:cubicBezTo>
                    <a:pt x="5809" y="14245"/>
                    <a:pt x="5962" y="14562"/>
                    <a:pt x="6234" y="14788"/>
                  </a:cubicBezTo>
                  <a:cubicBezTo>
                    <a:pt x="6468" y="14981"/>
                    <a:pt x="6752" y="15075"/>
                    <a:pt x="7033" y="15075"/>
                  </a:cubicBezTo>
                  <a:cubicBezTo>
                    <a:pt x="7395" y="15075"/>
                    <a:pt x="7753" y="14919"/>
                    <a:pt x="8002" y="14619"/>
                  </a:cubicBezTo>
                  <a:cubicBezTo>
                    <a:pt x="8483" y="14038"/>
                    <a:pt x="8852" y="13383"/>
                    <a:pt x="9160" y="12679"/>
                  </a:cubicBezTo>
                  <a:cubicBezTo>
                    <a:pt x="9457" y="11974"/>
                    <a:pt x="9678" y="11215"/>
                    <a:pt x="9793" y="10421"/>
                  </a:cubicBezTo>
                  <a:cubicBezTo>
                    <a:pt x="9911" y="9627"/>
                    <a:pt x="9924" y="8797"/>
                    <a:pt x="9821" y="7967"/>
                  </a:cubicBezTo>
                  <a:cubicBezTo>
                    <a:pt x="9718" y="7136"/>
                    <a:pt x="9497" y="6312"/>
                    <a:pt x="9170" y="5534"/>
                  </a:cubicBezTo>
                  <a:cubicBezTo>
                    <a:pt x="8843" y="4755"/>
                    <a:pt x="8411" y="4027"/>
                    <a:pt x="7899" y="3381"/>
                  </a:cubicBezTo>
                  <a:cubicBezTo>
                    <a:pt x="7384" y="2735"/>
                    <a:pt x="6792" y="2171"/>
                    <a:pt x="6150" y="1700"/>
                  </a:cubicBezTo>
                  <a:cubicBezTo>
                    <a:pt x="5508" y="1231"/>
                    <a:pt x="4817" y="854"/>
                    <a:pt x="4093" y="576"/>
                  </a:cubicBezTo>
                  <a:cubicBezTo>
                    <a:pt x="3731" y="437"/>
                    <a:pt x="3360" y="326"/>
                    <a:pt x="2981" y="241"/>
                  </a:cubicBezTo>
                  <a:cubicBezTo>
                    <a:pt x="2887" y="220"/>
                    <a:pt x="2791" y="202"/>
                    <a:pt x="2694" y="184"/>
                  </a:cubicBezTo>
                  <a:cubicBezTo>
                    <a:pt x="2600" y="167"/>
                    <a:pt x="2501" y="153"/>
                    <a:pt x="2403" y="138"/>
                  </a:cubicBezTo>
                  <a:cubicBezTo>
                    <a:pt x="2305" y="125"/>
                    <a:pt x="2204" y="113"/>
                    <a:pt x="2104" y="105"/>
                  </a:cubicBezTo>
                  <a:lnTo>
                    <a:pt x="1949" y="95"/>
                  </a:lnTo>
                  <a:lnTo>
                    <a:pt x="1867" y="92"/>
                  </a:lnTo>
                  <a:lnTo>
                    <a:pt x="1824" y="89"/>
                  </a:lnTo>
                  <a:cubicBezTo>
                    <a:pt x="1808" y="87"/>
                    <a:pt x="1795" y="87"/>
                    <a:pt x="1770" y="84"/>
                  </a:cubicBezTo>
                  <a:cubicBezTo>
                    <a:pt x="1628" y="28"/>
                    <a:pt x="1482" y="1"/>
                    <a:pt x="1338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0"/>
            <p:cNvSpPr/>
            <p:nvPr/>
          </p:nvSpPr>
          <p:spPr>
            <a:xfrm>
              <a:off x="11365505" y="5321937"/>
              <a:ext cx="195934" cy="297484"/>
            </a:xfrm>
            <a:custGeom>
              <a:avLst/>
              <a:gdLst/>
              <a:ahLst/>
              <a:cxnLst/>
              <a:rect l="l" t="t" r="r" b="b"/>
              <a:pathLst>
                <a:path w="9927" h="15072" extrusionOk="0">
                  <a:moveTo>
                    <a:pt x="1343" y="1"/>
                  </a:moveTo>
                  <a:cubicBezTo>
                    <a:pt x="871" y="1"/>
                    <a:pt x="424" y="285"/>
                    <a:pt x="238" y="751"/>
                  </a:cubicBezTo>
                  <a:cubicBezTo>
                    <a:pt x="0" y="1358"/>
                    <a:pt x="300" y="2042"/>
                    <a:pt x="907" y="2282"/>
                  </a:cubicBezTo>
                  <a:cubicBezTo>
                    <a:pt x="900" y="2285"/>
                    <a:pt x="907" y="2294"/>
                    <a:pt x="911" y="2300"/>
                  </a:cubicBezTo>
                  <a:cubicBezTo>
                    <a:pt x="915" y="2308"/>
                    <a:pt x="920" y="2315"/>
                    <a:pt x="925" y="2323"/>
                  </a:cubicBezTo>
                  <a:cubicBezTo>
                    <a:pt x="936" y="2336"/>
                    <a:pt x="946" y="2351"/>
                    <a:pt x="957" y="2367"/>
                  </a:cubicBezTo>
                  <a:lnTo>
                    <a:pt x="1028" y="2457"/>
                  </a:lnTo>
                  <a:lnTo>
                    <a:pt x="1175" y="2637"/>
                  </a:lnTo>
                  <a:lnTo>
                    <a:pt x="1471" y="2990"/>
                  </a:lnTo>
                  <a:lnTo>
                    <a:pt x="2045" y="3677"/>
                  </a:lnTo>
                  <a:cubicBezTo>
                    <a:pt x="2419" y="4125"/>
                    <a:pt x="2765" y="4564"/>
                    <a:pt x="3088" y="4989"/>
                  </a:cubicBezTo>
                  <a:cubicBezTo>
                    <a:pt x="3407" y="5418"/>
                    <a:pt x="3702" y="5833"/>
                    <a:pt x="3962" y="6252"/>
                  </a:cubicBezTo>
                  <a:cubicBezTo>
                    <a:pt x="4220" y="6669"/>
                    <a:pt x="4457" y="7083"/>
                    <a:pt x="4658" y="7509"/>
                  </a:cubicBezTo>
                  <a:cubicBezTo>
                    <a:pt x="5059" y="8362"/>
                    <a:pt x="5332" y="9273"/>
                    <a:pt x="5502" y="10314"/>
                  </a:cubicBezTo>
                  <a:cubicBezTo>
                    <a:pt x="5589" y="10833"/>
                    <a:pt x="5641" y="11386"/>
                    <a:pt x="5682" y="11971"/>
                  </a:cubicBezTo>
                  <a:lnTo>
                    <a:pt x="5709" y="12414"/>
                  </a:lnTo>
                  <a:cubicBezTo>
                    <a:pt x="5715" y="12490"/>
                    <a:pt x="5717" y="12565"/>
                    <a:pt x="5720" y="12642"/>
                  </a:cubicBezTo>
                  <a:cubicBezTo>
                    <a:pt x="5723" y="12719"/>
                    <a:pt x="5730" y="12794"/>
                    <a:pt x="5731" y="12872"/>
                  </a:cubicBezTo>
                  <a:cubicBezTo>
                    <a:pt x="5746" y="13181"/>
                    <a:pt x="5753" y="13497"/>
                    <a:pt x="5779" y="13829"/>
                  </a:cubicBezTo>
                  <a:lnTo>
                    <a:pt x="5785" y="13917"/>
                  </a:lnTo>
                  <a:cubicBezTo>
                    <a:pt x="5812" y="14241"/>
                    <a:pt x="5965" y="14559"/>
                    <a:pt x="6237" y="14784"/>
                  </a:cubicBezTo>
                  <a:cubicBezTo>
                    <a:pt x="6471" y="14977"/>
                    <a:pt x="6754" y="15071"/>
                    <a:pt x="7035" y="15071"/>
                  </a:cubicBezTo>
                  <a:cubicBezTo>
                    <a:pt x="7397" y="15071"/>
                    <a:pt x="7756" y="14916"/>
                    <a:pt x="8005" y="14616"/>
                  </a:cubicBezTo>
                  <a:cubicBezTo>
                    <a:pt x="8486" y="14035"/>
                    <a:pt x="8855" y="13379"/>
                    <a:pt x="9161" y="12676"/>
                  </a:cubicBezTo>
                  <a:cubicBezTo>
                    <a:pt x="9460" y="11971"/>
                    <a:pt x="9681" y="11212"/>
                    <a:pt x="9796" y="10417"/>
                  </a:cubicBezTo>
                  <a:cubicBezTo>
                    <a:pt x="9912" y="9621"/>
                    <a:pt x="9927" y="8793"/>
                    <a:pt x="9822" y="7964"/>
                  </a:cubicBezTo>
                  <a:cubicBezTo>
                    <a:pt x="9721" y="7133"/>
                    <a:pt x="9500" y="6307"/>
                    <a:pt x="9173" y="5530"/>
                  </a:cubicBezTo>
                  <a:cubicBezTo>
                    <a:pt x="8847" y="4752"/>
                    <a:pt x="8414" y="4024"/>
                    <a:pt x="7900" y="3378"/>
                  </a:cubicBezTo>
                  <a:cubicBezTo>
                    <a:pt x="7385" y="2734"/>
                    <a:pt x="6795" y="2169"/>
                    <a:pt x="6152" y="1700"/>
                  </a:cubicBezTo>
                  <a:cubicBezTo>
                    <a:pt x="5511" y="1229"/>
                    <a:pt x="4820" y="853"/>
                    <a:pt x="4096" y="575"/>
                  </a:cubicBezTo>
                  <a:cubicBezTo>
                    <a:pt x="3734" y="436"/>
                    <a:pt x="3361" y="326"/>
                    <a:pt x="2984" y="239"/>
                  </a:cubicBezTo>
                  <a:cubicBezTo>
                    <a:pt x="2889" y="220"/>
                    <a:pt x="2794" y="200"/>
                    <a:pt x="2697" y="182"/>
                  </a:cubicBezTo>
                  <a:cubicBezTo>
                    <a:pt x="2601" y="166"/>
                    <a:pt x="2503" y="151"/>
                    <a:pt x="2405" y="138"/>
                  </a:cubicBezTo>
                  <a:cubicBezTo>
                    <a:pt x="2307" y="123"/>
                    <a:pt x="2207" y="113"/>
                    <a:pt x="2107" y="105"/>
                  </a:cubicBezTo>
                  <a:lnTo>
                    <a:pt x="1952" y="94"/>
                  </a:lnTo>
                  <a:lnTo>
                    <a:pt x="1870" y="91"/>
                  </a:lnTo>
                  <a:lnTo>
                    <a:pt x="1827" y="89"/>
                  </a:lnTo>
                  <a:cubicBezTo>
                    <a:pt x="1811" y="86"/>
                    <a:pt x="1798" y="86"/>
                    <a:pt x="1773" y="82"/>
                  </a:cubicBezTo>
                  <a:cubicBezTo>
                    <a:pt x="1632" y="27"/>
                    <a:pt x="1486" y="1"/>
                    <a:pt x="134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60"/>
          <p:cNvSpPr txBox="1">
            <a:spLocks noGrp="1"/>
          </p:cNvSpPr>
          <p:nvPr>
            <p:ph type="subTitle" idx="1"/>
          </p:nvPr>
        </p:nvSpPr>
        <p:spPr>
          <a:xfrm>
            <a:off x="1765213" y="1537125"/>
            <a:ext cx="23055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dirty="0"/>
            </a:br>
            <a:r>
              <a:rPr lang="en" dirty="0"/>
              <a:t>NUESTRAS REGLAS</a:t>
            </a:r>
            <a:endParaRPr dirty="0"/>
          </a:p>
        </p:txBody>
      </p:sp>
      <p:grpSp>
        <p:nvGrpSpPr>
          <p:cNvPr id="1749" name="Google Shape;1749;p60"/>
          <p:cNvGrpSpPr/>
          <p:nvPr/>
        </p:nvGrpSpPr>
        <p:grpSpPr>
          <a:xfrm>
            <a:off x="5012349" y="2473912"/>
            <a:ext cx="345369" cy="339969"/>
            <a:chOff x="-905051" y="1315507"/>
            <a:chExt cx="513025" cy="505004"/>
          </a:xfrm>
        </p:grpSpPr>
        <p:sp>
          <p:nvSpPr>
            <p:cNvPr id="1750" name="Google Shape;1750;p60"/>
            <p:cNvSpPr/>
            <p:nvPr/>
          </p:nvSpPr>
          <p:spPr>
            <a:xfrm>
              <a:off x="-905051" y="1315507"/>
              <a:ext cx="444233" cy="432419"/>
            </a:xfrm>
            <a:custGeom>
              <a:avLst/>
              <a:gdLst/>
              <a:ahLst/>
              <a:cxnLst/>
              <a:rect l="l" t="t" r="r" b="b"/>
              <a:pathLst>
                <a:path w="20380" h="19838" extrusionOk="0">
                  <a:moveTo>
                    <a:pt x="9524" y="0"/>
                  </a:moveTo>
                  <a:cubicBezTo>
                    <a:pt x="9267" y="0"/>
                    <a:pt x="9005" y="96"/>
                    <a:pt x="8798" y="303"/>
                  </a:cubicBezTo>
                  <a:lnTo>
                    <a:pt x="575" y="8526"/>
                  </a:lnTo>
                  <a:cubicBezTo>
                    <a:pt x="1" y="9100"/>
                    <a:pt x="283" y="10083"/>
                    <a:pt x="1075" y="10264"/>
                  </a:cubicBezTo>
                  <a:lnTo>
                    <a:pt x="3992" y="10931"/>
                  </a:lnTo>
                  <a:lnTo>
                    <a:pt x="9176" y="16115"/>
                  </a:lnTo>
                  <a:lnTo>
                    <a:pt x="9844" y="19034"/>
                  </a:lnTo>
                  <a:cubicBezTo>
                    <a:pt x="9958" y="19540"/>
                    <a:pt x="10400" y="19837"/>
                    <a:pt x="10854" y="19837"/>
                  </a:cubicBezTo>
                  <a:cubicBezTo>
                    <a:pt x="11112" y="19837"/>
                    <a:pt x="11373" y="19741"/>
                    <a:pt x="11581" y="19533"/>
                  </a:cubicBezTo>
                  <a:lnTo>
                    <a:pt x="19804" y="11310"/>
                  </a:lnTo>
                  <a:cubicBezTo>
                    <a:pt x="20380" y="10736"/>
                    <a:pt x="20098" y="9755"/>
                    <a:pt x="19306" y="9572"/>
                  </a:cubicBezTo>
                  <a:lnTo>
                    <a:pt x="16387" y="8905"/>
                  </a:lnTo>
                  <a:lnTo>
                    <a:pt x="11203" y="3721"/>
                  </a:lnTo>
                  <a:lnTo>
                    <a:pt x="10537" y="803"/>
                  </a:lnTo>
                  <a:cubicBezTo>
                    <a:pt x="10422" y="298"/>
                    <a:pt x="9979" y="0"/>
                    <a:pt x="9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0"/>
            <p:cNvSpPr/>
            <p:nvPr/>
          </p:nvSpPr>
          <p:spPr>
            <a:xfrm>
              <a:off x="-584999" y="1629652"/>
              <a:ext cx="192973" cy="190859"/>
            </a:xfrm>
            <a:custGeom>
              <a:avLst/>
              <a:gdLst/>
              <a:ahLst/>
              <a:cxnLst/>
              <a:rect l="l" t="t" r="r" b="b"/>
              <a:pathLst>
                <a:path w="8853" h="8756" extrusionOk="0">
                  <a:moveTo>
                    <a:pt x="2020" y="0"/>
                  </a:moveTo>
                  <a:lnTo>
                    <a:pt x="1" y="2020"/>
                  </a:lnTo>
                  <a:lnTo>
                    <a:pt x="7081" y="8492"/>
                  </a:lnTo>
                  <a:cubicBezTo>
                    <a:pt x="7272" y="8668"/>
                    <a:pt x="7515" y="8755"/>
                    <a:pt x="7756" y="8755"/>
                  </a:cubicBezTo>
                  <a:cubicBezTo>
                    <a:pt x="8012" y="8755"/>
                    <a:pt x="8268" y="8657"/>
                    <a:pt x="8461" y="8463"/>
                  </a:cubicBezTo>
                  <a:cubicBezTo>
                    <a:pt x="8840" y="8084"/>
                    <a:pt x="8852" y="7476"/>
                    <a:pt x="8491" y="708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60"/>
          <p:cNvGrpSpPr/>
          <p:nvPr/>
        </p:nvGrpSpPr>
        <p:grpSpPr>
          <a:xfrm>
            <a:off x="5071601" y="3248520"/>
            <a:ext cx="226872" cy="443005"/>
            <a:chOff x="-600487" y="2532760"/>
            <a:chExt cx="290936" cy="568101"/>
          </a:xfrm>
        </p:grpSpPr>
        <p:sp>
          <p:nvSpPr>
            <p:cNvPr id="1753" name="Google Shape;1753;p60"/>
            <p:cNvSpPr/>
            <p:nvPr/>
          </p:nvSpPr>
          <p:spPr>
            <a:xfrm>
              <a:off x="-471190" y="2585036"/>
              <a:ext cx="32268" cy="62845"/>
            </a:xfrm>
            <a:custGeom>
              <a:avLst/>
              <a:gdLst/>
              <a:ahLst/>
              <a:cxnLst/>
              <a:rect l="l" t="t" r="r" b="b"/>
              <a:pathLst>
                <a:path w="1316" h="2563" extrusionOk="0">
                  <a:moveTo>
                    <a:pt x="1" y="1"/>
                  </a:moveTo>
                  <a:lnTo>
                    <a:pt x="1" y="2563"/>
                  </a:lnTo>
                  <a:lnTo>
                    <a:pt x="1316" y="2563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0"/>
            <p:cNvSpPr/>
            <p:nvPr/>
          </p:nvSpPr>
          <p:spPr>
            <a:xfrm>
              <a:off x="-343438" y="3014820"/>
              <a:ext cx="16649" cy="86041"/>
            </a:xfrm>
            <a:custGeom>
              <a:avLst/>
              <a:gdLst/>
              <a:ahLst/>
              <a:cxnLst/>
              <a:rect l="l" t="t" r="r" b="b"/>
              <a:pathLst>
                <a:path w="679" h="3509" extrusionOk="0">
                  <a:moveTo>
                    <a:pt x="339" y="1"/>
                  </a:moveTo>
                  <a:cubicBezTo>
                    <a:pt x="152" y="1"/>
                    <a:pt x="1" y="154"/>
                    <a:pt x="1" y="341"/>
                  </a:cubicBezTo>
                  <a:lnTo>
                    <a:pt x="1" y="3169"/>
                  </a:lnTo>
                  <a:cubicBezTo>
                    <a:pt x="1" y="3355"/>
                    <a:pt x="152" y="3508"/>
                    <a:pt x="339" y="3508"/>
                  </a:cubicBezTo>
                  <a:cubicBezTo>
                    <a:pt x="527" y="3508"/>
                    <a:pt x="679" y="3355"/>
                    <a:pt x="679" y="3169"/>
                  </a:cubicBezTo>
                  <a:lnTo>
                    <a:pt x="679" y="341"/>
                  </a:lnTo>
                  <a:cubicBezTo>
                    <a:pt x="679" y="154"/>
                    <a:pt x="527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0"/>
            <p:cNvSpPr/>
            <p:nvPr/>
          </p:nvSpPr>
          <p:spPr>
            <a:xfrm>
              <a:off x="-420751" y="2712490"/>
              <a:ext cx="111198" cy="358164"/>
            </a:xfrm>
            <a:custGeom>
              <a:avLst/>
              <a:gdLst/>
              <a:ahLst/>
              <a:cxnLst/>
              <a:rect l="l" t="t" r="r" b="b"/>
              <a:pathLst>
                <a:path w="4535" h="14607" extrusionOk="0">
                  <a:moveTo>
                    <a:pt x="2462" y="0"/>
                  </a:moveTo>
                  <a:lnTo>
                    <a:pt x="0" y="434"/>
                  </a:lnTo>
                  <a:lnTo>
                    <a:pt x="2714" y="14123"/>
                  </a:lnTo>
                  <a:cubicBezTo>
                    <a:pt x="2770" y="14407"/>
                    <a:pt x="3021" y="14606"/>
                    <a:pt x="3302" y="14606"/>
                  </a:cubicBezTo>
                  <a:cubicBezTo>
                    <a:pt x="3336" y="14606"/>
                    <a:pt x="3371" y="14603"/>
                    <a:pt x="3406" y="14597"/>
                  </a:cubicBezTo>
                  <a:cubicBezTo>
                    <a:pt x="4080" y="14477"/>
                    <a:pt x="4534" y="13843"/>
                    <a:pt x="4427" y="13171"/>
                  </a:cubicBezTo>
                  <a:lnTo>
                    <a:pt x="24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0"/>
            <p:cNvSpPr/>
            <p:nvPr/>
          </p:nvSpPr>
          <p:spPr>
            <a:xfrm>
              <a:off x="-373230" y="2962715"/>
              <a:ext cx="63678" cy="107863"/>
            </a:xfrm>
            <a:custGeom>
              <a:avLst/>
              <a:gdLst/>
              <a:ahLst/>
              <a:cxnLst/>
              <a:rect l="l" t="t" r="r" b="b"/>
              <a:pathLst>
                <a:path w="2597" h="4399" extrusionOk="0">
                  <a:moveTo>
                    <a:pt x="1" y="1"/>
                  </a:moveTo>
                  <a:lnTo>
                    <a:pt x="777" y="3917"/>
                  </a:lnTo>
                  <a:cubicBezTo>
                    <a:pt x="834" y="4200"/>
                    <a:pt x="1083" y="4398"/>
                    <a:pt x="1364" y="4398"/>
                  </a:cubicBezTo>
                  <a:cubicBezTo>
                    <a:pt x="1399" y="4398"/>
                    <a:pt x="1435" y="4395"/>
                    <a:pt x="1471" y="4389"/>
                  </a:cubicBezTo>
                  <a:cubicBezTo>
                    <a:pt x="2142" y="4272"/>
                    <a:pt x="2596" y="3638"/>
                    <a:pt x="2492" y="2962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0"/>
            <p:cNvSpPr/>
            <p:nvPr/>
          </p:nvSpPr>
          <p:spPr>
            <a:xfrm>
              <a:off x="-583274" y="3014820"/>
              <a:ext cx="16649" cy="86041"/>
            </a:xfrm>
            <a:custGeom>
              <a:avLst/>
              <a:gdLst/>
              <a:ahLst/>
              <a:cxnLst/>
              <a:rect l="l" t="t" r="r" b="b"/>
              <a:pathLst>
                <a:path w="679" h="3509" extrusionOk="0">
                  <a:moveTo>
                    <a:pt x="339" y="1"/>
                  </a:moveTo>
                  <a:cubicBezTo>
                    <a:pt x="152" y="1"/>
                    <a:pt x="1" y="154"/>
                    <a:pt x="1" y="341"/>
                  </a:cubicBezTo>
                  <a:lnTo>
                    <a:pt x="1" y="3169"/>
                  </a:lnTo>
                  <a:cubicBezTo>
                    <a:pt x="1" y="3355"/>
                    <a:pt x="152" y="3508"/>
                    <a:pt x="339" y="3508"/>
                  </a:cubicBezTo>
                  <a:cubicBezTo>
                    <a:pt x="525" y="3508"/>
                    <a:pt x="679" y="3355"/>
                    <a:pt x="679" y="3169"/>
                  </a:cubicBezTo>
                  <a:lnTo>
                    <a:pt x="679" y="341"/>
                  </a:lnTo>
                  <a:cubicBezTo>
                    <a:pt x="679" y="154"/>
                    <a:pt x="525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0"/>
            <p:cNvSpPr/>
            <p:nvPr/>
          </p:nvSpPr>
          <p:spPr>
            <a:xfrm>
              <a:off x="-600487" y="2712490"/>
              <a:ext cx="111149" cy="358164"/>
            </a:xfrm>
            <a:custGeom>
              <a:avLst/>
              <a:gdLst/>
              <a:ahLst/>
              <a:cxnLst/>
              <a:rect l="l" t="t" r="r" b="b"/>
              <a:pathLst>
                <a:path w="4533" h="14607" extrusionOk="0">
                  <a:moveTo>
                    <a:pt x="2069" y="0"/>
                  </a:moveTo>
                  <a:lnTo>
                    <a:pt x="104" y="13171"/>
                  </a:lnTo>
                  <a:cubicBezTo>
                    <a:pt x="0" y="13843"/>
                    <a:pt x="454" y="14477"/>
                    <a:pt x="1125" y="14597"/>
                  </a:cubicBezTo>
                  <a:cubicBezTo>
                    <a:pt x="1160" y="14603"/>
                    <a:pt x="1195" y="14606"/>
                    <a:pt x="1229" y="14606"/>
                  </a:cubicBezTo>
                  <a:cubicBezTo>
                    <a:pt x="1510" y="14606"/>
                    <a:pt x="1761" y="14407"/>
                    <a:pt x="1819" y="14123"/>
                  </a:cubicBezTo>
                  <a:lnTo>
                    <a:pt x="4532" y="434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0"/>
            <p:cNvSpPr/>
            <p:nvPr/>
          </p:nvSpPr>
          <p:spPr>
            <a:xfrm>
              <a:off x="-600487" y="2962764"/>
              <a:ext cx="63703" cy="107888"/>
            </a:xfrm>
            <a:custGeom>
              <a:avLst/>
              <a:gdLst/>
              <a:ahLst/>
              <a:cxnLst/>
              <a:rect l="l" t="t" r="r" b="b"/>
              <a:pathLst>
                <a:path w="2598" h="4400" extrusionOk="0">
                  <a:moveTo>
                    <a:pt x="546" y="0"/>
                  </a:moveTo>
                  <a:lnTo>
                    <a:pt x="104" y="2964"/>
                  </a:lnTo>
                  <a:cubicBezTo>
                    <a:pt x="0" y="3636"/>
                    <a:pt x="453" y="4270"/>
                    <a:pt x="1127" y="4390"/>
                  </a:cubicBezTo>
                  <a:cubicBezTo>
                    <a:pt x="1162" y="4396"/>
                    <a:pt x="1197" y="4399"/>
                    <a:pt x="1231" y="4399"/>
                  </a:cubicBezTo>
                  <a:cubicBezTo>
                    <a:pt x="1512" y="4399"/>
                    <a:pt x="1763" y="4200"/>
                    <a:pt x="1821" y="3916"/>
                  </a:cubicBezTo>
                  <a:lnTo>
                    <a:pt x="2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0"/>
            <p:cNvSpPr/>
            <p:nvPr/>
          </p:nvSpPr>
          <p:spPr>
            <a:xfrm>
              <a:off x="-551667" y="2630104"/>
              <a:ext cx="193218" cy="193242"/>
            </a:xfrm>
            <a:custGeom>
              <a:avLst/>
              <a:gdLst/>
              <a:ahLst/>
              <a:cxnLst/>
              <a:rect l="l" t="t" r="r" b="b"/>
              <a:pathLst>
                <a:path w="7880" h="7881" extrusionOk="0">
                  <a:moveTo>
                    <a:pt x="3941" y="1"/>
                  </a:moveTo>
                  <a:cubicBezTo>
                    <a:pt x="1765" y="1"/>
                    <a:pt x="1" y="1765"/>
                    <a:pt x="1" y="3941"/>
                  </a:cubicBezTo>
                  <a:cubicBezTo>
                    <a:pt x="1" y="6116"/>
                    <a:pt x="1765" y="7880"/>
                    <a:pt x="3941" y="7880"/>
                  </a:cubicBezTo>
                  <a:cubicBezTo>
                    <a:pt x="6116" y="7880"/>
                    <a:pt x="7880" y="6116"/>
                    <a:pt x="7880" y="3941"/>
                  </a:cubicBezTo>
                  <a:cubicBezTo>
                    <a:pt x="7880" y="1765"/>
                    <a:pt x="6116" y="1"/>
                    <a:pt x="3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0"/>
            <p:cNvSpPr/>
            <p:nvPr/>
          </p:nvSpPr>
          <p:spPr>
            <a:xfrm>
              <a:off x="-495613" y="2532760"/>
              <a:ext cx="81137" cy="52399"/>
            </a:xfrm>
            <a:custGeom>
              <a:avLst/>
              <a:gdLst/>
              <a:ahLst/>
              <a:cxnLst/>
              <a:rect l="l" t="t" r="r" b="b"/>
              <a:pathLst>
                <a:path w="3309" h="2137" extrusionOk="0">
                  <a:moveTo>
                    <a:pt x="269" y="0"/>
                  </a:moveTo>
                  <a:cubicBezTo>
                    <a:pt x="120" y="0"/>
                    <a:pt x="0" y="122"/>
                    <a:pt x="0" y="271"/>
                  </a:cubicBezTo>
                  <a:lnTo>
                    <a:pt x="0" y="1865"/>
                  </a:lnTo>
                  <a:cubicBezTo>
                    <a:pt x="0" y="2015"/>
                    <a:pt x="120" y="2136"/>
                    <a:pt x="269" y="2136"/>
                  </a:cubicBezTo>
                  <a:lnTo>
                    <a:pt x="3037" y="2136"/>
                  </a:lnTo>
                  <a:cubicBezTo>
                    <a:pt x="3187" y="2136"/>
                    <a:pt x="3307" y="2015"/>
                    <a:pt x="3307" y="1865"/>
                  </a:cubicBezTo>
                  <a:lnTo>
                    <a:pt x="3307" y="271"/>
                  </a:lnTo>
                  <a:cubicBezTo>
                    <a:pt x="3308" y="122"/>
                    <a:pt x="3187" y="0"/>
                    <a:pt x="3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0"/>
            <p:cNvSpPr/>
            <p:nvPr/>
          </p:nvSpPr>
          <p:spPr>
            <a:xfrm>
              <a:off x="-527048" y="2702437"/>
              <a:ext cx="16649" cy="23662"/>
            </a:xfrm>
            <a:custGeom>
              <a:avLst/>
              <a:gdLst/>
              <a:ahLst/>
              <a:cxnLst/>
              <a:rect l="l" t="t" r="r" b="b"/>
              <a:pathLst>
                <a:path w="679" h="965" extrusionOk="0">
                  <a:moveTo>
                    <a:pt x="340" y="0"/>
                  </a:moveTo>
                  <a:cubicBezTo>
                    <a:pt x="153" y="0"/>
                    <a:pt x="0" y="152"/>
                    <a:pt x="0" y="340"/>
                  </a:cubicBezTo>
                  <a:lnTo>
                    <a:pt x="0" y="625"/>
                  </a:lnTo>
                  <a:cubicBezTo>
                    <a:pt x="0" y="812"/>
                    <a:pt x="153" y="965"/>
                    <a:pt x="340" y="965"/>
                  </a:cubicBezTo>
                  <a:cubicBezTo>
                    <a:pt x="527" y="965"/>
                    <a:pt x="678" y="812"/>
                    <a:pt x="678" y="625"/>
                  </a:cubicBezTo>
                  <a:lnTo>
                    <a:pt x="678" y="340"/>
                  </a:lnTo>
                  <a:cubicBezTo>
                    <a:pt x="678" y="152"/>
                    <a:pt x="52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0"/>
            <p:cNvSpPr/>
            <p:nvPr/>
          </p:nvSpPr>
          <p:spPr>
            <a:xfrm>
              <a:off x="-399737" y="2702437"/>
              <a:ext cx="16698" cy="23662"/>
            </a:xfrm>
            <a:custGeom>
              <a:avLst/>
              <a:gdLst/>
              <a:ahLst/>
              <a:cxnLst/>
              <a:rect l="l" t="t" r="r" b="b"/>
              <a:pathLst>
                <a:path w="681" h="965" extrusionOk="0">
                  <a:moveTo>
                    <a:pt x="340" y="0"/>
                  </a:moveTo>
                  <a:cubicBezTo>
                    <a:pt x="152" y="0"/>
                    <a:pt x="1" y="152"/>
                    <a:pt x="1" y="340"/>
                  </a:cubicBezTo>
                  <a:lnTo>
                    <a:pt x="1" y="625"/>
                  </a:lnTo>
                  <a:cubicBezTo>
                    <a:pt x="1" y="812"/>
                    <a:pt x="152" y="965"/>
                    <a:pt x="340" y="965"/>
                  </a:cubicBezTo>
                  <a:cubicBezTo>
                    <a:pt x="529" y="965"/>
                    <a:pt x="680" y="812"/>
                    <a:pt x="679" y="625"/>
                  </a:cubicBezTo>
                  <a:lnTo>
                    <a:pt x="679" y="340"/>
                  </a:lnTo>
                  <a:cubicBezTo>
                    <a:pt x="679" y="152"/>
                    <a:pt x="52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0"/>
            <p:cNvSpPr/>
            <p:nvPr/>
          </p:nvSpPr>
          <p:spPr>
            <a:xfrm>
              <a:off x="-477492" y="2716463"/>
              <a:ext cx="44921" cy="25108"/>
            </a:xfrm>
            <a:custGeom>
              <a:avLst/>
              <a:gdLst/>
              <a:ahLst/>
              <a:cxnLst/>
              <a:rect l="l" t="t" r="r" b="b"/>
              <a:pathLst>
                <a:path w="1832" h="1024" extrusionOk="0">
                  <a:moveTo>
                    <a:pt x="384" y="1"/>
                  </a:moveTo>
                  <a:cubicBezTo>
                    <a:pt x="339" y="1"/>
                    <a:pt x="293" y="10"/>
                    <a:pt x="249" y="29"/>
                  </a:cubicBezTo>
                  <a:cubicBezTo>
                    <a:pt x="78" y="104"/>
                    <a:pt x="1" y="305"/>
                    <a:pt x="74" y="476"/>
                  </a:cubicBezTo>
                  <a:cubicBezTo>
                    <a:pt x="222" y="809"/>
                    <a:pt x="553" y="1023"/>
                    <a:pt x="916" y="1023"/>
                  </a:cubicBezTo>
                  <a:cubicBezTo>
                    <a:pt x="1279" y="1023"/>
                    <a:pt x="1610" y="809"/>
                    <a:pt x="1756" y="476"/>
                  </a:cubicBezTo>
                  <a:cubicBezTo>
                    <a:pt x="1832" y="305"/>
                    <a:pt x="1754" y="104"/>
                    <a:pt x="1582" y="29"/>
                  </a:cubicBezTo>
                  <a:cubicBezTo>
                    <a:pt x="1538" y="10"/>
                    <a:pt x="1492" y="1"/>
                    <a:pt x="1447" y="1"/>
                  </a:cubicBezTo>
                  <a:cubicBezTo>
                    <a:pt x="1316" y="1"/>
                    <a:pt x="1191" y="76"/>
                    <a:pt x="1136" y="203"/>
                  </a:cubicBezTo>
                  <a:cubicBezTo>
                    <a:pt x="1096" y="289"/>
                    <a:pt x="1009" y="345"/>
                    <a:pt x="916" y="345"/>
                  </a:cubicBezTo>
                  <a:cubicBezTo>
                    <a:pt x="821" y="345"/>
                    <a:pt x="733" y="291"/>
                    <a:pt x="696" y="203"/>
                  </a:cubicBezTo>
                  <a:cubicBezTo>
                    <a:pt x="640" y="76"/>
                    <a:pt x="51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60"/>
          <p:cNvGrpSpPr/>
          <p:nvPr/>
        </p:nvGrpSpPr>
        <p:grpSpPr>
          <a:xfrm>
            <a:off x="5034540" y="4094299"/>
            <a:ext cx="300999" cy="403704"/>
            <a:chOff x="-1619749" y="5147336"/>
            <a:chExt cx="650528" cy="872496"/>
          </a:xfrm>
        </p:grpSpPr>
        <p:sp>
          <p:nvSpPr>
            <p:cNvPr id="1766" name="Google Shape;1766;p60"/>
            <p:cNvSpPr/>
            <p:nvPr/>
          </p:nvSpPr>
          <p:spPr>
            <a:xfrm>
              <a:off x="-1323071" y="5252580"/>
              <a:ext cx="147231" cy="354597"/>
            </a:xfrm>
            <a:custGeom>
              <a:avLst/>
              <a:gdLst/>
              <a:ahLst/>
              <a:cxnLst/>
              <a:rect l="l" t="t" r="r" b="b"/>
              <a:pathLst>
                <a:path w="3910" h="9417" extrusionOk="0">
                  <a:moveTo>
                    <a:pt x="1" y="0"/>
                  </a:moveTo>
                  <a:lnTo>
                    <a:pt x="1" y="9417"/>
                  </a:lnTo>
                  <a:lnTo>
                    <a:pt x="3910" y="9417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0"/>
            <p:cNvSpPr/>
            <p:nvPr/>
          </p:nvSpPr>
          <p:spPr>
            <a:xfrm>
              <a:off x="-1323071" y="5252580"/>
              <a:ext cx="147231" cy="85100"/>
            </a:xfrm>
            <a:custGeom>
              <a:avLst/>
              <a:gdLst/>
              <a:ahLst/>
              <a:cxnLst/>
              <a:rect l="l" t="t" r="r" b="b"/>
              <a:pathLst>
                <a:path w="3910" h="2260" extrusionOk="0">
                  <a:moveTo>
                    <a:pt x="1" y="0"/>
                  </a:moveTo>
                  <a:lnTo>
                    <a:pt x="1" y="2259"/>
                  </a:lnTo>
                  <a:lnTo>
                    <a:pt x="3910" y="2259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FA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0"/>
            <p:cNvSpPr/>
            <p:nvPr/>
          </p:nvSpPr>
          <p:spPr>
            <a:xfrm>
              <a:off x="-1323184" y="5147336"/>
              <a:ext cx="147269" cy="105283"/>
            </a:xfrm>
            <a:custGeom>
              <a:avLst/>
              <a:gdLst/>
              <a:ahLst/>
              <a:cxnLst/>
              <a:rect l="l" t="t" r="r" b="b"/>
              <a:pathLst>
                <a:path w="3911" h="2796" extrusionOk="0">
                  <a:moveTo>
                    <a:pt x="852" y="1"/>
                  </a:moveTo>
                  <a:cubicBezTo>
                    <a:pt x="382" y="1"/>
                    <a:pt x="0" y="381"/>
                    <a:pt x="0" y="853"/>
                  </a:cubicBezTo>
                  <a:lnTo>
                    <a:pt x="0" y="2795"/>
                  </a:lnTo>
                  <a:lnTo>
                    <a:pt x="3911" y="2795"/>
                  </a:lnTo>
                  <a:lnTo>
                    <a:pt x="3911" y="853"/>
                  </a:lnTo>
                  <a:cubicBezTo>
                    <a:pt x="3911" y="383"/>
                    <a:pt x="3529" y="1"/>
                    <a:pt x="30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0"/>
            <p:cNvSpPr/>
            <p:nvPr/>
          </p:nvSpPr>
          <p:spPr>
            <a:xfrm>
              <a:off x="-1201335" y="5252580"/>
              <a:ext cx="147231" cy="354597"/>
            </a:xfrm>
            <a:custGeom>
              <a:avLst/>
              <a:gdLst/>
              <a:ahLst/>
              <a:cxnLst/>
              <a:rect l="l" t="t" r="r" b="b"/>
              <a:pathLst>
                <a:path w="3910" h="9417" extrusionOk="0">
                  <a:moveTo>
                    <a:pt x="333" y="0"/>
                  </a:moveTo>
                  <a:cubicBezTo>
                    <a:pt x="150" y="0"/>
                    <a:pt x="1" y="150"/>
                    <a:pt x="1" y="333"/>
                  </a:cubicBezTo>
                  <a:lnTo>
                    <a:pt x="1" y="9417"/>
                  </a:lnTo>
                  <a:lnTo>
                    <a:pt x="3909" y="9417"/>
                  </a:lnTo>
                  <a:lnTo>
                    <a:pt x="3908" y="333"/>
                  </a:lnTo>
                  <a:cubicBezTo>
                    <a:pt x="3908" y="150"/>
                    <a:pt x="3758" y="0"/>
                    <a:pt x="3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0"/>
            <p:cNvSpPr/>
            <p:nvPr/>
          </p:nvSpPr>
          <p:spPr>
            <a:xfrm>
              <a:off x="-1201259" y="5337679"/>
              <a:ext cx="147231" cy="25568"/>
            </a:xfrm>
            <a:custGeom>
              <a:avLst/>
              <a:gdLst/>
              <a:ahLst/>
              <a:cxnLst/>
              <a:rect l="l" t="t" r="r" b="b"/>
              <a:pathLst>
                <a:path w="3910" h="679" extrusionOk="0">
                  <a:moveTo>
                    <a:pt x="0" y="1"/>
                  </a:moveTo>
                  <a:lnTo>
                    <a:pt x="0" y="679"/>
                  </a:lnTo>
                  <a:lnTo>
                    <a:pt x="3909" y="679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0"/>
            <p:cNvSpPr/>
            <p:nvPr/>
          </p:nvSpPr>
          <p:spPr>
            <a:xfrm>
              <a:off x="-1175881" y="5147336"/>
              <a:ext cx="96585" cy="105208"/>
            </a:xfrm>
            <a:custGeom>
              <a:avLst/>
              <a:gdLst/>
              <a:ahLst/>
              <a:cxnLst/>
              <a:rect l="l" t="t" r="r" b="b"/>
              <a:pathLst>
                <a:path w="2565" h="2794" extrusionOk="0">
                  <a:moveTo>
                    <a:pt x="689" y="1"/>
                  </a:moveTo>
                  <a:cubicBezTo>
                    <a:pt x="309" y="1"/>
                    <a:pt x="1" y="309"/>
                    <a:pt x="1" y="689"/>
                  </a:cubicBezTo>
                  <a:lnTo>
                    <a:pt x="1" y="2793"/>
                  </a:lnTo>
                  <a:lnTo>
                    <a:pt x="2564" y="2793"/>
                  </a:lnTo>
                  <a:lnTo>
                    <a:pt x="2564" y="689"/>
                  </a:lnTo>
                  <a:cubicBezTo>
                    <a:pt x="2563" y="311"/>
                    <a:pt x="2254" y="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0"/>
            <p:cNvSpPr/>
            <p:nvPr/>
          </p:nvSpPr>
          <p:spPr>
            <a:xfrm>
              <a:off x="-1525538" y="5188869"/>
              <a:ext cx="114735" cy="419703"/>
            </a:xfrm>
            <a:custGeom>
              <a:avLst/>
              <a:gdLst/>
              <a:ahLst/>
              <a:cxnLst/>
              <a:rect l="l" t="t" r="r" b="b"/>
              <a:pathLst>
                <a:path w="3047" h="11146" extrusionOk="0">
                  <a:moveTo>
                    <a:pt x="548" y="0"/>
                  </a:moveTo>
                  <a:cubicBezTo>
                    <a:pt x="245" y="0"/>
                    <a:pt x="0" y="245"/>
                    <a:pt x="0" y="548"/>
                  </a:cubicBezTo>
                  <a:lnTo>
                    <a:pt x="0" y="11146"/>
                  </a:lnTo>
                  <a:lnTo>
                    <a:pt x="3047" y="11146"/>
                  </a:lnTo>
                  <a:lnTo>
                    <a:pt x="3047" y="548"/>
                  </a:lnTo>
                  <a:cubicBezTo>
                    <a:pt x="3047" y="245"/>
                    <a:pt x="2802" y="0"/>
                    <a:pt x="2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0"/>
            <p:cNvSpPr/>
            <p:nvPr/>
          </p:nvSpPr>
          <p:spPr>
            <a:xfrm>
              <a:off x="-1525538" y="5188869"/>
              <a:ext cx="114735" cy="58892"/>
            </a:xfrm>
            <a:custGeom>
              <a:avLst/>
              <a:gdLst/>
              <a:ahLst/>
              <a:cxnLst/>
              <a:rect l="l" t="t" r="r" b="b"/>
              <a:pathLst>
                <a:path w="3047" h="1564" extrusionOk="0">
                  <a:moveTo>
                    <a:pt x="548" y="0"/>
                  </a:moveTo>
                  <a:cubicBezTo>
                    <a:pt x="245" y="0"/>
                    <a:pt x="0" y="245"/>
                    <a:pt x="0" y="548"/>
                  </a:cubicBezTo>
                  <a:lnTo>
                    <a:pt x="0" y="1564"/>
                  </a:lnTo>
                  <a:lnTo>
                    <a:pt x="3047" y="1564"/>
                  </a:lnTo>
                  <a:lnTo>
                    <a:pt x="3047" y="548"/>
                  </a:lnTo>
                  <a:cubicBezTo>
                    <a:pt x="3047" y="245"/>
                    <a:pt x="2800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0"/>
            <p:cNvSpPr/>
            <p:nvPr/>
          </p:nvSpPr>
          <p:spPr>
            <a:xfrm>
              <a:off x="-1619749" y="5460281"/>
              <a:ext cx="650528" cy="116316"/>
            </a:xfrm>
            <a:custGeom>
              <a:avLst/>
              <a:gdLst/>
              <a:ahLst/>
              <a:cxnLst/>
              <a:rect l="l" t="t" r="r" b="b"/>
              <a:pathLst>
                <a:path w="17276" h="3089" extrusionOk="0">
                  <a:moveTo>
                    <a:pt x="652" y="1"/>
                  </a:moveTo>
                  <a:cubicBezTo>
                    <a:pt x="291" y="1"/>
                    <a:pt x="0" y="293"/>
                    <a:pt x="0" y="652"/>
                  </a:cubicBezTo>
                  <a:lnTo>
                    <a:pt x="0" y="2437"/>
                  </a:lnTo>
                  <a:cubicBezTo>
                    <a:pt x="0" y="2798"/>
                    <a:pt x="293" y="3089"/>
                    <a:pt x="652" y="3089"/>
                  </a:cubicBezTo>
                  <a:lnTo>
                    <a:pt x="16624" y="3089"/>
                  </a:lnTo>
                  <a:cubicBezTo>
                    <a:pt x="16983" y="3089"/>
                    <a:pt x="17275" y="2795"/>
                    <a:pt x="17275" y="2437"/>
                  </a:cubicBezTo>
                  <a:lnTo>
                    <a:pt x="17275" y="652"/>
                  </a:lnTo>
                  <a:cubicBezTo>
                    <a:pt x="17275" y="291"/>
                    <a:pt x="16983" y="1"/>
                    <a:pt x="16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0"/>
            <p:cNvSpPr/>
            <p:nvPr/>
          </p:nvSpPr>
          <p:spPr>
            <a:xfrm>
              <a:off x="-1573208" y="5576558"/>
              <a:ext cx="557445" cy="443275"/>
            </a:xfrm>
            <a:custGeom>
              <a:avLst/>
              <a:gdLst/>
              <a:ahLst/>
              <a:cxnLst/>
              <a:rect l="l" t="t" r="r" b="b"/>
              <a:pathLst>
                <a:path w="14804" h="11772" extrusionOk="0">
                  <a:moveTo>
                    <a:pt x="0" y="1"/>
                  </a:moveTo>
                  <a:lnTo>
                    <a:pt x="0" y="10724"/>
                  </a:lnTo>
                  <a:cubicBezTo>
                    <a:pt x="0" y="11302"/>
                    <a:pt x="471" y="11772"/>
                    <a:pt x="1048" y="11772"/>
                  </a:cubicBezTo>
                  <a:lnTo>
                    <a:pt x="13756" y="11772"/>
                  </a:lnTo>
                  <a:cubicBezTo>
                    <a:pt x="14333" y="11772"/>
                    <a:pt x="14803" y="11302"/>
                    <a:pt x="14803" y="10724"/>
                  </a:cubicBezTo>
                  <a:lnTo>
                    <a:pt x="14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0"/>
            <p:cNvSpPr/>
            <p:nvPr/>
          </p:nvSpPr>
          <p:spPr>
            <a:xfrm>
              <a:off x="-1439762" y="5690086"/>
              <a:ext cx="25568" cy="40140"/>
            </a:xfrm>
            <a:custGeom>
              <a:avLst/>
              <a:gdLst/>
              <a:ahLst/>
              <a:cxnLst/>
              <a:rect l="l" t="t" r="r" b="b"/>
              <a:pathLst>
                <a:path w="679" h="1066" extrusionOk="0">
                  <a:moveTo>
                    <a:pt x="339" y="0"/>
                  </a:moveTo>
                  <a:cubicBezTo>
                    <a:pt x="152" y="0"/>
                    <a:pt x="1" y="152"/>
                    <a:pt x="1" y="340"/>
                  </a:cubicBezTo>
                  <a:lnTo>
                    <a:pt x="1" y="728"/>
                  </a:lnTo>
                  <a:cubicBezTo>
                    <a:pt x="1" y="914"/>
                    <a:pt x="152" y="1066"/>
                    <a:pt x="339" y="1066"/>
                  </a:cubicBezTo>
                  <a:cubicBezTo>
                    <a:pt x="527" y="1066"/>
                    <a:pt x="679" y="914"/>
                    <a:pt x="679" y="728"/>
                  </a:cubicBezTo>
                  <a:lnTo>
                    <a:pt x="679" y="340"/>
                  </a:lnTo>
                  <a:cubicBezTo>
                    <a:pt x="679" y="152"/>
                    <a:pt x="527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0"/>
            <p:cNvSpPr/>
            <p:nvPr/>
          </p:nvSpPr>
          <p:spPr>
            <a:xfrm>
              <a:off x="-1174826" y="5690086"/>
              <a:ext cx="25568" cy="40140"/>
            </a:xfrm>
            <a:custGeom>
              <a:avLst/>
              <a:gdLst/>
              <a:ahLst/>
              <a:cxnLst/>
              <a:rect l="l" t="t" r="r" b="b"/>
              <a:pathLst>
                <a:path w="679" h="1066" extrusionOk="0">
                  <a:moveTo>
                    <a:pt x="341" y="0"/>
                  </a:moveTo>
                  <a:cubicBezTo>
                    <a:pt x="152" y="0"/>
                    <a:pt x="1" y="152"/>
                    <a:pt x="1" y="340"/>
                  </a:cubicBezTo>
                  <a:lnTo>
                    <a:pt x="1" y="728"/>
                  </a:lnTo>
                  <a:cubicBezTo>
                    <a:pt x="1" y="914"/>
                    <a:pt x="152" y="1066"/>
                    <a:pt x="341" y="1066"/>
                  </a:cubicBezTo>
                  <a:cubicBezTo>
                    <a:pt x="527" y="1066"/>
                    <a:pt x="679" y="914"/>
                    <a:pt x="679" y="728"/>
                  </a:cubicBezTo>
                  <a:lnTo>
                    <a:pt x="679" y="340"/>
                  </a:lnTo>
                  <a:cubicBezTo>
                    <a:pt x="679" y="152"/>
                    <a:pt x="527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0"/>
            <p:cNvSpPr/>
            <p:nvPr/>
          </p:nvSpPr>
          <p:spPr>
            <a:xfrm>
              <a:off x="-1336175" y="5719268"/>
              <a:ext cx="83180" cy="43190"/>
            </a:xfrm>
            <a:custGeom>
              <a:avLst/>
              <a:gdLst/>
              <a:ahLst/>
              <a:cxnLst/>
              <a:rect l="l" t="t" r="r" b="b"/>
              <a:pathLst>
                <a:path w="2209" h="1147" extrusionOk="0">
                  <a:moveTo>
                    <a:pt x="386" y="0"/>
                  </a:moveTo>
                  <a:cubicBezTo>
                    <a:pt x="341" y="0"/>
                    <a:pt x="294" y="9"/>
                    <a:pt x="250" y="28"/>
                  </a:cubicBezTo>
                  <a:cubicBezTo>
                    <a:pt x="78" y="104"/>
                    <a:pt x="0" y="303"/>
                    <a:pt x="76" y="476"/>
                  </a:cubicBezTo>
                  <a:cubicBezTo>
                    <a:pt x="255" y="882"/>
                    <a:pt x="659" y="1146"/>
                    <a:pt x="1106" y="1146"/>
                  </a:cubicBezTo>
                  <a:cubicBezTo>
                    <a:pt x="1553" y="1146"/>
                    <a:pt x="1958" y="882"/>
                    <a:pt x="2134" y="476"/>
                  </a:cubicBezTo>
                  <a:cubicBezTo>
                    <a:pt x="2208" y="303"/>
                    <a:pt x="2131" y="104"/>
                    <a:pt x="1960" y="28"/>
                  </a:cubicBezTo>
                  <a:cubicBezTo>
                    <a:pt x="1915" y="9"/>
                    <a:pt x="1869" y="0"/>
                    <a:pt x="1823" y="0"/>
                  </a:cubicBezTo>
                  <a:cubicBezTo>
                    <a:pt x="1693" y="0"/>
                    <a:pt x="1569" y="75"/>
                    <a:pt x="1513" y="203"/>
                  </a:cubicBezTo>
                  <a:cubicBezTo>
                    <a:pt x="1442" y="363"/>
                    <a:pt x="1282" y="468"/>
                    <a:pt x="1106" y="468"/>
                  </a:cubicBezTo>
                  <a:cubicBezTo>
                    <a:pt x="928" y="468"/>
                    <a:pt x="766" y="365"/>
                    <a:pt x="696" y="203"/>
                  </a:cubicBezTo>
                  <a:cubicBezTo>
                    <a:pt x="641" y="75"/>
                    <a:pt x="516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CANTO Y ME MOTIVO</a:t>
            </a:r>
            <a:endParaRPr dirty="0"/>
          </a:p>
        </p:txBody>
      </p:sp>
      <p:pic>
        <p:nvPicPr>
          <p:cNvPr id="554" name="Google Shape;55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0" y="1913000"/>
            <a:ext cx="2274600" cy="22746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55" name="Google Shape;555;p36"/>
          <p:cNvGrpSpPr/>
          <p:nvPr/>
        </p:nvGrpSpPr>
        <p:grpSpPr>
          <a:xfrm>
            <a:off x="7098366" y="-102428"/>
            <a:ext cx="1799939" cy="1468376"/>
            <a:chOff x="5906074" y="289425"/>
            <a:chExt cx="3124352" cy="2548379"/>
          </a:xfrm>
        </p:grpSpPr>
        <p:sp>
          <p:nvSpPr>
            <p:cNvPr id="556" name="Google Shape;556;p36"/>
            <p:cNvSpPr/>
            <p:nvPr/>
          </p:nvSpPr>
          <p:spPr>
            <a:xfrm rot="1229320">
              <a:off x="6552613" y="588279"/>
              <a:ext cx="1950670" cy="1950670"/>
            </a:xfrm>
            <a:custGeom>
              <a:avLst/>
              <a:gdLst/>
              <a:ahLst/>
              <a:cxnLst/>
              <a:rect l="l" t="t" r="r" b="b"/>
              <a:pathLst>
                <a:path w="40413" h="40413" extrusionOk="0">
                  <a:moveTo>
                    <a:pt x="20206" y="1"/>
                  </a:moveTo>
                  <a:cubicBezTo>
                    <a:pt x="12312" y="1"/>
                    <a:pt x="5473" y="4532"/>
                    <a:pt x="2151" y="11134"/>
                  </a:cubicBezTo>
                  <a:cubicBezTo>
                    <a:pt x="777" y="13860"/>
                    <a:pt x="1" y="16945"/>
                    <a:pt x="1" y="20207"/>
                  </a:cubicBezTo>
                  <a:cubicBezTo>
                    <a:pt x="1" y="31364"/>
                    <a:pt x="9050" y="40412"/>
                    <a:pt x="20206" y="40412"/>
                  </a:cubicBezTo>
                  <a:cubicBezTo>
                    <a:pt x="28459" y="40412"/>
                    <a:pt x="35556" y="35464"/>
                    <a:pt x="38691" y="28373"/>
                  </a:cubicBezTo>
                  <a:cubicBezTo>
                    <a:pt x="39798" y="25877"/>
                    <a:pt x="40412" y="23112"/>
                    <a:pt x="40412" y="20207"/>
                  </a:cubicBezTo>
                  <a:cubicBezTo>
                    <a:pt x="40412" y="9050"/>
                    <a:pt x="31364" y="1"/>
                    <a:pt x="20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 rot="1229320">
              <a:off x="6537649" y="573412"/>
              <a:ext cx="1980597" cy="1980404"/>
            </a:xfrm>
            <a:custGeom>
              <a:avLst/>
              <a:gdLst/>
              <a:ahLst/>
              <a:cxnLst/>
              <a:rect l="l" t="t" r="r" b="b"/>
              <a:pathLst>
                <a:path w="41033" h="41029" extrusionOk="0">
                  <a:moveTo>
                    <a:pt x="20517" y="619"/>
                  </a:moveTo>
                  <a:cubicBezTo>
                    <a:pt x="23202" y="619"/>
                    <a:pt x="25808" y="1143"/>
                    <a:pt x="28263" y="2183"/>
                  </a:cubicBezTo>
                  <a:cubicBezTo>
                    <a:pt x="29442" y="2681"/>
                    <a:pt x="30578" y="3299"/>
                    <a:pt x="31642" y="4017"/>
                  </a:cubicBezTo>
                  <a:cubicBezTo>
                    <a:pt x="32695" y="4730"/>
                    <a:pt x="33687" y="5548"/>
                    <a:pt x="34587" y="6448"/>
                  </a:cubicBezTo>
                  <a:cubicBezTo>
                    <a:pt x="35489" y="7349"/>
                    <a:pt x="36306" y="8339"/>
                    <a:pt x="37017" y="9393"/>
                  </a:cubicBezTo>
                  <a:cubicBezTo>
                    <a:pt x="37736" y="10456"/>
                    <a:pt x="38353" y="11594"/>
                    <a:pt x="38852" y="12772"/>
                  </a:cubicBezTo>
                  <a:cubicBezTo>
                    <a:pt x="39889" y="15224"/>
                    <a:pt x="40417" y="17831"/>
                    <a:pt x="40417" y="20517"/>
                  </a:cubicBezTo>
                  <a:cubicBezTo>
                    <a:pt x="40417" y="21923"/>
                    <a:pt x="40268" y="23326"/>
                    <a:pt x="39978" y="24689"/>
                  </a:cubicBezTo>
                  <a:cubicBezTo>
                    <a:pt x="39695" y="26016"/>
                    <a:pt x="39272" y="27318"/>
                    <a:pt x="38722" y="28557"/>
                  </a:cubicBezTo>
                  <a:cubicBezTo>
                    <a:pt x="37956" y="30290"/>
                    <a:pt x="36945" y="31904"/>
                    <a:pt x="35717" y="33356"/>
                  </a:cubicBezTo>
                  <a:cubicBezTo>
                    <a:pt x="34498" y="34799"/>
                    <a:pt x="33081" y="36061"/>
                    <a:pt x="31509" y="37105"/>
                  </a:cubicBezTo>
                  <a:cubicBezTo>
                    <a:pt x="28249" y="39270"/>
                    <a:pt x="24449" y="40415"/>
                    <a:pt x="20519" y="40415"/>
                  </a:cubicBezTo>
                  <a:cubicBezTo>
                    <a:pt x="17833" y="40415"/>
                    <a:pt x="15226" y="39887"/>
                    <a:pt x="12774" y="38850"/>
                  </a:cubicBezTo>
                  <a:cubicBezTo>
                    <a:pt x="11596" y="38351"/>
                    <a:pt x="10460" y="37734"/>
                    <a:pt x="9395" y="37015"/>
                  </a:cubicBezTo>
                  <a:cubicBezTo>
                    <a:pt x="8341" y="36304"/>
                    <a:pt x="7351" y="35485"/>
                    <a:pt x="6450" y="34585"/>
                  </a:cubicBezTo>
                  <a:cubicBezTo>
                    <a:pt x="5547" y="33685"/>
                    <a:pt x="4732" y="32693"/>
                    <a:pt x="4019" y="31640"/>
                  </a:cubicBezTo>
                  <a:cubicBezTo>
                    <a:pt x="3301" y="30577"/>
                    <a:pt x="2683" y="29440"/>
                    <a:pt x="2185" y="28261"/>
                  </a:cubicBezTo>
                  <a:cubicBezTo>
                    <a:pt x="1147" y="25809"/>
                    <a:pt x="621" y="23203"/>
                    <a:pt x="621" y="20517"/>
                  </a:cubicBezTo>
                  <a:cubicBezTo>
                    <a:pt x="621" y="18939"/>
                    <a:pt x="804" y="17369"/>
                    <a:pt x="1171" y="15852"/>
                  </a:cubicBezTo>
                  <a:cubicBezTo>
                    <a:pt x="1525" y="14374"/>
                    <a:pt x="2053" y="12937"/>
                    <a:pt x="2737" y="11581"/>
                  </a:cubicBezTo>
                  <a:cubicBezTo>
                    <a:pt x="4367" y="8337"/>
                    <a:pt x="6859" y="5600"/>
                    <a:pt x="9938" y="3662"/>
                  </a:cubicBezTo>
                  <a:cubicBezTo>
                    <a:pt x="13103" y="1670"/>
                    <a:pt x="16761" y="619"/>
                    <a:pt x="20517" y="619"/>
                  </a:cubicBezTo>
                  <a:close/>
                  <a:moveTo>
                    <a:pt x="20517" y="0"/>
                  </a:moveTo>
                  <a:cubicBezTo>
                    <a:pt x="16645" y="0"/>
                    <a:pt x="12873" y="1085"/>
                    <a:pt x="9610" y="3138"/>
                  </a:cubicBezTo>
                  <a:cubicBezTo>
                    <a:pt x="6436" y="5135"/>
                    <a:pt x="3867" y="7959"/>
                    <a:pt x="2185" y="11302"/>
                  </a:cubicBezTo>
                  <a:cubicBezTo>
                    <a:pt x="1478" y="12701"/>
                    <a:pt x="935" y="14181"/>
                    <a:pt x="568" y="15704"/>
                  </a:cubicBezTo>
                  <a:cubicBezTo>
                    <a:pt x="192" y="17269"/>
                    <a:pt x="1" y="18888"/>
                    <a:pt x="1" y="20512"/>
                  </a:cubicBezTo>
                  <a:cubicBezTo>
                    <a:pt x="1" y="23283"/>
                    <a:pt x="544" y="25969"/>
                    <a:pt x="1614" y="28498"/>
                  </a:cubicBezTo>
                  <a:cubicBezTo>
                    <a:pt x="2128" y="29714"/>
                    <a:pt x="2764" y="30886"/>
                    <a:pt x="3504" y="31983"/>
                  </a:cubicBezTo>
                  <a:cubicBezTo>
                    <a:pt x="4239" y="33069"/>
                    <a:pt x="5082" y="34091"/>
                    <a:pt x="6010" y="35019"/>
                  </a:cubicBezTo>
                  <a:cubicBezTo>
                    <a:pt x="6939" y="35948"/>
                    <a:pt x="7961" y="36791"/>
                    <a:pt x="9047" y="37525"/>
                  </a:cubicBezTo>
                  <a:cubicBezTo>
                    <a:pt x="10144" y="38266"/>
                    <a:pt x="11316" y="38901"/>
                    <a:pt x="12532" y="39416"/>
                  </a:cubicBezTo>
                  <a:cubicBezTo>
                    <a:pt x="15062" y="40486"/>
                    <a:pt x="17748" y="41029"/>
                    <a:pt x="20517" y="41029"/>
                  </a:cubicBezTo>
                  <a:cubicBezTo>
                    <a:pt x="24569" y="41029"/>
                    <a:pt x="28487" y="39849"/>
                    <a:pt x="31851" y="37620"/>
                  </a:cubicBezTo>
                  <a:cubicBezTo>
                    <a:pt x="33472" y="36542"/>
                    <a:pt x="34931" y="35242"/>
                    <a:pt x="36189" y="33755"/>
                  </a:cubicBezTo>
                  <a:cubicBezTo>
                    <a:pt x="37456" y="32257"/>
                    <a:pt x="38496" y="30593"/>
                    <a:pt x="39286" y="28807"/>
                  </a:cubicBezTo>
                  <a:cubicBezTo>
                    <a:pt x="39852" y="27528"/>
                    <a:pt x="40288" y="26188"/>
                    <a:pt x="40581" y="24817"/>
                  </a:cubicBezTo>
                  <a:cubicBezTo>
                    <a:pt x="40881" y="23413"/>
                    <a:pt x="41032" y="21967"/>
                    <a:pt x="41032" y="20517"/>
                  </a:cubicBezTo>
                  <a:cubicBezTo>
                    <a:pt x="41032" y="17746"/>
                    <a:pt x="40489" y="15060"/>
                    <a:pt x="39421" y="12531"/>
                  </a:cubicBezTo>
                  <a:cubicBezTo>
                    <a:pt x="38906" y="11315"/>
                    <a:pt x="38270" y="10143"/>
                    <a:pt x="37529" y="9046"/>
                  </a:cubicBezTo>
                  <a:cubicBezTo>
                    <a:pt x="36794" y="7960"/>
                    <a:pt x="35951" y="6939"/>
                    <a:pt x="35023" y="6010"/>
                  </a:cubicBezTo>
                  <a:cubicBezTo>
                    <a:pt x="34094" y="5081"/>
                    <a:pt x="33072" y="4238"/>
                    <a:pt x="31986" y="3505"/>
                  </a:cubicBezTo>
                  <a:cubicBezTo>
                    <a:pt x="30891" y="2764"/>
                    <a:pt x="29719" y="2128"/>
                    <a:pt x="28502" y="1613"/>
                  </a:cubicBezTo>
                  <a:cubicBezTo>
                    <a:pt x="25971" y="543"/>
                    <a:pt x="23285" y="0"/>
                    <a:pt x="20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 rot="1229320">
              <a:off x="6584985" y="1102228"/>
              <a:ext cx="904405" cy="753373"/>
            </a:xfrm>
            <a:custGeom>
              <a:avLst/>
              <a:gdLst/>
              <a:ahLst/>
              <a:cxnLst/>
              <a:rect l="l" t="t" r="r" b="b"/>
              <a:pathLst>
                <a:path w="18737" h="15608" extrusionOk="0">
                  <a:moveTo>
                    <a:pt x="12405" y="1"/>
                  </a:moveTo>
                  <a:cubicBezTo>
                    <a:pt x="9025" y="1"/>
                    <a:pt x="8196" y="4297"/>
                    <a:pt x="8196" y="4297"/>
                  </a:cubicBezTo>
                  <a:cubicBezTo>
                    <a:pt x="7508" y="2188"/>
                    <a:pt x="5920" y="1218"/>
                    <a:pt x="4384" y="1218"/>
                  </a:cubicBezTo>
                  <a:cubicBezTo>
                    <a:pt x="2137" y="1218"/>
                    <a:pt x="0" y="3294"/>
                    <a:pt x="946" y="6919"/>
                  </a:cubicBezTo>
                  <a:cubicBezTo>
                    <a:pt x="2541" y="13022"/>
                    <a:pt x="9122" y="15608"/>
                    <a:pt x="9122" y="15608"/>
                  </a:cubicBezTo>
                  <a:cubicBezTo>
                    <a:pt x="16922" y="11134"/>
                    <a:pt x="18737" y="1880"/>
                    <a:pt x="14007" y="286"/>
                  </a:cubicBezTo>
                  <a:cubicBezTo>
                    <a:pt x="13418" y="88"/>
                    <a:pt x="12886" y="1"/>
                    <a:pt x="12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 rot="1229320">
              <a:off x="7620276" y="1544732"/>
              <a:ext cx="367322" cy="248775"/>
            </a:xfrm>
            <a:custGeom>
              <a:avLst/>
              <a:gdLst/>
              <a:ahLst/>
              <a:cxnLst/>
              <a:rect l="l" t="t" r="r" b="b"/>
              <a:pathLst>
                <a:path w="7610" h="5154" extrusionOk="0">
                  <a:moveTo>
                    <a:pt x="2406" y="1"/>
                  </a:moveTo>
                  <a:cubicBezTo>
                    <a:pt x="2116" y="1"/>
                    <a:pt x="1792" y="134"/>
                    <a:pt x="1440" y="474"/>
                  </a:cubicBezTo>
                  <a:cubicBezTo>
                    <a:pt x="1" y="1863"/>
                    <a:pt x="3084" y="5153"/>
                    <a:pt x="3084" y="5153"/>
                  </a:cubicBezTo>
                  <a:cubicBezTo>
                    <a:pt x="5039" y="4742"/>
                    <a:pt x="7609" y="1914"/>
                    <a:pt x="6325" y="577"/>
                  </a:cubicBezTo>
                  <a:cubicBezTo>
                    <a:pt x="6051" y="291"/>
                    <a:pt x="5787" y="179"/>
                    <a:pt x="5540" y="179"/>
                  </a:cubicBezTo>
                  <a:cubicBezTo>
                    <a:pt x="4629" y="179"/>
                    <a:pt x="3960" y="1707"/>
                    <a:pt x="3960" y="1707"/>
                  </a:cubicBezTo>
                  <a:cubicBezTo>
                    <a:pt x="3881" y="1279"/>
                    <a:pt x="3305" y="1"/>
                    <a:pt x="2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 rot="1229320">
              <a:off x="6995561" y="1906953"/>
              <a:ext cx="453530" cy="305780"/>
            </a:xfrm>
            <a:custGeom>
              <a:avLst/>
              <a:gdLst/>
              <a:ahLst/>
              <a:cxnLst/>
              <a:rect l="l" t="t" r="r" b="b"/>
              <a:pathLst>
                <a:path w="9396" h="6335" extrusionOk="0">
                  <a:moveTo>
                    <a:pt x="2430" y="0"/>
                  </a:moveTo>
                  <a:cubicBezTo>
                    <a:pt x="1159" y="0"/>
                    <a:pt x="0" y="1323"/>
                    <a:pt x="451" y="2656"/>
                  </a:cubicBezTo>
                  <a:cubicBezTo>
                    <a:pt x="1171" y="4785"/>
                    <a:pt x="4307" y="6335"/>
                    <a:pt x="4307" y="6335"/>
                  </a:cubicBezTo>
                  <a:cubicBezTo>
                    <a:pt x="8163" y="4896"/>
                    <a:pt x="9395" y="1551"/>
                    <a:pt x="7545" y="472"/>
                  </a:cubicBezTo>
                  <a:cubicBezTo>
                    <a:pt x="7195" y="269"/>
                    <a:pt x="6869" y="186"/>
                    <a:pt x="6571" y="186"/>
                  </a:cubicBezTo>
                  <a:cubicBezTo>
                    <a:pt x="5290" y="186"/>
                    <a:pt x="4513" y="1707"/>
                    <a:pt x="4513" y="1707"/>
                  </a:cubicBezTo>
                  <a:cubicBezTo>
                    <a:pt x="3993" y="475"/>
                    <a:pt x="3191" y="0"/>
                    <a:pt x="24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 rot="1229320">
              <a:off x="7463712" y="1930226"/>
              <a:ext cx="709594" cy="534669"/>
            </a:xfrm>
            <a:custGeom>
              <a:avLst/>
              <a:gdLst/>
              <a:ahLst/>
              <a:cxnLst/>
              <a:rect l="l" t="t" r="r" b="b"/>
              <a:pathLst>
                <a:path w="14701" h="11077" extrusionOk="0">
                  <a:moveTo>
                    <a:pt x="3663" y="1"/>
                  </a:moveTo>
                  <a:cubicBezTo>
                    <a:pt x="2205" y="1"/>
                    <a:pt x="746" y="1108"/>
                    <a:pt x="486" y="3363"/>
                  </a:cubicBezTo>
                  <a:cubicBezTo>
                    <a:pt x="1" y="7581"/>
                    <a:pt x="5086" y="11076"/>
                    <a:pt x="5086" y="11076"/>
                  </a:cubicBezTo>
                  <a:cubicBezTo>
                    <a:pt x="13159" y="9482"/>
                    <a:pt x="14700" y="2283"/>
                    <a:pt x="11050" y="588"/>
                  </a:cubicBezTo>
                  <a:cubicBezTo>
                    <a:pt x="10588" y="374"/>
                    <a:pt x="10159" y="285"/>
                    <a:pt x="9763" y="285"/>
                  </a:cubicBezTo>
                  <a:cubicBezTo>
                    <a:pt x="7798" y="285"/>
                    <a:pt x="6679" y="2490"/>
                    <a:pt x="6679" y="2490"/>
                  </a:cubicBezTo>
                  <a:cubicBezTo>
                    <a:pt x="6200" y="839"/>
                    <a:pt x="4932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 rot="1229320">
              <a:off x="7260358" y="772874"/>
              <a:ext cx="1019814" cy="747581"/>
            </a:xfrm>
            <a:custGeom>
              <a:avLst/>
              <a:gdLst/>
              <a:ahLst/>
              <a:cxnLst/>
              <a:rect l="l" t="t" r="r" b="b"/>
              <a:pathLst>
                <a:path w="21128" h="15488" extrusionOk="0">
                  <a:moveTo>
                    <a:pt x="8943" y="1"/>
                  </a:moveTo>
                  <a:cubicBezTo>
                    <a:pt x="6573" y="1"/>
                    <a:pt x="4180" y="709"/>
                    <a:pt x="2106" y="2249"/>
                  </a:cubicBezTo>
                  <a:cubicBezTo>
                    <a:pt x="1011" y="3062"/>
                    <a:pt x="0" y="4248"/>
                    <a:pt x="86" y="5608"/>
                  </a:cubicBezTo>
                  <a:cubicBezTo>
                    <a:pt x="170" y="6953"/>
                    <a:pt x="1279" y="7986"/>
                    <a:pt x="2354" y="8796"/>
                  </a:cubicBezTo>
                  <a:cubicBezTo>
                    <a:pt x="4215" y="10199"/>
                    <a:pt x="6216" y="11401"/>
                    <a:pt x="8215" y="12600"/>
                  </a:cubicBezTo>
                  <a:cubicBezTo>
                    <a:pt x="10069" y="13711"/>
                    <a:pt x="11967" y="14843"/>
                    <a:pt x="14080" y="15304"/>
                  </a:cubicBezTo>
                  <a:cubicBezTo>
                    <a:pt x="14623" y="15423"/>
                    <a:pt x="15190" y="15488"/>
                    <a:pt x="15756" y="15488"/>
                  </a:cubicBezTo>
                  <a:cubicBezTo>
                    <a:pt x="17296" y="15488"/>
                    <a:pt x="18823" y="15010"/>
                    <a:pt x="19793" y="13850"/>
                  </a:cubicBezTo>
                  <a:cubicBezTo>
                    <a:pt x="21127" y="12254"/>
                    <a:pt x="21011" y="9878"/>
                    <a:pt x="20324" y="7916"/>
                  </a:cubicBezTo>
                  <a:cubicBezTo>
                    <a:pt x="18601" y="2997"/>
                    <a:pt x="13819" y="1"/>
                    <a:pt x="894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 rot="1229320">
              <a:off x="7950564" y="1676689"/>
              <a:ext cx="339954" cy="288935"/>
            </a:xfrm>
            <a:custGeom>
              <a:avLst/>
              <a:gdLst/>
              <a:ahLst/>
              <a:cxnLst/>
              <a:rect l="l" t="t" r="r" b="b"/>
              <a:pathLst>
                <a:path w="7043" h="5986" extrusionOk="0">
                  <a:moveTo>
                    <a:pt x="3206" y="0"/>
                  </a:moveTo>
                  <a:cubicBezTo>
                    <a:pt x="2214" y="0"/>
                    <a:pt x="1219" y="505"/>
                    <a:pt x="674" y="1339"/>
                  </a:cubicBezTo>
                  <a:cubicBezTo>
                    <a:pt x="1" y="2371"/>
                    <a:pt x="59" y="3825"/>
                    <a:pt x="817" y="4797"/>
                  </a:cubicBezTo>
                  <a:cubicBezTo>
                    <a:pt x="1428" y="5583"/>
                    <a:pt x="2424" y="5986"/>
                    <a:pt x="3423" y="5986"/>
                  </a:cubicBezTo>
                  <a:cubicBezTo>
                    <a:pt x="3900" y="5986"/>
                    <a:pt x="4377" y="5894"/>
                    <a:pt x="4813" y="5709"/>
                  </a:cubicBezTo>
                  <a:cubicBezTo>
                    <a:pt x="6091" y="5166"/>
                    <a:pt x="7042" y="3801"/>
                    <a:pt x="6881" y="2424"/>
                  </a:cubicBezTo>
                  <a:cubicBezTo>
                    <a:pt x="6738" y="1214"/>
                    <a:pt x="5602" y="177"/>
                    <a:pt x="4418" y="177"/>
                  </a:cubicBezTo>
                  <a:cubicBezTo>
                    <a:pt x="4254" y="177"/>
                    <a:pt x="4088" y="197"/>
                    <a:pt x="3924" y="239"/>
                  </a:cubicBezTo>
                  <a:lnTo>
                    <a:pt x="3899" y="86"/>
                  </a:lnTo>
                  <a:cubicBezTo>
                    <a:pt x="3672" y="28"/>
                    <a:pt x="3439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 rot="1229320">
              <a:off x="7501946" y="884161"/>
              <a:ext cx="284832" cy="167347"/>
            </a:xfrm>
            <a:custGeom>
              <a:avLst/>
              <a:gdLst/>
              <a:ahLst/>
              <a:cxnLst/>
              <a:rect l="l" t="t" r="r" b="b"/>
              <a:pathLst>
                <a:path w="5901" h="3467" extrusionOk="0">
                  <a:moveTo>
                    <a:pt x="5010" y="0"/>
                  </a:moveTo>
                  <a:cubicBezTo>
                    <a:pt x="4904" y="0"/>
                    <a:pt x="4801" y="55"/>
                    <a:pt x="4743" y="153"/>
                  </a:cubicBezTo>
                  <a:cubicBezTo>
                    <a:pt x="4657" y="299"/>
                    <a:pt x="4708" y="489"/>
                    <a:pt x="4853" y="575"/>
                  </a:cubicBezTo>
                  <a:cubicBezTo>
                    <a:pt x="5062" y="698"/>
                    <a:pt x="5279" y="1032"/>
                    <a:pt x="5266" y="1411"/>
                  </a:cubicBezTo>
                  <a:cubicBezTo>
                    <a:pt x="5253" y="1782"/>
                    <a:pt x="5029" y="2087"/>
                    <a:pt x="4615" y="2295"/>
                  </a:cubicBezTo>
                  <a:cubicBezTo>
                    <a:pt x="4464" y="2371"/>
                    <a:pt x="4325" y="2408"/>
                    <a:pt x="4196" y="2408"/>
                  </a:cubicBezTo>
                  <a:cubicBezTo>
                    <a:pt x="4112" y="2408"/>
                    <a:pt x="4031" y="2392"/>
                    <a:pt x="3955" y="2361"/>
                  </a:cubicBezTo>
                  <a:cubicBezTo>
                    <a:pt x="3590" y="2211"/>
                    <a:pt x="3354" y="1724"/>
                    <a:pt x="3296" y="1548"/>
                  </a:cubicBezTo>
                  <a:cubicBezTo>
                    <a:pt x="3254" y="1422"/>
                    <a:pt x="3137" y="1338"/>
                    <a:pt x="3005" y="1338"/>
                  </a:cubicBezTo>
                  <a:cubicBezTo>
                    <a:pt x="2997" y="1338"/>
                    <a:pt x="2988" y="1339"/>
                    <a:pt x="2980" y="1339"/>
                  </a:cubicBezTo>
                  <a:cubicBezTo>
                    <a:pt x="2839" y="1349"/>
                    <a:pt x="2723" y="1457"/>
                    <a:pt x="2700" y="1597"/>
                  </a:cubicBezTo>
                  <a:cubicBezTo>
                    <a:pt x="2659" y="1841"/>
                    <a:pt x="2466" y="2528"/>
                    <a:pt x="2067" y="2765"/>
                  </a:cubicBezTo>
                  <a:cubicBezTo>
                    <a:pt x="1973" y="2822"/>
                    <a:pt x="1870" y="2850"/>
                    <a:pt x="1757" y="2850"/>
                  </a:cubicBezTo>
                  <a:cubicBezTo>
                    <a:pt x="1665" y="2850"/>
                    <a:pt x="1566" y="2832"/>
                    <a:pt x="1460" y="2795"/>
                  </a:cubicBezTo>
                  <a:cubicBezTo>
                    <a:pt x="1153" y="2688"/>
                    <a:pt x="954" y="2528"/>
                    <a:pt x="854" y="2305"/>
                  </a:cubicBezTo>
                  <a:cubicBezTo>
                    <a:pt x="672" y="1902"/>
                    <a:pt x="868" y="1414"/>
                    <a:pt x="873" y="1405"/>
                  </a:cubicBezTo>
                  <a:cubicBezTo>
                    <a:pt x="938" y="1248"/>
                    <a:pt x="865" y="1068"/>
                    <a:pt x="708" y="1002"/>
                  </a:cubicBezTo>
                  <a:cubicBezTo>
                    <a:pt x="669" y="985"/>
                    <a:pt x="629" y="977"/>
                    <a:pt x="589" y="977"/>
                  </a:cubicBezTo>
                  <a:cubicBezTo>
                    <a:pt x="469" y="977"/>
                    <a:pt x="354" y="1049"/>
                    <a:pt x="304" y="1167"/>
                  </a:cubicBezTo>
                  <a:cubicBezTo>
                    <a:pt x="292" y="1195"/>
                    <a:pt x="1" y="1900"/>
                    <a:pt x="291" y="2552"/>
                  </a:cubicBezTo>
                  <a:cubicBezTo>
                    <a:pt x="461" y="2935"/>
                    <a:pt x="788" y="3213"/>
                    <a:pt x="1260" y="3377"/>
                  </a:cubicBezTo>
                  <a:cubicBezTo>
                    <a:pt x="1431" y="3436"/>
                    <a:pt x="1600" y="3467"/>
                    <a:pt x="1760" y="3467"/>
                  </a:cubicBezTo>
                  <a:cubicBezTo>
                    <a:pt x="1986" y="3467"/>
                    <a:pt x="2197" y="3410"/>
                    <a:pt x="2384" y="3293"/>
                  </a:cubicBezTo>
                  <a:cubicBezTo>
                    <a:pt x="2671" y="3121"/>
                    <a:pt x="2907" y="2830"/>
                    <a:pt x="3083" y="2425"/>
                  </a:cubicBezTo>
                  <a:cubicBezTo>
                    <a:pt x="3239" y="2625"/>
                    <a:pt x="3447" y="2820"/>
                    <a:pt x="3716" y="2930"/>
                  </a:cubicBezTo>
                  <a:cubicBezTo>
                    <a:pt x="3871" y="2994"/>
                    <a:pt x="4031" y="3026"/>
                    <a:pt x="4195" y="3026"/>
                  </a:cubicBezTo>
                  <a:cubicBezTo>
                    <a:pt x="4419" y="3026"/>
                    <a:pt x="4651" y="2966"/>
                    <a:pt x="4889" y="2847"/>
                  </a:cubicBezTo>
                  <a:cubicBezTo>
                    <a:pt x="5726" y="2428"/>
                    <a:pt x="5872" y="1781"/>
                    <a:pt x="5882" y="1429"/>
                  </a:cubicBezTo>
                  <a:cubicBezTo>
                    <a:pt x="5901" y="871"/>
                    <a:pt x="5605" y="299"/>
                    <a:pt x="5165" y="42"/>
                  </a:cubicBezTo>
                  <a:cubicBezTo>
                    <a:pt x="5116" y="14"/>
                    <a:pt x="5063" y="0"/>
                    <a:pt x="5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 rot="1229320">
              <a:off x="7232208" y="752611"/>
              <a:ext cx="193508" cy="156486"/>
            </a:xfrm>
            <a:custGeom>
              <a:avLst/>
              <a:gdLst/>
              <a:ahLst/>
              <a:cxnLst/>
              <a:rect l="l" t="t" r="r" b="b"/>
              <a:pathLst>
                <a:path w="4009" h="3242" extrusionOk="0">
                  <a:moveTo>
                    <a:pt x="2012" y="1"/>
                  </a:moveTo>
                  <a:cubicBezTo>
                    <a:pt x="1487" y="1"/>
                    <a:pt x="1051" y="184"/>
                    <a:pt x="715" y="541"/>
                  </a:cubicBezTo>
                  <a:cubicBezTo>
                    <a:pt x="381" y="898"/>
                    <a:pt x="162" y="1414"/>
                    <a:pt x="68" y="2079"/>
                  </a:cubicBezTo>
                  <a:cubicBezTo>
                    <a:pt x="1" y="2556"/>
                    <a:pt x="24" y="2936"/>
                    <a:pt x="25" y="2952"/>
                  </a:cubicBezTo>
                  <a:cubicBezTo>
                    <a:pt x="36" y="3116"/>
                    <a:pt x="172" y="3242"/>
                    <a:pt x="332" y="3242"/>
                  </a:cubicBezTo>
                  <a:cubicBezTo>
                    <a:pt x="339" y="3242"/>
                    <a:pt x="345" y="3242"/>
                    <a:pt x="351" y="3239"/>
                  </a:cubicBezTo>
                  <a:cubicBezTo>
                    <a:pt x="519" y="3229"/>
                    <a:pt x="648" y="3082"/>
                    <a:pt x="638" y="2913"/>
                  </a:cubicBezTo>
                  <a:cubicBezTo>
                    <a:pt x="615" y="2550"/>
                    <a:pt x="662" y="1494"/>
                    <a:pt x="1162" y="963"/>
                  </a:cubicBezTo>
                  <a:cubicBezTo>
                    <a:pt x="1380" y="733"/>
                    <a:pt x="1658" y="620"/>
                    <a:pt x="2011" y="620"/>
                  </a:cubicBezTo>
                  <a:cubicBezTo>
                    <a:pt x="2383" y="620"/>
                    <a:pt x="2668" y="734"/>
                    <a:pt x="2887" y="968"/>
                  </a:cubicBezTo>
                  <a:cubicBezTo>
                    <a:pt x="3446" y="1570"/>
                    <a:pt x="3366" y="2744"/>
                    <a:pt x="3366" y="2756"/>
                  </a:cubicBezTo>
                  <a:cubicBezTo>
                    <a:pt x="3353" y="2926"/>
                    <a:pt x="3480" y="3073"/>
                    <a:pt x="3648" y="3086"/>
                  </a:cubicBezTo>
                  <a:cubicBezTo>
                    <a:pt x="3656" y="3086"/>
                    <a:pt x="3664" y="3087"/>
                    <a:pt x="3672" y="3087"/>
                  </a:cubicBezTo>
                  <a:cubicBezTo>
                    <a:pt x="3834" y="3087"/>
                    <a:pt x="3969" y="2964"/>
                    <a:pt x="3981" y="2801"/>
                  </a:cubicBezTo>
                  <a:cubicBezTo>
                    <a:pt x="3983" y="2786"/>
                    <a:pt x="4009" y="2436"/>
                    <a:pt x="3947" y="1993"/>
                  </a:cubicBezTo>
                  <a:cubicBezTo>
                    <a:pt x="3863" y="1378"/>
                    <a:pt x="3660" y="893"/>
                    <a:pt x="3341" y="550"/>
                  </a:cubicBezTo>
                  <a:cubicBezTo>
                    <a:pt x="3006" y="185"/>
                    <a:pt x="2558" y="1"/>
                    <a:pt x="2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 rot="1229320">
              <a:off x="7928552" y="947313"/>
              <a:ext cx="204610" cy="158706"/>
            </a:xfrm>
            <a:custGeom>
              <a:avLst/>
              <a:gdLst/>
              <a:ahLst/>
              <a:cxnLst/>
              <a:rect l="l" t="t" r="r" b="b"/>
              <a:pathLst>
                <a:path w="4239" h="3288" extrusionOk="0">
                  <a:moveTo>
                    <a:pt x="2151" y="0"/>
                  </a:moveTo>
                  <a:cubicBezTo>
                    <a:pt x="2066" y="0"/>
                    <a:pt x="1978" y="6"/>
                    <a:pt x="1888" y="17"/>
                  </a:cubicBezTo>
                  <a:cubicBezTo>
                    <a:pt x="1346" y="84"/>
                    <a:pt x="926" y="324"/>
                    <a:pt x="637" y="726"/>
                  </a:cubicBezTo>
                  <a:cubicBezTo>
                    <a:pt x="0" y="1613"/>
                    <a:pt x="270" y="2983"/>
                    <a:pt x="282" y="3040"/>
                  </a:cubicBezTo>
                  <a:cubicBezTo>
                    <a:pt x="313" y="3188"/>
                    <a:pt x="440" y="3288"/>
                    <a:pt x="583" y="3288"/>
                  </a:cubicBezTo>
                  <a:cubicBezTo>
                    <a:pt x="603" y="3288"/>
                    <a:pt x="625" y="3285"/>
                    <a:pt x="645" y="3278"/>
                  </a:cubicBezTo>
                  <a:cubicBezTo>
                    <a:pt x="810" y="3246"/>
                    <a:pt x="920" y="3082"/>
                    <a:pt x="886" y="2915"/>
                  </a:cubicBezTo>
                  <a:cubicBezTo>
                    <a:pt x="882" y="2905"/>
                    <a:pt x="657" y="1749"/>
                    <a:pt x="1138" y="1083"/>
                  </a:cubicBezTo>
                  <a:cubicBezTo>
                    <a:pt x="1325" y="824"/>
                    <a:pt x="1595" y="676"/>
                    <a:pt x="1962" y="629"/>
                  </a:cubicBezTo>
                  <a:cubicBezTo>
                    <a:pt x="2026" y="621"/>
                    <a:pt x="2088" y="616"/>
                    <a:pt x="2148" y="616"/>
                  </a:cubicBezTo>
                  <a:cubicBezTo>
                    <a:pt x="2418" y="616"/>
                    <a:pt x="2648" y="698"/>
                    <a:pt x="2846" y="863"/>
                  </a:cubicBezTo>
                  <a:cubicBezTo>
                    <a:pt x="3522" y="1423"/>
                    <a:pt x="3611" y="2720"/>
                    <a:pt x="3611" y="2735"/>
                  </a:cubicBezTo>
                  <a:cubicBezTo>
                    <a:pt x="3622" y="2899"/>
                    <a:pt x="3758" y="3025"/>
                    <a:pt x="3920" y="3025"/>
                  </a:cubicBezTo>
                  <a:cubicBezTo>
                    <a:pt x="3926" y="3025"/>
                    <a:pt x="3932" y="3025"/>
                    <a:pt x="3938" y="3025"/>
                  </a:cubicBezTo>
                  <a:cubicBezTo>
                    <a:pt x="4108" y="3013"/>
                    <a:pt x="4238" y="2868"/>
                    <a:pt x="4228" y="2698"/>
                  </a:cubicBezTo>
                  <a:cubicBezTo>
                    <a:pt x="4225" y="2683"/>
                    <a:pt x="4202" y="2303"/>
                    <a:pt x="4075" y="1836"/>
                  </a:cubicBezTo>
                  <a:cubicBezTo>
                    <a:pt x="3901" y="1190"/>
                    <a:pt x="3621" y="703"/>
                    <a:pt x="3244" y="390"/>
                  </a:cubicBezTo>
                  <a:cubicBezTo>
                    <a:pt x="2931" y="131"/>
                    <a:pt x="2565" y="0"/>
                    <a:pt x="2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 rot="1229320">
              <a:off x="7052557" y="895725"/>
              <a:ext cx="168891" cy="81911"/>
            </a:xfrm>
            <a:custGeom>
              <a:avLst/>
              <a:gdLst/>
              <a:ahLst/>
              <a:cxnLst/>
              <a:rect l="l" t="t" r="r" b="b"/>
              <a:pathLst>
                <a:path w="3499" h="1697" extrusionOk="0">
                  <a:moveTo>
                    <a:pt x="1749" y="1"/>
                  </a:moveTo>
                  <a:cubicBezTo>
                    <a:pt x="783" y="1"/>
                    <a:pt x="0" y="381"/>
                    <a:pt x="0" y="848"/>
                  </a:cubicBezTo>
                  <a:cubicBezTo>
                    <a:pt x="0" y="1317"/>
                    <a:pt x="783" y="1697"/>
                    <a:pt x="1749" y="1697"/>
                  </a:cubicBezTo>
                  <a:cubicBezTo>
                    <a:pt x="2715" y="1697"/>
                    <a:pt x="3498" y="1317"/>
                    <a:pt x="3498" y="848"/>
                  </a:cubicBezTo>
                  <a:cubicBezTo>
                    <a:pt x="3498" y="381"/>
                    <a:pt x="2715" y="1"/>
                    <a:pt x="1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 rot="1229320">
              <a:off x="8087501" y="1167868"/>
              <a:ext cx="171160" cy="82394"/>
            </a:xfrm>
            <a:custGeom>
              <a:avLst/>
              <a:gdLst/>
              <a:ahLst/>
              <a:cxnLst/>
              <a:rect l="l" t="t" r="r" b="b"/>
              <a:pathLst>
                <a:path w="3546" h="1707" extrusionOk="0">
                  <a:moveTo>
                    <a:pt x="1924" y="0"/>
                  </a:moveTo>
                  <a:cubicBezTo>
                    <a:pt x="1858" y="0"/>
                    <a:pt x="1791" y="2"/>
                    <a:pt x="1724" y="6"/>
                  </a:cubicBezTo>
                  <a:cubicBezTo>
                    <a:pt x="759" y="61"/>
                    <a:pt x="1" y="486"/>
                    <a:pt x="28" y="955"/>
                  </a:cubicBezTo>
                  <a:cubicBezTo>
                    <a:pt x="54" y="1388"/>
                    <a:pt x="745" y="1706"/>
                    <a:pt x="1613" y="1706"/>
                  </a:cubicBezTo>
                  <a:cubicBezTo>
                    <a:pt x="1682" y="1706"/>
                    <a:pt x="1752" y="1704"/>
                    <a:pt x="1822" y="1700"/>
                  </a:cubicBezTo>
                  <a:cubicBezTo>
                    <a:pt x="2787" y="1646"/>
                    <a:pt x="3546" y="1220"/>
                    <a:pt x="3518" y="753"/>
                  </a:cubicBezTo>
                  <a:cubicBezTo>
                    <a:pt x="3494" y="319"/>
                    <a:pt x="2797" y="0"/>
                    <a:pt x="1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 rot="1229320">
              <a:off x="5938311" y="1259226"/>
              <a:ext cx="3059878" cy="737203"/>
            </a:xfrm>
            <a:custGeom>
              <a:avLst/>
              <a:gdLst/>
              <a:ahLst/>
              <a:cxnLst/>
              <a:rect l="l" t="t" r="r" b="b"/>
              <a:pathLst>
                <a:path w="63393" h="15273" extrusionOk="0">
                  <a:moveTo>
                    <a:pt x="54119" y="1"/>
                  </a:moveTo>
                  <a:cubicBezTo>
                    <a:pt x="52720" y="1"/>
                    <a:pt x="51724" y="70"/>
                    <a:pt x="51724" y="70"/>
                  </a:cubicBezTo>
                  <a:lnTo>
                    <a:pt x="52001" y="1076"/>
                  </a:lnTo>
                  <a:cubicBezTo>
                    <a:pt x="52001" y="1076"/>
                    <a:pt x="52521" y="1054"/>
                    <a:pt x="53312" y="1054"/>
                  </a:cubicBezTo>
                  <a:cubicBezTo>
                    <a:pt x="55766" y="1054"/>
                    <a:pt x="60826" y="1260"/>
                    <a:pt x="61003" y="2952"/>
                  </a:cubicBezTo>
                  <a:cubicBezTo>
                    <a:pt x="61234" y="5189"/>
                    <a:pt x="51594" y="8967"/>
                    <a:pt x="35321" y="11357"/>
                  </a:cubicBezTo>
                  <a:cubicBezTo>
                    <a:pt x="25480" y="12804"/>
                    <a:pt x="15865" y="13996"/>
                    <a:pt x="9664" y="13996"/>
                  </a:cubicBezTo>
                  <a:cubicBezTo>
                    <a:pt x="5612" y="13996"/>
                    <a:pt x="3019" y="13487"/>
                    <a:pt x="2775" y="12206"/>
                  </a:cubicBezTo>
                  <a:cubicBezTo>
                    <a:pt x="2159" y="8967"/>
                    <a:pt x="12205" y="6888"/>
                    <a:pt x="12205" y="6888"/>
                  </a:cubicBezTo>
                  <a:lnTo>
                    <a:pt x="12185" y="5961"/>
                  </a:lnTo>
                  <a:cubicBezTo>
                    <a:pt x="12185" y="5961"/>
                    <a:pt x="0" y="8353"/>
                    <a:pt x="772" y="12362"/>
                  </a:cubicBezTo>
                  <a:cubicBezTo>
                    <a:pt x="1162" y="14389"/>
                    <a:pt x="3897" y="15273"/>
                    <a:pt x="9096" y="15273"/>
                  </a:cubicBezTo>
                  <a:cubicBezTo>
                    <a:pt x="14183" y="15273"/>
                    <a:pt x="21628" y="14427"/>
                    <a:pt x="31543" y="12978"/>
                  </a:cubicBezTo>
                  <a:cubicBezTo>
                    <a:pt x="51595" y="10047"/>
                    <a:pt x="63393" y="6114"/>
                    <a:pt x="62931" y="2720"/>
                  </a:cubicBezTo>
                  <a:cubicBezTo>
                    <a:pt x="62609" y="360"/>
                    <a:pt x="57314" y="1"/>
                    <a:pt x="54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Elementos multimedia en línea 5" title="LA MASCOTA (Pollito Pío) • PIM PAU">
            <a:hlinkClick r:id="" action="ppaction://media"/>
            <a:extLst>
              <a:ext uri="{FF2B5EF4-FFF2-40B4-BE49-F238E27FC236}">
                <a16:creationId xmlns:a16="http://schemas.microsoft.com/office/drawing/2014/main" id="{38290F76-DE4C-4A85-9D11-31CBA0A7A7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94600" y="1176147"/>
            <a:ext cx="5903705" cy="3335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0"/>
          <p:cNvSpPr txBox="1">
            <a:spLocks noGrp="1"/>
          </p:cNvSpPr>
          <p:nvPr>
            <p:ph type="title"/>
          </p:nvPr>
        </p:nvSpPr>
        <p:spPr>
          <a:xfrm>
            <a:off x="362905" y="682884"/>
            <a:ext cx="3857700" cy="17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OBJETIVO</a:t>
            </a:r>
            <a:endParaRPr sz="4400" dirty="0"/>
          </a:p>
        </p:txBody>
      </p:sp>
      <p:sp>
        <p:nvSpPr>
          <p:cNvPr id="771" name="Google Shape;771;p40"/>
          <p:cNvSpPr txBox="1">
            <a:spLocks noGrp="1"/>
          </p:cNvSpPr>
          <p:nvPr>
            <p:ph type="subTitle" idx="1"/>
          </p:nvPr>
        </p:nvSpPr>
        <p:spPr>
          <a:xfrm>
            <a:off x="772790" y="2473906"/>
            <a:ext cx="6115121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/>
              <a:t>Identificar</a:t>
            </a:r>
            <a:r>
              <a:rPr lang="en" dirty="0"/>
              <a:t> la ubicación de algunas partes del cuerpo humano que son fundamentales para vivir como: corazón, pulmones, estómago, esqueleto y músculos.</a:t>
            </a:r>
            <a:endParaRPr dirty="0"/>
          </a:p>
        </p:txBody>
      </p:sp>
      <p:grpSp>
        <p:nvGrpSpPr>
          <p:cNvPr id="772" name="Google Shape;772;p40"/>
          <p:cNvGrpSpPr/>
          <p:nvPr/>
        </p:nvGrpSpPr>
        <p:grpSpPr>
          <a:xfrm>
            <a:off x="400156" y="1355575"/>
            <a:ext cx="723825" cy="676175"/>
            <a:chOff x="400156" y="1355575"/>
            <a:chExt cx="723825" cy="676175"/>
          </a:xfrm>
        </p:grpSpPr>
        <p:sp>
          <p:nvSpPr>
            <p:cNvPr id="773" name="Google Shape;773;p40"/>
            <p:cNvSpPr/>
            <p:nvPr/>
          </p:nvSpPr>
          <p:spPr>
            <a:xfrm flipH="1">
              <a:off x="400156" y="1572275"/>
              <a:ext cx="486900" cy="459475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 flipH="1">
              <a:off x="847421" y="1355575"/>
              <a:ext cx="276559" cy="260982"/>
            </a:xfrm>
            <a:custGeom>
              <a:avLst/>
              <a:gdLst/>
              <a:ahLst/>
              <a:cxnLst/>
              <a:rect l="l" t="t" r="r" b="b"/>
              <a:pathLst>
                <a:path w="19476" h="18379" extrusionOk="0">
                  <a:moveTo>
                    <a:pt x="9435" y="1"/>
                  </a:moveTo>
                  <a:cubicBezTo>
                    <a:pt x="8500" y="1"/>
                    <a:pt x="7568" y="552"/>
                    <a:pt x="7244" y="1624"/>
                  </a:cubicBezTo>
                  <a:lnTo>
                    <a:pt x="6923" y="2680"/>
                  </a:lnTo>
                  <a:cubicBezTo>
                    <a:pt x="6630" y="3647"/>
                    <a:pt x="5741" y="4303"/>
                    <a:pt x="4740" y="4303"/>
                  </a:cubicBezTo>
                  <a:cubicBezTo>
                    <a:pt x="4701" y="4303"/>
                    <a:pt x="4661" y="4302"/>
                    <a:pt x="4622" y="4300"/>
                  </a:cubicBezTo>
                  <a:lnTo>
                    <a:pt x="3047" y="4221"/>
                  </a:lnTo>
                  <a:cubicBezTo>
                    <a:pt x="3006" y="4219"/>
                    <a:pt x="2965" y="4218"/>
                    <a:pt x="2924" y="4218"/>
                  </a:cubicBezTo>
                  <a:cubicBezTo>
                    <a:pt x="1106" y="4218"/>
                    <a:pt x="0" y="6275"/>
                    <a:pt x="1051" y="7800"/>
                  </a:cubicBezTo>
                  <a:lnTo>
                    <a:pt x="2278" y="9581"/>
                  </a:lnTo>
                  <a:cubicBezTo>
                    <a:pt x="2705" y="10201"/>
                    <a:pt x="2800" y="10989"/>
                    <a:pt x="2532" y="11692"/>
                  </a:cubicBezTo>
                  <a:lnTo>
                    <a:pt x="1761" y="13712"/>
                  </a:lnTo>
                  <a:cubicBezTo>
                    <a:pt x="1170" y="15263"/>
                    <a:pt x="2360" y="16817"/>
                    <a:pt x="3885" y="16817"/>
                  </a:cubicBezTo>
                  <a:cubicBezTo>
                    <a:pt x="4101" y="16817"/>
                    <a:pt x="4324" y="16785"/>
                    <a:pt x="4550" y="16718"/>
                  </a:cubicBezTo>
                  <a:lnTo>
                    <a:pt x="6621" y="16100"/>
                  </a:lnTo>
                  <a:cubicBezTo>
                    <a:pt x="6835" y="16036"/>
                    <a:pt x="7054" y="16005"/>
                    <a:pt x="7272" y="16005"/>
                  </a:cubicBezTo>
                  <a:cubicBezTo>
                    <a:pt x="7788" y="16005"/>
                    <a:pt x="8296" y="16180"/>
                    <a:pt x="8707" y="16512"/>
                  </a:cubicBezTo>
                  <a:lnTo>
                    <a:pt x="10390" y="17870"/>
                  </a:lnTo>
                  <a:cubicBezTo>
                    <a:pt x="10826" y="18221"/>
                    <a:pt x="11324" y="18379"/>
                    <a:pt x="11812" y="18379"/>
                  </a:cubicBezTo>
                  <a:cubicBezTo>
                    <a:pt x="12975" y="18379"/>
                    <a:pt x="14076" y="17479"/>
                    <a:pt x="14110" y="16146"/>
                  </a:cubicBezTo>
                  <a:lnTo>
                    <a:pt x="14162" y="13985"/>
                  </a:lnTo>
                  <a:cubicBezTo>
                    <a:pt x="14182" y="13233"/>
                    <a:pt x="14568" y="12538"/>
                    <a:pt x="15199" y="12126"/>
                  </a:cubicBezTo>
                  <a:lnTo>
                    <a:pt x="17724" y="10479"/>
                  </a:lnTo>
                  <a:cubicBezTo>
                    <a:pt x="19476" y="9335"/>
                    <a:pt x="18897" y="6634"/>
                    <a:pt x="16831" y="6308"/>
                  </a:cubicBezTo>
                  <a:lnTo>
                    <a:pt x="14610" y="5958"/>
                  </a:lnTo>
                  <a:cubicBezTo>
                    <a:pt x="13830" y="5834"/>
                    <a:pt x="13163" y="5310"/>
                    <a:pt x="12858" y="4576"/>
                  </a:cubicBezTo>
                  <a:lnTo>
                    <a:pt x="11542" y="1410"/>
                  </a:lnTo>
                  <a:cubicBezTo>
                    <a:pt x="11148" y="463"/>
                    <a:pt x="10290" y="1"/>
                    <a:pt x="9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40"/>
          <p:cNvGrpSpPr/>
          <p:nvPr/>
        </p:nvGrpSpPr>
        <p:grpSpPr>
          <a:xfrm>
            <a:off x="3628659" y="540012"/>
            <a:ext cx="1886688" cy="1648585"/>
            <a:chOff x="7388309" y="3606950"/>
            <a:chExt cx="1886688" cy="1648585"/>
          </a:xfrm>
        </p:grpSpPr>
        <p:sp>
          <p:nvSpPr>
            <p:cNvPr id="776" name="Google Shape;776;p40"/>
            <p:cNvSpPr/>
            <p:nvPr/>
          </p:nvSpPr>
          <p:spPr>
            <a:xfrm>
              <a:off x="7388309" y="3607015"/>
              <a:ext cx="1886688" cy="1648519"/>
            </a:xfrm>
            <a:custGeom>
              <a:avLst/>
              <a:gdLst/>
              <a:ahLst/>
              <a:cxnLst/>
              <a:rect l="l" t="t" r="r" b="b"/>
              <a:pathLst>
                <a:path w="28811" h="25174" extrusionOk="0">
                  <a:moveTo>
                    <a:pt x="12370" y="1"/>
                  </a:moveTo>
                  <a:cubicBezTo>
                    <a:pt x="6751" y="1"/>
                    <a:pt x="2516" y="4461"/>
                    <a:pt x="1333" y="10405"/>
                  </a:cubicBezTo>
                  <a:cubicBezTo>
                    <a:pt x="0" y="17107"/>
                    <a:pt x="4351" y="23620"/>
                    <a:pt x="11053" y="24953"/>
                  </a:cubicBezTo>
                  <a:cubicBezTo>
                    <a:pt x="11805" y="25103"/>
                    <a:pt x="12533" y="25174"/>
                    <a:pt x="13239" y="25174"/>
                  </a:cubicBezTo>
                  <a:cubicBezTo>
                    <a:pt x="18827" y="25174"/>
                    <a:pt x="22980" y="20705"/>
                    <a:pt x="25602" y="15235"/>
                  </a:cubicBezTo>
                  <a:cubicBezTo>
                    <a:pt x="28811" y="8532"/>
                    <a:pt x="21282" y="1557"/>
                    <a:pt x="14580" y="224"/>
                  </a:cubicBezTo>
                  <a:cubicBezTo>
                    <a:pt x="13823" y="73"/>
                    <a:pt x="13085" y="1"/>
                    <a:pt x="1237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7537155" y="3998087"/>
              <a:ext cx="1629594" cy="1257377"/>
            </a:xfrm>
            <a:custGeom>
              <a:avLst/>
              <a:gdLst/>
              <a:ahLst/>
              <a:cxnLst/>
              <a:rect l="l" t="t" r="r" b="b"/>
              <a:pathLst>
                <a:path w="24885" h="19201" extrusionOk="0">
                  <a:moveTo>
                    <a:pt x="21744" y="1"/>
                  </a:moveTo>
                  <a:cubicBezTo>
                    <a:pt x="23335" y="4333"/>
                    <a:pt x="22547" y="9212"/>
                    <a:pt x="19238" y="12642"/>
                  </a:cubicBezTo>
                  <a:cubicBezTo>
                    <a:pt x="16813" y="15154"/>
                    <a:pt x="13503" y="16411"/>
                    <a:pt x="10116" y="16411"/>
                  </a:cubicBezTo>
                  <a:cubicBezTo>
                    <a:pt x="6757" y="16411"/>
                    <a:pt x="3322" y="15174"/>
                    <a:pt x="601" y="12697"/>
                  </a:cubicBezTo>
                  <a:cubicBezTo>
                    <a:pt x="393" y="12508"/>
                    <a:pt x="194" y="12315"/>
                    <a:pt x="1" y="12117"/>
                  </a:cubicBezTo>
                  <a:lnTo>
                    <a:pt x="1" y="12117"/>
                  </a:lnTo>
                  <a:cubicBezTo>
                    <a:pt x="1618" y="15543"/>
                    <a:pt x="4780" y="18185"/>
                    <a:pt x="8780" y="18980"/>
                  </a:cubicBezTo>
                  <a:cubicBezTo>
                    <a:pt x="9532" y="19129"/>
                    <a:pt x="10261" y="19201"/>
                    <a:pt x="10968" y="19201"/>
                  </a:cubicBezTo>
                  <a:cubicBezTo>
                    <a:pt x="16555" y="19201"/>
                    <a:pt x="20708" y="14733"/>
                    <a:pt x="23329" y="9263"/>
                  </a:cubicBezTo>
                  <a:cubicBezTo>
                    <a:pt x="24884" y="6016"/>
                    <a:pt x="23917" y="2704"/>
                    <a:pt x="2174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7590001" y="4026638"/>
              <a:ext cx="443661" cy="386034"/>
            </a:xfrm>
            <a:custGeom>
              <a:avLst/>
              <a:gdLst/>
              <a:ahLst/>
              <a:cxnLst/>
              <a:rect l="l" t="t" r="r" b="b"/>
              <a:pathLst>
                <a:path w="6775" h="5895" extrusionOk="0">
                  <a:moveTo>
                    <a:pt x="2920" y="1"/>
                  </a:moveTo>
                  <a:cubicBezTo>
                    <a:pt x="1626" y="1"/>
                    <a:pt x="637" y="1020"/>
                    <a:pt x="339" y="2391"/>
                  </a:cubicBezTo>
                  <a:cubicBezTo>
                    <a:pt x="0" y="3955"/>
                    <a:pt x="991" y="5494"/>
                    <a:pt x="2553" y="5834"/>
                  </a:cubicBezTo>
                  <a:cubicBezTo>
                    <a:pt x="2743" y="5875"/>
                    <a:pt x="2928" y="5894"/>
                    <a:pt x="3106" y="5894"/>
                  </a:cubicBezTo>
                  <a:cubicBezTo>
                    <a:pt x="4393" y="5894"/>
                    <a:pt x="5368" y="4875"/>
                    <a:pt x="5996" y="3619"/>
                  </a:cubicBezTo>
                  <a:cubicBezTo>
                    <a:pt x="6775" y="2064"/>
                    <a:pt x="5041" y="402"/>
                    <a:pt x="3477" y="62"/>
                  </a:cubicBezTo>
                  <a:cubicBezTo>
                    <a:pt x="3286" y="21"/>
                    <a:pt x="3100" y="1"/>
                    <a:pt x="2920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8423355" y="3898551"/>
              <a:ext cx="443595" cy="386034"/>
            </a:xfrm>
            <a:custGeom>
              <a:avLst/>
              <a:gdLst/>
              <a:ahLst/>
              <a:cxnLst/>
              <a:rect l="l" t="t" r="r" b="b"/>
              <a:pathLst>
                <a:path w="6774" h="5895" extrusionOk="0">
                  <a:moveTo>
                    <a:pt x="2918" y="0"/>
                  </a:moveTo>
                  <a:cubicBezTo>
                    <a:pt x="1626" y="0"/>
                    <a:pt x="638" y="1020"/>
                    <a:pt x="341" y="2391"/>
                  </a:cubicBezTo>
                  <a:cubicBezTo>
                    <a:pt x="0" y="3954"/>
                    <a:pt x="991" y="5493"/>
                    <a:pt x="2553" y="5834"/>
                  </a:cubicBezTo>
                  <a:cubicBezTo>
                    <a:pt x="2744" y="5875"/>
                    <a:pt x="2928" y="5894"/>
                    <a:pt x="3107" y="5894"/>
                  </a:cubicBezTo>
                  <a:cubicBezTo>
                    <a:pt x="4395" y="5894"/>
                    <a:pt x="5368" y="4875"/>
                    <a:pt x="5996" y="3619"/>
                  </a:cubicBezTo>
                  <a:cubicBezTo>
                    <a:pt x="6773" y="2065"/>
                    <a:pt x="5043" y="404"/>
                    <a:pt x="3477" y="62"/>
                  </a:cubicBezTo>
                  <a:cubicBezTo>
                    <a:pt x="3286" y="20"/>
                    <a:pt x="3099" y="0"/>
                    <a:pt x="291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8120228" y="4539510"/>
              <a:ext cx="443792" cy="386100"/>
            </a:xfrm>
            <a:custGeom>
              <a:avLst/>
              <a:gdLst/>
              <a:ahLst/>
              <a:cxnLst/>
              <a:rect l="l" t="t" r="r" b="b"/>
              <a:pathLst>
                <a:path w="6777" h="5896" extrusionOk="0">
                  <a:moveTo>
                    <a:pt x="2919" y="1"/>
                  </a:moveTo>
                  <a:cubicBezTo>
                    <a:pt x="1626" y="1"/>
                    <a:pt x="638" y="1021"/>
                    <a:pt x="341" y="2392"/>
                  </a:cubicBezTo>
                  <a:cubicBezTo>
                    <a:pt x="1" y="3955"/>
                    <a:pt x="992" y="5494"/>
                    <a:pt x="2554" y="5834"/>
                  </a:cubicBezTo>
                  <a:cubicBezTo>
                    <a:pt x="2744" y="5876"/>
                    <a:pt x="2929" y="5895"/>
                    <a:pt x="3107" y="5895"/>
                  </a:cubicBezTo>
                  <a:cubicBezTo>
                    <a:pt x="4395" y="5895"/>
                    <a:pt x="5369" y="4875"/>
                    <a:pt x="5997" y="3620"/>
                  </a:cubicBezTo>
                  <a:cubicBezTo>
                    <a:pt x="6777" y="2064"/>
                    <a:pt x="5043" y="401"/>
                    <a:pt x="3478" y="63"/>
                  </a:cubicBezTo>
                  <a:cubicBezTo>
                    <a:pt x="3286" y="21"/>
                    <a:pt x="3100" y="1"/>
                    <a:pt x="291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7796342" y="4444820"/>
              <a:ext cx="130970" cy="113878"/>
            </a:xfrm>
            <a:custGeom>
              <a:avLst/>
              <a:gdLst/>
              <a:ahLst/>
              <a:cxnLst/>
              <a:rect l="l" t="t" r="r" b="b"/>
              <a:pathLst>
                <a:path w="2000" h="1739" extrusionOk="0">
                  <a:moveTo>
                    <a:pt x="860" y="0"/>
                  </a:moveTo>
                  <a:cubicBezTo>
                    <a:pt x="479" y="0"/>
                    <a:pt x="188" y="301"/>
                    <a:pt x="99" y="705"/>
                  </a:cubicBezTo>
                  <a:cubicBezTo>
                    <a:pt x="1" y="1167"/>
                    <a:pt x="294" y="1621"/>
                    <a:pt x="753" y="1721"/>
                  </a:cubicBezTo>
                  <a:cubicBezTo>
                    <a:pt x="809" y="1733"/>
                    <a:pt x="862" y="1738"/>
                    <a:pt x="914" y="1738"/>
                  </a:cubicBezTo>
                  <a:cubicBezTo>
                    <a:pt x="1296" y="1738"/>
                    <a:pt x="1585" y="1437"/>
                    <a:pt x="1770" y="1067"/>
                  </a:cubicBezTo>
                  <a:cubicBezTo>
                    <a:pt x="1999" y="607"/>
                    <a:pt x="1488" y="117"/>
                    <a:pt x="1026" y="19"/>
                  </a:cubicBezTo>
                  <a:cubicBezTo>
                    <a:pt x="969" y="6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8606908" y="4589016"/>
              <a:ext cx="130839" cy="113813"/>
            </a:xfrm>
            <a:custGeom>
              <a:avLst/>
              <a:gdLst/>
              <a:ahLst/>
              <a:cxnLst/>
              <a:rect l="l" t="t" r="r" b="b"/>
              <a:pathLst>
                <a:path w="1998" h="1738" extrusionOk="0">
                  <a:moveTo>
                    <a:pt x="861" y="0"/>
                  </a:moveTo>
                  <a:cubicBezTo>
                    <a:pt x="479" y="0"/>
                    <a:pt x="186" y="301"/>
                    <a:pt x="99" y="705"/>
                  </a:cubicBezTo>
                  <a:cubicBezTo>
                    <a:pt x="1" y="1166"/>
                    <a:pt x="293" y="1621"/>
                    <a:pt x="753" y="1721"/>
                  </a:cubicBezTo>
                  <a:cubicBezTo>
                    <a:pt x="808" y="1732"/>
                    <a:pt x="862" y="1738"/>
                    <a:pt x="914" y="1738"/>
                  </a:cubicBezTo>
                  <a:cubicBezTo>
                    <a:pt x="1295" y="1738"/>
                    <a:pt x="1583" y="1438"/>
                    <a:pt x="1769" y="1066"/>
                  </a:cubicBezTo>
                  <a:cubicBezTo>
                    <a:pt x="1998" y="608"/>
                    <a:pt x="1487" y="118"/>
                    <a:pt x="1025" y="18"/>
                  </a:cubicBezTo>
                  <a:cubicBezTo>
                    <a:pt x="968" y="6"/>
                    <a:pt x="914" y="0"/>
                    <a:pt x="861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8348179" y="3824292"/>
              <a:ext cx="130839" cy="113878"/>
            </a:xfrm>
            <a:custGeom>
              <a:avLst/>
              <a:gdLst/>
              <a:ahLst/>
              <a:cxnLst/>
              <a:rect l="l" t="t" r="r" b="b"/>
              <a:pathLst>
                <a:path w="1998" h="1739" extrusionOk="0">
                  <a:moveTo>
                    <a:pt x="860" y="0"/>
                  </a:moveTo>
                  <a:cubicBezTo>
                    <a:pt x="479" y="0"/>
                    <a:pt x="186" y="302"/>
                    <a:pt x="98" y="705"/>
                  </a:cubicBezTo>
                  <a:cubicBezTo>
                    <a:pt x="0" y="1166"/>
                    <a:pt x="291" y="1621"/>
                    <a:pt x="753" y="1721"/>
                  </a:cubicBezTo>
                  <a:cubicBezTo>
                    <a:pt x="808" y="1733"/>
                    <a:pt x="863" y="1739"/>
                    <a:pt x="915" y="1739"/>
                  </a:cubicBezTo>
                  <a:cubicBezTo>
                    <a:pt x="1295" y="1739"/>
                    <a:pt x="1583" y="1437"/>
                    <a:pt x="1768" y="1067"/>
                  </a:cubicBezTo>
                  <a:cubicBezTo>
                    <a:pt x="1997" y="609"/>
                    <a:pt x="1485" y="118"/>
                    <a:pt x="1024" y="18"/>
                  </a:cubicBezTo>
                  <a:cubicBezTo>
                    <a:pt x="968" y="6"/>
                    <a:pt x="913" y="0"/>
                    <a:pt x="860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7618225" y="4444820"/>
              <a:ext cx="130970" cy="113878"/>
            </a:xfrm>
            <a:custGeom>
              <a:avLst/>
              <a:gdLst/>
              <a:ahLst/>
              <a:cxnLst/>
              <a:rect l="l" t="t" r="r" b="b"/>
              <a:pathLst>
                <a:path w="2000" h="1739" extrusionOk="0">
                  <a:moveTo>
                    <a:pt x="861" y="0"/>
                  </a:moveTo>
                  <a:cubicBezTo>
                    <a:pt x="480" y="0"/>
                    <a:pt x="188" y="301"/>
                    <a:pt x="101" y="705"/>
                  </a:cubicBezTo>
                  <a:cubicBezTo>
                    <a:pt x="1" y="1167"/>
                    <a:pt x="295" y="1621"/>
                    <a:pt x="755" y="1721"/>
                  </a:cubicBezTo>
                  <a:cubicBezTo>
                    <a:pt x="810" y="1733"/>
                    <a:pt x="864" y="1738"/>
                    <a:pt x="916" y="1738"/>
                  </a:cubicBezTo>
                  <a:cubicBezTo>
                    <a:pt x="1296" y="1738"/>
                    <a:pt x="1585" y="1437"/>
                    <a:pt x="1771" y="1067"/>
                  </a:cubicBezTo>
                  <a:cubicBezTo>
                    <a:pt x="2000" y="607"/>
                    <a:pt x="1489" y="117"/>
                    <a:pt x="1026" y="19"/>
                  </a:cubicBezTo>
                  <a:cubicBezTo>
                    <a:pt x="970" y="6"/>
                    <a:pt x="914" y="0"/>
                    <a:pt x="861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8747764" y="4227609"/>
              <a:ext cx="130839" cy="113944"/>
            </a:xfrm>
            <a:custGeom>
              <a:avLst/>
              <a:gdLst/>
              <a:ahLst/>
              <a:cxnLst/>
              <a:rect l="l" t="t" r="r" b="b"/>
              <a:pathLst>
                <a:path w="1998" h="1740" extrusionOk="0">
                  <a:moveTo>
                    <a:pt x="861" y="1"/>
                  </a:moveTo>
                  <a:cubicBezTo>
                    <a:pt x="479" y="1"/>
                    <a:pt x="186" y="302"/>
                    <a:pt x="99" y="706"/>
                  </a:cubicBezTo>
                  <a:cubicBezTo>
                    <a:pt x="0" y="1168"/>
                    <a:pt x="293" y="1622"/>
                    <a:pt x="753" y="1721"/>
                  </a:cubicBezTo>
                  <a:cubicBezTo>
                    <a:pt x="809" y="1734"/>
                    <a:pt x="864" y="1740"/>
                    <a:pt x="917" y="1740"/>
                  </a:cubicBezTo>
                  <a:cubicBezTo>
                    <a:pt x="1296" y="1740"/>
                    <a:pt x="1583" y="1437"/>
                    <a:pt x="1768" y="1067"/>
                  </a:cubicBezTo>
                  <a:cubicBezTo>
                    <a:pt x="1997" y="609"/>
                    <a:pt x="1487" y="118"/>
                    <a:pt x="1024" y="19"/>
                  </a:cubicBezTo>
                  <a:cubicBezTo>
                    <a:pt x="968" y="7"/>
                    <a:pt x="914" y="1"/>
                    <a:pt x="86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7417450" y="3606950"/>
              <a:ext cx="1403344" cy="1445647"/>
            </a:xfrm>
            <a:custGeom>
              <a:avLst/>
              <a:gdLst/>
              <a:ahLst/>
              <a:cxnLst/>
              <a:rect l="l" t="t" r="r" b="b"/>
              <a:pathLst>
                <a:path w="21430" h="22076" extrusionOk="0">
                  <a:moveTo>
                    <a:pt x="11926" y="1"/>
                  </a:moveTo>
                  <a:cubicBezTo>
                    <a:pt x="6307" y="1"/>
                    <a:pt x="2071" y="4460"/>
                    <a:pt x="888" y="10404"/>
                  </a:cubicBezTo>
                  <a:cubicBezTo>
                    <a:pt x="0" y="14871"/>
                    <a:pt x="1637" y="19254"/>
                    <a:pt x="4812" y="22076"/>
                  </a:cubicBezTo>
                  <a:cubicBezTo>
                    <a:pt x="2089" y="18459"/>
                    <a:pt x="1400" y="13666"/>
                    <a:pt x="3464" y="9456"/>
                  </a:cubicBezTo>
                  <a:cubicBezTo>
                    <a:pt x="5653" y="4996"/>
                    <a:pt x="10329" y="2406"/>
                    <a:pt x="15274" y="2406"/>
                  </a:cubicBezTo>
                  <a:cubicBezTo>
                    <a:pt x="17250" y="2406"/>
                    <a:pt x="19268" y="2819"/>
                    <a:pt x="21189" y="3692"/>
                  </a:cubicBezTo>
                  <a:cubicBezTo>
                    <a:pt x="21271" y="3730"/>
                    <a:pt x="21349" y="3766"/>
                    <a:pt x="21429" y="3805"/>
                  </a:cubicBezTo>
                  <a:cubicBezTo>
                    <a:pt x="19292" y="2024"/>
                    <a:pt x="16655" y="727"/>
                    <a:pt x="14135" y="223"/>
                  </a:cubicBezTo>
                  <a:cubicBezTo>
                    <a:pt x="13378" y="73"/>
                    <a:pt x="12641" y="1"/>
                    <a:pt x="11926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00365D6-B4E3-4DD6-8A72-2AFA54EB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¿Qué aprenderemos hoy?</a:t>
            </a:r>
          </a:p>
        </p:txBody>
      </p:sp>
      <p:grpSp>
        <p:nvGrpSpPr>
          <p:cNvPr id="5" name="Google Shape;1358;p53">
            <a:extLst>
              <a:ext uri="{FF2B5EF4-FFF2-40B4-BE49-F238E27FC236}">
                <a16:creationId xmlns:a16="http://schemas.microsoft.com/office/drawing/2014/main" id="{2FB8329F-A617-4A2B-BC7F-AABDFB9352AF}"/>
              </a:ext>
            </a:extLst>
          </p:cNvPr>
          <p:cNvGrpSpPr/>
          <p:nvPr/>
        </p:nvGrpSpPr>
        <p:grpSpPr>
          <a:xfrm flipH="1">
            <a:off x="384462" y="2348780"/>
            <a:ext cx="1670657" cy="3446553"/>
            <a:chOff x="6545269" y="2968225"/>
            <a:chExt cx="790806" cy="1631350"/>
          </a:xfrm>
        </p:grpSpPr>
        <p:sp>
          <p:nvSpPr>
            <p:cNvPr id="6" name="Google Shape;1359;p53">
              <a:extLst>
                <a:ext uri="{FF2B5EF4-FFF2-40B4-BE49-F238E27FC236}">
                  <a16:creationId xmlns:a16="http://schemas.microsoft.com/office/drawing/2014/main" id="{4648DF81-7D6C-450F-9228-3DCE08902D98}"/>
                </a:ext>
              </a:extLst>
            </p:cNvPr>
            <p:cNvSpPr/>
            <p:nvPr/>
          </p:nvSpPr>
          <p:spPr>
            <a:xfrm>
              <a:off x="6824050" y="3645900"/>
              <a:ext cx="198300" cy="42150"/>
            </a:xfrm>
            <a:custGeom>
              <a:avLst/>
              <a:gdLst/>
              <a:ahLst/>
              <a:cxnLst/>
              <a:rect l="l" t="t" r="r" b="b"/>
              <a:pathLst>
                <a:path w="7932" h="1686" extrusionOk="0">
                  <a:moveTo>
                    <a:pt x="7931" y="1"/>
                  </a:moveTo>
                  <a:lnTo>
                    <a:pt x="7931" y="1"/>
                  </a:lnTo>
                  <a:cubicBezTo>
                    <a:pt x="7103" y="252"/>
                    <a:pt x="6275" y="452"/>
                    <a:pt x="5422" y="578"/>
                  </a:cubicBezTo>
                  <a:cubicBezTo>
                    <a:pt x="4811" y="662"/>
                    <a:pt x="4200" y="703"/>
                    <a:pt x="3592" y="703"/>
                  </a:cubicBezTo>
                  <a:cubicBezTo>
                    <a:pt x="2376" y="703"/>
                    <a:pt x="1171" y="536"/>
                    <a:pt x="0" y="201"/>
                  </a:cubicBezTo>
                  <a:lnTo>
                    <a:pt x="0" y="252"/>
                  </a:lnTo>
                  <a:cubicBezTo>
                    <a:pt x="0" y="252"/>
                    <a:pt x="828" y="1431"/>
                    <a:pt x="3489" y="1632"/>
                  </a:cubicBezTo>
                  <a:cubicBezTo>
                    <a:pt x="3665" y="1657"/>
                    <a:pt x="3840" y="1682"/>
                    <a:pt x="4041" y="1682"/>
                  </a:cubicBezTo>
                  <a:cubicBezTo>
                    <a:pt x="4108" y="1684"/>
                    <a:pt x="4175" y="1685"/>
                    <a:pt x="4240" y="1685"/>
                  </a:cubicBezTo>
                  <a:cubicBezTo>
                    <a:pt x="6682" y="1685"/>
                    <a:pt x="7711" y="343"/>
                    <a:pt x="7931" y="1"/>
                  </a:cubicBezTo>
                  <a:close/>
                </a:path>
              </a:pathLst>
            </a:custGeom>
            <a:solidFill>
              <a:srgbClr val="DBA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60;p53">
              <a:extLst>
                <a:ext uri="{FF2B5EF4-FFF2-40B4-BE49-F238E27FC236}">
                  <a16:creationId xmlns:a16="http://schemas.microsoft.com/office/drawing/2014/main" id="{C098586B-D01D-4610-BA66-F23AAB2C47A4}"/>
                </a:ext>
              </a:extLst>
            </p:cNvPr>
            <p:cNvSpPr/>
            <p:nvPr/>
          </p:nvSpPr>
          <p:spPr>
            <a:xfrm>
              <a:off x="6980900" y="3908800"/>
              <a:ext cx="112975" cy="24500"/>
            </a:xfrm>
            <a:custGeom>
              <a:avLst/>
              <a:gdLst/>
              <a:ahLst/>
              <a:cxnLst/>
              <a:rect l="l" t="t" r="r" b="b"/>
              <a:pathLst>
                <a:path w="4519" h="980" extrusionOk="0">
                  <a:moveTo>
                    <a:pt x="302" y="1"/>
                  </a:moveTo>
                  <a:lnTo>
                    <a:pt x="302" y="51"/>
                  </a:lnTo>
                  <a:cubicBezTo>
                    <a:pt x="177" y="152"/>
                    <a:pt x="76" y="252"/>
                    <a:pt x="1" y="377"/>
                  </a:cubicBezTo>
                  <a:lnTo>
                    <a:pt x="3966" y="980"/>
                  </a:lnTo>
                  <a:cubicBezTo>
                    <a:pt x="4167" y="854"/>
                    <a:pt x="4343" y="704"/>
                    <a:pt x="4519" y="528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C5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61;p53">
              <a:extLst>
                <a:ext uri="{FF2B5EF4-FFF2-40B4-BE49-F238E27FC236}">
                  <a16:creationId xmlns:a16="http://schemas.microsoft.com/office/drawing/2014/main" id="{617B5119-48B0-4CC5-B150-B59E623E8518}"/>
                </a:ext>
              </a:extLst>
            </p:cNvPr>
            <p:cNvSpPr/>
            <p:nvPr/>
          </p:nvSpPr>
          <p:spPr>
            <a:xfrm>
              <a:off x="6695400" y="3900650"/>
              <a:ext cx="293075" cy="82225"/>
            </a:xfrm>
            <a:custGeom>
              <a:avLst/>
              <a:gdLst/>
              <a:ahLst/>
              <a:cxnLst/>
              <a:rect l="l" t="t" r="r" b="b"/>
              <a:pathLst>
                <a:path w="11723" h="3289" extrusionOk="0">
                  <a:moveTo>
                    <a:pt x="202" y="1"/>
                  </a:moveTo>
                  <a:lnTo>
                    <a:pt x="202" y="76"/>
                  </a:lnTo>
                  <a:cubicBezTo>
                    <a:pt x="101" y="478"/>
                    <a:pt x="51" y="879"/>
                    <a:pt x="26" y="1306"/>
                  </a:cubicBezTo>
                  <a:lnTo>
                    <a:pt x="1" y="1331"/>
                  </a:lnTo>
                  <a:cubicBezTo>
                    <a:pt x="679" y="1933"/>
                    <a:pt x="1457" y="2385"/>
                    <a:pt x="2285" y="2686"/>
                  </a:cubicBezTo>
                  <a:cubicBezTo>
                    <a:pt x="3113" y="2962"/>
                    <a:pt x="3941" y="3163"/>
                    <a:pt x="4795" y="3263"/>
                  </a:cubicBezTo>
                  <a:lnTo>
                    <a:pt x="4820" y="3289"/>
                  </a:lnTo>
                  <a:cubicBezTo>
                    <a:pt x="4952" y="3232"/>
                    <a:pt x="5083" y="3204"/>
                    <a:pt x="5215" y="3204"/>
                  </a:cubicBezTo>
                  <a:cubicBezTo>
                    <a:pt x="5259" y="3204"/>
                    <a:pt x="5303" y="3207"/>
                    <a:pt x="5347" y="3213"/>
                  </a:cubicBezTo>
                  <a:cubicBezTo>
                    <a:pt x="5121" y="3013"/>
                    <a:pt x="4996" y="2837"/>
                    <a:pt x="5071" y="2711"/>
                  </a:cubicBezTo>
                  <a:cubicBezTo>
                    <a:pt x="5132" y="2605"/>
                    <a:pt x="5299" y="2564"/>
                    <a:pt x="5521" y="2564"/>
                  </a:cubicBezTo>
                  <a:cubicBezTo>
                    <a:pt x="6297" y="2564"/>
                    <a:pt x="7759" y="3068"/>
                    <a:pt x="7857" y="3088"/>
                  </a:cubicBezTo>
                  <a:cubicBezTo>
                    <a:pt x="7782" y="3038"/>
                    <a:pt x="6326" y="2084"/>
                    <a:pt x="6853" y="1657"/>
                  </a:cubicBezTo>
                  <a:cubicBezTo>
                    <a:pt x="6926" y="1599"/>
                    <a:pt x="7024" y="1575"/>
                    <a:pt x="7150" y="1575"/>
                  </a:cubicBezTo>
                  <a:cubicBezTo>
                    <a:pt x="7675" y="1575"/>
                    <a:pt x="8667" y="2002"/>
                    <a:pt x="10166" y="2184"/>
                  </a:cubicBezTo>
                  <a:cubicBezTo>
                    <a:pt x="10467" y="2234"/>
                    <a:pt x="10793" y="2260"/>
                    <a:pt x="11095" y="2285"/>
                  </a:cubicBezTo>
                  <a:cubicBezTo>
                    <a:pt x="10944" y="1732"/>
                    <a:pt x="11044" y="1155"/>
                    <a:pt x="11396" y="703"/>
                  </a:cubicBezTo>
                  <a:cubicBezTo>
                    <a:pt x="11496" y="578"/>
                    <a:pt x="11597" y="452"/>
                    <a:pt x="11722" y="377"/>
                  </a:cubicBezTo>
                  <a:lnTo>
                    <a:pt x="11722" y="302"/>
                  </a:lnTo>
                  <a:cubicBezTo>
                    <a:pt x="9564" y="277"/>
                    <a:pt x="2285" y="176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62;p53">
              <a:extLst>
                <a:ext uri="{FF2B5EF4-FFF2-40B4-BE49-F238E27FC236}">
                  <a16:creationId xmlns:a16="http://schemas.microsoft.com/office/drawing/2014/main" id="{66668FC0-22C0-4591-B324-C2FA103CACA6}"/>
                </a:ext>
              </a:extLst>
            </p:cNvPr>
            <p:cNvSpPr/>
            <p:nvPr/>
          </p:nvSpPr>
          <p:spPr>
            <a:xfrm>
              <a:off x="6969625" y="3918225"/>
              <a:ext cx="110450" cy="39700"/>
            </a:xfrm>
            <a:custGeom>
              <a:avLst/>
              <a:gdLst/>
              <a:ahLst/>
              <a:cxnLst/>
              <a:rect l="l" t="t" r="r" b="b"/>
              <a:pathLst>
                <a:path w="4418" h="1588" extrusionOk="0">
                  <a:moveTo>
                    <a:pt x="452" y="0"/>
                  </a:moveTo>
                  <a:cubicBezTo>
                    <a:pt x="100" y="452"/>
                    <a:pt x="0" y="1029"/>
                    <a:pt x="151" y="1582"/>
                  </a:cubicBezTo>
                  <a:cubicBezTo>
                    <a:pt x="281" y="1586"/>
                    <a:pt x="411" y="1588"/>
                    <a:pt x="542" y="1588"/>
                  </a:cubicBezTo>
                  <a:cubicBezTo>
                    <a:pt x="1214" y="1588"/>
                    <a:pt x="1883" y="1532"/>
                    <a:pt x="2535" y="1406"/>
                  </a:cubicBezTo>
                  <a:cubicBezTo>
                    <a:pt x="3213" y="1280"/>
                    <a:pt x="3865" y="1004"/>
                    <a:pt x="4417" y="603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63;p53">
              <a:extLst>
                <a:ext uri="{FF2B5EF4-FFF2-40B4-BE49-F238E27FC236}">
                  <a16:creationId xmlns:a16="http://schemas.microsoft.com/office/drawing/2014/main" id="{D116DDC1-CD55-4B02-AE84-BC74251D32F3}"/>
                </a:ext>
              </a:extLst>
            </p:cNvPr>
            <p:cNvSpPr/>
            <p:nvPr/>
          </p:nvSpPr>
          <p:spPr>
            <a:xfrm>
              <a:off x="6986550" y="3816575"/>
              <a:ext cx="125525" cy="105425"/>
            </a:xfrm>
            <a:custGeom>
              <a:avLst/>
              <a:gdLst/>
              <a:ahLst/>
              <a:cxnLst/>
              <a:rect l="l" t="t" r="r" b="b"/>
              <a:pathLst>
                <a:path w="5021" h="4217" extrusionOk="0">
                  <a:moveTo>
                    <a:pt x="478" y="0"/>
                  </a:moveTo>
                  <a:lnTo>
                    <a:pt x="478" y="0"/>
                  </a:lnTo>
                  <a:cubicBezTo>
                    <a:pt x="1" y="1205"/>
                    <a:pt x="51" y="2535"/>
                    <a:pt x="653" y="3690"/>
                  </a:cubicBezTo>
                  <a:lnTo>
                    <a:pt x="4293" y="4217"/>
                  </a:lnTo>
                  <a:cubicBezTo>
                    <a:pt x="4493" y="4041"/>
                    <a:pt x="4669" y="3841"/>
                    <a:pt x="4845" y="3640"/>
                  </a:cubicBezTo>
                  <a:lnTo>
                    <a:pt x="4820" y="3615"/>
                  </a:lnTo>
                  <a:cubicBezTo>
                    <a:pt x="4418" y="3113"/>
                    <a:pt x="4619" y="2184"/>
                    <a:pt x="4795" y="1607"/>
                  </a:cubicBezTo>
                  <a:cubicBezTo>
                    <a:pt x="4920" y="1255"/>
                    <a:pt x="5021" y="1029"/>
                    <a:pt x="5021" y="1029"/>
                  </a:cubicBezTo>
                  <a:lnTo>
                    <a:pt x="503" y="26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64;p53">
              <a:extLst>
                <a:ext uri="{FF2B5EF4-FFF2-40B4-BE49-F238E27FC236}">
                  <a16:creationId xmlns:a16="http://schemas.microsoft.com/office/drawing/2014/main" id="{353A20FE-4BB5-46AD-9349-BEF642ECC5FB}"/>
                </a:ext>
              </a:extLst>
            </p:cNvPr>
            <p:cNvSpPr/>
            <p:nvPr/>
          </p:nvSpPr>
          <p:spPr>
            <a:xfrm>
              <a:off x="6659650" y="3968425"/>
              <a:ext cx="570400" cy="186425"/>
            </a:xfrm>
            <a:custGeom>
              <a:avLst/>
              <a:gdLst/>
              <a:ahLst/>
              <a:cxnLst/>
              <a:rect l="l" t="t" r="r" b="b"/>
              <a:pathLst>
                <a:path w="22816" h="7457" extrusionOk="0">
                  <a:moveTo>
                    <a:pt x="22815" y="0"/>
                  </a:moveTo>
                  <a:cubicBezTo>
                    <a:pt x="22012" y="1381"/>
                    <a:pt x="20857" y="2535"/>
                    <a:pt x="19452" y="3313"/>
                  </a:cubicBezTo>
                  <a:cubicBezTo>
                    <a:pt x="17884" y="4171"/>
                    <a:pt x="16022" y="4535"/>
                    <a:pt x="14157" y="4535"/>
                  </a:cubicBezTo>
                  <a:cubicBezTo>
                    <a:pt x="12530" y="4535"/>
                    <a:pt x="10901" y="4258"/>
                    <a:pt x="9463" y="3790"/>
                  </a:cubicBezTo>
                  <a:cubicBezTo>
                    <a:pt x="8760" y="3564"/>
                    <a:pt x="8107" y="3288"/>
                    <a:pt x="7455" y="2962"/>
                  </a:cubicBezTo>
                  <a:lnTo>
                    <a:pt x="7430" y="3012"/>
                  </a:lnTo>
                  <a:cubicBezTo>
                    <a:pt x="7097" y="3328"/>
                    <a:pt x="6400" y="3501"/>
                    <a:pt x="5543" y="3501"/>
                  </a:cubicBezTo>
                  <a:cubicBezTo>
                    <a:pt x="5108" y="3501"/>
                    <a:pt x="4632" y="3457"/>
                    <a:pt x="4142" y="3364"/>
                  </a:cubicBezTo>
                  <a:cubicBezTo>
                    <a:pt x="2987" y="3163"/>
                    <a:pt x="1883" y="2711"/>
                    <a:pt x="929" y="2033"/>
                  </a:cubicBezTo>
                  <a:lnTo>
                    <a:pt x="904" y="2058"/>
                  </a:lnTo>
                  <a:lnTo>
                    <a:pt x="0" y="5597"/>
                  </a:lnTo>
                  <a:cubicBezTo>
                    <a:pt x="527" y="5873"/>
                    <a:pt x="1105" y="6124"/>
                    <a:pt x="1682" y="6300"/>
                  </a:cubicBezTo>
                  <a:cubicBezTo>
                    <a:pt x="3257" y="6818"/>
                    <a:pt x="6002" y="7456"/>
                    <a:pt x="10116" y="7456"/>
                  </a:cubicBezTo>
                  <a:cubicBezTo>
                    <a:pt x="10591" y="7456"/>
                    <a:pt x="11084" y="7448"/>
                    <a:pt x="11596" y="7430"/>
                  </a:cubicBezTo>
                  <a:cubicBezTo>
                    <a:pt x="17093" y="7229"/>
                    <a:pt x="20255" y="6400"/>
                    <a:pt x="21761" y="5899"/>
                  </a:cubicBezTo>
                  <a:cubicBezTo>
                    <a:pt x="22112" y="5773"/>
                    <a:pt x="22464" y="5622"/>
                    <a:pt x="22815" y="5472"/>
                  </a:cubicBezTo>
                  <a:lnTo>
                    <a:pt x="22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5;p53">
              <a:extLst>
                <a:ext uri="{FF2B5EF4-FFF2-40B4-BE49-F238E27FC236}">
                  <a16:creationId xmlns:a16="http://schemas.microsoft.com/office/drawing/2014/main" id="{0EDA8BC1-2E4F-421F-969C-795BDC687F0B}"/>
                </a:ext>
              </a:extLst>
            </p:cNvPr>
            <p:cNvSpPr/>
            <p:nvPr/>
          </p:nvSpPr>
          <p:spPr>
            <a:xfrm>
              <a:off x="6610700" y="3639000"/>
              <a:ext cx="302475" cy="413525"/>
            </a:xfrm>
            <a:custGeom>
              <a:avLst/>
              <a:gdLst/>
              <a:ahLst/>
              <a:cxnLst/>
              <a:rect l="l" t="t" r="r" b="b"/>
              <a:pathLst>
                <a:path w="12099" h="16541" extrusionOk="0">
                  <a:moveTo>
                    <a:pt x="6351" y="0"/>
                  </a:moveTo>
                  <a:cubicBezTo>
                    <a:pt x="5723" y="0"/>
                    <a:pt x="3715" y="377"/>
                    <a:pt x="2234" y="4092"/>
                  </a:cubicBezTo>
                  <a:cubicBezTo>
                    <a:pt x="904" y="7430"/>
                    <a:pt x="1" y="10592"/>
                    <a:pt x="1055" y="13002"/>
                  </a:cubicBezTo>
                  <a:cubicBezTo>
                    <a:pt x="1431" y="13905"/>
                    <a:pt x="2084" y="14658"/>
                    <a:pt x="2887" y="15235"/>
                  </a:cubicBezTo>
                  <a:cubicBezTo>
                    <a:pt x="3841" y="15888"/>
                    <a:pt x="4945" y="16340"/>
                    <a:pt x="6100" y="16541"/>
                  </a:cubicBezTo>
                  <a:cubicBezTo>
                    <a:pt x="4845" y="15562"/>
                    <a:pt x="5623" y="13278"/>
                    <a:pt x="5623" y="13278"/>
                  </a:cubicBezTo>
                  <a:lnTo>
                    <a:pt x="5673" y="13152"/>
                  </a:lnTo>
                  <a:cubicBezTo>
                    <a:pt x="4820" y="12851"/>
                    <a:pt x="4041" y="12399"/>
                    <a:pt x="3364" y="11797"/>
                  </a:cubicBezTo>
                  <a:lnTo>
                    <a:pt x="3439" y="11772"/>
                  </a:lnTo>
                  <a:cubicBezTo>
                    <a:pt x="3439" y="11345"/>
                    <a:pt x="3489" y="10944"/>
                    <a:pt x="3590" y="10542"/>
                  </a:cubicBezTo>
                  <a:lnTo>
                    <a:pt x="3590" y="10467"/>
                  </a:lnTo>
                  <a:cubicBezTo>
                    <a:pt x="3414" y="10442"/>
                    <a:pt x="3238" y="10416"/>
                    <a:pt x="3063" y="10391"/>
                  </a:cubicBezTo>
                  <a:cubicBezTo>
                    <a:pt x="2385" y="10140"/>
                    <a:pt x="2761" y="6501"/>
                    <a:pt x="2937" y="6175"/>
                  </a:cubicBezTo>
                  <a:cubicBezTo>
                    <a:pt x="2962" y="6125"/>
                    <a:pt x="3238" y="6074"/>
                    <a:pt x="3665" y="6049"/>
                  </a:cubicBezTo>
                  <a:lnTo>
                    <a:pt x="3665" y="5974"/>
                  </a:lnTo>
                  <a:cubicBezTo>
                    <a:pt x="3414" y="5472"/>
                    <a:pt x="3665" y="2134"/>
                    <a:pt x="4292" y="1908"/>
                  </a:cubicBezTo>
                  <a:cubicBezTo>
                    <a:pt x="4401" y="1866"/>
                    <a:pt x="4923" y="1847"/>
                    <a:pt x="5697" y="1847"/>
                  </a:cubicBezTo>
                  <a:cubicBezTo>
                    <a:pt x="7246" y="1847"/>
                    <a:pt x="9806" y="1925"/>
                    <a:pt x="12098" y="2059"/>
                  </a:cubicBezTo>
                  <a:lnTo>
                    <a:pt x="12098" y="1657"/>
                  </a:lnTo>
                  <a:cubicBezTo>
                    <a:pt x="9864" y="1532"/>
                    <a:pt x="9162" y="829"/>
                    <a:pt x="9162" y="829"/>
                  </a:cubicBezTo>
                  <a:lnTo>
                    <a:pt x="9162" y="804"/>
                  </a:lnTo>
                  <a:cubicBezTo>
                    <a:pt x="8208" y="628"/>
                    <a:pt x="7254" y="352"/>
                    <a:pt x="6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66;p53">
              <a:extLst>
                <a:ext uri="{FF2B5EF4-FFF2-40B4-BE49-F238E27FC236}">
                  <a16:creationId xmlns:a16="http://schemas.microsoft.com/office/drawing/2014/main" id="{20B8C50D-0BE3-4EE2-BC7F-A7D5CF34CCB2}"/>
                </a:ext>
              </a:extLst>
            </p:cNvPr>
            <p:cNvSpPr/>
            <p:nvPr/>
          </p:nvSpPr>
          <p:spPr>
            <a:xfrm>
              <a:off x="6598150" y="3154600"/>
              <a:ext cx="737925" cy="511500"/>
            </a:xfrm>
            <a:custGeom>
              <a:avLst/>
              <a:gdLst/>
              <a:ahLst/>
              <a:cxnLst/>
              <a:rect l="l" t="t" r="r" b="b"/>
              <a:pathLst>
                <a:path w="29517" h="20460" extrusionOk="0">
                  <a:moveTo>
                    <a:pt x="19929" y="0"/>
                  </a:moveTo>
                  <a:cubicBezTo>
                    <a:pt x="18874" y="2626"/>
                    <a:pt x="16234" y="3867"/>
                    <a:pt x="14341" y="3867"/>
                  </a:cubicBezTo>
                  <a:cubicBezTo>
                    <a:pt x="14117" y="3867"/>
                    <a:pt x="13904" y="3850"/>
                    <a:pt x="13705" y="3815"/>
                  </a:cubicBezTo>
                  <a:cubicBezTo>
                    <a:pt x="12977" y="3740"/>
                    <a:pt x="12500" y="3062"/>
                    <a:pt x="12675" y="2360"/>
                  </a:cubicBezTo>
                  <a:lnTo>
                    <a:pt x="12675" y="2360"/>
                  </a:lnTo>
                  <a:cubicBezTo>
                    <a:pt x="11245" y="3389"/>
                    <a:pt x="9563" y="4016"/>
                    <a:pt x="7806" y="4167"/>
                  </a:cubicBezTo>
                  <a:cubicBezTo>
                    <a:pt x="7690" y="4174"/>
                    <a:pt x="7578" y="4178"/>
                    <a:pt x="7471" y="4178"/>
                  </a:cubicBezTo>
                  <a:cubicBezTo>
                    <a:pt x="5029" y="4178"/>
                    <a:pt x="5121" y="2335"/>
                    <a:pt x="5121" y="2334"/>
                  </a:cubicBezTo>
                  <a:lnTo>
                    <a:pt x="5121" y="2334"/>
                  </a:lnTo>
                  <a:cubicBezTo>
                    <a:pt x="4543" y="3138"/>
                    <a:pt x="3314" y="3640"/>
                    <a:pt x="2059" y="3740"/>
                  </a:cubicBezTo>
                  <a:cubicBezTo>
                    <a:pt x="1833" y="5321"/>
                    <a:pt x="1707" y="6928"/>
                    <a:pt x="1707" y="8534"/>
                  </a:cubicBezTo>
                  <a:cubicBezTo>
                    <a:pt x="452" y="9914"/>
                    <a:pt x="1" y="11847"/>
                    <a:pt x="553" y="13629"/>
                  </a:cubicBezTo>
                  <a:cubicBezTo>
                    <a:pt x="1205" y="15863"/>
                    <a:pt x="3640" y="18071"/>
                    <a:pt x="6853" y="19351"/>
                  </a:cubicBezTo>
                  <a:cubicBezTo>
                    <a:pt x="8698" y="20086"/>
                    <a:pt x="10670" y="20459"/>
                    <a:pt x="12655" y="20459"/>
                  </a:cubicBezTo>
                  <a:cubicBezTo>
                    <a:pt x="13180" y="20459"/>
                    <a:pt x="13706" y="20433"/>
                    <a:pt x="14232" y="20380"/>
                  </a:cubicBezTo>
                  <a:cubicBezTo>
                    <a:pt x="14934" y="20330"/>
                    <a:pt x="15662" y="20205"/>
                    <a:pt x="16365" y="20054"/>
                  </a:cubicBezTo>
                  <a:cubicBezTo>
                    <a:pt x="17143" y="19853"/>
                    <a:pt x="17946" y="19627"/>
                    <a:pt x="18699" y="19326"/>
                  </a:cubicBezTo>
                  <a:cubicBezTo>
                    <a:pt x="19151" y="19050"/>
                    <a:pt x="19603" y="18824"/>
                    <a:pt x="20105" y="18699"/>
                  </a:cubicBezTo>
                  <a:cubicBezTo>
                    <a:pt x="22866" y="17268"/>
                    <a:pt x="24196" y="15511"/>
                    <a:pt x="24196" y="15511"/>
                  </a:cubicBezTo>
                  <a:cubicBezTo>
                    <a:pt x="24196" y="15511"/>
                    <a:pt x="24571" y="15856"/>
                    <a:pt x="25315" y="15856"/>
                  </a:cubicBezTo>
                  <a:cubicBezTo>
                    <a:pt x="25741" y="15856"/>
                    <a:pt x="26289" y="15743"/>
                    <a:pt x="26957" y="15386"/>
                  </a:cubicBezTo>
                  <a:cubicBezTo>
                    <a:pt x="29517" y="14030"/>
                    <a:pt x="29492" y="9086"/>
                    <a:pt x="27032" y="8710"/>
                  </a:cubicBezTo>
                  <a:cubicBezTo>
                    <a:pt x="26825" y="8662"/>
                    <a:pt x="26608" y="8644"/>
                    <a:pt x="26394" y="8644"/>
                  </a:cubicBezTo>
                  <a:cubicBezTo>
                    <a:pt x="26270" y="8644"/>
                    <a:pt x="26147" y="8650"/>
                    <a:pt x="26028" y="8659"/>
                  </a:cubicBezTo>
                  <a:cubicBezTo>
                    <a:pt x="25551" y="8710"/>
                    <a:pt x="25099" y="8860"/>
                    <a:pt x="24723" y="9111"/>
                  </a:cubicBezTo>
                  <a:lnTo>
                    <a:pt x="24497" y="9086"/>
                  </a:lnTo>
                  <a:cubicBezTo>
                    <a:pt x="23443" y="8509"/>
                    <a:pt x="22941" y="5472"/>
                    <a:pt x="22941" y="5472"/>
                  </a:cubicBezTo>
                  <a:cubicBezTo>
                    <a:pt x="22941" y="5472"/>
                    <a:pt x="22723" y="6165"/>
                    <a:pt x="22057" y="6165"/>
                  </a:cubicBezTo>
                  <a:cubicBezTo>
                    <a:pt x="21791" y="6165"/>
                    <a:pt x="21455" y="6055"/>
                    <a:pt x="21033" y="5748"/>
                  </a:cubicBezTo>
                  <a:cubicBezTo>
                    <a:pt x="19653" y="4769"/>
                    <a:pt x="19929" y="1"/>
                    <a:pt x="19929" y="0"/>
                  </a:cubicBez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67;p53">
              <a:extLst>
                <a:ext uri="{FF2B5EF4-FFF2-40B4-BE49-F238E27FC236}">
                  <a16:creationId xmlns:a16="http://schemas.microsoft.com/office/drawing/2014/main" id="{7A436F38-F1AC-46D5-B191-C7A930B065F1}"/>
                </a:ext>
              </a:extLst>
            </p:cNvPr>
            <p:cNvSpPr/>
            <p:nvPr/>
          </p:nvSpPr>
          <p:spPr>
            <a:xfrm>
              <a:off x="6545269" y="2968225"/>
              <a:ext cx="722225" cy="414175"/>
            </a:xfrm>
            <a:custGeom>
              <a:avLst/>
              <a:gdLst/>
              <a:ahLst/>
              <a:cxnLst/>
              <a:rect l="l" t="t" r="r" b="b"/>
              <a:pathLst>
                <a:path w="28889" h="16567" extrusionOk="0">
                  <a:moveTo>
                    <a:pt x="15210" y="1"/>
                  </a:moveTo>
                  <a:cubicBezTo>
                    <a:pt x="8634" y="1"/>
                    <a:pt x="6852" y="3339"/>
                    <a:pt x="4518" y="5397"/>
                  </a:cubicBezTo>
                  <a:cubicBezTo>
                    <a:pt x="2209" y="7430"/>
                    <a:pt x="0" y="7430"/>
                    <a:pt x="678" y="9513"/>
                  </a:cubicBezTo>
                  <a:cubicBezTo>
                    <a:pt x="1062" y="10690"/>
                    <a:pt x="2365" y="11214"/>
                    <a:pt x="3739" y="11214"/>
                  </a:cubicBezTo>
                  <a:cubicBezTo>
                    <a:pt x="3889" y="11214"/>
                    <a:pt x="4041" y="11207"/>
                    <a:pt x="4192" y="11195"/>
                  </a:cubicBezTo>
                  <a:cubicBezTo>
                    <a:pt x="5447" y="11095"/>
                    <a:pt x="6676" y="10593"/>
                    <a:pt x="7254" y="9789"/>
                  </a:cubicBezTo>
                  <a:lnTo>
                    <a:pt x="7254" y="9789"/>
                  </a:lnTo>
                  <a:cubicBezTo>
                    <a:pt x="7254" y="9790"/>
                    <a:pt x="7162" y="11633"/>
                    <a:pt x="9604" y="11633"/>
                  </a:cubicBezTo>
                  <a:cubicBezTo>
                    <a:pt x="9711" y="11633"/>
                    <a:pt x="9823" y="11629"/>
                    <a:pt x="9939" y="11622"/>
                  </a:cubicBezTo>
                  <a:cubicBezTo>
                    <a:pt x="11696" y="11471"/>
                    <a:pt x="13378" y="10844"/>
                    <a:pt x="14808" y="9815"/>
                  </a:cubicBezTo>
                  <a:lnTo>
                    <a:pt x="14808" y="9815"/>
                  </a:lnTo>
                  <a:cubicBezTo>
                    <a:pt x="14608" y="10517"/>
                    <a:pt x="15110" y="11220"/>
                    <a:pt x="15838" y="11270"/>
                  </a:cubicBezTo>
                  <a:cubicBezTo>
                    <a:pt x="16027" y="11301"/>
                    <a:pt x="16230" y="11316"/>
                    <a:pt x="16442" y="11316"/>
                  </a:cubicBezTo>
                  <a:cubicBezTo>
                    <a:pt x="18337" y="11316"/>
                    <a:pt x="21001" y="10096"/>
                    <a:pt x="22062" y="7455"/>
                  </a:cubicBezTo>
                  <a:lnTo>
                    <a:pt x="22062" y="7455"/>
                  </a:lnTo>
                  <a:cubicBezTo>
                    <a:pt x="22062" y="7456"/>
                    <a:pt x="21786" y="12224"/>
                    <a:pt x="23166" y="13203"/>
                  </a:cubicBezTo>
                  <a:cubicBezTo>
                    <a:pt x="23588" y="13510"/>
                    <a:pt x="23924" y="13620"/>
                    <a:pt x="24190" y="13620"/>
                  </a:cubicBezTo>
                  <a:cubicBezTo>
                    <a:pt x="24856" y="13620"/>
                    <a:pt x="25074" y="12927"/>
                    <a:pt x="25074" y="12927"/>
                  </a:cubicBezTo>
                  <a:cubicBezTo>
                    <a:pt x="25074" y="12927"/>
                    <a:pt x="25576" y="15964"/>
                    <a:pt x="26630" y="16541"/>
                  </a:cubicBezTo>
                  <a:lnTo>
                    <a:pt x="26856" y="16566"/>
                  </a:lnTo>
                  <a:cubicBezTo>
                    <a:pt x="27232" y="16315"/>
                    <a:pt x="27684" y="16165"/>
                    <a:pt x="28161" y="16114"/>
                  </a:cubicBezTo>
                  <a:cubicBezTo>
                    <a:pt x="28211" y="15713"/>
                    <a:pt x="28889" y="11622"/>
                    <a:pt x="27860" y="7782"/>
                  </a:cubicBezTo>
                  <a:cubicBezTo>
                    <a:pt x="26931" y="4327"/>
                    <a:pt x="24666" y="4086"/>
                    <a:pt x="24051" y="4086"/>
                  </a:cubicBezTo>
                  <a:cubicBezTo>
                    <a:pt x="23951" y="4086"/>
                    <a:pt x="23894" y="4092"/>
                    <a:pt x="23894" y="4092"/>
                  </a:cubicBezTo>
                  <a:cubicBezTo>
                    <a:pt x="23894" y="4092"/>
                    <a:pt x="22413" y="1"/>
                    <a:pt x="15210" y="1"/>
                  </a:cubicBezTo>
                  <a:close/>
                </a:path>
              </a:pathLst>
            </a:custGeom>
            <a:solidFill>
              <a:srgbClr val="7C4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8;p53">
              <a:extLst>
                <a:ext uri="{FF2B5EF4-FFF2-40B4-BE49-F238E27FC236}">
                  <a16:creationId xmlns:a16="http://schemas.microsoft.com/office/drawing/2014/main" id="{4EEF564F-DB03-4364-934D-71CA57063D29}"/>
                </a:ext>
              </a:extLst>
            </p:cNvPr>
            <p:cNvSpPr/>
            <p:nvPr/>
          </p:nvSpPr>
          <p:spPr>
            <a:xfrm>
              <a:off x="6896200" y="3616375"/>
              <a:ext cx="396575" cy="465200"/>
            </a:xfrm>
            <a:custGeom>
              <a:avLst/>
              <a:gdLst/>
              <a:ahLst/>
              <a:cxnLst/>
              <a:rect l="l" t="t" r="r" b="b"/>
              <a:pathLst>
                <a:path w="15863" h="18608" extrusionOk="0">
                  <a:moveTo>
                    <a:pt x="9560" y="1"/>
                  </a:moveTo>
                  <a:cubicBezTo>
                    <a:pt x="9100" y="1"/>
                    <a:pt x="8636" y="74"/>
                    <a:pt x="8183" y="228"/>
                  </a:cubicBezTo>
                  <a:cubicBezTo>
                    <a:pt x="7756" y="429"/>
                    <a:pt x="7304" y="654"/>
                    <a:pt x="6802" y="855"/>
                  </a:cubicBezTo>
                  <a:cubicBezTo>
                    <a:pt x="6024" y="1156"/>
                    <a:pt x="5246" y="1407"/>
                    <a:pt x="4443" y="1583"/>
                  </a:cubicBezTo>
                  <a:cubicBezTo>
                    <a:pt x="4248" y="1778"/>
                    <a:pt x="3391" y="2564"/>
                    <a:pt x="1344" y="2564"/>
                  </a:cubicBezTo>
                  <a:cubicBezTo>
                    <a:pt x="1282" y="2564"/>
                    <a:pt x="1219" y="2563"/>
                    <a:pt x="1155" y="2562"/>
                  </a:cubicBezTo>
                  <a:lnTo>
                    <a:pt x="703" y="2562"/>
                  </a:lnTo>
                  <a:lnTo>
                    <a:pt x="678" y="2964"/>
                  </a:lnTo>
                  <a:cubicBezTo>
                    <a:pt x="3138" y="3089"/>
                    <a:pt x="5296" y="3290"/>
                    <a:pt x="5522" y="3516"/>
                  </a:cubicBezTo>
                  <a:cubicBezTo>
                    <a:pt x="5522" y="3516"/>
                    <a:pt x="10291" y="4846"/>
                    <a:pt x="10291" y="4946"/>
                  </a:cubicBezTo>
                  <a:cubicBezTo>
                    <a:pt x="10291" y="5072"/>
                    <a:pt x="9438" y="5649"/>
                    <a:pt x="9438" y="5649"/>
                  </a:cubicBezTo>
                  <a:lnTo>
                    <a:pt x="9413" y="5624"/>
                  </a:lnTo>
                  <a:cubicBezTo>
                    <a:pt x="9111" y="6302"/>
                    <a:pt x="8660" y="7582"/>
                    <a:pt x="8886" y="8385"/>
                  </a:cubicBezTo>
                  <a:lnTo>
                    <a:pt x="4995" y="7431"/>
                  </a:lnTo>
                  <a:lnTo>
                    <a:pt x="4995" y="7431"/>
                  </a:lnTo>
                  <a:cubicBezTo>
                    <a:pt x="5020" y="7481"/>
                    <a:pt x="5045" y="7532"/>
                    <a:pt x="5070" y="7582"/>
                  </a:cubicBezTo>
                  <a:lnTo>
                    <a:pt x="9413" y="8636"/>
                  </a:lnTo>
                  <a:lnTo>
                    <a:pt x="8509" y="9615"/>
                  </a:lnTo>
                  <a:lnTo>
                    <a:pt x="8409" y="9590"/>
                  </a:lnTo>
                  <a:lnTo>
                    <a:pt x="8409" y="9590"/>
                  </a:lnTo>
                  <a:cubicBezTo>
                    <a:pt x="8233" y="10192"/>
                    <a:pt x="8032" y="11096"/>
                    <a:pt x="8434" y="11623"/>
                  </a:cubicBezTo>
                  <a:lnTo>
                    <a:pt x="8459" y="11648"/>
                  </a:lnTo>
                  <a:cubicBezTo>
                    <a:pt x="8283" y="11849"/>
                    <a:pt x="8107" y="12049"/>
                    <a:pt x="7907" y="12225"/>
                  </a:cubicBezTo>
                  <a:cubicBezTo>
                    <a:pt x="7229" y="12852"/>
                    <a:pt x="6376" y="13279"/>
                    <a:pt x="5472" y="13480"/>
                  </a:cubicBezTo>
                  <a:cubicBezTo>
                    <a:pt x="4773" y="13589"/>
                    <a:pt x="4073" y="13660"/>
                    <a:pt x="3390" y="13660"/>
                  </a:cubicBezTo>
                  <a:cubicBezTo>
                    <a:pt x="3289" y="13660"/>
                    <a:pt x="3188" y="13659"/>
                    <a:pt x="3088" y="13656"/>
                  </a:cubicBezTo>
                  <a:cubicBezTo>
                    <a:pt x="2761" y="13631"/>
                    <a:pt x="2435" y="13605"/>
                    <a:pt x="2109" y="13555"/>
                  </a:cubicBezTo>
                  <a:lnTo>
                    <a:pt x="2109" y="13631"/>
                  </a:lnTo>
                  <a:cubicBezTo>
                    <a:pt x="2109" y="13631"/>
                    <a:pt x="2736" y="17094"/>
                    <a:pt x="1" y="17872"/>
                  </a:cubicBezTo>
                  <a:cubicBezTo>
                    <a:pt x="1446" y="18330"/>
                    <a:pt x="3083" y="18607"/>
                    <a:pt x="4717" y="18607"/>
                  </a:cubicBezTo>
                  <a:cubicBezTo>
                    <a:pt x="6575" y="18607"/>
                    <a:pt x="8428" y="18250"/>
                    <a:pt x="9990" y="17395"/>
                  </a:cubicBezTo>
                  <a:cubicBezTo>
                    <a:pt x="11395" y="16617"/>
                    <a:pt x="12575" y="15463"/>
                    <a:pt x="13353" y="14082"/>
                  </a:cubicBezTo>
                  <a:cubicBezTo>
                    <a:pt x="15863" y="9740"/>
                    <a:pt x="14859" y="3566"/>
                    <a:pt x="12751" y="1407"/>
                  </a:cubicBezTo>
                  <a:cubicBezTo>
                    <a:pt x="11917" y="501"/>
                    <a:pt x="10756" y="1"/>
                    <a:pt x="9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69;p53">
              <a:extLst>
                <a:ext uri="{FF2B5EF4-FFF2-40B4-BE49-F238E27FC236}">
                  <a16:creationId xmlns:a16="http://schemas.microsoft.com/office/drawing/2014/main" id="{35EC30AC-BE44-445C-BD6D-A0F8EA01F056}"/>
                </a:ext>
              </a:extLst>
            </p:cNvPr>
            <p:cNvSpPr/>
            <p:nvPr/>
          </p:nvSpPr>
          <p:spPr>
            <a:xfrm>
              <a:off x="6640200" y="4115875"/>
              <a:ext cx="564125" cy="425400"/>
            </a:xfrm>
            <a:custGeom>
              <a:avLst/>
              <a:gdLst/>
              <a:ahLst/>
              <a:cxnLst/>
              <a:rect l="l" t="t" r="r" b="b"/>
              <a:pathLst>
                <a:path w="22565" h="17016" extrusionOk="0">
                  <a:moveTo>
                    <a:pt x="22564" y="1"/>
                  </a:moveTo>
                  <a:cubicBezTo>
                    <a:pt x="21058" y="502"/>
                    <a:pt x="17896" y="1331"/>
                    <a:pt x="12399" y="1532"/>
                  </a:cubicBezTo>
                  <a:cubicBezTo>
                    <a:pt x="11887" y="1550"/>
                    <a:pt x="11394" y="1558"/>
                    <a:pt x="10920" y="1558"/>
                  </a:cubicBezTo>
                  <a:cubicBezTo>
                    <a:pt x="6805" y="1558"/>
                    <a:pt x="4060" y="920"/>
                    <a:pt x="2485" y="402"/>
                  </a:cubicBezTo>
                  <a:cubicBezTo>
                    <a:pt x="2309" y="1456"/>
                    <a:pt x="0" y="14884"/>
                    <a:pt x="653" y="15185"/>
                  </a:cubicBezTo>
                  <a:cubicBezTo>
                    <a:pt x="2906" y="16174"/>
                    <a:pt x="4276" y="16308"/>
                    <a:pt x="4853" y="16308"/>
                  </a:cubicBezTo>
                  <a:cubicBezTo>
                    <a:pt x="5066" y="16308"/>
                    <a:pt x="5171" y="16290"/>
                    <a:pt x="5171" y="16290"/>
                  </a:cubicBezTo>
                  <a:lnTo>
                    <a:pt x="9237" y="4092"/>
                  </a:lnTo>
                  <a:lnTo>
                    <a:pt x="9237" y="4041"/>
                  </a:lnTo>
                  <a:cubicBezTo>
                    <a:pt x="10176" y="4157"/>
                    <a:pt x="11127" y="4218"/>
                    <a:pt x="12074" y="4218"/>
                  </a:cubicBezTo>
                  <a:cubicBezTo>
                    <a:pt x="12569" y="4218"/>
                    <a:pt x="13063" y="4201"/>
                    <a:pt x="13554" y="4167"/>
                  </a:cubicBezTo>
                  <a:cubicBezTo>
                    <a:pt x="13554" y="4167"/>
                    <a:pt x="15561" y="15637"/>
                    <a:pt x="16540" y="16792"/>
                  </a:cubicBezTo>
                  <a:cubicBezTo>
                    <a:pt x="16674" y="16953"/>
                    <a:pt x="16961" y="17015"/>
                    <a:pt x="17327" y="17015"/>
                  </a:cubicBezTo>
                  <a:cubicBezTo>
                    <a:pt x="18615" y="17015"/>
                    <a:pt x="20882" y="16239"/>
                    <a:pt x="20882" y="16239"/>
                  </a:cubicBezTo>
                  <a:lnTo>
                    <a:pt x="225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70;p53">
              <a:extLst>
                <a:ext uri="{FF2B5EF4-FFF2-40B4-BE49-F238E27FC236}">
                  <a16:creationId xmlns:a16="http://schemas.microsoft.com/office/drawing/2014/main" id="{D8082E37-149B-4AEE-AB89-EBADCC436EC5}"/>
                </a:ext>
              </a:extLst>
            </p:cNvPr>
            <p:cNvSpPr/>
            <p:nvPr/>
          </p:nvSpPr>
          <p:spPr>
            <a:xfrm>
              <a:off x="7002875" y="4521850"/>
              <a:ext cx="164425" cy="77725"/>
            </a:xfrm>
            <a:custGeom>
              <a:avLst/>
              <a:gdLst/>
              <a:ahLst/>
              <a:cxnLst/>
              <a:rect l="l" t="t" r="r" b="b"/>
              <a:pathLst>
                <a:path w="6577" h="3109" extrusionOk="0">
                  <a:moveTo>
                    <a:pt x="6350" y="0"/>
                  </a:moveTo>
                  <a:cubicBezTo>
                    <a:pt x="6350" y="0"/>
                    <a:pt x="3824" y="609"/>
                    <a:pt x="2533" y="609"/>
                  </a:cubicBezTo>
                  <a:cubicBezTo>
                    <a:pt x="2318" y="609"/>
                    <a:pt x="2137" y="592"/>
                    <a:pt x="2008" y="553"/>
                  </a:cubicBezTo>
                  <a:cubicBezTo>
                    <a:pt x="2008" y="553"/>
                    <a:pt x="0" y="2008"/>
                    <a:pt x="302" y="2761"/>
                  </a:cubicBezTo>
                  <a:cubicBezTo>
                    <a:pt x="405" y="3011"/>
                    <a:pt x="805" y="3108"/>
                    <a:pt x="1353" y="3108"/>
                  </a:cubicBezTo>
                  <a:cubicBezTo>
                    <a:pt x="3066" y="3108"/>
                    <a:pt x="6230" y="2155"/>
                    <a:pt x="6325" y="1908"/>
                  </a:cubicBezTo>
                  <a:cubicBezTo>
                    <a:pt x="6576" y="1255"/>
                    <a:pt x="6350" y="1"/>
                    <a:pt x="6350" y="0"/>
                  </a:cubicBezTo>
                  <a:close/>
                </a:path>
              </a:pathLst>
            </a:custGeom>
            <a:solidFill>
              <a:srgbClr val="01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71;p53">
              <a:extLst>
                <a:ext uri="{FF2B5EF4-FFF2-40B4-BE49-F238E27FC236}">
                  <a16:creationId xmlns:a16="http://schemas.microsoft.com/office/drawing/2014/main" id="{B53F169E-51B5-42F7-BCFB-3F5FEA31FEDB}"/>
                </a:ext>
              </a:extLst>
            </p:cNvPr>
            <p:cNvSpPr/>
            <p:nvPr/>
          </p:nvSpPr>
          <p:spPr>
            <a:xfrm>
              <a:off x="6796425" y="3940050"/>
              <a:ext cx="168825" cy="123150"/>
            </a:xfrm>
            <a:custGeom>
              <a:avLst/>
              <a:gdLst/>
              <a:ahLst/>
              <a:cxnLst/>
              <a:rect l="l" t="t" r="r" b="b"/>
              <a:pathLst>
                <a:path w="6753" h="4926" extrusionOk="0">
                  <a:moveTo>
                    <a:pt x="3090" y="1"/>
                  </a:moveTo>
                  <a:cubicBezTo>
                    <a:pt x="2971" y="1"/>
                    <a:pt x="2878" y="25"/>
                    <a:pt x="2812" y="81"/>
                  </a:cubicBezTo>
                  <a:cubicBezTo>
                    <a:pt x="2285" y="508"/>
                    <a:pt x="3715" y="1462"/>
                    <a:pt x="3791" y="1512"/>
                  </a:cubicBezTo>
                  <a:cubicBezTo>
                    <a:pt x="3712" y="1492"/>
                    <a:pt x="2225" y="998"/>
                    <a:pt x="1458" y="998"/>
                  </a:cubicBezTo>
                  <a:cubicBezTo>
                    <a:pt x="1243" y="998"/>
                    <a:pt x="1085" y="1036"/>
                    <a:pt x="1030" y="1135"/>
                  </a:cubicBezTo>
                  <a:cubicBezTo>
                    <a:pt x="955" y="1261"/>
                    <a:pt x="1080" y="1437"/>
                    <a:pt x="1306" y="1637"/>
                  </a:cubicBezTo>
                  <a:cubicBezTo>
                    <a:pt x="1274" y="1633"/>
                    <a:pt x="1241" y="1631"/>
                    <a:pt x="1209" y="1631"/>
                  </a:cubicBezTo>
                  <a:cubicBezTo>
                    <a:pt x="1066" y="1631"/>
                    <a:pt x="922" y="1672"/>
                    <a:pt x="779" y="1713"/>
                  </a:cubicBezTo>
                  <a:cubicBezTo>
                    <a:pt x="653" y="1763"/>
                    <a:pt x="578" y="1888"/>
                    <a:pt x="578" y="2039"/>
                  </a:cubicBezTo>
                  <a:cubicBezTo>
                    <a:pt x="578" y="2215"/>
                    <a:pt x="829" y="2440"/>
                    <a:pt x="1180" y="2666"/>
                  </a:cubicBezTo>
                  <a:cubicBezTo>
                    <a:pt x="1030" y="2666"/>
                    <a:pt x="1" y="2717"/>
                    <a:pt x="678" y="3244"/>
                  </a:cubicBezTo>
                  <a:cubicBezTo>
                    <a:pt x="1105" y="3570"/>
                    <a:pt x="1532" y="3846"/>
                    <a:pt x="2009" y="4097"/>
                  </a:cubicBezTo>
                  <a:cubicBezTo>
                    <a:pt x="2636" y="4423"/>
                    <a:pt x="3314" y="4699"/>
                    <a:pt x="3992" y="4925"/>
                  </a:cubicBezTo>
                  <a:cubicBezTo>
                    <a:pt x="6752" y="4147"/>
                    <a:pt x="6125" y="684"/>
                    <a:pt x="6125" y="684"/>
                  </a:cubicBezTo>
                  <a:lnTo>
                    <a:pt x="6125" y="608"/>
                  </a:lnTo>
                  <a:cubicBezTo>
                    <a:pt x="4617" y="445"/>
                    <a:pt x="3605" y="1"/>
                    <a:pt x="3090" y="1"/>
                  </a:cubicBez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2;p53">
              <a:extLst>
                <a:ext uri="{FF2B5EF4-FFF2-40B4-BE49-F238E27FC236}">
                  <a16:creationId xmlns:a16="http://schemas.microsoft.com/office/drawing/2014/main" id="{9F5B735C-FD37-4AFF-81A0-7183BC70477E}"/>
                </a:ext>
              </a:extLst>
            </p:cNvPr>
            <p:cNvSpPr/>
            <p:nvPr/>
          </p:nvSpPr>
          <p:spPr>
            <a:xfrm>
              <a:off x="6731800" y="3967800"/>
              <a:ext cx="114225" cy="88175"/>
            </a:xfrm>
            <a:custGeom>
              <a:avLst/>
              <a:gdLst/>
              <a:ahLst/>
              <a:cxnLst/>
              <a:rect l="l" t="t" r="r" b="b"/>
              <a:pathLst>
                <a:path w="4569" h="3527" extrusionOk="0">
                  <a:moveTo>
                    <a:pt x="829" y="0"/>
                  </a:moveTo>
                  <a:lnTo>
                    <a:pt x="779" y="126"/>
                  </a:lnTo>
                  <a:cubicBezTo>
                    <a:pt x="779" y="126"/>
                    <a:pt x="1" y="2410"/>
                    <a:pt x="1256" y="3389"/>
                  </a:cubicBezTo>
                  <a:cubicBezTo>
                    <a:pt x="1746" y="3482"/>
                    <a:pt x="2222" y="3526"/>
                    <a:pt x="2657" y="3526"/>
                  </a:cubicBezTo>
                  <a:cubicBezTo>
                    <a:pt x="3514" y="3526"/>
                    <a:pt x="4211" y="3353"/>
                    <a:pt x="4544" y="3037"/>
                  </a:cubicBezTo>
                  <a:lnTo>
                    <a:pt x="4569" y="2987"/>
                  </a:lnTo>
                  <a:cubicBezTo>
                    <a:pt x="4117" y="2761"/>
                    <a:pt x="3665" y="2460"/>
                    <a:pt x="3263" y="2134"/>
                  </a:cubicBezTo>
                  <a:cubicBezTo>
                    <a:pt x="2586" y="1607"/>
                    <a:pt x="3590" y="1556"/>
                    <a:pt x="3765" y="1556"/>
                  </a:cubicBezTo>
                  <a:cubicBezTo>
                    <a:pt x="3389" y="1330"/>
                    <a:pt x="3138" y="1105"/>
                    <a:pt x="3138" y="929"/>
                  </a:cubicBezTo>
                  <a:cubicBezTo>
                    <a:pt x="3138" y="778"/>
                    <a:pt x="3213" y="653"/>
                    <a:pt x="3339" y="603"/>
                  </a:cubicBezTo>
                  <a:lnTo>
                    <a:pt x="3339" y="577"/>
                  </a:lnTo>
                  <a:cubicBezTo>
                    <a:pt x="2460" y="477"/>
                    <a:pt x="1632" y="276"/>
                    <a:pt x="829" y="0"/>
                  </a:cubicBez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73;p53">
              <a:extLst>
                <a:ext uri="{FF2B5EF4-FFF2-40B4-BE49-F238E27FC236}">
                  <a16:creationId xmlns:a16="http://schemas.microsoft.com/office/drawing/2014/main" id="{7AAE5612-A378-4E92-9609-C02E8740E9CB}"/>
                </a:ext>
              </a:extLst>
            </p:cNvPr>
            <p:cNvSpPr/>
            <p:nvPr/>
          </p:nvSpPr>
          <p:spPr>
            <a:xfrm>
              <a:off x="6603750" y="4495500"/>
              <a:ext cx="165100" cy="75125"/>
            </a:xfrm>
            <a:custGeom>
              <a:avLst/>
              <a:gdLst/>
              <a:ahLst/>
              <a:cxnLst/>
              <a:rect l="l" t="t" r="r" b="b"/>
              <a:pathLst>
                <a:path w="6604" h="3005" extrusionOk="0">
                  <a:moveTo>
                    <a:pt x="2086" y="0"/>
                  </a:moveTo>
                  <a:cubicBezTo>
                    <a:pt x="2086" y="0"/>
                    <a:pt x="253" y="76"/>
                    <a:pt x="103" y="904"/>
                  </a:cubicBezTo>
                  <a:cubicBezTo>
                    <a:pt x="1" y="1515"/>
                    <a:pt x="3674" y="3004"/>
                    <a:pt x="5286" y="3004"/>
                  </a:cubicBezTo>
                  <a:cubicBezTo>
                    <a:pt x="5658" y="3004"/>
                    <a:pt x="5921" y="2925"/>
                    <a:pt x="6001" y="2736"/>
                  </a:cubicBezTo>
                  <a:cubicBezTo>
                    <a:pt x="6152" y="2410"/>
                    <a:pt x="6603" y="1105"/>
                    <a:pt x="6603" y="1105"/>
                  </a:cubicBezTo>
                  <a:lnTo>
                    <a:pt x="6603" y="1105"/>
                  </a:lnTo>
                  <a:cubicBezTo>
                    <a:pt x="6603" y="1105"/>
                    <a:pt x="6499" y="1123"/>
                    <a:pt x="6286" y="1123"/>
                  </a:cubicBezTo>
                  <a:cubicBezTo>
                    <a:pt x="5709" y="1123"/>
                    <a:pt x="4338" y="989"/>
                    <a:pt x="2086" y="0"/>
                  </a:cubicBezTo>
                  <a:close/>
                </a:path>
              </a:pathLst>
            </a:custGeom>
            <a:solidFill>
              <a:srgbClr val="01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74;p53">
              <a:extLst>
                <a:ext uri="{FF2B5EF4-FFF2-40B4-BE49-F238E27FC236}">
                  <a16:creationId xmlns:a16="http://schemas.microsoft.com/office/drawing/2014/main" id="{3326C2C6-E24C-432B-8BDD-54F1BD550051}"/>
                </a:ext>
              </a:extLst>
            </p:cNvPr>
            <p:cNvSpPr/>
            <p:nvPr/>
          </p:nvSpPr>
          <p:spPr>
            <a:xfrm>
              <a:off x="7011650" y="3797125"/>
              <a:ext cx="119875" cy="35775"/>
            </a:xfrm>
            <a:custGeom>
              <a:avLst/>
              <a:gdLst/>
              <a:ahLst/>
              <a:cxnLst/>
              <a:rect l="l" t="t" r="r" b="b"/>
              <a:pathLst>
                <a:path w="4795" h="1431" extrusionOk="0">
                  <a:moveTo>
                    <a:pt x="1" y="0"/>
                  </a:moveTo>
                  <a:lnTo>
                    <a:pt x="51" y="502"/>
                  </a:lnTo>
                  <a:lnTo>
                    <a:pt x="4795" y="1431"/>
                  </a:lnTo>
                  <a:cubicBezTo>
                    <a:pt x="4569" y="1255"/>
                    <a:pt x="4318" y="1130"/>
                    <a:pt x="4067" y="1029"/>
                  </a:cubicBezTo>
                  <a:cubicBezTo>
                    <a:pt x="3665" y="90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B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75;p53">
              <a:extLst>
                <a:ext uri="{FF2B5EF4-FFF2-40B4-BE49-F238E27FC236}">
                  <a16:creationId xmlns:a16="http://schemas.microsoft.com/office/drawing/2014/main" id="{963EB799-719B-4BBE-B4B5-52D16EFB1C3E}"/>
                </a:ext>
              </a:extLst>
            </p:cNvPr>
            <p:cNvSpPr/>
            <p:nvPr/>
          </p:nvSpPr>
          <p:spPr>
            <a:xfrm>
              <a:off x="6669675" y="3790250"/>
              <a:ext cx="337600" cy="118575"/>
            </a:xfrm>
            <a:custGeom>
              <a:avLst/>
              <a:gdLst/>
              <a:ahLst/>
              <a:cxnLst/>
              <a:rect l="l" t="t" r="r" b="b"/>
              <a:pathLst>
                <a:path w="13504" h="4743" extrusionOk="0">
                  <a:moveTo>
                    <a:pt x="2445" y="0"/>
                  </a:moveTo>
                  <a:cubicBezTo>
                    <a:pt x="1997" y="0"/>
                    <a:pt x="1610" y="8"/>
                    <a:pt x="1306" y="24"/>
                  </a:cubicBezTo>
                  <a:cubicBezTo>
                    <a:pt x="879" y="49"/>
                    <a:pt x="603" y="75"/>
                    <a:pt x="553" y="125"/>
                  </a:cubicBezTo>
                  <a:cubicBezTo>
                    <a:pt x="402" y="451"/>
                    <a:pt x="1" y="4090"/>
                    <a:pt x="704" y="4341"/>
                  </a:cubicBezTo>
                  <a:cubicBezTo>
                    <a:pt x="879" y="4392"/>
                    <a:pt x="1055" y="4417"/>
                    <a:pt x="1231" y="4417"/>
                  </a:cubicBezTo>
                  <a:cubicBezTo>
                    <a:pt x="3314" y="4592"/>
                    <a:pt x="10618" y="4718"/>
                    <a:pt x="12751" y="4743"/>
                  </a:cubicBezTo>
                  <a:lnTo>
                    <a:pt x="13353" y="4743"/>
                  </a:lnTo>
                  <a:cubicBezTo>
                    <a:pt x="12751" y="3588"/>
                    <a:pt x="12701" y="2258"/>
                    <a:pt x="13178" y="1053"/>
                  </a:cubicBezTo>
                  <a:cubicBezTo>
                    <a:pt x="13253" y="853"/>
                    <a:pt x="13379" y="652"/>
                    <a:pt x="13504" y="476"/>
                  </a:cubicBezTo>
                  <a:cubicBezTo>
                    <a:pt x="13504" y="476"/>
                    <a:pt x="6028" y="0"/>
                    <a:pt x="2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76;p53">
              <a:extLst>
                <a:ext uri="{FF2B5EF4-FFF2-40B4-BE49-F238E27FC236}">
                  <a16:creationId xmlns:a16="http://schemas.microsoft.com/office/drawing/2014/main" id="{E217860E-324F-4A21-835C-DA3784A01969}"/>
                </a:ext>
              </a:extLst>
            </p:cNvPr>
            <p:cNvSpPr/>
            <p:nvPr/>
          </p:nvSpPr>
          <p:spPr>
            <a:xfrm>
              <a:off x="7011025" y="3717425"/>
              <a:ext cx="124900" cy="107950"/>
            </a:xfrm>
            <a:custGeom>
              <a:avLst/>
              <a:gdLst/>
              <a:ahLst/>
              <a:cxnLst/>
              <a:rect l="l" t="t" r="r" b="b"/>
              <a:pathLst>
                <a:path w="4996" h="4318" extrusionOk="0">
                  <a:moveTo>
                    <a:pt x="779" y="1"/>
                  </a:moveTo>
                  <a:cubicBezTo>
                    <a:pt x="503" y="754"/>
                    <a:pt x="1" y="2184"/>
                    <a:pt x="402" y="3389"/>
                  </a:cubicBezTo>
                  <a:lnTo>
                    <a:pt x="4293" y="4318"/>
                  </a:lnTo>
                  <a:cubicBezTo>
                    <a:pt x="4042" y="3540"/>
                    <a:pt x="4518" y="2260"/>
                    <a:pt x="4794" y="1582"/>
                  </a:cubicBezTo>
                  <a:cubicBezTo>
                    <a:pt x="4920" y="1306"/>
                    <a:pt x="4995" y="1155"/>
                    <a:pt x="4995" y="1155"/>
                  </a:cubicBezTo>
                  <a:lnTo>
                    <a:pt x="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77;p53">
              <a:extLst>
                <a:ext uri="{FF2B5EF4-FFF2-40B4-BE49-F238E27FC236}">
                  <a16:creationId xmlns:a16="http://schemas.microsoft.com/office/drawing/2014/main" id="{2E654C32-1B3D-4E37-9E3C-D0D5E1B723F0}"/>
                </a:ext>
              </a:extLst>
            </p:cNvPr>
            <p:cNvSpPr/>
            <p:nvPr/>
          </p:nvSpPr>
          <p:spPr>
            <a:xfrm>
              <a:off x="7030475" y="3704225"/>
              <a:ext cx="123000" cy="56525"/>
            </a:xfrm>
            <a:custGeom>
              <a:avLst/>
              <a:gdLst/>
              <a:ahLst/>
              <a:cxnLst/>
              <a:rect l="l" t="t" r="r" b="b"/>
              <a:pathLst>
                <a:path w="4920" h="2261" extrusionOk="0">
                  <a:moveTo>
                    <a:pt x="154" y="0"/>
                  </a:moveTo>
                  <a:cubicBezTo>
                    <a:pt x="151" y="0"/>
                    <a:pt x="150" y="1"/>
                    <a:pt x="151" y="2"/>
                  </a:cubicBezTo>
                  <a:cubicBezTo>
                    <a:pt x="176" y="27"/>
                    <a:pt x="101" y="228"/>
                    <a:pt x="1" y="529"/>
                  </a:cubicBezTo>
                  <a:lnTo>
                    <a:pt x="4217" y="1683"/>
                  </a:lnTo>
                  <a:cubicBezTo>
                    <a:pt x="4217" y="1683"/>
                    <a:pt x="4142" y="1859"/>
                    <a:pt x="4016" y="2110"/>
                  </a:cubicBezTo>
                  <a:lnTo>
                    <a:pt x="3966" y="2261"/>
                  </a:lnTo>
                  <a:cubicBezTo>
                    <a:pt x="3966" y="2261"/>
                    <a:pt x="4895" y="1558"/>
                    <a:pt x="4895" y="1432"/>
                  </a:cubicBezTo>
                  <a:cubicBezTo>
                    <a:pt x="4920" y="1162"/>
                    <a:pt x="295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78;p53">
              <a:extLst>
                <a:ext uri="{FF2B5EF4-FFF2-40B4-BE49-F238E27FC236}">
                  <a16:creationId xmlns:a16="http://schemas.microsoft.com/office/drawing/2014/main" id="{116EDC09-0910-437F-B7EE-8112D380455C}"/>
                </a:ext>
              </a:extLst>
            </p:cNvPr>
            <p:cNvSpPr/>
            <p:nvPr/>
          </p:nvSpPr>
          <p:spPr>
            <a:xfrm>
              <a:off x="6695400" y="3685150"/>
              <a:ext cx="339500" cy="120775"/>
            </a:xfrm>
            <a:custGeom>
              <a:avLst/>
              <a:gdLst/>
              <a:ahLst/>
              <a:cxnLst/>
              <a:rect l="l" t="t" r="r" b="b"/>
              <a:pathLst>
                <a:path w="13580" h="4831" extrusionOk="0">
                  <a:moveTo>
                    <a:pt x="2284" y="1"/>
                  </a:moveTo>
                  <a:cubicBezTo>
                    <a:pt x="1510" y="1"/>
                    <a:pt x="988" y="20"/>
                    <a:pt x="879" y="62"/>
                  </a:cubicBezTo>
                  <a:cubicBezTo>
                    <a:pt x="252" y="288"/>
                    <a:pt x="1" y="3626"/>
                    <a:pt x="252" y="4128"/>
                  </a:cubicBezTo>
                  <a:lnTo>
                    <a:pt x="252" y="4203"/>
                  </a:lnTo>
                  <a:cubicBezTo>
                    <a:pt x="512" y="4191"/>
                    <a:pt x="832" y="4186"/>
                    <a:pt x="1198" y="4186"/>
                  </a:cubicBezTo>
                  <a:cubicBezTo>
                    <a:pt x="4709" y="4186"/>
                    <a:pt x="12450" y="4680"/>
                    <a:pt x="12450" y="4680"/>
                  </a:cubicBezTo>
                  <a:lnTo>
                    <a:pt x="13077" y="4831"/>
                  </a:lnTo>
                  <a:cubicBezTo>
                    <a:pt x="13052" y="4781"/>
                    <a:pt x="13027" y="4730"/>
                    <a:pt x="13027" y="4680"/>
                  </a:cubicBezTo>
                  <a:cubicBezTo>
                    <a:pt x="12626" y="3475"/>
                    <a:pt x="13128" y="2045"/>
                    <a:pt x="13379" y="1292"/>
                  </a:cubicBezTo>
                  <a:cubicBezTo>
                    <a:pt x="13504" y="991"/>
                    <a:pt x="13579" y="790"/>
                    <a:pt x="13529" y="740"/>
                  </a:cubicBezTo>
                  <a:cubicBezTo>
                    <a:pt x="13303" y="514"/>
                    <a:pt x="11145" y="338"/>
                    <a:pt x="8685" y="213"/>
                  </a:cubicBezTo>
                  <a:cubicBezTo>
                    <a:pt x="6393" y="79"/>
                    <a:pt x="3833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79;p53">
              <a:extLst>
                <a:ext uri="{FF2B5EF4-FFF2-40B4-BE49-F238E27FC236}">
                  <a16:creationId xmlns:a16="http://schemas.microsoft.com/office/drawing/2014/main" id="{8FE2C90B-E015-469E-80A7-499AE1D35B4F}"/>
                </a:ext>
              </a:extLst>
            </p:cNvPr>
            <p:cNvSpPr/>
            <p:nvPr/>
          </p:nvSpPr>
          <p:spPr>
            <a:xfrm>
              <a:off x="6998475" y="3802150"/>
              <a:ext cx="134925" cy="59625"/>
            </a:xfrm>
            <a:custGeom>
              <a:avLst/>
              <a:gdLst/>
              <a:ahLst/>
              <a:cxnLst/>
              <a:rect l="l" t="t" r="r" b="b"/>
              <a:pathLst>
                <a:path w="5397" h="2385" extrusionOk="0">
                  <a:moveTo>
                    <a:pt x="327" y="0"/>
                  </a:moveTo>
                  <a:cubicBezTo>
                    <a:pt x="201" y="201"/>
                    <a:pt x="101" y="377"/>
                    <a:pt x="1" y="603"/>
                  </a:cubicBezTo>
                  <a:lnTo>
                    <a:pt x="26" y="603"/>
                  </a:lnTo>
                  <a:lnTo>
                    <a:pt x="4569" y="1606"/>
                  </a:lnTo>
                  <a:cubicBezTo>
                    <a:pt x="4569" y="1606"/>
                    <a:pt x="4443" y="1832"/>
                    <a:pt x="4343" y="2184"/>
                  </a:cubicBezTo>
                  <a:lnTo>
                    <a:pt x="4293" y="2385"/>
                  </a:lnTo>
                  <a:cubicBezTo>
                    <a:pt x="4293" y="2385"/>
                    <a:pt x="5397" y="1606"/>
                    <a:pt x="5322" y="1230"/>
                  </a:cubicBezTo>
                  <a:cubicBezTo>
                    <a:pt x="5296" y="1054"/>
                    <a:pt x="979" y="151"/>
                    <a:pt x="979" y="15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80;p53">
              <a:extLst>
                <a:ext uri="{FF2B5EF4-FFF2-40B4-BE49-F238E27FC236}">
                  <a16:creationId xmlns:a16="http://schemas.microsoft.com/office/drawing/2014/main" id="{2E4E985B-7292-4DE7-9D70-0A106433280E}"/>
                </a:ext>
              </a:extLst>
            </p:cNvPr>
            <p:cNvSpPr/>
            <p:nvPr/>
          </p:nvSpPr>
          <p:spPr>
            <a:xfrm>
              <a:off x="6804600" y="4004975"/>
              <a:ext cx="88900" cy="58225"/>
            </a:xfrm>
            <a:custGeom>
              <a:avLst/>
              <a:gdLst/>
              <a:ahLst/>
              <a:cxnLst/>
              <a:rect l="l" t="t" r="r" b="b"/>
              <a:pathLst>
                <a:path w="3556" h="2329" extrusionOk="0">
                  <a:moveTo>
                    <a:pt x="766" y="0"/>
                  </a:moveTo>
                  <a:cubicBezTo>
                    <a:pt x="728" y="0"/>
                    <a:pt x="690" y="7"/>
                    <a:pt x="653" y="19"/>
                  </a:cubicBezTo>
                  <a:lnTo>
                    <a:pt x="427" y="19"/>
                  </a:lnTo>
                  <a:cubicBezTo>
                    <a:pt x="301" y="44"/>
                    <a:pt x="176" y="94"/>
                    <a:pt x="75" y="170"/>
                  </a:cubicBezTo>
                  <a:cubicBezTo>
                    <a:pt x="25" y="245"/>
                    <a:pt x="0" y="345"/>
                    <a:pt x="25" y="446"/>
                  </a:cubicBezTo>
                  <a:cubicBezTo>
                    <a:pt x="50" y="521"/>
                    <a:pt x="101" y="596"/>
                    <a:pt x="151" y="647"/>
                  </a:cubicBezTo>
                  <a:cubicBezTo>
                    <a:pt x="201" y="697"/>
                    <a:pt x="251" y="747"/>
                    <a:pt x="301" y="797"/>
                  </a:cubicBezTo>
                  <a:cubicBezTo>
                    <a:pt x="351" y="822"/>
                    <a:pt x="427" y="873"/>
                    <a:pt x="477" y="923"/>
                  </a:cubicBezTo>
                  <a:lnTo>
                    <a:pt x="828" y="1174"/>
                  </a:lnTo>
                  <a:cubicBezTo>
                    <a:pt x="954" y="1274"/>
                    <a:pt x="1079" y="1349"/>
                    <a:pt x="1230" y="1425"/>
                  </a:cubicBezTo>
                  <a:cubicBezTo>
                    <a:pt x="1355" y="1500"/>
                    <a:pt x="1481" y="1575"/>
                    <a:pt x="1606" y="1651"/>
                  </a:cubicBezTo>
                  <a:lnTo>
                    <a:pt x="2008" y="1826"/>
                  </a:lnTo>
                  <a:lnTo>
                    <a:pt x="2384" y="2002"/>
                  </a:lnTo>
                  <a:cubicBezTo>
                    <a:pt x="2510" y="2027"/>
                    <a:pt x="2610" y="2077"/>
                    <a:pt x="2736" y="2102"/>
                  </a:cubicBezTo>
                  <a:cubicBezTo>
                    <a:pt x="3163" y="2253"/>
                    <a:pt x="3464" y="2328"/>
                    <a:pt x="3464" y="2328"/>
                  </a:cubicBezTo>
                  <a:lnTo>
                    <a:pt x="3464" y="2303"/>
                  </a:lnTo>
                  <a:cubicBezTo>
                    <a:pt x="3472" y="2306"/>
                    <a:pt x="3480" y="2307"/>
                    <a:pt x="3487" y="2307"/>
                  </a:cubicBezTo>
                  <a:cubicBezTo>
                    <a:pt x="3543" y="2307"/>
                    <a:pt x="3556" y="2225"/>
                    <a:pt x="3489" y="2203"/>
                  </a:cubicBezTo>
                  <a:cubicBezTo>
                    <a:pt x="3489" y="2203"/>
                    <a:pt x="3238" y="2077"/>
                    <a:pt x="2811" y="1902"/>
                  </a:cubicBezTo>
                  <a:cubicBezTo>
                    <a:pt x="2711" y="1851"/>
                    <a:pt x="2585" y="1801"/>
                    <a:pt x="2485" y="1751"/>
                  </a:cubicBezTo>
                  <a:lnTo>
                    <a:pt x="2134" y="1550"/>
                  </a:lnTo>
                  <a:lnTo>
                    <a:pt x="1757" y="1374"/>
                  </a:lnTo>
                  <a:lnTo>
                    <a:pt x="1381" y="1149"/>
                  </a:lnTo>
                  <a:cubicBezTo>
                    <a:pt x="1255" y="1073"/>
                    <a:pt x="1104" y="998"/>
                    <a:pt x="979" y="923"/>
                  </a:cubicBezTo>
                  <a:cubicBezTo>
                    <a:pt x="879" y="847"/>
                    <a:pt x="753" y="772"/>
                    <a:pt x="628" y="672"/>
                  </a:cubicBezTo>
                  <a:lnTo>
                    <a:pt x="477" y="571"/>
                  </a:lnTo>
                  <a:cubicBezTo>
                    <a:pt x="427" y="546"/>
                    <a:pt x="377" y="496"/>
                    <a:pt x="326" y="446"/>
                  </a:cubicBezTo>
                  <a:cubicBezTo>
                    <a:pt x="276" y="421"/>
                    <a:pt x="251" y="396"/>
                    <a:pt x="226" y="345"/>
                  </a:cubicBezTo>
                  <a:cubicBezTo>
                    <a:pt x="226" y="320"/>
                    <a:pt x="226" y="320"/>
                    <a:pt x="226" y="295"/>
                  </a:cubicBezTo>
                  <a:cubicBezTo>
                    <a:pt x="301" y="245"/>
                    <a:pt x="377" y="195"/>
                    <a:pt x="452" y="170"/>
                  </a:cubicBezTo>
                  <a:cubicBezTo>
                    <a:pt x="527" y="145"/>
                    <a:pt x="602" y="120"/>
                    <a:pt x="678" y="120"/>
                  </a:cubicBezTo>
                  <a:cubicBezTo>
                    <a:pt x="803" y="94"/>
                    <a:pt x="879" y="94"/>
                    <a:pt x="879" y="94"/>
                  </a:cubicBezTo>
                  <a:cubicBezTo>
                    <a:pt x="879" y="94"/>
                    <a:pt x="904" y="69"/>
                    <a:pt x="904" y="44"/>
                  </a:cubicBezTo>
                  <a:cubicBezTo>
                    <a:pt x="904" y="19"/>
                    <a:pt x="904" y="19"/>
                    <a:pt x="879" y="19"/>
                  </a:cubicBezTo>
                  <a:cubicBezTo>
                    <a:pt x="841" y="7"/>
                    <a:pt x="803" y="0"/>
                    <a:pt x="766" y="0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81;p53">
              <a:extLst>
                <a:ext uri="{FF2B5EF4-FFF2-40B4-BE49-F238E27FC236}">
                  <a16:creationId xmlns:a16="http://schemas.microsoft.com/office/drawing/2014/main" id="{DADB49EC-0F98-4224-AF5E-ABD3DFB48238}"/>
                </a:ext>
              </a:extLst>
            </p:cNvPr>
            <p:cNvSpPr/>
            <p:nvPr/>
          </p:nvSpPr>
          <p:spPr>
            <a:xfrm>
              <a:off x="6817775" y="3960275"/>
              <a:ext cx="74550" cy="47075"/>
            </a:xfrm>
            <a:custGeom>
              <a:avLst/>
              <a:gdLst/>
              <a:ahLst/>
              <a:cxnLst/>
              <a:rect l="l" t="t" r="r" b="b"/>
              <a:pathLst>
                <a:path w="2982" h="1883" extrusionOk="0">
                  <a:moveTo>
                    <a:pt x="2909" y="747"/>
                  </a:moveTo>
                  <a:lnTo>
                    <a:pt x="2912" y="753"/>
                  </a:lnTo>
                  <a:lnTo>
                    <a:pt x="2937" y="753"/>
                  </a:lnTo>
                  <a:cubicBezTo>
                    <a:pt x="2927" y="751"/>
                    <a:pt x="2918" y="749"/>
                    <a:pt x="2909" y="747"/>
                  </a:cubicBezTo>
                  <a:close/>
                  <a:moveTo>
                    <a:pt x="477" y="0"/>
                  </a:moveTo>
                  <a:cubicBezTo>
                    <a:pt x="402" y="25"/>
                    <a:pt x="326" y="25"/>
                    <a:pt x="251" y="50"/>
                  </a:cubicBezTo>
                  <a:cubicBezTo>
                    <a:pt x="151" y="75"/>
                    <a:pt x="75" y="151"/>
                    <a:pt x="25" y="251"/>
                  </a:cubicBezTo>
                  <a:lnTo>
                    <a:pt x="0" y="301"/>
                  </a:lnTo>
                  <a:cubicBezTo>
                    <a:pt x="0" y="326"/>
                    <a:pt x="0" y="351"/>
                    <a:pt x="0" y="377"/>
                  </a:cubicBezTo>
                  <a:cubicBezTo>
                    <a:pt x="0" y="427"/>
                    <a:pt x="25" y="477"/>
                    <a:pt x="25" y="527"/>
                  </a:cubicBezTo>
                  <a:cubicBezTo>
                    <a:pt x="50" y="602"/>
                    <a:pt x="101" y="678"/>
                    <a:pt x="151" y="728"/>
                  </a:cubicBezTo>
                  <a:cubicBezTo>
                    <a:pt x="201" y="778"/>
                    <a:pt x="251" y="828"/>
                    <a:pt x="301" y="878"/>
                  </a:cubicBezTo>
                  <a:cubicBezTo>
                    <a:pt x="326" y="904"/>
                    <a:pt x="352" y="929"/>
                    <a:pt x="377" y="929"/>
                  </a:cubicBezTo>
                  <a:lnTo>
                    <a:pt x="452" y="1004"/>
                  </a:lnTo>
                  <a:lnTo>
                    <a:pt x="753" y="1205"/>
                  </a:lnTo>
                  <a:cubicBezTo>
                    <a:pt x="854" y="1255"/>
                    <a:pt x="954" y="1330"/>
                    <a:pt x="1054" y="1380"/>
                  </a:cubicBezTo>
                  <a:lnTo>
                    <a:pt x="1381" y="1531"/>
                  </a:lnTo>
                  <a:lnTo>
                    <a:pt x="1732" y="1682"/>
                  </a:lnTo>
                  <a:cubicBezTo>
                    <a:pt x="1832" y="1732"/>
                    <a:pt x="1958" y="1757"/>
                    <a:pt x="2083" y="1782"/>
                  </a:cubicBezTo>
                  <a:cubicBezTo>
                    <a:pt x="2209" y="1832"/>
                    <a:pt x="2309" y="1857"/>
                    <a:pt x="2435" y="1882"/>
                  </a:cubicBezTo>
                  <a:cubicBezTo>
                    <a:pt x="2460" y="1882"/>
                    <a:pt x="2485" y="1857"/>
                    <a:pt x="2485" y="1857"/>
                  </a:cubicBezTo>
                  <a:cubicBezTo>
                    <a:pt x="2485" y="1832"/>
                    <a:pt x="2485" y="1807"/>
                    <a:pt x="2460" y="1807"/>
                  </a:cubicBezTo>
                  <a:lnTo>
                    <a:pt x="2159" y="1657"/>
                  </a:lnTo>
                  <a:cubicBezTo>
                    <a:pt x="2033" y="1606"/>
                    <a:pt x="1933" y="1556"/>
                    <a:pt x="1832" y="1506"/>
                  </a:cubicBezTo>
                  <a:lnTo>
                    <a:pt x="1531" y="1355"/>
                  </a:lnTo>
                  <a:lnTo>
                    <a:pt x="1230" y="1155"/>
                  </a:lnTo>
                  <a:cubicBezTo>
                    <a:pt x="1130" y="1104"/>
                    <a:pt x="1029" y="1054"/>
                    <a:pt x="929" y="979"/>
                  </a:cubicBezTo>
                  <a:lnTo>
                    <a:pt x="628" y="753"/>
                  </a:lnTo>
                  <a:lnTo>
                    <a:pt x="577" y="703"/>
                  </a:lnTo>
                  <a:cubicBezTo>
                    <a:pt x="552" y="703"/>
                    <a:pt x="527" y="678"/>
                    <a:pt x="502" y="653"/>
                  </a:cubicBezTo>
                  <a:cubicBezTo>
                    <a:pt x="477" y="628"/>
                    <a:pt x="427" y="577"/>
                    <a:pt x="402" y="552"/>
                  </a:cubicBezTo>
                  <a:cubicBezTo>
                    <a:pt x="377" y="502"/>
                    <a:pt x="352" y="477"/>
                    <a:pt x="326" y="427"/>
                  </a:cubicBezTo>
                  <a:cubicBezTo>
                    <a:pt x="326" y="427"/>
                    <a:pt x="326" y="402"/>
                    <a:pt x="326" y="402"/>
                  </a:cubicBezTo>
                  <a:lnTo>
                    <a:pt x="326" y="351"/>
                  </a:lnTo>
                  <a:cubicBezTo>
                    <a:pt x="326" y="368"/>
                    <a:pt x="329" y="374"/>
                    <a:pt x="334" y="374"/>
                  </a:cubicBezTo>
                  <a:cubicBezTo>
                    <a:pt x="343" y="374"/>
                    <a:pt x="360" y="351"/>
                    <a:pt x="377" y="351"/>
                  </a:cubicBezTo>
                  <a:cubicBezTo>
                    <a:pt x="427" y="351"/>
                    <a:pt x="477" y="326"/>
                    <a:pt x="527" y="326"/>
                  </a:cubicBezTo>
                  <a:lnTo>
                    <a:pt x="828" y="326"/>
                  </a:lnTo>
                  <a:cubicBezTo>
                    <a:pt x="1054" y="351"/>
                    <a:pt x="1305" y="402"/>
                    <a:pt x="1531" y="427"/>
                  </a:cubicBezTo>
                  <a:cubicBezTo>
                    <a:pt x="1974" y="525"/>
                    <a:pt x="2441" y="648"/>
                    <a:pt x="2909" y="747"/>
                  </a:cubicBezTo>
                  <a:lnTo>
                    <a:pt x="2909" y="747"/>
                  </a:lnTo>
                  <a:lnTo>
                    <a:pt x="2887" y="703"/>
                  </a:lnTo>
                  <a:lnTo>
                    <a:pt x="2887" y="703"/>
                  </a:lnTo>
                  <a:cubicBezTo>
                    <a:pt x="2898" y="714"/>
                    <a:pt x="2910" y="719"/>
                    <a:pt x="2921" y="719"/>
                  </a:cubicBezTo>
                  <a:cubicBezTo>
                    <a:pt x="2956" y="719"/>
                    <a:pt x="2981" y="666"/>
                    <a:pt x="2962" y="628"/>
                  </a:cubicBezTo>
                  <a:cubicBezTo>
                    <a:pt x="2510" y="427"/>
                    <a:pt x="2058" y="276"/>
                    <a:pt x="1581" y="151"/>
                  </a:cubicBezTo>
                  <a:cubicBezTo>
                    <a:pt x="1356" y="100"/>
                    <a:pt x="1105" y="50"/>
                    <a:pt x="854" y="0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82;p53">
              <a:extLst>
                <a:ext uri="{FF2B5EF4-FFF2-40B4-BE49-F238E27FC236}">
                  <a16:creationId xmlns:a16="http://schemas.microsoft.com/office/drawing/2014/main" id="{1FD9FB97-17DC-421D-A5F7-BDE27411DABA}"/>
                </a:ext>
              </a:extLst>
            </p:cNvPr>
            <p:cNvSpPr/>
            <p:nvPr/>
          </p:nvSpPr>
          <p:spPr>
            <a:xfrm>
              <a:off x="6861700" y="3935950"/>
              <a:ext cx="84725" cy="41900"/>
            </a:xfrm>
            <a:custGeom>
              <a:avLst/>
              <a:gdLst/>
              <a:ahLst/>
              <a:cxnLst/>
              <a:rect l="l" t="t" r="r" b="b"/>
              <a:pathLst>
                <a:path w="3389" h="1676" extrusionOk="0">
                  <a:moveTo>
                    <a:pt x="590" y="0"/>
                  </a:moveTo>
                  <a:cubicBezTo>
                    <a:pt x="502" y="0"/>
                    <a:pt x="414" y="7"/>
                    <a:pt x="326" y="19"/>
                  </a:cubicBezTo>
                  <a:cubicBezTo>
                    <a:pt x="276" y="44"/>
                    <a:pt x="226" y="69"/>
                    <a:pt x="176" y="95"/>
                  </a:cubicBezTo>
                  <a:lnTo>
                    <a:pt x="151" y="95"/>
                  </a:lnTo>
                  <a:lnTo>
                    <a:pt x="126" y="120"/>
                  </a:lnTo>
                  <a:lnTo>
                    <a:pt x="100" y="145"/>
                  </a:lnTo>
                  <a:lnTo>
                    <a:pt x="75" y="195"/>
                  </a:lnTo>
                  <a:cubicBezTo>
                    <a:pt x="50" y="245"/>
                    <a:pt x="25" y="295"/>
                    <a:pt x="0" y="346"/>
                  </a:cubicBezTo>
                  <a:cubicBezTo>
                    <a:pt x="0" y="396"/>
                    <a:pt x="0" y="471"/>
                    <a:pt x="0" y="521"/>
                  </a:cubicBezTo>
                  <a:cubicBezTo>
                    <a:pt x="25" y="672"/>
                    <a:pt x="126" y="822"/>
                    <a:pt x="251" y="948"/>
                  </a:cubicBezTo>
                  <a:cubicBezTo>
                    <a:pt x="326" y="1048"/>
                    <a:pt x="427" y="1149"/>
                    <a:pt x="527" y="1224"/>
                  </a:cubicBezTo>
                  <a:cubicBezTo>
                    <a:pt x="678" y="1350"/>
                    <a:pt x="853" y="1475"/>
                    <a:pt x="1029" y="1575"/>
                  </a:cubicBezTo>
                  <a:lnTo>
                    <a:pt x="1205" y="1676"/>
                  </a:lnTo>
                  <a:lnTo>
                    <a:pt x="1255" y="1676"/>
                  </a:lnTo>
                  <a:cubicBezTo>
                    <a:pt x="1280" y="1651"/>
                    <a:pt x="1280" y="1626"/>
                    <a:pt x="1255" y="1626"/>
                  </a:cubicBezTo>
                  <a:lnTo>
                    <a:pt x="1104" y="1475"/>
                  </a:lnTo>
                  <a:cubicBezTo>
                    <a:pt x="954" y="1350"/>
                    <a:pt x="803" y="1224"/>
                    <a:pt x="678" y="1073"/>
                  </a:cubicBezTo>
                  <a:cubicBezTo>
                    <a:pt x="577" y="998"/>
                    <a:pt x="502" y="898"/>
                    <a:pt x="427" y="797"/>
                  </a:cubicBezTo>
                  <a:cubicBezTo>
                    <a:pt x="351" y="722"/>
                    <a:pt x="301" y="597"/>
                    <a:pt x="276" y="496"/>
                  </a:cubicBezTo>
                  <a:lnTo>
                    <a:pt x="276" y="421"/>
                  </a:lnTo>
                  <a:cubicBezTo>
                    <a:pt x="276" y="421"/>
                    <a:pt x="251" y="421"/>
                    <a:pt x="276" y="396"/>
                  </a:cubicBezTo>
                  <a:lnTo>
                    <a:pt x="326" y="371"/>
                  </a:lnTo>
                  <a:lnTo>
                    <a:pt x="326" y="346"/>
                  </a:lnTo>
                  <a:cubicBezTo>
                    <a:pt x="326" y="346"/>
                    <a:pt x="351" y="320"/>
                    <a:pt x="377" y="320"/>
                  </a:cubicBezTo>
                  <a:cubicBezTo>
                    <a:pt x="527" y="320"/>
                    <a:pt x="653" y="320"/>
                    <a:pt x="778" y="346"/>
                  </a:cubicBezTo>
                  <a:cubicBezTo>
                    <a:pt x="1079" y="421"/>
                    <a:pt x="1406" y="496"/>
                    <a:pt x="1682" y="571"/>
                  </a:cubicBezTo>
                  <a:cubicBezTo>
                    <a:pt x="1983" y="647"/>
                    <a:pt x="2259" y="697"/>
                    <a:pt x="2510" y="722"/>
                  </a:cubicBezTo>
                  <a:cubicBezTo>
                    <a:pt x="2761" y="772"/>
                    <a:pt x="3037" y="797"/>
                    <a:pt x="3313" y="797"/>
                  </a:cubicBezTo>
                  <a:lnTo>
                    <a:pt x="3313" y="772"/>
                  </a:lnTo>
                  <a:cubicBezTo>
                    <a:pt x="3338" y="772"/>
                    <a:pt x="3363" y="772"/>
                    <a:pt x="3388" y="747"/>
                  </a:cubicBezTo>
                  <a:cubicBezTo>
                    <a:pt x="3388" y="722"/>
                    <a:pt x="3363" y="672"/>
                    <a:pt x="3338" y="672"/>
                  </a:cubicBezTo>
                  <a:lnTo>
                    <a:pt x="2560" y="471"/>
                  </a:lnTo>
                  <a:cubicBezTo>
                    <a:pt x="2334" y="421"/>
                    <a:pt x="2083" y="346"/>
                    <a:pt x="1782" y="270"/>
                  </a:cubicBezTo>
                  <a:cubicBezTo>
                    <a:pt x="1481" y="170"/>
                    <a:pt x="1180" y="95"/>
                    <a:pt x="853" y="19"/>
                  </a:cubicBezTo>
                  <a:cubicBezTo>
                    <a:pt x="766" y="7"/>
                    <a:pt x="678" y="0"/>
                    <a:pt x="590" y="0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83;p53">
              <a:extLst>
                <a:ext uri="{FF2B5EF4-FFF2-40B4-BE49-F238E27FC236}">
                  <a16:creationId xmlns:a16="http://schemas.microsoft.com/office/drawing/2014/main" id="{1F95E7C4-DB8A-4A12-A38F-BFE261904EAC}"/>
                </a:ext>
              </a:extLst>
            </p:cNvPr>
            <p:cNvSpPr/>
            <p:nvPr/>
          </p:nvSpPr>
          <p:spPr>
            <a:xfrm>
              <a:off x="6942625" y="3797150"/>
              <a:ext cx="221525" cy="162500"/>
            </a:xfrm>
            <a:custGeom>
              <a:avLst/>
              <a:gdLst/>
              <a:ahLst/>
              <a:cxnLst/>
              <a:rect l="l" t="t" r="r" b="b"/>
              <a:pathLst>
                <a:path w="8861" h="6500" extrusionOk="0">
                  <a:moveTo>
                    <a:pt x="8761" y="0"/>
                  </a:moveTo>
                  <a:cubicBezTo>
                    <a:pt x="8728" y="0"/>
                    <a:pt x="8696" y="22"/>
                    <a:pt x="8685" y="75"/>
                  </a:cubicBezTo>
                  <a:cubicBezTo>
                    <a:pt x="8685" y="75"/>
                    <a:pt x="8635" y="250"/>
                    <a:pt x="8534" y="552"/>
                  </a:cubicBezTo>
                  <a:cubicBezTo>
                    <a:pt x="8484" y="702"/>
                    <a:pt x="8434" y="903"/>
                    <a:pt x="8334" y="1104"/>
                  </a:cubicBezTo>
                  <a:cubicBezTo>
                    <a:pt x="8258" y="1330"/>
                    <a:pt x="8158" y="1555"/>
                    <a:pt x="8032" y="1806"/>
                  </a:cubicBezTo>
                  <a:cubicBezTo>
                    <a:pt x="7982" y="1932"/>
                    <a:pt x="7932" y="2083"/>
                    <a:pt x="7857" y="2208"/>
                  </a:cubicBezTo>
                  <a:cubicBezTo>
                    <a:pt x="7781" y="2334"/>
                    <a:pt x="7706" y="2484"/>
                    <a:pt x="7631" y="2610"/>
                  </a:cubicBezTo>
                  <a:cubicBezTo>
                    <a:pt x="7505" y="2911"/>
                    <a:pt x="7305" y="3187"/>
                    <a:pt x="7129" y="3463"/>
                  </a:cubicBezTo>
                  <a:cubicBezTo>
                    <a:pt x="7029" y="3614"/>
                    <a:pt x="6928" y="3764"/>
                    <a:pt x="6803" y="3890"/>
                  </a:cubicBezTo>
                  <a:lnTo>
                    <a:pt x="6501" y="4316"/>
                  </a:lnTo>
                  <a:cubicBezTo>
                    <a:pt x="6376" y="4442"/>
                    <a:pt x="6250" y="4592"/>
                    <a:pt x="6100" y="4718"/>
                  </a:cubicBezTo>
                  <a:lnTo>
                    <a:pt x="5999" y="4818"/>
                  </a:lnTo>
                  <a:lnTo>
                    <a:pt x="5949" y="4869"/>
                  </a:lnTo>
                  <a:lnTo>
                    <a:pt x="5924" y="4894"/>
                  </a:lnTo>
                  <a:lnTo>
                    <a:pt x="5723" y="5069"/>
                  </a:lnTo>
                  <a:lnTo>
                    <a:pt x="5497" y="5245"/>
                  </a:lnTo>
                  <a:lnTo>
                    <a:pt x="5447" y="5295"/>
                  </a:lnTo>
                  <a:lnTo>
                    <a:pt x="5422" y="5295"/>
                  </a:lnTo>
                  <a:lnTo>
                    <a:pt x="5297" y="5370"/>
                  </a:lnTo>
                  <a:lnTo>
                    <a:pt x="5046" y="5521"/>
                  </a:lnTo>
                  <a:cubicBezTo>
                    <a:pt x="4970" y="5571"/>
                    <a:pt x="4895" y="5621"/>
                    <a:pt x="4820" y="5647"/>
                  </a:cubicBezTo>
                  <a:lnTo>
                    <a:pt x="4594" y="5772"/>
                  </a:lnTo>
                  <a:lnTo>
                    <a:pt x="4343" y="5872"/>
                  </a:lnTo>
                  <a:cubicBezTo>
                    <a:pt x="4243" y="5898"/>
                    <a:pt x="4167" y="5923"/>
                    <a:pt x="4092" y="5948"/>
                  </a:cubicBezTo>
                  <a:lnTo>
                    <a:pt x="3841" y="6023"/>
                  </a:lnTo>
                  <a:cubicBezTo>
                    <a:pt x="3766" y="6023"/>
                    <a:pt x="3665" y="6073"/>
                    <a:pt x="3590" y="6073"/>
                  </a:cubicBezTo>
                  <a:lnTo>
                    <a:pt x="3339" y="6098"/>
                  </a:lnTo>
                  <a:lnTo>
                    <a:pt x="2862" y="6174"/>
                  </a:lnTo>
                  <a:lnTo>
                    <a:pt x="2385" y="6224"/>
                  </a:lnTo>
                  <a:cubicBezTo>
                    <a:pt x="2235" y="6249"/>
                    <a:pt x="2084" y="6249"/>
                    <a:pt x="1959" y="6249"/>
                  </a:cubicBezTo>
                  <a:cubicBezTo>
                    <a:pt x="1682" y="6249"/>
                    <a:pt x="1431" y="6274"/>
                    <a:pt x="1206" y="6274"/>
                  </a:cubicBezTo>
                  <a:lnTo>
                    <a:pt x="603" y="6224"/>
                  </a:lnTo>
                  <a:cubicBezTo>
                    <a:pt x="453" y="6199"/>
                    <a:pt x="327" y="6199"/>
                    <a:pt x="227" y="6199"/>
                  </a:cubicBezTo>
                  <a:lnTo>
                    <a:pt x="101" y="6199"/>
                  </a:lnTo>
                  <a:cubicBezTo>
                    <a:pt x="51" y="6199"/>
                    <a:pt x="26" y="6224"/>
                    <a:pt x="26" y="6274"/>
                  </a:cubicBezTo>
                  <a:cubicBezTo>
                    <a:pt x="1" y="6324"/>
                    <a:pt x="26" y="6349"/>
                    <a:pt x="76" y="6374"/>
                  </a:cubicBezTo>
                  <a:lnTo>
                    <a:pt x="227" y="6400"/>
                  </a:lnTo>
                  <a:cubicBezTo>
                    <a:pt x="302" y="6400"/>
                    <a:pt x="428" y="6425"/>
                    <a:pt x="603" y="6425"/>
                  </a:cubicBezTo>
                  <a:lnTo>
                    <a:pt x="1180" y="6500"/>
                  </a:lnTo>
                  <a:lnTo>
                    <a:pt x="2410" y="6500"/>
                  </a:lnTo>
                  <a:lnTo>
                    <a:pt x="2887" y="6450"/>
                  </a:lnTo>
                  <a:lnTo>
                    <a:pt x="3389" y="6400"/>
                  </a:lnTo>
                  <a:lnTo>
                    <a:pt x="3640" y="6374"/>
                  </a:lnTo>
                  <a:cubicBezTo>
                    <a:pt x="3741" y="6349"/>
                    <a:pt x="3816" y="6324"/>
                    <a:pt x="3916" y="6299"/>
                  </a:cubicBezTo>
                  <a:lnTo>
                    <a:pt x="4167" y="6249"/>
                  </a:lnTo>
                  <a:cubicBezTo>
                    <a:pt x="4268" y="6224"/>
                    <a:pt x="4343" y="6174"/>
                    <a:pt x="4443" y="6149"/>
                  </a:cubicBezTo>
                  <a:lnTo>
                    <a:pt x="4694" y="6048"/>
                  </a:lnTo>
                  <a:lnTo>
                    <a:pt x="4970" y="5923"/>
                  </a:lnTo>
                  <a:cubicBezTo>
                    <a:pt x="5146" y="5847"/>
                    <a:pt x="5297" y="5747"/>
                    <a:pt x="5472" y="5647"/>
                  </a:cubicBezTo>
                  <a:lnTo>
                    <a:pt x="5573" y="5571"/>
                  </a:lnTo>
                  <a:lnTo>
                    <a:pt x="5598" y="5546"/>
                  </a:lnTo>
                  <a:lnTo>
                    <a:pt x="5648" y="5546"/>
                  </a:lnTo>
                  <a:lnTo>
                    <a:pt x="5698" y="5496"/>
                  </a:lnTo>
                  <a:lnTo>
                    <a:pt x="5924" y="5320"/>
                  </a:lnTo>
                  <a:lnTo>
                    <a:pt x="6125" y="5145"/>
                  </a:lnTo>
                  <a:lnTo>
                    <a:pt x="6150" y="5120"/>
                  </a:lnTo>
                  <a:lnTo>
                    <a:pt x="6200" y="5094"/>
                  </a:lnTo>
                  <a:lnTo>
                    <a:pt x="6225" y="5044"/>
                  </a:lnTo>
                  <a:lnTo>
                    <a:pt x="6326" y="4944"/>
                  </a:lnTo>
                  <a:lnTo>
                    <a:pt x="6727" y="4542"/>
                  </a:lnTo>
                  <a:cubicBezTo>
                    <a:pt x="6853" y="4392"/>
                    <a:pt x="6953" y="4241"/>
                    <a:pt x="7079" y="4090"/>
                  </a:cubicBezTo>
                  <a:cubicBezTo>
                    <a:pt x="7179" y="3940"/>
                    <a:pt x="7280" y="3789"/>
                    <a:pt x="7380" y="3639"/>
                  </a:cubicBezTo>
                  <a:cubicBezTo>
                    <a:pt x="7556" y="3363"/>
                    <a:pt x="7731" y="3061"/>
                    <a:pt x="7882" y="2760"/>
                  </a:cubicBezTo>
                  <a:lnTo>
                    <a:pt x="8108" y="2334"/>
                  </a:lnTo>
                  <a:lnTo>
                    <a:pt x="8283" y="1907"/>
                  </a:lnTo>
                  <a:cubicBezTo>
                    <a:pt x="8384" y="1656"/>
                    <a:pt x="8459" y="1405"/>
                    <a:pt x="8560" y="1179"/>
                  </a:cubicBezTo>
                  <a:cubicBezTo>
                    <a:pt x="8635" y="978"/>
                    <a:pt x="8685" y="777"/>
                    <a:pt x="8735" y="627"/>
                  </a:cubicBezTo>
                  <a:cubicBezTo>
                    <a:pt x="8811" y="301"/>
                    <a:pt x="8861" y="125"/>
                    <a:pt x="8861" y="125"/>
                  </a:cubicBezTo>
                  <a:lnTo>
                    <a:pt x="8836" y="100"/>
                  </a:lnTo>
                  <a:cubicBezTo>
                    <a:pt x="8850" y="42"/>
                    <a:pt x="8806" y="0"/>
                    <a:pt x="8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84;p53">
              <a:extLst>
                <a:ext uri="{FF2B5EF4-FFF2-40B4-BE49-F238E27FC236}">
                  <a16:creationId xmlns:a16="http://schemas.microsoft.com/office/drawing/2014/main" id="{816517E2-13D1-450E-A62B-5640D616C8DD}"/>
                </a:ext>
              </a:extLst>
            </p:cNvPr>
            <p:cNvSpPr/>
            <p:nvPr/>
          </p:nvSpPr>
          <p:spPr>
            <a:xfrm>
              <a:off x="6805850" y="3979075"/>
              <a:ext cx="60875" cy="45225"/>
            </a:xfrm>
            <a:custGeom>
              <a:avLst/>
              <a:gdLst/>
              <a:ahLst/>
              <a:cxnLst/>
              <a:rect l="l" t="t" r="r" b="b"/>
              <a:pathLst>
                <a:path w="2435" h="1809" extrusionOk="0">
                  <a:moveTo>
                    <a:pt x="527" y="1"/>
                  </a:moveTo>
                  <a:cubicBezTo>
                    <a:pt x="427" y="1"/>
                    <a:pt x="352" y="26"/>
                    <a:pt x="276" y="76"/>
                  </a:cubicBezTo>
                  <a:lnTo>
                    <a:pt x="201" y="101"/>
                  </a:lnTo>
                  <a:lnTo>
                    <a:pt x="126" y="177"/>
                  </a:lnTo>
                  <a:cubicBezTo>
                    <a:pt x="76" y="227"/>
                    <a:pt x="51" y="277"/>
                    <a:pt x="25" y="327"/>
                  </a:cubicBezTo>
                  <a:lnTo>
                    <a:pt x="0" y="428"/>
                  </a:lnTo>
                  <a:lnTo>
                    <a:pt x="0" y="453"/>
                  </a:lnTo>
                  <a:lnTo>
                    <a:pt x="0" y="528"/>
                  </a:lnTo>
                  <a:cubicBezTo>
                    <a:pt x="25" y="603"/>
                    <a:pt x="51" y="679"/>
                    <a:pt x="101" y="729"/>
                  </a:cubicBezTo>
                  <a:cubicBezTo>
                    <a:pt x="176" y="829"/>
                    <a:pt x="251" y="930"/>
                    <a:pt x="352" y="1005"/>
                  </a:cubicBezTo>
                  <a:cubicBezTo>
                    <a:pt x="452" y="1080"/>
                    <a:pt x="527" y="1130"/>
                    <a:pt x="653" y="1206"/>
                  </a:cubicBezTo>
                  <a:cubicBezTo>
                    <a:pt x="753" y="1256"/>
                    <a:pt x="854" y="1306"/>
                    <a:pt x="954" y="1356"/>
                  </a:cubicBezTo>
                  <a:cubicBezTo>
                    <a:pt x="1054" y="1407"/>
                    <a:pt x="1155" y="1457"/>
                    <a:pt x="1280" y="1507"/>
                  </a:cubicBezTo>
                  <a:cubicBezTo>
                    <a:pt x="1456" y="1582"/>
                    <a:pt x="1632" y="1632"/>
                    <a:pt x="1833" y="1683"/>
                  </a:cubicBezTo>
                  <a:cubicBezTo>
                    <a:pt x="1958" y="1733"/>
                    <a:pt x="2084" y="1758"/>
                    <a:pt x="2234" y="1783"/>
                  </a:cubicBezTo>
                  <a:lnTo>
                    <a:pt x="2385" y="1808"/>
                  </a:lnTo>
                  <a:cubicBezTo>
                    <a:pt x="2410" y="1808"/>
                    <a:pt x="2410" y="1783"/>
                    <a:pt x="2435" y="1783"/>
                  </a:cubicBezTo>
                  <a:cubicBezTo>
                    <a:pt x="2435" y="1758"/>
                    <a:pt x="2435" y="1733"/>
                    <a:pt x="2435" y="1733"/>
                  </a:cubicBezTo>
                  <a:lnTo>
                    <a:pt x="2284" y="1658"/>
                  </a:lnTo>
                  <a:cubicBezTo>
                    <a:pt x="2184" y="1607"/>
                    <a:pt x="2058" y="1557"/>
                    <a:pt x="1908" y="1482"/>
                  </a:cubicBezTo>
                  <a:lnTo>
                    <a:pt x="1682" y="1381"/>
                  </a:lnTo>
                  <a:lnTo>
                    <a:pt x="1406" y="1256"/>
                  </a:lnTo>
                  <a:cubicBezTo>
                    <a:pt x="1331" y="1206"/>
                    <a:pt x="1230" y="1156"/>
                    <a:pt x="1130" y="1105"/>
                  </a:cubicBezTo>
                  <a:cubicBezTo>
                    <a:pt x="1029" y="1055"/>
                    <a:pt x="929" y="980"/>
                    <a:pt x="854" y="930"/>
                  </a:cubicBezTo>
                  <a:cubicBezTo>
                    <a:pt x="678" y="829"/>
                    <a:pt x="502" y="704"/>
                    <a:pt x="377" y="578"/>
                  </a:cubicBezTo>
                  <a:cubicBezTo>
                    <a:pt x="352" y="553"/>
                    <a:pt x="352" y="528"/>
                    <a:pt x="327" y="503"/>
                  </a:cubicBezTo>
                  <a:lnTo>
                    <a:pt x="327" y="453"/>
                  </a:lnTo>
                  <a:cubicBezTo>
                    <a:pt x="327" y="453"/>
                    <a:pt x="327" y="428"/>
                    <a:pt x="327" y="403"/>
                  </a:cubicBezTo>
                  <a:cubicBezTo>
                    <a:pt x="327" y="377"/>
                    <a:pt x="352" y="352"/>
                    <a:pt x="352" y="327"/>
                  </a:cubicBezTo>
                  <a:cubicBezTo>
                    <a:pt x="377" y="327"/>
                    <a:pt x="377" y="302"/>
                    <a:pt x="377" y="302"/>
                  </a:cubicBezTo>
                  <a:lnTo>
                    <a:pt x="427" y="277"/>
                  </a:lnTo>
                  <a:cubicBezTo>
                    <a:pt x="477" y="227"/>
                    <a:pt x="552" y="202"/>
                    <a:pt x="603" y="177"/>
                  </a:cubicBezTo>
                  <a:cubicBezTo>
                    <a:pt x="653" y="177"/>
                    <a:pt x="728" y="152"/>
                    <a:pt x="753" y="152"/>
                  </a:cubicBezTo>
                  <a:lnTo>
                    <a:pt x="904" y="126"/>
                  </a:lnTo>
                  <a:cubicBezTo>
                    <a:pt x="904" y="101"/>
                    <a:pt x="904" y="101"/>
                    <a:pt x="904" y="76"/>
                  </a:cubicBezTo>
                  <a:cubicBezTo>
                    <a:pt x="904" y="51"/>
                    <a:pt x="904" y="26"/>
                    <a:pt x="879" y="26"/>
                  </a:cubicBezTo>
                  <a:cubicBezTo>
                    <a:pt x="829" y="1"/>
                    <a:pt x="753" y="1"/>
                    <a:pt x="703" y="1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85;p53">
              <a:extLst>
                <a:ext uri="{FF2B5EF4-FFF2-40B4-BE49-F238E27FC236}">
                  <a16:creationId xmlns:a16="http://schemas.microsoft.com/office/drawing/2014/main" id="{B515F719-8F91-4BAC-80FB-661D16EB8C06}"/>
                </a:ext>
              </a:extLst>
            </p:cNvPr>
            <p:cNvSpPr/>
            <p:nvPr/>
          </p:nvSpPr>
          <p:spPr>
            <a:xfrm>
              <a:off x="6672200" y="3906300"/>
              <a:ext cx="82850" cy="63400"/>
            </a:xfrm>
            <a:custGeom>
              <a:avLst/>
              <a:gdLst/>
              <a:ahLst/>
              <a:cxnLst/>
              <a:rect l="l" t="t" r="r" b="b"/>
              <a:pathLst>
                <a:path w="3314" h="2536" extrusionOk="0">
                  <a:moveTo>
                    <a:pt x="76" y="1"/>
                  </a:moveTo>
                  <a:cubicBezTo>
                    <a:pt x="25" y="1"/>
                    <a:pt x="0" y="51"/>
                    <a:pt x="25" y="101"/>
                  </a:cubicBezTo>
                  <a:lnTo>
                    <a:pt x="50" y="151"/>
                  </a:lnTo>
                  <a:cubicBezTo>
                    <a:pt x="50" y="176"/>
                    <a:pt x="76" y="226"/>
                    <a:pt x="101" y="252"/>
                  </a:cubicBezTo>
                  <a:cubicBezTo>
                    <a:pt x="176" y="402"/>
                    <a:pt x="251" y="528"/>
                    <a:pt x="352" y="653"/>
                  </a:cubicBezTo>
                  <a:cubicBezTo>
                    <a:pt x="477" y="829"/>
                    <a:pt x="628" y="1004"/>
                    <a:pt x="778" y="1155"/>
                  </a:cubicBezTo>
                  <a:cubicBezTo>
                    <a:pt x="879" y="1255"/>
                    <a:pt x="954" y="1331"/>
                    <a:pt x="1054" y="1406"/>
                  </a:cubicBezTo>
                  <a:cubicBezTo>
                    <a:pt x="1155" y="1481"/>
                    <a:pt x="1255" y="1582"/>
                    <a:pt x="1381" y="1632"/>
                  </a:cubicBezTo>
                  <a:lnTo>
                    <a:pt x="1682" y="1858"/>
                  </a:lnTo>
                  <a:cubicBezTo>
                    <a:pt x="1782" y="1933"/>
                    <a:pt x="1883" y="1983"/>
                    <a:pt x="2008" y="2034"/>
                  </a:cubicBezTo>
                  <a:cubicBezTo>
                    <a:pt x="2184" y="2134"/>
                    <a:pt x="2385" y="2234"/>
                    <a:pt x="2585" y="2310"/>
                  </a:cubicBezTo>
                  <a:cubicBezTo>
                    <a:pt x="2962" y="2460"/>
                    <a:pt x="3188" y="2536"/>
                    <a:pt x="3188" y="2536"/>
                  </a:cubicBezTo>
                  <a:cubicBezTo>
                    <a:pt x="3238" y="2536"/>
                    <a:pt x="3288" y="2536"/>
                    <a:pt x="3288" y="2485"/>
                  </a:cubicBezTo>
                  <a:cubicBezTo>
                    <a:pt x="3313" y="2460"/>
                    <a:pt x="3288" y="2410"/>
                    <a:pt x="3263" y="2385"/>
                  </a:cubicBezTo>
                  <a:cubicBezTo>
                    <a:pt x="3263" y="2385"/>
                    <a:pt x="3037" y="2259"/>
                    <a:pt x="2711" y="2109"/>
                  </a:cubicBezTo>
                  <a:cubicBezTo>
                    <a:pt x="2611" y="2059"/>
                    <a:pt x="2535" y="2008"/>
                    <a:pt x="2435" y="1958"/>
                  </a:cubicBezTo>
                  <a:cubicBezTo>
                    <a:pt x="2360" y="1908"/>
                    <a:pt x="2259" y="1833"/>
                    <a:pt x="2159" y="1783"/>
                  </a:cubicBezTo>
                  <a:cubicBezTo>
                    <a:pt x="2033" y="1732"/>
                    <a:pt x="1933" y="1682"/>
                    <a:pt x="1832" y="1607"/>
                  </a:cubicBezTo>
                  <a:lnTo>
                    <a:pt x="1531" y="1406"/>
                  </a:lnTo>
                  <a:cubicBezTo>
                    <a:pt x="1431" y="1331"/>
                    <a:pt x="1330" y="1255"/>
                    <a:pt x="1230" y="1180"/>
                  </a:cubicBezTo>
                  <a:cubicBezTo>
                    <a:pt x="1130" y="1105"/>
                    <a:pt x="1029" y="1030"/>
                    <a:pt x="954" y="954"/>
                  </a:cubicBezTo>
                  <a:cubicBezTo>
                    <a:pt x="879" y="879"/>
                    <a:pt x="803" y="804"/>
                    <a:pt x="728" y="728"/>
                  </a:cubicBezTo>
                  <a:cubicBezTo>
                    <a:pt x="653" y="653"/>
                    <a:pt x="578" y="578"/>
                    <a:pt x="527" y="503"/>
                  </a:cubicBezTo>
                  <a:cubicBezTo>
                    <a:pt x="452" y="427"/>
                    <a:pt x="402" y="377"/>
                    <a:pt x="352" y="327"/>
                  </a:cubicBezTo>
                  <a:lnTo>
                    <a:pt x="251" y="176"/>
                  </a:lnTo>
                  <a:cubicBezTo>
                    <a:pt x="201" y="126"/>
                    <a:pt x="176" y="76"/>
                    <a:pt x="151" y="26"/>
                  </a:cubicBezTo>
                  <a:cubicBezTo>
                    <a:pt x="126" y="1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86;p53">
              <a:extLst>
                <a:ext uri="{FF2B5EF4-FFF2-40B4-BE49-F238E27FC236}">
                  <a16:creationId xmlns:a16="http://schemas.microsoft.com/office/drawing/2014/main" id="{8CFB496F-8EF9-478B-A1B0-E746666A97D8}"/>
                </a:ext>
              </a:extLst>
            </p:cNvPr>
            <p:cNvSpPr/>
            <p:nvPr/>
          </p:nvSpPr>
          <p:spPr>
            <a:xfrm>
              <a:off x="7021075" y="3355925"/>
              <a:ext cx="69675" cy="59725"/>
            </a:xfrm>
            <a:custGeom>
              <a:avLst/>
              <a:gdLst/>
              <a:ahLst/>
              <a:cxnLst/>
              <a:rect l="l" t="t" r="r" b="b"/>
              <a:pathLst>
                <a:path w="2787" h="2389" extrusionOk="0">
                  <a:moveTo>
                    <a:pt x="1193" y="1"/>
                  </a:moveTo>
                  <a:cubicBezTo>
                    <a:pt x="583" y="1"/>
                    <a:pt x="0" y="472"/>
                    <a:pt x="0" y="1184"/>
                  </a:cubicBezTo>
                  <a:cubicBezTo>
                    <a:pt x="0" y="1836"/>
                    <a:pt x="527" y="2363"/>
                    <a:pt x="1180" y="2388"/>
                  </a:cubicBezTo>
                  <a:cubicBezTo>
                    <a:pt x="2234" y="2388"/>
                    <a:pt x="2786" y="1108"/>
                    <a:pt x="2033" y="355"/>
                  </a:cubicBezTo>
                  <a:cubicBezTo>
                    <a:pt x="1788" y="110"/>
                    <a:pt x="1488" y="1"/>
                    <a:pt x="1193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87;p53">
              <a:extLst>
                <a:ext uri="{FF2B5EF4-FFF2-40B4-BE49-F238E27FC236}">
                  <a16:creationId xmlns:a16="http://schemas.microsoft.com/office/drawing/2014/main" id="{31DA3000-F27D-40D4-9D7A-7D5433808B55}"/>
                </a:ext>
              </a:extLst>
            </p:cNvPr>
            <p:cNvSpPr/>
            <p:nvPr/>
          </p:nvSpPr>
          <p:spPr>
            <a:xfrm>
              <a:off x="6721125" y="3343375"/>
              <a:ext cx="69675" cy="59725"/>
            </a:xfrm>
            <a:custGeom>
              <a:avLst/>
              <a:gdLst/>
              <a:ahLst/>
              <a:cxnLst/>
              <a:rect l="l" t="t" r="r" b="b"/>
              <a:pathLst>
                <a:path w="2787" h="2389" extrusionOk="0">
                  <a:moveTo>
                    <a:pt x="1205" y="1"/>
                  </a:moveTo>
                  <a:cubicBezTo>
                    <a:pt x="595" y="1"/>
                    <a:pt x="1" y="472"/>
                    <a:pt x="1" y="1184"/>
                  </a:cubicBezTo>
                  <a:cubicBezTo>
                    <a:pt x="1" y="1836"/>
                    <a:pt x="528" y="2388"/>
                    <a:pt x="1181" y="2388"/>
                  </a:cubicBezTo>
                  <a:cubicBezTo>
                    <a:pt x="2260" y="2388"/>
                    <a:pt x="2787" y="1108"/>
                    <a:pt x="2034" y="355"/>
                  </a:cubicBezTo>
                  <a:cubicBezTo>
                    <a:pt x="1797" y="110"/>
                    <a:pt x="1499" y="1"/>
                    <a:pt x="1205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88;p53">
              <a:extLst>
                <a:ext uri="{FF2B5EF4-FFF2-40B4-BE49-F238E27FC236}">
                  <a16:creationId xmlns:a16="http://schemas.microsoft.com/office/drawing/2014/main" id="{36312452-2255-4529-BB7B-D90079FDB9AA}"/>
                </a:ext>
              </a:extLst>
            </p:cNvPr>
            <p:cNvSpPr/>
            <p:nvPr/>
          </p:nvSpPr>
          <p:spPr>
            <a:xfrm>
              <a:off x="6852275" y="3377975"/>
              <a:ext cx="80975" cy="60600"/>
            </a:xfrm>
            <a:custGeom>
              <a:avLst/>
              <a:gdLst/>
              <a:ahLst/>
              <a:cxnLst/>
              <a:rect l="l" t="t" r="r" b="b"/>
              <a:pathLst>
                <a:path w="3239" h="2424" extrusionOk="0">
                  <a:moveTo>
                    <a:pt x="1657" y="0"/>
                  </a:moveTo>
                  <a:cubicBezTo>
                    <a:pt x="1582" y="0"/>
                    <a:pt x="1507" y="26"/>
                    <a:pt x="1431" y="26"/>
                  </a:cubicBezTo>
                  <a:cubicBezTo>
                    <a:pt x="1256" y="51"/>
                    <a:pt x="1105" y="101"/>
                    <a:pt x="954" y="151"/>
                  </a:cubicBezTo>
                  <a:cubicBezTo>
                    <a:pt x="929" y="176"/>
                    <a:pt x="879" y="201"/>
                    <a:pt x="829" y="226"/>
                  </a:cubicBezTo>
                  <a:lnTo>
                    <a:pt x="754" y="276"/>
                  </a:lnTo>
                  <a:cubicBezTo>
                    <a:pt x="703" y="276"/>
                    <a:pt x="678" y="302"/>
                    <a:pt x="653" y="327"/>
                  </a:cubicBezTo>
                  <a:lnTo>
                    <a:pt x="553" y="402"/>
                  </a:lnTo>
                  <a:cubicBezTo>
                    <a:pt x="302" y="603"/>
                    <a:pt x="126" y="879"/>
                    <a:pt x="51" y="1180"/>
                  </a:cubicBezTo>
                  <a:cubicBezTo>
                    <a:pt x="1" y="1306"/>
                    <a:pt x="1" y="1456"/>
                    <a:pt x="1" y="1582"/>
                  </a:cubicBezTo>
                  <a:cubicBezTo>
                    <a:pt x="1" y="1757"/>
                    <a:pt x="26" y="1958"/>
                    <a:pt x="76" y="2134"/>
                  </a:cubicBezTo>
                  <a:cubicBezTo>
                    <a:pt x="101" y="2209"/>
                    <a:pt x="101" y="2259"/>
                    <a:pt x="151" y="2335"/>
                  </a:cubicBezTo>
                  <a:cubicBezTo>
                    <a:pt x="161" y="2396"/>
                    <a:pt x="209" y="2424"/>
                    <a:pt x="258" y="2424"/>
                  </a:cubicBezTo>
                  <a:cubicBezTo>
                    <a:pt x="330" y="2424"/>
                    <a:pt x="407" y="2364"/>
                    <a:pt x="377" y="2259"/>
                  </a:cubicBezTo>
                  <a:cubicBezTo>
                    <a:pt x="377" y="2259"/>
                    <a:pt x="402" y="2259"/>
                    <a:pt x="377" y="2234"/>
                  </a:cubicBezTo>
                  <a:cubicBezTo>
                    <a:pt x="352" y="2184"/>
                    <a:pt x="352" y="2159"/>
                    <a:pt x="352" y="2084"/>
                  </a:cubicBezTo>
                  <a:cubicBezTo>
                    <a:pt x="352" y="1933"/>
                    <a:pt x="352" y="1757"/>
                    <a:pt x="352" y="1607"/>
                  </a:cubicBezTo>
                  <a:cubicBezTo>
                    <a:pt x="377" y="1506"/>
                    <a:pt x="402" y="1406"/>
                    <a:pt x="427" y="1306"/>
                  </a:cubicBezTo>
                  <a:cubicBezTo>
                    <a:pt x="477" y="1205"/>
                    <a:pt x="528" y="1105"/>
                    <a:pt x="578" y="1029"/>
                  </a:cubicBezTo>
                  <a:cubicBezTo>
                    <a:pt x="653" y="929"/>
                    <a:pt x="728" y="854"/>
                    <a:pt x="804" y="778"/>
                  </a:cubicBezTo>
                  <a:lnTo>
                    <a:pt x="879" y="728"/>
                  </a:lnTo>
                  <a:cubicBezTo>
                    <a:pt x="904" y="703"/>
                    <a:pt x="929" y="703"/>
                    <a:pt x="954" y="678"/>
                  </a:cubicBezTo>
                  <a:lnTo>
                    <a:pt x="1055" y="628"/>
                  </a:lnTo>
                  <a:lnTo>
                    <a:pt x="1130" y="603"/>
                  </a:lnTo>
                  <a:cubicBezTo>
                    <a:pt x="1256" y="553"/>
                    <a:pt x="1381" y="502"/>
                    <a:pt x="1507" y="502"/>
                  </a:cubicBezTo>
                  <a:lnTo>
                    <a:pt x="1682" y="477"/>
                  </a:lnTo>
                  <a:lnTo>
                    <a:pt x="1858" y="477"/>
                  </a:lnTo>
                  <a:cubicBezTo>
                    <a:pt x="1958" y="477"/>
                    <a:pt x="2059" y="502"/>
                    <a:pt x="2184" y="527"/>
                  </a:cubicBezTo>
                  <a:cubicBezTo>
                    <a:pt x="2285" y="553"/>
                    <a:pt x="2360" y="603"/>
                    <a:pt x="2460" y="653"/>
                  </a:cubicBezTo>
                  <a:cubicBezTo>
                    <a:pt x="2611" y="728"/>
                    <a:pt x="2736" y="829"/>
                    <a:pt x="2862" y="929"/>
                  </a:cubicBezTo>
                  <a:lnTo>
                    <a:pt x="2962" y="1029"/>
                  </a:lnTo>
                  <a:lnTo>
                    <a:pt x="2987" y="1055"/>
                  </a:lnTo>
                  <a:lnTo>
                    <a:pt x="2987" y="1029"/>
                  </a:lnTo>
                  <a:cubicBezTo>
                    <a:pt x="3017" y="1059"/>
                    <a:pt x="3046" y="1071"/>
                    <a:pt x="3076" y="1071"/>
                  </a:cubicBezTo>
                  <a:cubicBezTo>
                    <a:pt x="3096" y="1071"/>
                    <a:pt x="3117" y="1065"/>
                    <a:pt x="3138" y="1055"/>
                  </a:cubicBezTo>
                  <a:cubicBezTo>
                    <a:pt x="3213" y="1029"/>
                    <a:pt x="3238" y="954"/>
                    <a:pt x="3188" y="904"/>
                  </a:cubicBezTo>
                  <a:lnTo>
                    <a:pt x="3163" y="854"/>
                  </a:lnTo>
                  <a:cubicBezTo>
                    <a:pt x="3138" y="804"/>
                    <a:pt x="3113" y="753"/>
                    <a:pt x="3088" y="703"/>
                  </a:cubicBezTo>
                  <a:cubicBezTo>
                    <a:pt x="2962" y="553"/>
                    <a:pt x="2812" y="427"/>
                    <a:pt x="2661" y="302"/>
                  </a:cubicBezTo>
                  <a:cubicBezTo>
                    <a:pt x="2561" y="226"/>
                    <a:pt x="2460" y="176"/>
                    <a:pt x="2335" y="126"/>
                  </a:cubicBezTo>
                  <a:cubicBezTo>
                    <a:pt x="2184" y="76"/>
                    <a:pt x="2059" y="26"/>
                    <a:pt x="1908" y="0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89;p53">
              <a:extLst>
                <a:ext uri="{FF2B5EF4-FFF2-40B4-BE49-F238E27FC236}">
                  <a16:creationId xmlns:a16="http://schemas.microsoft.com/office/drawing/2014/main" id="{E4AD824D-0BCC-4C3C-9CE2-5D1EA8C3521F}"/>
                </a:ext>
              </a:extLst>
            </p:cNvPr>
            <p:cNvSpPr/>
            <p:nvPr/>
          </p:nvSpPr>
          <p:spPr>
            <a:xfrm>
              <a:off x="6855425" y="3490050"/>
              <a:ext cx="94125" cy="32475"/>
            </a:xfrm>
            <a:custGeom>
              <a:avLst/>
              <a:gdLst/>
              <a:ahLst/>
              <a:cxnLst/>
              <a:rect l="l" t="t" r="r" b="b"/>
              <a:pathLst>
                <a:path w="3765" h="1299" extrusionOk="0">
                  <a:moveTo>
                    <a:pt x="1991" y="1"/>
                  </a:moveTo>
                  <a:cubicBezTo>
                    <a:pt x="881" y="1"/>
                    <a:pt x="50" y="763"/>
                    <a:pt x="50" y="763"/>
                  </a:cubicBezTo>
                  <a:lnTo>
                    <a:pt x="0" y="863"/>
                  </a:lnTo>
                  <a:cubicBezTo>
                    <a:pt x="527" y="1114"/>
                    <a:pt x="1079" y="1265"/>
                    <a:pt x="1657" y="1290"/>
                  </a:cubicBezTo>
                  <a:cubicBezTo>
                    <a:pt x="1740" y="1296"/>
                    <a:pt x="1824" y="1298"/>
                    <a:pt x="1907" y="1298"/>
                  </a:cubicBezTo>
                  <a:cubicBezTo>
                    <a:pt x="2570" y="1298"/>
                    <a:pt x="3207" y="1120"/>
                    <a:pt x="3765" y="763"/>
                  </a:cubicBezTo>
                  <a:lnTo>
                    <a:pt x="3740" y="713"/>
                  </a:lnTo>
                  <a:cubicBezTo>
                    <a:pt x="3133" y="180"/>
                    <a:pt x="2529" y="1"/>
                    <a:pt x="1991" y="1"/>
                  </a:cubicBezTo>
                  <a:close/>
                </a:path>
              </a:pathLst>
            </a:custGeom>
            <a:solidFill>
              <a:srgbClr val="E5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90;p53">
              <a:extLst>
                <a:ext uri="{FF2B5EF4-FFF2-40B4-BE49-F238E27FC236}">
                  <a16:creationId xmlns:a16="http://schemas.microsoft.com/office/drawing/2014/main" id="{016E03F8-4CA9-4BAD-910D-444337046D5F}"/>
                </a:ext>
              </a:extLst>
            </p:cNvPr>
            <p:cNvSpPr/>
            <p:nvPr/>
          </p:nvSpPr>
          <p:spPr>
            <a:xfrm>
              <a:off x="6810875" y="3445750"/>
              <a:ext cx="175075" cy="65900"/>
            </a:xfrm>
            <a:custGeom>
              <a:avLst/>
              <a:gdLst/>
              <a:ahLst/>
              <a:cxnLst/>
              <a:rect l="l" t="t" r="r" b="b"/>
              <a:pathLst>
                <a:path w="7003" h="2636" extrusionOk="0">
                  <a:moveTo>
                    <a:pt x="5885" y="0"/>
                  </a:moveTo>
                  <a:cubicBezTo>
                    <a:pt x="5255" y="0"/>
                    <a:pt x="4474" y="592"/>
                    <a:pt x="3263" y="628"/>
                  </a:cubicBezTo>
                  <a:cubicBezTo>
                    <a:pt x="3237" y="629"/>
                    <a:pt x="3211" y="629"/>
                    <a:pt x="3186" y="629"/>
                  </a:cubicBezTo>
                  <a:cubicBezTo>
                    <a:pt x="2327" y="629"/>
                    <a:pt x="1682" y="20"/>
                    <a:pt x="1101" y="20"/>
                  </a:cubicBezTo>
                  <a:cubicBezTo>
                    <a:pt x="913" y="20"/>
                    <a:pt x="732" y="83"/>
                    <a:pt x="552" y="251"/>
                  </a:cubicBezTo>
                  <a:cubicBezTo>
                    <a:pt x="0" y="778"/>
                    <a:pt x="527" y="1983"/>
                    <a:pt x="1782" y="2635"/>
                  </a:cubicBezTo>
                  <a:lnTo>
                    <a:pt x="1832" y="2560"/>
                  </a:lnTo>
                  <a:cubicBezTo>
                    <a:pt x="1832" y="2560"/>
                    <a:pt x="2671" y="1779"/>
                    <a:pt x="3789" y="1779"/>
                  </a:cubicBezTo>
                  <a:cubicBezTo>
                    <a:pt x="4323" y="1779"/>
                    <a:pt x="4921" y="1957"/>
                    <a:pt x="5522" y="2485"/>
                  </a:cubicBezTo>
                  <a:lnTo>
                    <a:pt x="5547" y="2535"/>
                  </a:lnTo>
                  <a:cubicBezTo>
                    <a:pt x="6551" y="1882"/>
                    <a:pt x="7003" y="828"/>
                    <a:pt x="6601" y="377"/>
                  </a:cubicBezTo>
                  <a:cubicBezTo>
                    <a:pt x="6375" y="100"/>
                    <a:pt x="6143" y="0"/>
                    <a:pt x="588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91;p53">
              <a:extLst>
                <a:ext uri="{FF2B5EF4-FFF2-40B4-BE49-F238E27FC236}">
                  <a16:creationId xmlns:a16="http://schemas.microsoft.com/office/drawing/2014/main" id="{C5766995-8672-459D-BBE7-F9BC589234FB}"/>
                </a:ext>
              </a:extLst>
            </p:cNvPr>
            <p:cNvSpPr/>
            <p:nvPr/>
          </p:nvSpPr>
          <p:spPr>
            <a:xfrm>
              <a:off x="7142175" y="3369200"/>
              <a:ext cx="73425" cy="20100"/>
            </a:xfrm>
            <a:custGeom>
              <a:avLst/>
              <a:gdLst/>
              <a:ahLst/>
              <a:cxnLst/>
              <a:rect l="l" t="t" r="r" b="b"/>
              <a:pathLst>
                <a:path w="2937" h="804" extrusionOk="0">
                  <a:moveTo>
                    <a:pt x="678" y="0"/>
                  </a:moveTo>
                  <a:cubicBezTo>
                    <a:pt x="452" y="0"/>
                    <a:pt x="301" y="25"/>
                    <a:pt x="301" y="25"/>
                  </a:cubicBezTo>
                  <a:cubicBezTo>
                    <a:pt x="176" y="25"/>
                    <a:pt x="76" y="126"/>
                    <a:pt x="50" y="251"/>
                  </a:cubicBezTo>
                  <a:cubicBezTo>
                    <a:pt x="0" y="402"/>
                    <a:pt x="101" y="552"/>
                    <a:pt x="251" y="602"/>
                  </a:cubicBezTo>
                  <a:cubicBezTo>
                    <a:pt x="251" y="602"/>
                    <a:pt x="402" y="653"/>
                    <a:pt x="628" y="678"/>
                  </a:cubicBezTo>
                  <a:cubicBezTo>
                    <a:pt x="904" y="728"/>
                    <a:pt x="1180" y="778"/>
                    <a:pt x="1456" y="803"/>
                  </a:cubicBezTo>
                  <a:lnTo>
                    <a:pt x="2309" y="803"/>
                  </a:lnTo>
                  <a:cubicBezTo>
                    <a:pt x="2435" y="778"/>
                    <a:pt x="2560" y="778"/>
                    <a:pt x="2711" y="753"/>
                  </a:cubicBezTo>
                  <a:cubicBezTo>
                    <a:pt x="2786" y="728"/>
                    <a:pt x="2862" y="678"/>
                    <a:pt x="2887" y="602"/>
                  </a:cubicBezTo>
                  <a:cubicBezTo>
                    <a:pt x="2937" y="477"/>
                    <a:pt x="2862" y="326"/>
                    <a:pt x="2736" y="276"/>
                  </a:cubicBezTo>
                  <a:cubicBezTo>
                    <a:pt x="2736" y="276"/>
                    <a:pt x="2585" y="226"/>
                    <a:pt x="2360" y="176"/>
                  </a:cubicBezTo>
                  <a:cubicBezTo>
                    <a:pt x="2083" y="126"/>
                    <a:pt x="1807" y="75"/>
                    <a:pt x="1531" y="50"/>
                  </a:cubicBezTo>
                  <a:cubicBezTo>
                    <a:pt x="1230" y="0"/>
                    <a:pt x="904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92;p53">
              <a:extLst>
                <a:ext uri="{FF2B5EF4-FFF2-40B4-BE49-F238E27FC236}">
                  <a16:creationId xmlns:a16="http://schemas.microsoft.com/office/drawing/2014/main" id="{01BB02ED-E776-4AC9-81C7-35C5A4F2B24B}"/>
                </a:ext>
              </a:extLst>
            </p:cNvPr>
            <p:cNvSpPr/>
            <p:nvPr/>
          </p:nvSpPr>
          <p:spPr>
            <a:xfrm>
              <a:off x="7215575" y="3409550"/>
              <a:ext cx="75325" cy="43350"/>
            </a:xfrm>
            <a:custGeom>
              <a:avLst/>
              <a:gdLst/>
              <a:ahLst/>
              <a:cxnLst/>
              <a:rect l="l" t="t" r="r" b="b"/>
              <a:pathLst>
                <a:path w="3013" h="1734" extrusionOk="0">
                  <a:moveTo>
                    <a:pt x="1568" y="1"/>
                  </a:moveTo>
                  <a:cubicBezTo>
                    <a:pt x="1506" y="1"/>
                    <a:pt x="1444" y="7"/>
                    <a:pt x="1381" y="17"/>
                  </a:cubicBezTo>
                  <a:cubicBezTo>
                    <a:pt x="1080" y="43"/>
                    <a:pt x="829" y="168"/>
                    <a:pt x="603" y="344"/>
                  </a:cubicBezTo>
                  <a:cubicBezTo>
                    <a:pt x="402" y="494"/>
                    <a:pt x="252" y="695"/>
                    <a:pt x="151" y="896"/>
                  </a:cubicBezTo>
                  <a:cubicBezTo>
                    <a:pt x="51" y="1072"/>
                    <a:pt x="1" y="1247"/>
                    <a:pt x="1" y="1423"/>
                  </a:cubicBezTo>
                  <a:cubicBezTo>
                    <a:pt x="1" y="1473"/>
                    <a:pt x="1" y="1523"/>
                    <a:pt x="26" y="1599"/>
                  </a:cubicBezTo>
                  <a:cubicBezTo>
                    <a:pt x="26" y="1599"/>
                    <a:pt x="26" y="1624"/>
                    <a:pt x="26" y="1624"/>
                  </a:cubicBezTo>
                  <a:cubicBezTo>
                    <a:pt x="48" y="1699"/>
                    <a:pt x="106" y="1733"/>
                    <a:pt x="164" y="1733"/>
                  </a:cubicBezTo>
                  <a:cubicBezTo>
                    <a:pt x="241" y="1733"/>
                    <a:pt x="316" y="1674"/>
                    <a:pt x="302" y="1574"/>
                  </a:cubicBezTo>
                  <a:lnTo>
                    <a:pt x="302" y="1523"/>
                  </a:lnTo>
                  <a:cubicBezTo>
                    <a:pt x="302" y="1498"/>
                    <a:pt x="302" y="1473"/>
                    <a:pt x="327" y="1448"/>
                  </a:cubicBezTo>
                  <a:cubicBezTo>
                    <a:pt x="377" y="1323"/>
                    <a:pt x="428" y="1222"/>
                    <a:pt x="503" y="1122"/>
                  </a:cubicBezTo>
                  <a:cubicBezTo>
                    <a:pt x="729" y="821"/>
                    <a:pt x="1055" y="595"/>
                    <a:pt x="1431" y="519"/>
                  </a:cubicBezTo>
                  <a:cubicBezTo>
                    <a:pt x="1482" y="507"/>
                    <a:pt x="1532" y="501"/>
                    <a:pt x="1582" y="501"/>
                  </a:cubicBezTo>
                  <a:cubicBezTo>
                    <a:pt x="1632" y="501"/>
                    <a:pt x="1682" y="507"/>
                    <a:pt x="1733" y="519"/>
                  </a:cubicBezTo>
                  <a:cubicBezTo>
                    <a:pt x="1783" y="519"/>
                    <a:pt x="1833" y="545"/>
                    <a:pt x="1883" y="545"/>
                  </a:cubicBezTo>
                  <a:lnTo>
                    <a:pt x="1933" y="570"/>
                  </a:lnTo>
                  <a:lnTo>
                    <a:pt x="2009" y="595"/>
                  </a:lnTo>
                  <a:cubicBezTo>
                    <a:pt x="2059" y="620"/>
                    <a:pt x="2109" y="645"/>
                    <a:pt x="2134" y="670"/>
                  </a:cubicBezTo>
                  <a:cubicBezTo>
                    <a:pt x="2184" y="695"/>
                    <a:pt x="2210" y="720"/>
                    <a:pt x="2260" y="745"/>
                  </a:cubicBezTo>
                  <a:cubicBezTo>
                    <a:pt x="2335" y="796"/>
                    <a:pt x="2385" y="846"/>
                    <a:pt x="2461" y="921"/>
                  </a:cubicBezTo>
                  <a:cubicBezTo>
                    <a:pt x="2586" y="1046"/>
                    <a:pt x="2686" y="1197"/>
                    <a:pt x="2737" y="1373"/>
                  </a:cubicBezTo>
                  <a:cubicBezTo>
                    <a:pt x="2757" y="1435"/>
                    <a:pt x="2812" y="1480"/>
                    <a:pt x="2859" y="1480"/>
                  </a:cubicBezTo>
                  <a:cubicBezTo>
                    <a:pt x="2869" y="1480"/>
                    <a:pt x="2878" y="1478"/>
                    <a:pt x="2887" y="1473"/>
                  </a:cubicBezTo>
                  <a:cubicBezTo>
                    <a:pt x="2962" y="1473"/>
                    <a:pt x="3013" y="1398"/>
                    <a:pt x="3013" y="1323"/>
                  </a:cubicBezTo>
                  <a:cubicBezTo>
                    <a:pt x="2988" y="1272"/>
                    <a:pt x="2988" y="1197"/>
                    <a:pt x="2962" y="1122"/>
                  </a:cubicBezTo>
                  <a:cubicBezTo>
                    <a:pt x="2937" y="971"/>
                    <a:pt x="2862" y="821"/>
                    <a:pt x="2762" y="670"/>
                  </a:cubicBezTo>
                  <a:cubicBezTo>
                    <a:pt x="2686" y="570"/>
                    <a:pt x="2611" y="494"/>
                    <a:pt x="2536" y="419"/>
                  </a:cubicBezTo>
                  <a:cubicBezTo>
                    <a:pt x="2486" y="369"/>
                    <a:pt x="2435" y="319"/>
                    <a:pt x="2385" y="294"/>
                  </a:cubicBezTo>
                  <a:cubicBezTo>
                    <a:pt x="2335" y="243"/>
                    <a:pt x="2285" y="218"/>
                    <a:pt x="2210" y="193"/>
                  </a:cubicBezTo>
                  <a:lnTo>
                    <a:pt x="2134" y="143"/>
                  </a:lnTo>
                  <a:lnTo>
                    <a:pt x="2034" y="93"/>
                  </a:lnTo>
                  <a:cubicBezTo>
                    <a:pt x="1959" y="68"/>
                    <a:pt x="1908" y="43"/>
                    <a:pt x="1833" y="43"/>
                  </a:cubicBezTo>
                  <a:cubicBezTo>
                    <a:pt x="1745" y="13"/>
                    <a:pt x="1657" y="1"/>
                    <a:pt x="1568" y="1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93;p53">
              <a:extLst>
                <a:ext uri="{FF2B5EF4-FFF2-40B4-BE49-F238E27FC236}">
                  <a16:creationId xmlns:a16="http://schemas.microsoft.com/office/drawing/2014/main" id="{9C655628-B273-4FED-9882-9699754C978A}"/>
                </a:ext>
              </a:extLst>
            </p:cNvPr>
            <p:cNvSpPr/>
            <p:nvPr/>
          </p:nvSpPr>
          <p:spPr>
            <a:xfrm>
              <a:off x="6884900" y="3208550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lnTo>
                    <a:pt x="1" y="26"/>
                  </a:lnTo>
                  <a:close/>
                </a:path>
              </a:pathLst>
            </a:custGeom>
            <a:solidFill>
              <a:srgbClr val="66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94;p53">
              <a:extLst>
                <a:ext uri="{FF2B5EF4-FFF2-40B4-BE49-F238E27FC236}">
                  <a16:creationId xmlns:a16="http://schemas.microsoft.com/office/drawing/2014/main" id="{914BBE0F-18E0-4385-9B66-5137DAEB120F}"/>
                </a:ext>
              </a:extLst>
            </p:cNvPr>
            <p:cNvSpPr/>
            <p:nvPr/>
          </p:nvSpPr>
          <p:spPr>
            <a:xfrm>
              <a:off x="6648350" y="3433200"/>
              <a:ext cx="120500" cy="120500"/>
            </a:xfrm>
            <a:custGeom>
              <a:avLst/>
              <a:gdLst/>
              <a:ahLst/>
              <a:cxnLst/>
              <a:rect l="l" t="t" r="r" b="b"/>
              <a:pathLst>
                <a:path w="4820" h="4820" extrusionOk="0">
                  <a:moveTo>
                    <a:pt x="2410" y="0"/>
                  </a:moveTo>
                  <a:cubicBezTo>
                    <a:pt x="1080" y="0"/>
                    <a:pt x="1" y="1079"/>
                    <a:pt x="1" y="2410"/>
                  </a:cubicBezTo>
                  <a:cubicBezTo>
                    <a:pt x="1" y="3740"/>
                    <a:pt x="1080" y="4819"/>
                    <a:pt x="2410" y="4819"/>
                  </a:cubicBezTo>
                  <a:cubicBezTo>
                    <a:pt x="3740" y="4819"/>
                    <a:pt x="4819" y="3740"/>
                    <a:pt x="4819" y="2410"/>
                  </a:cubicBezTo>
                  <a:cubicBezTo>
                    <a:pt x="4819" y="1079"/>
                    <a:pt x="3740" y="0"/>
                    <a:pt x="2410" y="0"/>
                  </a:cubicBezTo>
                  <a:close/>
                </a:path>
              </a:pathLst>
            </a:custGeom>
            <a:solidFill>
              <a:srgbClr val="E88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95;p53">
              <a:extLst>
                <a:ext uri="{FF2B5EF4-FFF2-40B4-BE49-F238E27FC236}">
                  <a16:creationId xmlns:a16="http://schemas.microsoft.com/office/drawing/2014/main" id="{C3B334A0-89FB-457A-AFD8-DDC992A1F137}"/>
                </a:ext>
              </a:extLst>
            </p:cNvPr>
            <p:cNvSpPr/>
            <p:nvPr/>
          </p:nvSpPr>
          <p:spPr>
            <a:xfrm>
              <a:off x="7020450" y="3451375"/>
              <a:ext cx="119850" cy="120500"/>
            </a:xfrm>
            <a:custGeom>
              <a:avLst/>
              <a:gdLst/>
              <a:ahLst/>
              <a:cxnLst/>
              <a:rect l="l" t="t" r="r" b="b"/>
              <a:pathLst>
                <a:path w="4794" h="4820" extrusionOk="0">
                  <a:moveTo>
                    <a:pt x="2384" y="1"/>
                  </a:moveTo>
                  <a:cubicBezTo>
                    <a:pt x="1079" y="1"/>
                    <a:pt x="0" y="1080"/>
                    <a:pt x="0" y="2410"/>
                  </a:cubicBezTo>
                  <a:cubicBezTo>
                    <a:pt x="0" y="3741"/>
                    <a:pt x="1079" y="4820"/>
                    <a:pt x="2384" y="4820"/>
                  </a:cubicBezTo>
                  <a:cubicBezTo>
                    <a:pt x="3715" y="4820"/>
                    <a:pt x="4794" y="3741"/>
                    <a:pt x="4794" y="2410"/>
                  </a:cubicBezTo>
                  <a:cubicBezTo>
                    <a:pt x="4794" y="1080"/>
                    <a:pt x="3715" y="1"/>
                    <a:pt x="2384" y="1"/>
                  </a:cubicBezTo>
                  <a:close/>
                </a:path>
              </a:pathLst>
            </a:custGeom>
            <a:solidFill>
              <a:srgbClr val="E88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96;p53">
              <a:extLst>
                <a:ext uri="{FF2B5EF4-FFF2-40B4-BE49-F238E27FC236}">
                  <a16:creationId xmlns:a16="http://schemas.microsoft.com/office/drawing/2014/main" id="{0E1AD360-337B-4312-90F7-273D1BCA70D8}"/>
                </a:ext>
              </a:extLst>
            </p:cNvPr>
            <p:cNvSpPr/>
            <p:nvPr/>
          </p:nvSpPr>
          <p:spPr>
            <a:xfrm>
              <a:off x="6633925" y="3268800"/>
              <a:ext cx="217750" cy="216500"/>
            </a:xfrm>
            <a:custGeom>
              <a:avLst/>
              <a:gdLst/>
              <a:ahLst/>
              <a:cxnLst/>
              <a:rect l="l" t="t" r="r" b="b"/>
              <a:pathLst>
                <a:path w="8710" h="8660" extrusionOk="0">
                  <a:moveTo>
                    <a:pt x="4644" y="929"/>
                  </a:moveTo>
                  <a:cubicBezTo>
                    <a:pt x="6526" y="979"/>
                    <a:pt x="8007" y="2535"/>
                    <a:pt x="7982" y="4393"/>
                  </a:cubicBezTo>
                  <a:cubicBezTo>
                    <a:pt x="7957" y="6275"/>
                    <a:pt x="6426" y="7781"/>
                    <a:pt x="4568" y="7781"/>
                  </a:cubicBezTo>
                  <a:cubicBezTo>
                    <a:pt x="2686" y="7781"/>
                    <a:pt x="1155" y="6275"/>
                    <a:pt x="1130" y="4393"/>
                  </a:cubicBezTo>
                  <a:cubicBezTo>
                    <a:pt x="1105" y="2535"/>
                    <a:pt x="2585" y="979"/>
                    <a:pt x="4468" y="929"/>
                  </a:cubicBezTo>
                  <a:close/>
                  <a:moveTo>
                    <a:pt x="4367" y="0"/>
                  </a:moveTo>
                  <a:cubicBezTo>
                    <a:pt x="1983" y="0"/>
                    <a:pt x="50" y="1908"/>
                    <a:pt x="25" y="4267"/>
                  </a:cubicBezTo>
                  <a:cubicBezTo>
                    <a:pt x="0" y="6651"/>
                    <a:pt x="1883" y="8609"/>
                    <a:pt x="4242" y="8659"/>
                  </a:cubicBezTo>
                  <a:lnTo>
                    <a:pt x="4468" y="8659"/>
                  </a:lnTo>
                  <a:cubicBezTo>
                    <a:pt x="6827" y="8609"/>
                    <a:pt x="8710" y="6651"/>
                    <a:pt x="8684" y="4267"/>
                  </a:cubicBezTo>
                  <a:cubicBezTo>
                    <a:pt x="8659" y="1908"/>
                    <a:pt x="6727" y="0"/>
                    <a:pt x="4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97;p53">
              <a:extLst>
                <a:ext uri="{FF2B5EF4-FFF2-40B4-BE49-F238E27FC236}">
                  <a16:creationId xmlns:a16="http://schemas.microsoft.com/office/drawing/2014/main" id="{87405C91-F2F5-41AB-9E4F-41B7194AE659}"/>
                </a:ext>
              </a:extLst>
            </p:cNvPr>
            <p:cNvSpPr/>
            <p:nvPr/>
          </p:nvSpPr>
          <p:spPr>
            <a:xfrm>
              <a:off x="6943900" y="3280100"/>
              <a:ext cx="217750" cy="216500"/>
            </a:xfrm>
            <a:custGeom>
              <a:avLst/>
              <a:gdLst/>
              <a:ahLst/>
              <a:cxnLst/>
              <a:rect l="l" t="t" r="r" b="b"/>
              <a:pathLst>
                <a:path w="8710" h="8660" extrusionOk="0">
                  <a:moveTo>
                    <a:pt x="4643" y="929"/>
                  </a:moveTo>
                  <a:cubicBezTo>
                    <a:pt x="6526" y="979"/>
                    <a:pt x="8057" y="2535"/>
                    <a:pt x="8032" y="4442"/>
                  </a:cubicBezTo>
                  <a:cubicBezTo>
                    <a:pt x="8007" y="6325"/>
                    <a:pt x="6450" y="7856"/>
                    <a:pt x="4543" y="7856"/>
                  </a:cubicBezTo>
                  <a:cubicBezTo>
                    <a:pt x="2635" y="7856"/>
                    <a:pt x="1104" y="6325"/>
                    <a:pt x="1079" y="4442"/>
                  </a:cubicBezTo>
                  <a:cubicBezTo>
                    <a:pt x="1054" y="2535"/>
                    <a:pt x="2560" y="979"/>
                    <a:pt x="4468" y="929"/>
                  </a:cubicBezTo>
                  <a:close/>
                  <a:moveTo>
                    <a:pt x="4342" y="0"/>
                  </a:moveTo>
                  <a:cubicBezTo>
                    <a:pt x="1983" y="0"/>
                    <a:pt x="50" y="1908"/>
                    <a:pt x="25" y="4267"/>
                  </a:cubicBezTo>
                  <a:cubicBezTo>
                    <a:pt x="0" y="6626"/>
                    <a:pt x="1857" y="8584"/>
                    <a:pt x="4242" y="8659"/>
                  </a:cubicBezTo>
                  <a:lnTo>
                    <a:pt x="4468" y="8659"/>
                  </a:lnTo>
                  <a:cubicBezTo>
                    <a:pt x="6827" y="8584"/>
                    <a:pt x="8709" y="6626"/>
                    <a:pt x="8659" y="4267"/>
                  </a:cubicBezTo>
                  <a:cubicBezTo>
                    <a:pt x="8634" y="1908"/>
                    <a:pt x="6701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98;p53">
              <a:extLst>
                <a:ext uri="{FF2B5EF4-FFF2-40B4-BE49-F238E27FC236}">
                  <a16:creationId xmlns:a16="http://schemas.microsoft.com/office/drawing/2014/main" id="{94C597D3-AA3B-4AE4-8AD8-DE2047EBA7F0}"/>
                </a:ext>
              </a:extLst>
            </p:cNvPr>
            <p:cNvSpPr/>
            <p:nvPr/>
          </p:nvSpPr>
          <p:spPr>
            <a:xfrm>
              <a:off x="6836600" y="3353575"/>
              <a:ext cx="126775" cy="35100"/>
            </a:xfrm>
            <a:custGeom>
              <a:avLst/>
              <a:gdLst/>
              <a:ahLst/>
              <a:cxnLst/>
              <a:rect l="l" t="t" r="r" b="b"/>
              <a:pathLst>
                <a:path w="5071" h="1404" extrusionOk="0">
                  <a:moveTo>
                    <a:pt x="2244" y="1"/>
                  </a:moveTo>
                  <a:cubicBezTo>
                    <a:pt x="1488" y="1"/>
                    <a:pt x="732" y="116"/>
                    <a:pt x="0" y="349"/>
                  </a:cubicBezTo>
                  <a:lnTo>
                    <a:pt x="301" y="1227"/>
                  </a:lnTo>
                  <a:cubicBezTo>
                    <a:pt x="945" y="1039"/>
                    <a:pt x="1604" y="943"/>
                    <a:pt x="2259" y="943"/>
                  </a:cubicBezTo>
                  <a:cubicBezTo>
                    <a:pt x="3087" y="943"/>
                    <a:pt x="3910" y="1095"/>
                    <a:pt x="4694" y="1403"/>
                  </a:cubicBezTo>
                  <a:lnTo>
                    <a:pt x="5070" y="550"/>
                  </a:lnTo>
                  <a:cubicBezTo>
                    <a:pt x="4159" y="185"/>
                    <a:pt x="3201" y="1"/>
                    <a:pt x="2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48;p40">
            <a:extLst>
              <a:ext uri="{FF2B5EF4-FFF2-40B4-BE49-F238E27FC236}">
                <a16:creationId xmlns:a16="http://schemas.microsoft.com/office/drawing/2014/main" id="{F133A9FD-0B84-4307-B664-6E11D3BDD16C}"/>
              </a:ext>
            </a:extLst>
          </p:cNvPr>
          <p:cNvSpPr/>
          <p:nvPr/>
        </p:nvSpPr>
        <p:spPr>
          <a:xfrm>
            <a:off x="153436" y="320239"/>
            <a:ext cx="1173853" cy="996849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AEAD004-55AF-4A1E-91F9-DB0F2F737BAA}"/>
              </a:ext>
            </a:extLst>
          </p:cNvPr>
          <p:cNvSpPr/>
          <p:nvPr/>
        </p:nvSpPr>
        <p:spPr>
          <a:xfrm>
            <a:off x="2296633" y="1297253"/>
            <a:ext cx="4657060" cy="1844106"/>
          </a:xfrm>
          <a:prstGeom prst="wedgeRoundRectCallout">
            <a:avLst>
              <a:gd name="adj1" fmla="val -36358"/>
              <a:gd name="adj2" fmla="val 7179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Como funcionan los pulmones</a:t>
            </a:r>
          </a:p>
        </p:txBody>
      </p:sp>
    </p:spTree>
    <p:extLst>
      <p:ext uri="{BB962C8B-B14F-4D97-AF65-F5344CB8AC3E}">
        <p14:creationId xmlns:p14="http://schemas.microsoft.com/office/powerpoint/2010/main" val="277944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1"/>
          <p:cNvSpPr txBox="1">
            <a:spLocks noGrp="1"/>
          </p:cNvSpPr>
          <p:nvPr>
            <p:ph type="title"/>
          </p:nvPr>
        </p:nvSpPr>
        <p:spPr>
          <a:xfrm>
            <a:off x="3817884" y="1845013"/>
            <a:ext cx="400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</a:t>
            </a:r>
            <a:r>
              <a:rPr lang="en" dirty="0"/>
              <a:t>omentamos para aprender</a:t>
            </a:r>
            <a:endParaRPr dirty="0"/>
          </a:p>
        </p:txBody>
      </p:sp>
      <p:sp>
        <p:nvSpPr>
          <p:cNvPr id="792" name="Google Shape;792;p41"/>
          <p:cNvSpPr txBox="1">
            <a:spLocks noGrp="1"/>
          </p:cNvSpPr>
          <p:nvPr>
            <p:ph type="title" idx="2"/>
          </p:nvPr>
        </p:nvSpPr>
        <p:spPr>
          <a:xfrm>
            <a:off x="938300" y="1626122"/>
            <a:ext cx="2551500" cy="18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94" name="Google Shape;794;p41"/>
          <p:cNvSpPr/>
          <p:nvPr/>
        </p:nvSpPr>
        <p:spPr>
          <a:xfrm>
            <a:off x="8321525" y="2265913"/>
            <a:ext cx="41400" cy="4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41"/>
          <p:cNvGrpSpPr/>
          <p:nvPr/>
        </p:nvGrpSpPr>
        <p:grpSpPr>
          <a:xfrm>
            <a:off x="2224575" y="300800"/>
            <a:ext cx="897298" cy="695748"/>
            <a:chOff x="4353875" y="4128075"/>
            <a:chExt cx="897298" cy="695748"/>
          </a:xfrm>
        </p:grpSpPr>
        <p:sp>
          <p:nvSpPr>
            <p:cNvPr id="796" name="Google Shape;796;p41"/>
            <p:cNvSpPr/>
            <p:nvPr/>
          </p:nvSpPr>
          <p:spPr>
            <a:xfrm>
              <a:off x="4353875" y="4470301"/>
              <a:ext cx="428853" cy="310139"/>
            </a:xfrm>
            <a:custGeom>
              <a:avLst/>
              <a:gdLst/>
              <a:ahLst/>
              <a:cxnLst/>
              <a:rect l="l" t="t" r="r" b="b"/>
              <a:pathLst>
                <a:path w="9490" h="6863" extrusionOk="0">
                  <a:moveTo>
                    <a:pt x="7143" y="1"/>
                  </a:moveTo>
                  <a:cubicBezTo>
                    <a:pt x="7090" y="1"/>
                    <a:pt x="7034" y="2"/>
                    <a:pt x="6976" y="4"/>
                  </a:cubicBezTo>
                  <a:cubicBezTo>
                    <a:pt x="6152" y="40"/>
                    <a:pt x="4807" y="357"/>
                    <a:pt x="3807" y="1855"/>
                  </a:cubicBezTo>
                  <a:cubicBezTo>
                    <a:pt x="2265" y="4159"/>
                    <a:pt x="2059" y="6217"/>
                    <a:pt x="0" y="6834"/>
                  </a:cubicBezTo>
                  <a:cubicBezTo>
                    <a:pt x="0" y="6834"/>
                    <a:pt x="274" y="6862"/>
                    <a:pt x="722" y="6862"/>
                  </a:cubicBezTo>
                  <a:cubicBezTo>
                    <a:pt x="2056" y="6862"/>
                    <a:pt x="4939" y="6614"/>
                    <a:pt x="6746" y="4637"/>
                  </a:cubicBezTo>
                  <a:cubicBezTo>
                    <a:pt x="7622" y="3678"/>
                    <a:pt x="8331" y="3038"/>
                    <a:pt x="8751" y="2533"/>
                  </a:cubicBezTo>
                  <a:cubicBezTo>
                    <a:pt x="9489" y="1643"/>
                    <a:pt x="9354" y="1156"/>
                    <a:pt x="7713" y="47"/>
                  </a:cubicBezTo>
                  <a:cubicBezTo>
                    <a:pt x="7713" y="47"/>
                    <a:pt x="7492" y="1"/>
                    <a:pt x="7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4478872" y="4506408"/>
              <a:ext cx="240682" cy="212257"/>
            </a:xfrm>
            <a:custGeom>
              <a:avLst/>
              <a:gdLst/>
              <a:ahLst/>
              <a:cxnLst/>
              <a:rect l="l" t="t" r="r" b="b"/>
              <a:pathLst>
                <a:path w="5326" h="4697" extrusionOk="0">
                  <a:moveTo>
                    <a:pt x="4266" y="0"/>
                  </a:moveTo>
                  <a:cubicBezTo>
                    <a:pt x="3498" y="0"/>
                    <a:pt x="2193" y="919"/>
                    <a:pt x="1827" y="2072"/>
                  </a:cubicBezTo>
                  <a:cubicBezTo>
                    <a:pt x="1352" y="3566"/>
                    <a:pt x="1" y="4696"/>
                    <a:pt x="1" y="4696"/>
                  </a:cubicBezTo>
                  <a:cubicBezTo>
                    <a:pt x="1" y="4696"/>
                    <a:pt x="1860" y="4268"/>
                    <a:pt x="2583" y="2632"/>
                  </a:cubicBezTo>
                  <a:cubicBezTo>
                    <a:pt x="3304" y="994"/>
                    <a:pt x="5326" y="1313"/>
                    <a:pt x="4769" y="260"/>
                  </a:cubicBezTo>
                  <a:cubicBezTo>
                    <a:pt x="4674" y="81"/>
                    <a:pt x="4494" y="0"/>
                    <a:pt x="4266" y="0"/>
                  </a:cubicBezTo>
                  <a:close/>
                </a:path>
              </a:pathLst>
            </a:custGeom>
            <a:solidFill>
              <a:srgbClr val="FA8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4432145" y="4332109"/>
              <a:ext cx="309687" cy="178139"/>
            </a:xfrm>
            <a:custGeom>
              <a:avLst/>
              <a:gdLst/>
              <a:ahLst/>
              <a:cxnLst/>
              <a:rect l="l" t="t" r="r" b="b"/>
              <a:pathLst>
                <a:path w="6853" h="3942" extrusionOk="0">
                  <a:moveTo>
                    <a:pt x="5190" y="1"/>
                  </a:moveTo>
                  <a:cubicBezTo>
                    <a:pt x="4329" y="1"/>
                    <a:pt x="3221" y="244"/>
                    <a:pt x="2079" y="1149"/>
                  </a:cubicBezTo>
                  <a:cubicBezTo>
                    <a:pt x="243" y="2603"/>
                    <a:pt x="0" y="3942"/>
                    <a:pt x="842" y="3942"/>
                  </a:cubicBezTo>
                  <a:cubicBezTo>
                    <a:pt x="1132" y="3942"/>
                    <a:pt x="1551" y="3782"/>
                    <a:pt x="2079" y="3414"/>
                  </a:cubicBezTo>
                  <a:cubicBezTo>
                    <a:pt x="3349" y="2522"/>
                    <a:pt x="4400" y="2319"/>
                    <a:pt x="5015" y="2294"/>
                  </a:cubicBezTo>
                  <a:cubicBezTo>
                    <a:pt x="5081" y="2290"/>
                    <a:pt x="5142" y="2288"/>
                    <a:pt x="5198" y="2288"/>
                  </a:cubicBezTo>
                  <a:cubicBezTo>
                    <a:pt x="5465" y="2288"/>
                    <a:pt x="5614" y="2324"/>
                    <a:pt x="5614" y="2324"/>
                  </a:cubicBezTo>
                  <a:lnTo>
                    <a:pt x="6853" y="328"/>
                  </a:lnTo>
                  <a:cubicBezTo>
                    <a:pt x="6853" y="328"/>
                    <a:pt x="6188" y="1"/>
                    <a:pt x="5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4675585" y="4554039"/>
              <a:ext cx="230740" cy="269784"/>
            </a:xfrm>
            <a:custGeom>
              <a:avLst/>
              <a:gdLst/>
              <a:ahLst/>
              <a:cxnLst/>
              <a:rect l="l" t="t" r="r" b="b"/>
              <a:pathLst>
                <a:path w="5106" h="5970" extrusionOk="0">
                  <a:moveTo>
                    <a:pt x="4695" y="0"/>
                  </a:moveTo>
                  <a:lnTo>
                    <a:pt x="2810" y="828"/>
                  </a:lnTo>
                  <a:lnTo>
                    <a:pt x="2543" y="946"/>
                  </a:lnTo>
                  <a:cubicBezTo>
                    <a:pt x="2543" y="946"/>
                    <a:pt x="2553" y="1040"/>
                    <a:pt x="2537" y="1213"/>
                  </a:cubicBezTo>
                  <a:cubicBezTo>
                    <a:pt x="2493" y="1728"/>
                    <a:pt x="2246" y="2919"/>
                    <a:pt x="960" y="4290"/>
                  </a:cubicBezTo>
                  <a:cubicBezTo>
                    <a:pt x="1" y="5313"/>
                    <a:pt x="100" y="5969"/>
                    <a:pt x="774" y="5969"/>
                  </a:cubicBezTo>
                  <a:cubicBezTo>
                    <a:pt x="1101" y="5969"/>
                    <a:pt x="1563" y="5815"/>
                    <a:pt x="2106" y="5473"/>
                  </a:cubicBezTo>
                  <a:cubicBezTo>
                    <a:pt x="2445" y="5258"/>
                    <a:pt x="2815" y="4977"/>
                    <a:pt x="3200" y="4610"/>
                  </a:cubicBezTo>
                  <a:cubicBezTo>
                    <a:pt x="5105" y="2805"/>
                    <a:pt x="4872" y="803"/>
                    <a:pt x="4742" y="189"/>
                  </a:cubicBezTo>
                  <a:cubicBezTo>
                    <a:pt x="4716" y="69"/>
                    <a:pt x="4695" y="0"/>
                    <a:pt x="4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4658774" y="4128075"/>
              <a:ext cx="592396" cy="481093"/>
            </a:xfrm>
            <a:custGeom>
              <a:avLst/>
              <a:gdLst/>
              <a:ahLst/>
              <a:cxnLst/>
              <a:rect l="l" t="t" r="r" b="b"/>
              <a:pathLst>
                <a:path w="13109" h="10646" extrusionOk="0">
                  <a:moveTo>
                    <a:pt x="12157" y="0"/>
                  </a:moveTo>
                  <a:cubicBezTo>
                    <a:pt x="12100" y="0"/>
                    <a:pt x="12042" y="6"/>
                    <a:pt x="11983" y="17"/>
                  </a:cubicBezTo>
                  <a:cubicBezTo>
                    <a:pt x="10787" y="256"/>
                    <a:pt x="8988" y="756"/>
                    <a:pt x="6812" y="1799"/>
                  </a:cubicBezTo>
                  <a:cubicBezTo>
                    <a:pt x="5310" y="2521"/>
                    <a:pt x="3630" y="3501"/>
                    <a:pt x="1839" y="4840"/>
                  </a:cubicBezTo>
                  <a:cubicBezTo>
                    <a:pt x="1365" y="5195"/>
                    <a:pt x="878" y="5578"/>
                    <a:pt x="386" y="5988"/>
                  </a:cubicBezTo>
                  <a:cubicBezTo>
                    <a:pt x="136" y="6196"/>
                    <a:pt x="0" y="6497"/>
                    <a:pt x="0" y="6807"/>
                  </a:cubicBezTo>
                  <a:cubicBezTo>
                    <a:pt x="0" y="6931"/>
                    <a:pt x="22" y="7054"/>
                    <a:pt x="65" y="7174"/>
                  </a:cubicBezTo>
                  <a:cubicBezTo>
                    <a:pt x="110" y="7300"/>
                    <a:pt x="166" y="7432"/>
                    <a:pt x="230" y="7576"/>
                  </a:cubicBezTo>
                  <a:cubicBezTo>
                    <a:pt x="549" y="8310"/>
                    <a:pt x="1103" y="9282"/>
                    <a:pt x="2004" y="10105"/>
                  </a:cubicBezTo>
                  <a:cubicBezTo>
                    <a:pt x="2128" y="10219"/>
                    <a:pt x="2254" y="10326"/>
                    <a:pt x="2389" y="10432"/>
                  </a:cubicBezTo>
                  <a:cubicBezTo>
                    <a:pt x="2539" y="10554"/>
                    <a:pt x="2721" y="10622"/>
                    <a:pt x="2908" y="10639"/>
                  </a:cubicBezTo>
                  <a:cubicBezTo>
                    <a:pt x="2942" y="10644"/>
                    <a:pt x="2977" y="10646"/>
                    <a:pt x="3012" y="10646"/>
                  </a:cubicBezTo>
                  <a:cubicBezTo>
                    <a:pt x="3080" y="10646"/>
                    <a:pt x="3149" y="10638"/>
                    <a:pt x="3217" y="10624"/>
                  </a:cubicBezTo>
                  <a:cubicBezTo>
                    <a:pt x="3315" y="10608"/>
                    <a:pt x="3414" y="10574"/>
                    <a:pt x="3507" y="10528"/>
                  </a:cubicBezTo>
                  <a:cubicBezTo>
                    <a:pt x="3895" y="10331"/>
                    <a:pt x="4451" y="10031"/>
                    <a:pt x="5114" y="9615"/>
                  </a:cubicBezTo>
                  <a:cubicBezTo>
                    <a:pt x="6409" y="8802"/>
                    <a:pt x="8110" y="7553"/>
                    <a:pt x="9734" y="5810"/>
                  </a:cubicBezTo>
                  <a:cubicBezTo>
                    <a:pt x="10904" y="4555"/>
                    <a:pt x="12027" y="3048"/>
                    <a:pt x="12927" y="1258"/>
                  </a:cubicBezTo>
                  <a:cubicBezTo>
                    <a:pt x="13108" y="900"/>
                    <a:pt x="13016" y="515"/>
                    <a:pt x="12776" y="265"/>
                  </a:cubicBezTo>
                  <a:cubicBezTo>
                    <a:pt x="12620" y="102"/>
                    <a:pt x="12402" y="0"/>
                    <a:pt x="12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4966521" y="4128165"/>
              <a:ext cx="284652" cy="262464"/>
            </a:xfrm>
            <a:custGeom>
              <a:avLst/>
              <a:gdLst/>
              <a:ahLst/>
              <a:cxnLst/>
              <a:rect l="l" t="t" r="r" b="b"/>
              <a:pathLst>
                <a:path w="6299" h="5808" extrusionOk="0">
                  <a:moveTo>
                    <a:pt x="5349" y="0"/>
                  </a:moveTo>
                  <a:cubicBezTo>
                    <a:pt x="5291" y="0"/>
                    <a:pt x="5231" y="6"/>
                    <a:pt x="5171" y="18"/>
                  </a:cubicBezTo>
                  <a:cubicBezTo>
                    <a:pt x="3974" y="255"/>
                    <a:pt x="2176" y="756"/>
                    <a:pt x="0" y="1799"/>
                  </a:cubicBezTo>
                  <a:cubicBezTo>
                    <a:pt x="104" y="2027"/>
                    <a:pt x="237" y="2299"/>
                    <a:pt x="405" y="2600"/>
                  </a:cubicBezTo>
                  <a:cubicBezTo>
                    <a:pt x="900" y="3497"/>
                    <a:pt x="1699" y="4668"/>
                    <a:pt x="2924" y="5808"/>
                  </a:cubicBezTo>
                  <a:cubicBezTo>
                    <a:pt x="4094" y="4553"/>
                    <a:pt x="5217" y="3046"/>
                    <a:pt x="6117" y="1256"/>
                  </a:cubicBezTo>
                  <a:cubicBezTo>
                    <a:pt x="6298" y="898"/>
                    <a:pt x="6206" y="513"/>
                    <a:pt x="5964" y="264"/>
                  </a:cubicBezTo>
                  <a:cubicBezTo>
                    <a:pt x="5809" y="102"/>
                    <a:pt x="559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4832712" y="4341057"/>
              <a:ext cx="119934" cy="119979"/>
            </a:xfrm>
            <a:custGeom>
              <a:avLst/>
              <a:gdLst/>
              <a:ahLst/>
              <a:cxnLst/>
              <a:rect l="l" t="t" r="r" b="b"/>
              <a:pathLst>
                <a:path w="2654" h="2655" extrusionOk="0">
                  <a:moveTo>
                    <a:pt x="1327" y="1"/>
                  </a:moveTo>
                  <a:cubicBezTo>
                    <a:pt x="595" y="1"/>
                    <a:pt x="1" y="595"/>
                    <a:pt x="1" y="1328"/>
                  </a:cubicBezTo>
                  <a:cubicBezTo>
                    <a:pt x="1" y="2060"/>
                    <a:pt x="595" y="2654"/>
                    <a:pt x="1327" y="2654"/>
                  </a:cubicBezTo>
                  <a:cubicBezTo>
                    <a:pt x="2060" y="2654"/>
                    <a:pt x="2654" y="2060"/>
                    <a:pt x="2654" y="1328"/>
                  </a:cubicBezTo>
                  <a:cubicBezTo>
                    <a:pt x="2654" y="595"/>
                    <a:pt x="2060" y="1"/>
                    <a:pt x="1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41"/>
          <p:cNvGrpSpPr/>
          <p:nvPr/>
        </p:nvGrpSpPr>
        <p:grpSpPr>
          <a:xfrm rot="1164546">
            <a:off x="3822519" y="4020204"/>
            <a:ext cx="1019383" cy="979930"/>
            <a:chOff x="4795275" y="522350"/>
            <a:chExt cx="982175" cy="944450"/>
          </a:xfrm>
        </p:grpSpPr>
        <p:sp>
          <p:nvSpPr>
            <p:cNvPr id="804" name="Google Shape;804;p41"/>
            <p:cNvSpPr/>
            <p:nvPr/>
          </p:nvSpPr>
          <p:spPr>
            <a:xfrm>
              <a:off x="4843250" y="540675"/>
              <a:ext cx="899900" cy="899900"/>
            </a:xfrm>
            <a:custGeom>
              <a:avLst/>
              <a:gdLst/>
              <a:ahLst/>
              <a:cxnLst/>
              <a:rect l="l" t="t" r="r" b="b"/>
              <a:pathLst>
                <a:path w="35996" h="35996" extrusionOk="0">
                  <a:moveTo>
                    <a:pt x="17998" y="0"/>
                  </a:moveTo>
                  <a:cubicBezTo>
                    <a:pt x="15237" y="0"/>
                    <a:pt x="12624" y="619"/>
                    <a:pt x="10287" y="1731"/>
                  </a:cubicBezTo>
                  <a:cubicBezTo>
                    <a:pt x="8262" y="2694"/>
                    <a:pt x="6443" y="4023"/>
                    <a:pt x="4921" y="5633"/>
                  </a:cubicBezTo>
                  <a:cubicBezTo>
                    <a:pt x="1871" y="8856"/>
                    <a:pt x="0" y="13210"/>
                    <a:pt x="0" y="17998"/>
                  </a:cubicBezTo>
                  <a:cubicBezTo>
                    <a:pt x="0" y="27938"/>
                    <a:pt x="8059" y="35995"/>
                    <a:pt x="17998" y="35995"/>
                  </a:cubicBezTo>
                  <a:cubicBezTo>
                    <a:pt x="23876" y="35995"/>
                    <a:pt x="29094" y="33179"/>
                    <a:pt x="32378" y="28823"/>
                  </a:cubicBezTo>
                  <a:cubicBezTo>
                    <a:pt x="34651" y="25812"/>
                    <a:pt x="35995" y="22062"/>
                    <a:pt x="35995" y="17998"/>
                  </a:cubicBezTo>
                  <a:cubicBezTo>
                    <a:pt x="35995" y="16348"/>
                    <a:pt x="35773" y="14750"/>
                    <a:pt x="35357" y="13231"/>
                  </a:cubicBezTo>
                  <a:cubicBezTo>
                    <a:pt x="33269" y="5604"/>
                    <a:pt x="26287" y="0"/>
                    <a:pt x="179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5199550" y="646100"/>
              <a:ext cx="403150" cy="419075"/>
            </a:xfrm>
            <a:custGeom>
              <a:avLst/>
              <a:gdLst/>
              <a:ahLst/>
              <a:cxnLst/>
              <a:rect l="l" t="t" r="r" b="b"/>
              <a:pathLst>
                <a:path w="16126" h="16763" extrusionOk="0">
                  <a:moveTo>
                    <a:pt x="4784" y="0"/>
                  </a:moveTo>
                  <a:cubicBezTo>
                    <a:pt x="3709" y="0"/>
                    <a:pt x="2594" y="315"/>
                    <a:pt x="1447" y="1007"/>
                  </a:cubicBezTo>
                  <a:cubicBezTo>
                    <a:pt x="993" y="1282"/>
                    <a:pt x="554" y="1623"/>
                    <a:pt x="302" y="2093"/>
                  </a:cubicBezTo>
                  <a:cubicBezTo>
                    <a:pt x="1" y="2658"/>
                    <a:pt x="2" y="3332"/>
                    <a:pt x="57" y="3969"/>
                  </a:cubicBezTo>
                  <a:cubicBezTo>
                    <a:pt x="454" y="8846"/>
                    <a:pt x="3472" y="13431"/>
                    <a:pt x="7794" y="15726"/>
                  </a:cubicBezTo>
                  <a:cubicBezTo>
                    <a:pt x="8937" y="16334"/>
                    <a:pt x="10288" y="16763"/>
                    <a:pt x="11569" y="16763"/>
                  </a:cubicBezTo>
                  <a:cubicBezTo>
                    <a:pt x="12561" y="16763"/>
                    <a:pt x="13510" y="16505"/>
                    <a:pt x="14289" y="15874"/>
                  </a:cubicBezTo>
                  <a:cubicBezTo>
                    <a:pt x="15991" y="14491"/>
                    <a:pt x="16125" y="11919"/>
                    <a:pt x="15617" y="9785"/>
                  </a:cubicBezTo>
                  <a:cubicBezTo>
                    <a:pt x="14675" y="5848"/>
                    <a:pt x="12133" y="4229"/>
                    <a:pt x="9215" y="1809"/>
                  </a:cubicBezTo>
                  <a:cubicBezTo>
                    <a:pt x="7835" y="668"/>
                    <a:pt x="6351" y="0"/>
                    <a:pt x="478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5100375" y="540700"/>
              <a:ext cx="626800" cy="330800"/>
            </a:xfrm>
            <a:custGeom>
              <a:avLst/>
              <a:gdLst/>
              <a:ahLst/>
              <a:cxnLst/>
              <a:rect l="l" t="t" r="r" b="b"/>
              <a:pathLst>
                <a:path w="25072" h="13232" extrusionOk="0">
                  <a:moveTo>
                    <a:pt x="7713" y="1"/>
                  </a:moveTo>
                  <a:cubicBezTo>
                    <a:pt x="4951" y="1"/>
                    <a:pt x="2339" y="620"/>
                    <a:pt x="0" y="1731"/>
                  </a:cubicBezTo>
                  <a:cubicBezTo>
                    <a:pt x="1544" y="1480"/>
                    <a:pt x="3109" y="1350"/>
                    <a:pt x="4670" y="1350"/>
                  </a:cubicBezTo>
                  <a:cubicBezTo>
                    <a:pt x="7475" y="1350"/>
                    <a:pt x="10269" y="1772"/>
                    <a:pt x="12917" y="2676"/>
                  </a:cubicBezTo>
                  <a:cubicBezTo>
                    <a:pt x="18250" y="4496"/>
                    <a:pt x="22831" y="8404"/>
                    <a:pt x="25072" y="13232"/>
                  </a:cubicBezTo>
                  <a:cubicBezTo>
                    <a:pt x="22984" y="5605"/>
                    <a:pt x="16002" y="1"/>
                    <a:pt x="771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4843250" y="681475"/>
              <a:ext cx="809450" cy="759100"/>
            </a:xfrm>
            <a:custGeom>
              <a:avLst/>
              <a:gdLst/>
              <a:ahLst/>
              <a:cxnLst/>
              <a:rect l="l" t="t" r="r" b="b"/>
              <a:pathLst>
                <a:path w="32378" h="30364" extrusionOk="0">
                  <a:moveTo>
                    <a:pt x="4921" y="1"/>
                  </a:moveTo>
                  <a:lnTo>
                    <a:pt x="4921" y="1"/>
                  </a:lnTo>
                  <a:cubicBezTo>
                    <a:pt x="1871" y="3224"/>
                    <a:pt x="0" y="7578"/>
                    <a:pt x="0" y="12366"/>
                  </a:cubicBezTo>
                  <a:cubicBezTo>
                    <a:pt x="0" y="22306"/>
                    <a:pt x="8059" y="30363"/>
                    <a:pt x="17998" y="30363"/>
                  </a:cubicBezTo>
                  <a:cubicBezTo>
                    <a:pt x="23876" y="30363"/>
                    <a:pt x="29094" y="27547"/>
                    <a:pt x="32378" y="23191"/>
                  </a:cubicBezTo>
                  <a:lnTo>
                    <a:pt x="32378" y="23191"/>
                  </a:lnTo>
                  <a:cubicBezTo>
                    <a:pt x="31530" y="23372"/>
                    <a:pt x="30661" y="23445"/>
                    <a:pt x="29790" y="23445"/>
                  </a:cubicBezTo>
                  <a:cubicBezTo>
                    <a:pt x="29045" y="23445"/>
                    <a:pt x="28298" y="23391"/>
                    <a:pt x="27558" y="23307"/>
                  </a:cubicBezTo>
                  <a:cubicBezTo>
                    <a:pt x="19438" y="22369"/>
                    <a:pt x="11862" y="17461"/>
                    <a:pt x="7696" y="10424"/>
                  </a:cubicBezTo>
                  <a:cubicBezTo>
                    <a:pt x="5930" y="7417"/>
                    <a:pt x="4581" y="3603"/>
                    <a:pt x="4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5096550" y="1121750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2880" h="2880" extrusionOk="0">
                  <a:moveTo>
                    <a:pt x="1440" y="0"/>
                  </a:moveTo>
                  <a:cubicBezTo>
                    <a:pt x="645" y="0"/>
                    <a:pt x="0" y="645"/>
                    <a:pt x="0" y="1440"/>
                  </a:cubicBezTo>
                  <a:cubicBezTo>
                    <a:pt x="0" y="2235"/>
                    <a:pt x="645" y="2879"/>
                    <a:pt x="1440" y="2879"/>
                  </a:cubicBezTo>
                  <a:cubicBezTo>
                    <a:pt x="2235" y="2879"/>
                    <a:pt x="2879" y="2235"/>
                    <a:pt x="2879" y="1440"/>
                  </a:cubicBezTo>
                  <a:cubicBezTo>
                    <a:pt x="2879" y="643"/>
                    <a:pt x="2235" y="0"/>
                    <a:pt x="1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5390850" y="795250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2880" h="2880" extrusionOk="0">
                  <a:moveTo>
                    <a:pt x="1439" y="1"/>
                  </a:moveTo>
                  <a:cubicBezTo>
                    <a:pt x="645" y="1"/>
                    <a:pt x="0" y="645"/>
                    <a:pt x="0" y="1441"/>
                  </a:cubicBezTo>
                  <a:cubicBezTo>
                    <a:pt x="0" y="2235"/>
                    <a:pt x="645" y="2880"/>
                    <a:pt x="1439" y="2880"/>
                  </a:cubicBezTo>
                  <a:cubicBezTo>
                    <a:pt x="2235" y="2880"/>
                    <a:pt x="2879" y="2235"/>
                    <a:pt x="2879" y="1441"/>
                  </a:cubicBezTo>
                  <a:cubicBezTo>
                    <a:pt x="2879" y="645"/>
                    <a:pt x="2235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5203525" y="921200"/>
              <a:ext cx="158850" cy="172275"/>
            </a:xfrm>
            <a:custGeom>
              <a:avLst/>
              <a:gdLst/>
              <a:ahLst/>
              <a:cxnLst/>
              <a:rect l="l" t="t" r="r" b="b"/>
              <a:pathLst>
                <a:path w="6354" h="6891" extrusionOk="0">
                  <a:moveTo>
                    <a:pt x="6006" y="1"/>
                  </a:moveTo>
                  <a:cubicBezTo>
                    <a:pt x="5938" y="1"/>
                    <a:pt x="5870" y="23"/>
                    <a:pt x="5813" y="69"/>
                  </a:cubicBezTo>
                  <a:cubicBezTo>
                    <a:pt x="4687" y="977"/>
                    <a:pt x="3385" y="2320"/>
                    <a:pt x="1938" y="4057"/>
                  </a:cubicBezTo>
                  <a:cubicBezTo>
                    <a:pt x="865" y="5349"/>
                    <a:pt x="108" y="6390"/>
                    <a:pt x="101" y="6401"/>
                  </a:cubicBezTo>
                  <a:cubicBezTo>
                    <a:pt x="1" y="6538"/>
                    <a:pt x="31" y="6731"/>
                    <a:pt x="169" y="6831"/>
                  </a:cubicBezTo>
                  <a:cubicBezTo>
                    <a:pt x="222" y="6871"/>
                    <a:pt x="286" y="6891"/>
                    <a:pt x="349" y="6891"/>
                  </a:cubicBezTo>
                  <a:cubicBezTo>
                    <a:pt x="443" y="6891"/>
                    <a:pt x="538" y="6848"/>
                    <a:pt x="601" y="6763"/>
                  </a:cubicBezTo>
                  <a:cubicBezTo>
                    <a:pt x="629" y="6722"/>
                    <a:pt x="3591" y="2657"/>
                    <a:pt x="6200" y="549"/>
                  </a:cubicBezTo>
                  <a:cubicBezTo>
                    <a:pt x="6332" y="442"/>
                    <a:pt x="6353" y="248"/>
                    <a:pt x="6246" y="115"/>
                  </a:cubicBezTo>
                  <a:cubicBezTo>
                    <a:pt x="6185" y="40"/>
                    <a:pt x="6095" y="1"/>
                    <a:pt x="60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5442700" y="937250"/>
              <a:ext cx="121600" cy="99650"/>
            </a:xfrm>
            <a:custGeom>
              <a:avLst/>
              <a:gdLst/>
              <a:ahLst/>
              <a:cxnLst/>
              <a:rect l="l" t="t" r="r" b="b"/>
              <a:pathLst>
                <a:path w="4864" h="3986" extrusionOk="0">
                  <a:moveTo>
                    <a:pt x="2063" y="0"/>
                  </a:moveTo>
                  <a:cubicBezTo>
                    <a:pt x="1274" y="0"/>
                    <a:pt x="549" y="277"/>
                    <a:pt x="208" y="1136"/>
                  </a:cubicBezTo>
                  <a:cubicBezTo>
                    <a:pt x="22" y="1606"/>
                    <a:pt x="1" y="2124"/>
                    <a:pt x="15" y="2628"/>
                  </a:cubicBezTo>
                  <a:cubicBezTo>
                    <a:pt x="21" y="2812"/>
                    <a:pt x="32" y="2999"/>
                    <a:pt x="97" y="3172"/>
                  </a:cubicBezTo>
                  <a:cubicBezTo>
                    <a:pt x="292" y="3685"/>
                    <a:pt x="901" y="3900"/>
                    <a:pt x="1447" y="3960"/>
                  </a:cubicBezTo>
                  <a:cubicBezTo>
                    <a:pt x="1601" y="3977"/>
                    <a:pt x="1758" y="3986"/>
                    <a:pt x="1915" y="3986"/>
                  </a:cubicBezTo>
                  <a:cubicBezTo>
                    <a:pt x="2722" y="3986"/>
                    <a:pt x="3539" y="3749"/>
                    <a:pt x="4093" y="3174"/>
                  </a:cubicBezTo>
                  <a:cubicBezTo>
                    <a:pt x="4753" y="2486"/>
                    <a:pt x="4863" y="1249"/>
                    <a:pt x="4152" y="613"/>
                  </a:cubicBezTo>
                  <a:cubicBezTo>
                    <a:pt x="3880" y="370"/>
                    <a:pt x="3527" y="236"/>
                    <a:pt x="3172" y="149"/>
                  </a:cubicBezTo>
                  <a:cubicBezTo>
                    <a:pt x="2810" y="60"/>
                    <a:pt x="2430" y="0"/>
                    <a:pt x="20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4795275" y="863800"/>
              <a:ext cx="156450" cy="228225"/>
            </a:xfrm>
            <a:custGeom>
              <a:avLst/>
              <a:gdLst/>
              <a:ahLst/>
              <a:cxnLst/>
              <a:rect l="l" t="t" r="r" b="b"/>
              <a:pathLst>
                <a:path w="6258" h="9129" extrusionOk="0">
                  <a:moveTo>
                    <a:pt x="3918" y="1"/>
                  </a:moveTo>
                  <a:cubicBezTo>
                    <a:pt x="3779" y="1"/>
                    <a:pt x="3635" y="15"/>
                    <a:pt x="3485" y="46"/>
                  </a:cubicBezTo>
                  <a:cubicBezTo>
                    <a:pt x="3230" y="101"/>
                    <a:pt x="2988" y="198"/>
                    <a:pt x="2761" y="322"/>
                  </a:cubicBezTo>
                  <a:cubicBezTo>
                    <a:pt x="2522" y="454"/>
                    <a:pt x="2294" y="615"/>
                    <a:pt x="2082" y="781"/>
                  </a:cubicBezTo>
                  <a:cubicBezTo>
                    <a:pt x="1298" y="1392"/>
                    <a:pt x="582" y="2151"/>
                    <a:pt x="258" y="3093"/>
                  </a:cubicBezTo>
                  <a:cubicBezTo>
                    <a:pt x="26" y="3761"/>
                    <a:pt x="8" y="4483"/>
                    <a:pt x="5" y="5192"/>
                  </a:cubicBezTo>
                  <a:cubicBezTo>
                    <a:pt x="0" y="6032"/>
                    <a:pt x="26" y="6903"/>
                    <a:pt x="416" y="7645"/>
                  </a:cubicBezTo>
                  <a:cubicBezTo>
                    <a:pt x="898" y="8560"/>
                    <a:pt x="1930" y="9128"/>
                    <a:pt x="2963" y="9128"/>
                  </a:cubicBezTo>
                  <a:cubicBezTo>
                    <a:pt x="3093" y="9128"/>
                    <a:pt x="3223" y="9119"/>
                    <a:pt x="3352" y="9101"/>
                  </a:cubicBezTo>
                  <a:cubicBezTo>
                    <a:pt x="4507" y="8938"/>
                    <a:pt x="5509" y="8059"/>
                    <a:pt x="5886" y="6958"/>
                  </a:cubicBezTo>
                  <a:cubicBezTo>
                    <a:pt x="5979" y="6686"/>
                    <a:pt x="6044" y="6389"/>
                    <a:pt x="6084" y="6079"/>
                  </a:cubicBezTo>
                  <a:cubicBezTo>
                    <a:pt x="6257" y="4780"/>
                    <a:pt x="6029" y="3228"/>
                    <a:pt x="5920" y="2052"/>
                  </a:cubicBezTo>
                  <a:cubicBezTo>
                    <a:pt x="5821" y="985"/>
                    <a:pt x="5055" y="1"/>
                    <a:pt x="3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4795275" y="871850"/>
              <a:ext cx="152125" cy="220175"/>
            </a:xfrm>
            <a:custGeom>
              <a:avLst/>
              <a:gdLst/>
              <a:ahLst/>
              <a:cxnLst/>
              <a:rect l="l" t="t" r="r" b="b"/>
              <a:pathLst>
                <a:path w="6085" h="8807" extrusionOk="0">
                  <a:moveTo>
                    <a:pt x="2761" y="0"/>
                  </a:moveTo>
                  <a:lnTo>
                    <a:pt x="2761" y="0"/>
                  </a:lnTo>
                  <a:cubicBezTo>
                    <a:pt x="2522" y="132"/>
                    <a:pt x="2294" y="293"/>
                    <a:pt x="2082" y="459"/>
                  </a:cubicBezTo>
                  <a:cubicBezTo>
                    <a:pt x="1298" y="1070"/>
                    <a:pt x="582" y="1829"/>
                    <a:pt x="258" y="2771"/>
                  </a:cubicBezTo>
                  <a:cubicBezTo>
                    <a:pt x="26" y="3439"/>
                    <a:pt x="8" y="4161"/>
                    <a:pt x="5" y="4870"/>
                  </a:cubicBezTo>
                  <a:cubicBezTo>
                    <a:pt x="0" y="5710"/>
                    <a:pt x="26" y="6581"/>
                    <a:pt x="416" y="7323"/>
                  </a:cubicBezTo>
                  <a:cubicBezTo>
                    <a:pt x="898" y="8238"/>
                    <a:pt x="1930" y="8806"/>
                    <a:pt x="2963" y="8806"/>
                  </a:cubicBezTo>
                  <a:cubicBezTo>
                    <a:pt x="3093" y="8806"/>
                    <a:pt x="3223" y="8797"/>
                    <a:pt x="3352" y="8779"/>
                  </a:cubicBezTo>
                  <a:cubicBezTo>
                    <a:pt x="4507" y="8616"/>
                    <a:pt x="5509" y="7737"/>
                    <a:pt x="5886" y="6636"/>
                  </a:cubicBezTo>
                  <a:cubicBezTo>
                    <a:pt x="5979" y="6364"/>
                    <a:pt x="6044" y="6067"/>
                    <a:pt x="6084" y="5757"/>
                  </a:cubicBezTo>
                  <a:cubicBezTo>
                    <a:pt x="6060" y="5755"/>
                    <a:pt x="6037" y="5754"/>
                    <a:pt x="6014" y="5754"/>
                  </a:cubicBezTo>
                  <a:cubicBezTo>
                    <a:pt x="5342" y="5754"/>
                    <a:pt x="4919" y="6643"/>
                    <a:pt x="4270" y="6944"/>
                  </a:cubicBezTo>
                  <a:cubicBezTo>
                    <a:pt x="4113" y="7016"/>
                    <a:pt x="3948" y="7049"/>
                    <a:pt x="3782" y="7049"/>
                  </a:cubicBezTo>
                  <a:cubicBezTo>
                    <a:pt x="3183" y="7049"/>
                    <a:pt x="2575" y="6621"/>
                    <a:pt x="2285" y="6067"/>
                  </a:cubicBezTo>
                  <a:cubicBezTo>
                    <a:pt x="1915" y="5361"/>
                    <a:pt x="1924" y="4525"/>
                    <a:pt x="1945" y="3729"/>
                  </a:cubicBezTo>
                  <a:cubicBezTo>
                    <a:pt x="1977" y="2629"/>
                    <a:pt x="2051" y="1466"/>
                    <a:pt x="2498" y="445"/>
                  </a:cubicBezTo>
                  <a:cubicBezTo>
                    <a:pt x="2562" y="300"/>
                    <a:pt x="2655" y="152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4961725" y="709500"/>
              <a:ext cx="195400" cy="159050"/>
            </a:xfrm>
            <a:custGeom>
              <a:avLst/>
              <a:gdLst/>
              <a:ahLst/>
              <a:cxnLst/>
              <a:rect l="l" t="t" r="r" b="b"/>
              <a:pathLst>
                <a:path w="7816" h="6362" extrusionOk="0">
                  <a:moveTo>
                    <a:pt x="5178" y="1"/>
                  </a:moveTo>
                  <a:cubicBezTo>
                    <a:pt x="4792" y="1"/>
                    <a:pt x="4403" y="56"/>
                    <a:pt x="4029" y="142"/>
                  </a:cubicBezTo>
                  <a:cubicBezTo>
                    <a:pt x="3994" y="152"/>
                    <a:pt x="3957" y="157"/>
                    <a:pt x="3923" y="170"/>
                  </a:cubicBezTo>
                  <a:lnTo>
                    <a:pt x="3920" y="170"/>
                  </a:lnTo>
                  <a:cubicBezTo>
                    <a:pt x="2847" y="432"/>
                    <a:pt x="1823" y="963"/>
                    <a:pt x="1111" y="1802"/>
                  </a:cubicBezTo>
                  <a:cubicBezTo>
                    <a:pt x="369" y="2666"/>
                    <a:pt x="1" y="3885"/>
                    <a:pt x="301" y="4980"/>
                  </a:cubicBezTo>
                  <a:cubicBezTo>
                    <a:pt x="415" y="5400"/>
                    <a:pt x="634" y="5807"/>
                    <a:pt x="990" y="6057"/>
                  </a:cubicBezTo>
                  <a:cubicBezTo>
                    <a:pt x="1305" y="6283"/>
                    <a:pt x="1702" y="6362"/>
                    <a:pt x="2095" y="6362"/>
                  </a:cubicBezTo>
                  <a:cubicBezTo>
                    <a:pt x="2174" y="6362"/>
                    <a:pt x="2252" y="6358"/>
                    <a:pt x="2330" y="6353"/>
                  </a:cubicBezTo>
                  <a:cubicBezTo>
                    <a:pt x="3807" y="6238"/>
                    <a:pt x="6458" y="4728"/>
                    <a:pt x="7384" y="3104"/>
                  </a:cubicBezTo>
                  <a:cubicBezTo>
                    <a:pt x="7549" y="2816"/>
                    <a:pt x="7658" y="2531"/>
                    <a:pt x="7698" y="2243"/>
                  </a:cubicBezTo>
                  <a:cubicBezTo>
                    <a:pt x="7815" y="1420"/>
                    <a:pt x="7229" y="609"/>
                    <a:pt x="6476" y="260"/>
                  </a:cubicBezTo>
                  <a:cubicBezTo>
                    <a:pt x="6070" y="75"/>
                    <a:pt x="5627" y="1"/>
                    <a:pt x="5178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4961725" y="713750"/>
              <a:ext cx="184600" cy="154800"/>
            </a:xfrm>
            <a:custGeom>
              <a:avLst/>
              <a:gdLst/>
              <a:ahLst/>
              <a:cxnLst/>
              <a:rect l="l" t="t" r="r" b="b"/>
              <a:pathLst>
                <a:path w="7384" h="6192" extrusionOk="0">
                  <a:moveTo>
                    <a:pt x="3920" y="0"/>
                  </a:moveTo>
                  <a:lnTo>
                    <a:pt x="3920" y="0"/>
                  </a:lnTo>
                  <a:cubicBezTo>
                    <a:pt x="2847" y="262"/>
                    <a:pt x="1823" y="793"/>
                    <a:pt x="1111" y="1632"/>
                  </a:cubicBezTo>
                  <a:cubicBezTo>
                    <a:pt x="369" y="2496"/>
                    <a:pt x="1" y="3715"/>
                    <a:pt x="301" y="4810"/>
                  </a:cubicBezTo>
                  <a:cubicBezTo>
                    <a:pt x="415" y="5230"/>
                    <a:pt x="634" y="5637"/>
                    <a:pt x="990" y="5887"/>
                  </a:cubicBezTo>
                  <a:cubicBezTo>
                    <a:pt x="1305" y="6113"/>
                    <a:pt x="1702" y="6192"/>
                    <a:pt x="2095" y="6192"/>
                  </a:cubicBezTo>
                  <a:cubicBezTo>
                    <a:pt x="2174" y="6192"/>
                    <a:pt x="2252" y="6188"/>
                    <a:pt x="2330" y="6183"/>
                  </a:cubicBezTo>
                  <a:cubicBezTo>
                    <a:pt x="3807" y="6068"/>
                    <a:pt x="6458" y="4558"/>
                    <a:pt x="7384" y="2934"/>
                  </a:cubicBezTo>
                  <a:lnTo>
                    <a:pt x="7384" y="2934"/>
                  </a:lnTo>
                  <a:cubicBezTo>
                    <a:pt x="7155" y="3026"/>
                    <a:pt x="6936" y="3145"/>
                    <a:pt x="6743" y="3268"/>
                  </a:cubicBezTo>
                  <a:cubicBezTo>
                    <a:pt x="6112" y="3681"/>
                    <a:pt x="5500" y="4141"/>
                    <a:pt x="4800" y="4418"/>
                  </a:cubicBezTo>
                  <a:cubicBezTo>
                    <a:pt x="4443" y="4559"/>
                    <a:pt x="4050" y="4644"/>
                    <a:pt x="3665" y="4644"/>
                  </a:cubicBezTo>
                  <a:cubicBezTo>
                    <a:pt x="3295" y="4644"/>
                    <a:pt x="2931" y="4565"/>
                    <a:pt x="2611" y="4380"/>
                  </a:cubicBezTo>
                  <a:cubicBezTo>
                    <a:pt x="1613" y="3801"/>
                    <a:pt x="1408" y="2329"/>
                    <a:pt x="1970" y="1319"/>
                  </a:cubicBezTo>
                  <a:cubicBezTo>
                    <a:pt x="2436" y="480"/>
                    <a:pt x="3237" y="304"/>
                    <a:pt x="3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5032525" y="522350"/>
              <a:ext cx="236575" cy="153050"/>
            </a:xfrm>
            <a:custGeom>
              <a:avLst/>
              <a:gdLst/>
              <a:ahLst/>
              <a:cxnLst/>
              <a:rect l="l" t="t" r="r" b="b"/>
              <a:pathLst>
                <a:path w="9463" h="6122" extrusionOk="0">
                  <a:moveTo>
                    <a:pt x="5784" y="1"/>
                  </a:moveTo>
                  <a:cubicBezTo>
                    <a:pt x="5183" y="1"/>
                    <a:pt x="4579" y="109"/>
                    <a:pt x="4017" y="316"/>
                  </a:cubicBezTo>
                  <a:cubicBezTo>
                    <a:pt x="2525" y="866"/>
                    <a:pt x="1324" y="2028"/>
                    <a:pt x="451" y="3355"/>
                  </a:cubicBezTo>
                  <a:cubicBezTo>
                    <a:pt x="305" y="3573"/>
                    <a:pt x="166" y="3798"/>
                    <a:pt x="102" y="4050"/>
                  </a:cubicBezTo>
                  <a:cubicBezTo>
                    <a:pt x="1" y="4457"/>
                    <a:pt x="94" y="4889"/>
                    <a:pt x="229" y="5287"/>
                  </a:cubicBezTo>
                  <a:cubicBezTo>
                    <a:pt x="302" y="5506"/>
                    <a:pt x="395" y="5727"/>
                    <a:pt x="564" y="5886"/>
                  </a:cubicBezTo>
                  <a:cubicBezTo>
                    <a:pt x="752" y="6058"/>
                    <a:pt x="988" y="6121"/>
                    <a:pt x="1240" y="6121"/>
                  </a:cubicBezTo>
                  <a:cubicBezTo>
                    <a:pt x="1561" y="6121"/>
                    <a:pt x="1907" y="6019"/>
                    <a:pt x="2210" y="5909"/>
                  </a:cubicBezTo>
                  <a:cubicBezTo>
                    <a:pt x="3517" y="5439"/>
                    <a:pt x="4817" y="4901"/>
                    <a:pt x="6146" y="4491"/>
                  </a:cubicBezTo>
                  <a:cubicBezTo>
                    <a:pt x="7062" y="4208"/>
                    <a:pt x="8355" y="4127"/>
                    <a:pt x="9055" y="3385"/>
                  </a:cubicBezTo>
                  <a:lnTo>
                    <a:pt x="9084" y="3358"/>
                  </a:lnTo>
                  <a:cubicBezTo>
                    <a:pt x="9398" y="3015"/>
                    <a:pt x="9462" y="2492"/>
                    <a:pt x="9331" y="2045"/>
                  </a:cubicBezTo>
                  <a:cubicBezTo>
                    <a:pt x="9197" y="1599"/>
                    <a:pt x="8885" y="1224"/>
                    <a:pt x="8528" y="928"/>
                  </a:cubicBezTo>
                  <a:cubicBezTo>
                    <a:pt x="7978" y="472"/>
                    <a:pt x="7312" y="191"/>
                    <a:pt x="6609" y="71"/>
                  </a:cubicBezTo>
                  <a:cubicBezTo>
                    <a:pt x="6338" y="24"/>
                    <a:pt x="6061" y="1"/>
                    <a:pt x="57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5032525" y="522350"/>
              <a:ext cx="226400" cy="153050"/>
            </a:xfrm>
            <a:custGeom>
              <a:avLst/>
              <a:gdLst/>
              <a:ahLst/>
              <a:cxnLst/>
              <a:rect l="l" t="t" r="r" b="b"/>
              <a:pathLst>
                <a:path w="9056" h="6122" extrusionOk="0">
                  <a:moveTo>
                    <a:pt x="5784" y="1"/>
                  </a:moveTo>
                  <a:cubicBezTo>
                    <a:pt x="5183" y="1"/>
                    <a:pt x="4579" y="109"/>
                    <a:pt x="4017" y="316"/>
                  </a:cubicBezTo>
                  <a:cubicBezTo>
                    <a:pt x="2525" y="866"/>
                    <a:pt x="1324" y="2028"/>
                    <a:pt x="451" y="3355"/>
                  </a:cubicBezTo>
                  <a:cubicBezTo>
                    <a:pt x="305" y="3573"/>
                    <a:pt x="166" y="3798"/>
                    <a:pt x="102" y="4050"/>
                  </a:cubicBezTo>
                  <a:cubicBezTo>
                    <a:pt x="1" y="4457"/>
                    <a:pt x="94" y="4889"/>
                    <a:pt x="229" y="5287"/>
                  </a:cubicBezTo>
                  <a:cubicBezTo>
                    <a:pt x="302" y="5506"/>
                    <a:pt x="395" y="5727"/>
                    <a:pt x="564" y="5886"/>
                  </a:cubicBezTo>
                  <a:cubicBezTo>
                    <a:pt x="752" y="6058"/>
                    <a:pt x="988" y="6121"/>
                    <a:pt x="1240" y="6121"/>
                  </a:cubicBezTo>
                  <a:cubicBezTo>
                    <a:pt x="1561" y="6121"/>
                    <a:pt x="1907" y="6019"/>
                    <a:pt x="2210" y="5909"/>
                  </a:cubicBezTo>
                  <a:cubicBezTo>
                    <a:pt x="3517" y="5439"/>
                    <a:pt x="4817" y="4901"/>
                    <a:pt x="6146" y="4491"/>
                  </a:cubicBezTo>
                  <a:cubicBezTo>
                    <a:pt x="7062" y="4208"/>
                    <a:pt x="8355" y="4127"/>
                    <a:pt x="9055" y="3385"/>
                  </a:cubicBezTo>
                  <a:cubicBezTo>
                    <a:pt x="8706" y="2814"/>
                    <a:pt x="7958" y="2526"/>
                    <a:pt x="7242" y="2526"/>
                  </a:cubicBezTo>
                  <a:cubicBezTo>
                    <a:pt x="7123" y="2526"/>
                    <a:pt x="7005" y="2534"/>
                    <a:pt x="6891" y="2550"/>
                  </a:cubicBezTo>
                  <a:cubicBezTo>
                    <a:pt x="5955" y="2684"/>
                    <a:pt x="5116" y="3184"/>
                    <a:pt x="4219" y="3478"/>
                  </a:cubicBezTo>
                  <a:cubicBezTo>
                    <a:pt x="3984" y="3554"/>
                    <a:pt x="3737" y="3616"/>
                    <a:pt x="3494" y="3616"/>
                  </a:cubicBezTo>
                  <a:cubicBezTo>
                    <a:pt x="3389" y="3616"/>
                    <a:pt x="3285" y="3605"/>
                    <a:pt x="3183" y="3578"/>
                  </a:cubicBezTo>
                  <a:cubicBezTo>
                    <a:pt x="2843" y="3487"/>
                    <a:pt x="2540" y="3174"/>
                    <a:pt x="2570" y="2822"/>
                  </a:cubicBezTo>
                  <a:cubicBezTo>
                    <a:pt x="2591" y="2610"/>
                    <a:pt x="2723" y="2424"/>
                    <a:pt x="2860" y="2258"/>
                  </a:cubicBezTo>
                  <a:cubicBezTo>
                    <a:pt x="3999" y="859"/>
                    <a:pt x="5116" y="671"/>
                    <a:pt x="6609" y="71"/>
                  </a:cubicBezTo>
                  <a:cubicBezTo>
                    <a:pt x="6338" y="24"/>
                    <a:pt x="6061" y="1"/>
                    <a:pt x="57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5309225" y="1176225"/>
              <a:ext cx="172025" cy="168575"/>
            </a:xfrm>
            <a:custGeom>
              <a:avLst/>
              <a:gdLst/>
              <a:ahLst/>
              <a:cxnLst/>
              <a:rect l="l" t="t" r="r" b="b"/>
              <a:pathLst>
                <a:path w="6881" h="6743" extrusionOk="0">
                  <a:moveTo>
                    <a:pt x="3776" y="0"/>
                  </a:moveTo>
                  <a:cubicBezTo>
                    <a:pt x="2723" y="0"/>
                    <a:pt x="1626" y="479"/>
                    <a:pt x="892" y="1343"/>
                  </a:cubicBezTo>
                  <a:cubicBezTo>
                    <a:pt x="345" y="1981"/>
                    <a:pt x="0" y="2834"/>
                    <a:pt x="18" y="3859"/>
                  </a:cubicBezTo>
                  <a:cubicBezTo>
                    <a:pt x="36" y="4917"/>
                    <a:pt x="609" y="5986"/>
                    <a:pt x="1562" y="6444"/>
                  </a:cubicBezTo>
                  <a:cubicBezTo>
                    <a:pt x="1932" y="6623"/>
                    <a:pt x="2339" y="6709"/>
                    <a:pt x="2751" y="6734"/>
                  </a:cubicBezTo>
                  <a:cubicBezTo>
                    <a:pt x="2839" y="6740"/>
                    <a:pt x="2927" y="6743"/>
                    <a:pt x="3016" y="6743"/>
                  </a:cubicBezTo>
                  <a:cubicBezTo>
                    <a:pt x="3993" y="6743"/>
                    <a:pt x="4981" y="6403"/>
                    <a:pt x="5709" y="5745"/>
                  </a:cubicBezTo>
                  <a:cubicBezTo>
                    <a:pt x="6107" y="5385"/>
                    <a:pt x="6420" y="4927"/>
                    <a:pt x="6616" y="4422"/>
                  </a:cubicBezTo>
                  <a:cubicBezTo>
                    <a:pt x="6807" y="3931"/>
                    <a:pt x="6880" y="3398"/>
                    <a:pt x="6813" y="2876"/>
                  </a:cubicBezTo>
                  <a:cubicBezTo>
                    <a:pt x="6559" y="882"/>
                    <a:pt x="5207" y="0"/>
                    <a:pt x="3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5309225" y="1209800"/>
              <a:ext cx="165400" cy="135000"/>
            </a:xfrm>
            <a:custGeom>
              <a:avLst/>
              <a:gdLst/>
              <a:ahLst/>
              <a:cxnLst/>
              <a:rect l="l" t="t" r="r" b="b"/>
              <a:pathLst>
                <a:path w="6616" h="5400" extrusionOk="0">
                  <a:moveTo>
                    <a:pt x="892" y="0"/>
                  </a:moveTo>
                  <a:lnTo>
                    <a:pt x="892" y="0"/>
                  </a:lnTo>
                  <a:cubicBezTo>
                    <a:pt x="345" y="638"/>
                    <a:pt x="0" y="1491"/>
                    <a:pt x="18" y="2516"/>
                  </a:cubicBezTo>
                  <a:cubicBezTo>
                    <a:pt x="36" y="3574"/>
                    <a:pt x="609" y="4643"/>
                    <a:pt x="1562" y="5101"/>
                  </a:cubicBezTo>
                  <a:cubicBezTo>
                    <a:pt x="1932" y="5280"/>
                    <a:pt x="2339" y="5366"/>
                    <a:pt x="2751" y="5391"/>
                  </a:cubicBezTo>
                  <a:cubicBezTo>
                    <a:pt x="2839" y="5397"/>
                    <a:pt x="2927" y="5400"/>
                    <a:pt x="3016" y="5400"/>
                  </a:cubicBezTo>
                  <a:cubicBezTo>
                    <a:pt x="3993" y="5400"/>
                    <a:pt x="4981" y="5060"/>
                    <a:pt x="5709" y="4402"/>
                  </a:cubicBezTo>
                  <a:cubicBezTo>
                    <a:pt x="6107" y="4042"/>
                    <a:pt x="6420" y="3584"/>
                    <a:pt x="6616" y="3079"/>
                  </a:cubicBezTo>
                  <a:cubicBezTo>
                    <a:pt x="6481" y="3059"/>
                    <a:pt x="6342" y="3050"/>
                    <a:pt x="6202" y="3050"/>
                  </a:cubicBezTo>
                  <a:cubicBezTo>
                    <a:pt x="5840" y="3050"/>
                    <a:pt x="5471" y="3112"/>
                    <a:pt x="5143" y="3215"/>
                  </a:cubicBezTo>
                  <a:cubicBezTo>
                    <a:pt x="4435" y="3433"/>
                    <a:pt x="3684" y="3747"/>
                    <a:pt x="2967" y="3747"/>
                  </a:cubicBezTo>
                  <a:cubicBezTo>
                    <a:pt x="2694" y="3747"/>
                    <a:pt x="2427" y="3702"/>
                    <a:pt x="2168" y="3588"/>
                  </a:cubicBezTo>
                  <a:cubicBezTo>
                    <a:pt x="953" y="3051"/>
                    <a:pt x="638" y="1219"/>
                    <a:pt x="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5121050" y="1309650"/>
              <a:ext cx="192725" cy="157150"/>
            </a:xfrm>
            <a:custGeom>
              <a:avLst/>
              <a:gdLst/>
              <a:ahLst/>
              <a:cxnLst/>
              <a:rect l="l" t="t" r="r" b="b"/>
              <a:pathLst>
                <a:path w="7709" h="6286" extrusionOk="0">
                  <a:moveTo>
                    <a:pt x="3613" y="0"/>
                  </a:moveTo>
                  <a:cubicBezTo>
                    <a:pt x="3010" y="0"/>
                    <a:pt x="2393" y="195"/>
                    <a:pt x="1792" y="630"/>
                  </a:cubicBezTo>
                  <a:cubicBezTo>
                    <a:pt x="1706" y="691"/>
                    <a:pt x="1622" y="759"/>
                    <a:pt x="1536" y="830"/>
                  </a:cubicBezTo>
                  <a:cubicBezTo>
                    <a:pt x="1028" y="1257"/>
                    <a:pt x="550" y="1744"/>
                    <a:pt x="285" y="2352"/>
                  </a:cubicBezTo>
                  <a:cubicBezTo>
                    <a:pt x="15" y="2962"/>
                    <a:pt x="0" y="3713"/>
                    <a:pt x="383" y="4256"/>
                  </a:cubicBezTo>
                  <a:cubicBezTo>
                    <a:pt x="565" y="4515"/>
                    <a:pt x="826" y="4714"/>
                    <a:pt x="1092" y="4888"/>
                  </a:cubicBezTo>
                  <a:cubicBezTo>
                    <a:pt x="2441" y="5781"/>
                    <a:pt x="4053" y="6272"/>
                    <a:pt x="5673" y="6285"/>
                  </a:cubicBezTo>
                  <a:cubicBezTo>
                    <a:pt x="5690" y="6285"/>
                    <a:pt x="5707" y="6285"/>
                    <a:pt x="5724" y="6285"/>
                  </a:cubicBezTo>
                  <a:cubicBezTo>
                    <a:pt x="6030" y="6285"/>
                    <a:pt x="6343" y="6259"/>
                    <a:pt x="6614" y="6128"/>
                  </a:cubicBezTo>
                  <a:cubicBezTo>
                    <a:pt x="7029" y="5924"/>
                    <a:pt x="7287" y="5512"/>
                    <a:pt x="7420" y="5066"/>
                  </a:cubicBezTo>
                  <a:cubicBezTo>
                    <a:pt x="7437" y="5016"/>
                    <a:pt x="7450" y="4965"/>
                    <a:pt x="7463" y="4915"/>
                  </a:cubicBezTo>
                  <a:cubicBezTo>
                    <a:pt x="7709" y="3866"/>
                    <a:pt x="7380" y="2735"/>
                    <a:pt x="6737" y="1870"/>
                  </a:cubicBezTo>
                  <a:cubicBezTo>
                    <a:pt x="5893" y="731"/>
                    <a:pt x="4779" y="0"/>
                    <a:pt x="3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5121050" y="1325375"/>
              <a:ext cx="185525" cy="141425"/>
            </a:xfrm>
            <a:custGeom>
              <a:avLst/>
              <a:gdLst/>
              <a:ahLst/>
              <a:cxnLst/>
              <a:rect l="l" t="t" r="r" b="b"/>
              <a:pathLst>
                <a:path w="7421" h="5657" extrusionOk="0">
                  <a:moveTo>
                    <a:pt x="1792" y="1"/>
                  </a:moveTo>
                  <a:lnTo>
                    <a:pt x="1792" y="1"/>
                  </a:lnTo>
                  <a:cubicBezTo>
                    <a:pt x="1706" y="62"/>
                    <a:pt x="1622" y="130"/>
                    <a:pt x="1536" y="201"/>
                  </a:cubicBezTo>
                  <a:cubicBezTo>
                    <a:pt x="1028" y="628"/>
                    <a:pt x="550" y="1115"/>
                    <a:pt x="285" y="1723"/>
                  </a:cubicBezTo>
                  <a:cubicBezTo>
                    <a:pt x="15" y="2333"/>
                    <a:pt x="0" y="3084"/>
                    <a:pt x="383" y="3627"/>
                  </a:cubicBezTo>
                  <a:cubicBezTo>
                    <a:pt x="565" y="3886"/>
                    <a:pt x="826" y="4085"/>
                    <a:pt x="1092" y="4259"/>
                  </a:cubicBezTo>
                  <a:cubicBezTo>
                    <a:pt x="2441" y="5152"/>
                    <a:pt x="4054" y="5643"/>
                    <a:pt x="5673" y="5656"/>
                  </a:cubicBezTo>
                  <a:cubicBezTo>
                    <a:pt x="5690" y="5656"/>
                    <a:pt x="5707" y="5656"/>
                    <a:pt x="5724" y="5656"/>
                  </a:cubicBezTo>
                  <a:cubicBezTo>
                    <a:pt x="6030" y="5656"/>
                    <a:pt x="6343" y="5630"/>
                    <a:pt x="6614" y="5499"/>
                  </a:cubicBezTo>
                  <a:cubicBezTo>
                    <a:pt x="7029" y="5295"/>
                    <a:pt x="7287" y="4883"/>
                    <a:pt x="7420" y="4437"/>
                  </a:cubicBezTo>
                  <a:cubicBezTo>
                    <a:pt x="7297" y="4280"/>
                    <a:pt x="7149" y="4142"/>
                    <a:pt x="6973" y="4030"/>
                  </a:cubicBezTo>
                  <a:cubicBezTo>
                    <a:pt x="6353" y="3626"/>
                    <a:pt x="5573" y="3607"/>
                    <a:pt x="4843" y="3519"/>
                  </a:cubicBezTo>
                  <a:cubicBezTo>
                    <a:pt x="3977" y="3414"/>
                    <a:pt x="3091" y="3179"/>
                    <a:pt x="2421" y="2619"/>
                  </a:cubicBezTo>
                  <a:cubicBezTo>
                    <a:pt x="1656" y="1970"/>
                    <a:pt x="1313" y="893"/>
                    <a:pt x="1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5561725" y="994875"/>
              <a:ext cx="215725" cy="254950"/>
            </a:xfrm>
            <a:custGeom>
              <a:avLst/>
              <a:gdLst/>
              <a:ahLst/>
              <a:cxnLst/>
              <a:rect l="l" t="t" r="r" b="b"/>
              <a:pathLst>
                <a:path w="8629" h="10198" extrusionOk="0">
                  <a:moveTo>
                    <a:pt x="5572" y="0"/>
                  </a:moveTo>
                  <a:cubicBezTo>
                    <a:pt x="4799" y="0"/>
                    <a:pt x="3968" y="216"/>
                    <a:pt x="3219" y="566"/>
                  </a:cubicBezTo>
                  <a:cubicBezTo>
                    <a:pt x="2401" y="944"/>
                    <a:pt x="1681" y="1483"/>
                    <a:pt x="1234" y="2076"/>
                  </a:cubicBezTo>
                  <a:cubicBezTo>
                    <a:pt x="331" y="3276"/>
                    <a:pt x="1" y="4851"/>
                    <a:pt x="152" y="6344"/>
                  </a:cubicBezTo>
                  <a:cubicBezTo>
                    <a:pt x="318" y="7997"/>
                    <a:pt x="1260" y="9753"/>
                    <a:pt x="2876" y="10126"/>
                  </a:cubicBezTo>
                  <a:cubicBezTo>
                    <a:pt x="3083" y="10175"/>
                    <a:pt x="3293" y="10198"/>
                    <a:pt x="3503" y="10198"/>
                  </a:cubicBezTo>
                  <a:cubicBezTo>
                    <a:pt x="4509" y="10198"/>
                    <a:pt x="5506" y="9669"/>
                    <a:pt x="6205" y="8920"/>
                  </a:cubicBezTo>
                  <a:cubicBezTo>
                    <a:pt x="6988" y="8081"/>
                    <a:pt x="7461" y="6998"/>
                    <a:pt x="7831" y="5904"/>
                  </a:cubicBezTo>
                  <a:cubicBezTo>
                    <a:pt x="7862" y="5827"/>
                    <a:pt x="7885" y="5747"/>
                    <a:pt x="7914" y="5667"/>
                  </a:cubicBezTo>
                  <a:cubicBezTo>
                    <a:pt x="8311" y="4454"/>
                    <a:pt x="8628" y="3143"/>
                    <a:pt x="8271" y="1919"/>
                  </a:cubicBezTo>
                  <a:cubicBezTo>
                    <a:pt x="7868" y="534"/>
                    <a:pt x="6790" y="0"/>
                    <a:pt x="5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5561700" y="1009000"/>
              <a:ext cx="195800" cy="240825"/>
            </a:xfrm>
            <a:custGeom>
              <a:avLst/>
              <a:gdLst/>
              <a:ahLst/>
              <a:cxnLst/>
              <a:rect l="l" t="t" r="r" b="b"/>
              <a:pathLst>
                <a:path w="7832" h="9633" extrusionOk="0">
                  <a:moveTo>
                    <a:pt x="3220" y="1"/>
                  </a:moveTo>
                  <a:cubicBezTo>
                    <a:pt x="2402" y="379"/>
                    <a:pt x="1682" y="918"/>
                    <a:pt x="1235" y="1511"/>
                  </a:cubicBezTo>
                  <a:cubicBezTo>
                    <a:pt x="332" y="2711"/>
                    <a:pt x="0" y="4286"/>
                    <a:pt x="153" y="5778"/>
                  </a:cubicBezTo>
                  <a:cubicBezTo>
                    <a:pt x="319" y="7432"/>
                    <a:pt x="1261" y="9188"/>
                    <a:pt x="2877" y="9561"/>
                  </a:cubicBezTo>
                  <a:cubicBezTo>
                    <a:pt x="3084" y="9610"/>
                    <a:pt x="3294" y="9633"/>
                    <a:pt x="3504" y="9633"/>
                  </a:cubicBezTo>
                  <a:cubicBezTo>
                    <a:pt x="4510" y="9633"/>
                    <a:pt x="5507" y="9104"/>
                    <a:pt x="6206" y="8355"/>
                  </a:cubicBezTo>
                  <a:cubicBezTo>
                    <a:pt x="6989" y="7516"/>
                    <a:pt x="7462" y="6433"/>
                    <a:pt x="7832" y="5339"/>
                  </a:cubicBezTo>
                  <a:lnTo>
                    <a:pt x="7832" y="5339"/>
                  </a:lnTo>
                  <a:cubicBezTo>
                    <a:pt x="6970" y="5874"/>
                    <a:pt x="6139" y="6459"/>
                    <a:pt x="5164" y="6459"/>
                  </a:cubicBezTo>
                  <a:cubicBezTo>
                    <a:pt x="5125" y="6459"/>
                    <a:pt x="5087" y="6458"/>
                    <a:pt x="5048" y="6456"/>
                  </a:cubicBezTo>
                  <a:cubicBezTo>
                    <a:pt x="3515" y="6389"/>
                    <a:pt x="2427" y="4769"/>
                    <a:pt x="2384" y="3237"/>
                  </a:cubicBezTo>
                  <a:cubicBezTo>
                    <a:pt x="2354" y="2131"/>
                    <a:pt x="2661" y="981"/>
                    <a:pt x="3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5575675" y="742850"/>
              <a:ext cx="186825" cy="214400"/>
            </a:xfrm>
            <a:custGeom>
              <a:avLst/>
              <a:gdLst/>
              <a:ahLst/>
              <a:cxnLst/>
              <a:rect l="l" t="t" r="r" b="b"/>
              <a:pathLst>
                <a:path w="7473" h="8576" extrusionOk="0">
                  <a:moveTo>
                    <a:pt x="3324" y="1"/>
                  </a:moveTo>
                  <a:cubicBezTo>
                    <a:pt x="2492" y="1"/>
                    <a:pt x="1669" y="294"/>
                    <a:pt x="1076" y="924"/>
                  </a:cubicBezTo>
                  <a:cubicBezTo>
                    <a:pt x="276" y="1772"/>
                    <a:pt x="0" y="3027"/>
                    <a:pt x="166" y="4177"/>
                  </a:cubicBezTo>
                  <a:cubicBezTo>
                    <a:pt x="336" y="5332"/>
                    <a:pt x="907" y="6396"/>
                    <a:pt x="1616" y="7321"/>
                  </a:cubicBezTo>
                  <a:cubicBezTo>
                    <a:pt x="1926" y="7728"/>
                    <a:pt x="2282" y="8126"/>
                    <a:pt x="2753" y="8331"/>
                  </a:cubicBezTo>
                  <a:cubicBezTo>
                    <a:pt x="3118" y="8491"/>
                    <a:pt x="3525" y="8518"/>
                    <a:pt x="3924" y="8546"/>
                  </a:cubicBezTo>
                  <a:cubicBezTo>
                    <a:pt x="4157" y="8561"/>
                    <a:pt x="4395" y="8575"/>
                    <a:pt x="4632" y="8575"/>
                  </a:cubicBezTo>
                  <a:cubicBezTo>
                    <a:pt x="5073" y="8575"/>
                    <a:pt x="5510" y="8527"/>
                    <a:pt x="5908" y="8346"/>
                  </a:cubicBezTo>
                  <a:cubicBezTo>
                    <a:pt x="6688" y="7991"/>
                    <a:pt x="7176" y="7171"/>
                    <a:pt x="7327" y="6323"/>
                  </a:cubicBezTo>
                  <a:cubicBezTo>
                    <a:pt x="7337" y="6280"/>
                    <a:pt x="7344" y="6233"/>
                    <a:pt x="7349" y="6190"/>
                  </a:cubicBezTo>
                  <a:cubicBezTo>
                    <a:pt x="7473" y="5299"/>
                    <a:pt x="7280" y="4391"/>
                    <a:pt x="7033" y="3524"/>
                  </a:cubicBezTo>
                  <a:cubicBezTo>
                    <a:pt x="6820" y="2765"/>
                    <a:pt x="6567" y="2001"/>
                    <a:pt x="6108" y="1361"/>
                  </a:cubicBezTo>
                  <a:cubicBezTo>
                    <a:pt x="5725" y="827"/>
                    <a:pt x="5177" y="439"/>
                    <a:pt x="4562" y="219"/>
                  </a:cubicBezTo>
                  <a:cubicBezTo>
                    <a:pt x="4166" y="76"/>
                    <a:pt x="3744" y="1"/>
                    <a:pt x="3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5575675" y="742925"/>
              <a:ext cx="183200" cy="214350"/>
            </a:xfrm>
            <a:custGeom>
              <a:avLst/>
              <a:gdLst/>
              <a:ahLst/>
              <a:cxnLst/>
              <a:rect l="l" t="t" r="r" b="b"/>
              <a:pathLst>
                <a:path w="7328" h="8574" extrusionOk="0">
                  <a:moveTo>
                    <a:pt x="3323" y="1"/>
                  </a:moveTo>
                  <a:cubicBezTo>
                    <a:pt x="2491" y="1"/>
                    <a:pt x="1668" y="294"/>
                    <a:pt x="1076" y="922"/>
                  </a:cubicBezTo>
                  <a:cubicBezTo>
                    <a:pt x="276" y="1771"/>
                    <a:pt x="0" y="3027"/>
                    <a:pt x="166" y="4177"/>
                  </a:cubicBezTo>
                  <a:cubicBezTo>
                    <a:pt x="336" y="5330"/>
                    <a:pt x="907" y="6395"/>
                    <a:pt x="1616" y="7320"/>
                  </a:cubicBezTo>
                  <a:cubicBezTo>
                    <a:pt x="1926" y="7728"/>
                    <a:pt x="2282" y="8125"/>
                    <a:pt x="2753" y="8329"/>
                  </a:cubicBezTo>
                  <a:cubicBezTo>
                    <a:pt x="3118" y="8489"/>
                    <a:pt x="3525" y="8516"/>
                    <a:pt x="3924" y="8545"/>
                  </a:cubicBezTo>
                  <a:cubicBezTo>
                    <a:pt x="4157" y="8560"/>
                    <a:pt x="4395" y="8574"/>
                    <a:pt x="4632" y="8574"/>
                  </a:cubicBezTo>
                  <a:cubicBezTo>
                    <a:pt x="5073" y="8574"/>
                    <a:pt x="5510" y="8525"/>
                    <a:pt x="5908" y="8345"/>
                  </a:cubicBezTo>
                  <a:cubicBezTo>
                    <a:pt x="6688" y="7989"/>
                    <a:pt x="7176" y="7170"/>
                    <a:pt x="7327" y="6322"/>
                  </a:cubicBezTo>
                  <a:lnTo>
                    <a:pt x="7327" y="6322"/>
                  </a:lnTo>
                  <a:cubicBezTo>
                    <a:pt x="7230" y="6343"/>
                    <a:pt x="7131" y="6373"/>
                    <a:pt x="7038" y="6409"/>
                  </a:cubicBezTo>
                  <a:cubicBezTo>
                    <a:pt x="6484" y="6625"/>
                    <a:pt x="5980" y="6986"/>
                    <a:pt x="5394" y="7075"/>
                  </a:cubicBezTo>
                  <a:cubicBezTo>
                    <a:pt x="5304" y="7088"/>
                    <a:pt x="5214" y="7094"/>
                    <a:pt x="5125" y="7094"/>
                  </a:cubicBezTo>
                  <a:cubicBezTo>
                    <a:pt x="4384" y="7094"/>
                    <a:pt x="3670" y="6652"/>
                    <a:pt x="3205" y="6060"/>
                  </a:cubicBezTo>
                  <a:cubicBezTo>
                    <a:pt x="2190" y="4774"/>
                    <a:pt x="1126" y="1827"/>
                    <a:pt x="2683" y="648"/>
                  </a:cubicBezTo>
                  <a:cubicBezTo>
                    <a:pt x="3181" y="273"/>
                    <a:pt x="3889" y="283"/>
                    <a:pt x="4562" y="219"/>
                  </a:cubicBezTo>
                  <a:cubicBezTo>
                    <a:pt x="4166" y="75"/>
                    <a:pt x="3743" y="1"/>
                    <a:pt x="3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6" name="Google Shape;826;p41"/>
          <p:cNvSpPr/>
          <p:nvPr/>
        </p:nvSpPr>
        <p:spPr>
          <a:xfrm>
            <a:off x="8536946" y="4362470"/>
            <a:ext cx="373501" cy="352463"/>
          </a:xfrm>
          <a:custGeom>
            <a:avLst/>
            <a:gdLst/>
            <a:ahLst/>
            <a:cxnLst/>
            <a:rect l="l" t="t" r="r" b="b"/>
            <a:pathLst>
              <a:path w="19476" h="18379" extrusionOk="0">
                <a:moveTo>
                  <a:pt x="9435" y="1"/>
                </a:moveTo>
                <a:cubicBezTo>
                  <a:pt x="8500" y="1"/>
                  <a:pt x="7568" y="552"/>
                  <a:pt x="7244" y="1624"/>
                </a:cubicBezTo>
                <a:lnTo>
                  <a:pt x="6923" y="2680"/>
                </a:lnTo>
                <a:cubicBezTo>
                  <a:pt x="6630" y="3647"/>
                  <a:pt x="5741" y="4303"/>
                  <a:pt x="4740" y="4303"/>
                </a:cubicBezTo>
                <a:cubicBezTo>
                  <a:pt x="4701" y="4303"/>
                  <a:pt x="4661" y="4302"/>
                  <a:pt x="4622" y="4300"/>
                </a:cubicBezTo>
                <a:lnTo>
                  <a:pt x="3047" y="4221"/>
                </a:lnTo>
                <a:cubicBezTo>
                  <a:pt x="3006" y="4219"/>
                  <a:pt x="2965" y="4218"/>
                  <a:pt x="2924" y="4218"/>
                </a:cubicBezTo>
                <a:cubicBezTo>
                  <a:pt x="1106" y="4218"/>
                  <a:pt x="0" y="6275"/>
                  <a:pt x="1051" y="7800"/>
                </a:cubicBezTo>
                <a:lnTo>
                  <a:pt x="2278" y="9581"/>
                </a:lnTo>
                <a:cubicBezTo>
                  <a:pt x="2705" y="10201"/>
                  <a:pt x="2800" y="10989"/>
                  <a:pt x="2532" y="11692"/>
                </a:cubicBezTo>
                <a:lnTo>
                  <a:pt x="1761" y="13712"/>
                </a:lnTo>
                <a:cubicBezTo>
                  <a:pt x="1170" y="15263"/>
                  <a:pt x="2360" y="16817"/>
                  <a:pt x="3885" y="16817"/>
                </a:cubicBezTo>
                <a:cubicBezTo>
                  <a:pt x="4101" y="16817"/>
                  <a:pt x="4324" y="16785"/>
                  <a:pt x="4550" y="16718"/>
                </a:cubicBezTo>
                <a:lnTo>
                  <a:pt x="6621" y="16100"/>
                </a:lnTo>
                <a:cubicBezTo>
                  <a:pt x="6835" y="16036"/>
                  <a:pt x="7054" y="16005"/>
                  <a:pt x="7272" y="16005"/>
                </a:cubicBezTo>
                <a:cubicBezTo>
                  <a:pt x="7788" y="16005"/>
                  <a:pt x="8296" y="16180"/>
                  <a:pt x="8707" y="16512"/>
                </a:cubicBezTo>
                <a:lnTo>
                  <a:pt x="10390" y="17870"/>
                </a:lnTo>
                <a:cubicBezTo>
                  <a:pt x="10826" y="18221"/>
                  <a:pt x="11324" y="18379"/>
                  <a:pt x="11812" y="18379"/>
                </a:cubicBezTo>
                <a:cubicBezTo>
                  <a:pt x="12975" y="18379"/>
                  <a:pt x="14076" y="17479"/>
                  <a:pt x="14110" y="16146"/>
                </a:cubicBezTo>
                <a:lnTo>
                  <a:pt x="14162" y="13985"/>
                </a:lnTo>
                <a:cubicBezTo>
                  <a:pt x="14182" y="13233"/>
                  <a:pt x="14568" y="12538"/>
                  <a:pt x="15199" y="12126"/>
                </a:cubicBezTo>
                <a:lnTo>
                  <a:pt x="17724" y="10479"/>
                </a:lnTo>
                <a:cubicBezTo>
                  <a:pt x="19476" y="9335"/>
                  <a:pt x="18897" y="6634"/>
                  <a:pt x="16831" y="6308"/>
                </a:cubicBezTo>
                <a:lnTo>
                  <a:pt x="14610" y="5958"/>
                </a:lnTo>
                <a:cubicBezTo>
                  <a:pt x="13830" y="5834"/>
                  <a:pt x="13163" y="5310"/>
                  <a:pt x="12858" y="4576"/>
                </a:cubicBezTo>
                <a:lnTo>
                  <a:pt x="11542" y="1410"/>
                </a:lnTo>
                <a:cubicBezTo>
                  <a:pt x="11148" y="463"/>
                  <a:pt x="10290" y="1"/>
                  <a:pt x="94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41"/>
          <p:cNvSpPr/>
          <p:nvPr/>
        </p:nvSpPr>
        <p:spPr>
          <a:xfrm>
            <a:off x="8355200" y="4196238"/>
            <a:ext cx="212142" cy="200193"/>
          </a:xfrm>
          <a:custGeom>
            <a:avLst/>
            <a:gdLst/>
            <a:ahLst/>
            <a:cxnLst/>
            <a:rect l="l" t="t" r="r" b="b"/>
            <a:pathLst>
              <a:path w="19476" h="18379" extrusionOk="0">
                <a:moveTo>
                  <a:pt x="9435" y="1"/>
                </a:moveTo>
                <a:cubicBezTo>
                  <a:pt x="8500" y="1"/>
                  <a:pt x="7568" y="552"/>
                  <a:pt x="7244" y="1624"/>
                </a:cubicBezTo>
                <a:lnTo>
                  <a:pt x="6923" y="2680"/>
                </a:lnTo>
                <a:cubicBezTo>
                  <a:pt x="6630" y="3647"/>
                  <a:pt x="5741" y="4303"/>
                  <a:pt x="4740" y="4303"/>
                </a:cubicBezTo>
                <a:cubicBezTo>
                  <a:pt x="4701" y="4303"/>
                  <a:pt x="4661" y="4302"/>
                  <a:pt x="4622" y="4300"/>
                </a:cubicBezTo>
                <a:lnTo>
                  <a:pt x="3047" y="4221"/>
                </a:lnTo>
                <a:cubicBezTo>
                  <a:pt x="3006" y="4219"/>
                  <a:pt x="2965" y="4218"/>
                  <a:pt x="2924" y="4218"/>
                </a:cubicBezTo>
                <a:cubicBezTo>
                  <a:pt x="1106" y="4218"/>
                  <a:pt x="0" y="6275"/>
                  <a:pt x="1051" y="7800"/>
                </a:cubicBezTo>
                <a:lnTo>
                  <a:pt x="2278" y="9581"/>
                </a:lnTo>
                <a:cubicBezTo>
                  <a:pt x="2705" y="10201"/>
                  <a:pt x="2800" y="10989"/>
                  <a:pt x="2532" y="11692"/>
                </a:cubicBezTo>
                <a:lnTo>
                  <a:pt x="1761" y="13712"/>
                </a:lnTo>
                <a:cubicBezTo>
                  <a:pt x="1170" y="15263"/>
                  <a:pt x="2360" y="16817"/>
                  <a:pt x="3885" y="16817"/>
                </a:cubicBezTo>
                <a:cubicBezTo>
                  <a:pt x="4101" y="16817"/>
                  <a:pt x="4324" y="16785"/>
                  <a:pt x="4550" y="16718"/>
                </a:cubicBezTo>
                <a:lnTo>
                  <a:pt x="6621" y="16100"/>
                </a:lnTo>
                <a:cubicBezTo>
                  <a:pt x="6835" y="16036"/>
                  <a:pt x="7054" y="16005"/>
                  <a:pt x="7272" y="16005"/>
                </a:cubicBezTo>
                <a:cubicBezTo>
                  <a:pt x="7788" y="16005"/>
                  <a:pt x="8296" y="16180"/>
                  <a:pt x="8707" y="16512"/>
                </a:cubicBezTo>
                <a:lnTo>
                  <a:pt x="10390" y="17870"/>
                </a:lnTo>
                <a:cubicBezTo>
                  <a:pt x="10826" y="18221"/>
                  <a:pt x="11324" y="18379"/>
                  <a:pt x="11812" y="18379"/>
                </a:cubicBezTo>
                <a:cubicBezTo>
                  <a:pt x="12975" y="18379"/>
                  <a:pt x="14076" y="17479"/>
                  <a:pt x="14110" y="16146"/>
                </a:cubicBezTo>
                <a:lnTo>
                  <a:pt x="14162" y="13985"/>
                </a:lnTo>
                <a:cubicBezTo>
                  <a:pt x="14182" y="13233"/>
                  <a:pt x="14568" y="12538"/>
                  <a:pt x="15199" y="12126"/>
                </a:cubicBezTo>
                <a:lnTo>
                  <a:pt x="17724" y="10479"/>
                </a:lnTo>
                <a:cubicBezTo>
                  <a:pt x="19476" y="9335"/>
                  <a:pt x="18897" y="6634"/>
                  <a:pt x="16831" y="6308"/>
                </a:cubicBezTo>
                <a:lnTo>
                  <a:pt x="14610" y="5958"/>
                </a:lnTo>
                <a:cubicBezTo>
                  <a:pt x="13830" y="5834"/>
                  <a:pt x="13163" y="5310"/>
                  <a:pt x="12858" y="4576"/>
                </a:cubicBezTo>
                <a:lnTo>
                  <a:pt x="11542" y="1410"/>
                </a:lnTo>
                <a:cubicBezTo>
                  <a:pt x="11148" y="463"/>
                  <a:pt x="10290" y="1"/>
                  <a:pt x="94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5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 Y APRENDAMOS</a:t>
            </a:r>
            <a:endParaRPr dirty="0"/>
          </a:p>
        </p:txBody>
      </p:sp>
      <p:sp>
        <p:nvSpPr>
          <p:cNvPr id="1232" name="Google Shape;1232;p52"/>
          <p:cNvSpPr txBox="1">
            <a:spLocks noGrp="1"/>
          </p:cNvSpPr>
          <p:nvPr>
            <p:ph type="title" idx="2"/>
          </p:nvPr>
        </p:nvSpPr>
        <p:spPr>
          <a:xfrm>
            <a:off x="435761" y="1880237"/>
            <a:ext cx="243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¿Como funcionan nuestros pulmones?</a:t>
            </a:r>
            <a:endParaRPr dirty="0"/>
          </a:p>
        </p:txBody>
      </p:sp>
      <p:pic>
        <p:nvPicPr>
          <p:cNvPr id="2" name="Elementos multimedia en línea 1" title="El sistema respiratorio del cuerpo humano para niños - Smile and Learn">
            <a:hlinkClick r:id="" action="ppaction://media"/>
            <a:extLst>
              <a:ext uri="{FF2B5EF4-FFF2-40B4-BE49-F238E27FC236}">
                <a16:creationId xmlns:a16="http://schemas.microsoft.com/office/drawing/2014/main" id="{047686B7-A7FE-4CF6-BFF3-DBDB62445D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74008" y="1244009"/>
            <a:ext cx="5690113" cy="3214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56"/>
          <p:cNvSpPr txBox="1">
            <a:spLocks noGrp="1"/>
          </p:cNvSpPr>
          <p:nvPr>
            <p:ph type="title"/>
          </p:nvPr>
        </p:nvSpPr>
        <p:spPr>
          <a:xfrm>
            <a:off x="3812925" y="1678129"/>
            <a:ext cx="400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Sigue las instrucciones</a:t>
            </a:r>
            <a:endParaRPr dirty="0"/>
          </a:p>
        </p:txBody>
      </p:sp>
      <p:sp>
        <p:nvSpPr>
          <p:cNvPr id="1489" name="Google Shape;1489;p56"/>
          <p:cNvSpPr txBox="1">
            <a:spLocks noGrp="1"/>
          </p:cNvSpPr>
          <p:nvPr>
            <p:ph type="title" idx="2"/>
          </p:nvPr>
        </p:nvSpPr>
        <p:spPr>
          <a:xfrm>
            <a:off x="938300" y="1626122"/>
            <a:ext cx="2551500" cy="18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491" name="Google Shape;1491;p56"/>
          <p:cNvGrpSpPr/>
          <p:nvPr/>
        </p:nvGrpSpPr>
        <p:grpSpPr>
          <a:xfrm>
            <a:off x="5917466" y="127697"/>
            <a:ext cx="974220" cy="824606"/>
            <a:chOff x="4030750" y="2215925"/>
            <a:chExt cx="2494802" cy="2111667"/>
          </a:xfrm>
        </p:grpSpPr>
        <p:sp>
          <p:nvSpPr>
            <p:cNvPr id="1492" name="Google Shape;1492;p56"/>
            <p:cNvSpPr/>
            <p:nvPr/>
          </p:nvSpPr>
          <p:spPr>
            <a:xfrm>
              <a:off x="4611048" y="2215925"/>
              <a:ext cx="426571" cy="353606"/>
            </a:xfrm>
            <a:custGeom>
              <a:avLst/>
              <a:gdLst/>
              <a:ahLst/>
              <a:cxnLst/>
              <a:rect l="l" t="t" r="r" b="b"/>
              <a:pathLst>
                <a:path w="7941" h="6583" extrusionOk="0">
                  <a:moveTo>
                    <a:pt x="7489" y="0"/>
                  </a:moveTo>
                  <a:cubicBezTo>
                    <a:pt x="7338" y="0"/>
                    <a:pt x="7194" y="86"/>
                    <a:pt x="7128" y="233"/>
                  </a:cubicBezTo>
                  <a:lnTo>
                    <a:pt x="4715" y="5598"/>
                  </a:lnTo>
                  <a:lnTo>
                    <a:pt x="671" y="2942"/>
                  </a:lnTo>
                  <a:cubicBezTo>
                    <a:pt x="604" y="2898"/>
                    <a:pt x="529" y="2877"/>
                    <a:pt x="454" y="2877"/>
                  </a:cubicBezTo>
                  <a:cubicBezTo>
                    <a:pt x="325" y="2877"/>
                    <a:pt x="198" y="2940"/>
                    <a:pt x="121" y="3056"/>
                  </a:cubicBezTo>
                  <a:cubicBezTo>
                    <a:pt x="0" y="3241"/>
                    <a:pt x="52" y="3486"/>
                    <a:pt x="236" y="3606"/>
                  </a:cubicBezTo>
                  <a:lnTo>
                    <a:pt x="4668" y="6517"/>
                  </a:lnTo>
                  <a:cubicBezTo>
                    <a:pt x="4733" y="6561"/>
                    <a:pt x="4812" y="6583"/>
                    <a:pt x="4887" y="6583"/>
                  </a:cubicBezTo>
                  <a:cubicBezTo>
                    <a:pt x="4923" y="6583"/>
                    <a:pt x="4962" y="6578"/>
                    <a:pt x="4995" y="6566"/>
                  </a:cubicBezTo>
                  <a:cubicBezTo>
                    <a:pt x="5108" y="6534"/>
                    <a:pt x="5200" y="6455"/>
                    <a:pt x="5247" y="6349"/>
                  </a:cubicBezTo>
                  <a:lnTo>
                    <a:pt x="7851" y="561"/>
                  </a:lnTo>
                  <a:cubicBezTo>
                    <a:pt x="7941" y="359"/>
                    <a:pt x="7854" y="125"/>
                    <a:pt x="7653" y="35"/>
                  </a:cubicBezTo>
                  <a:cubicBezTo>
                    <a:pt x="7600" y="11"/>
                    <a:pt x="7544" y="0"/>
                    <a:pt x="7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6"/>
            <p:cNvSpPr/>
            <p:nvPr/>
          </p:nvSpPr>
          <p:spPr>
            <a:xfrm>
              <a:off x="4764946" y="2498418"/>
              <a:ext cx="240869" cy="220608"/>
            </a:xfrm>
            <a:custGeom>
              <a:avLst/>
              <a:gdLst/>
              <a:ahLst/>
              <a:cxnLst/>
              <a:rect l="l" t="t" r="r" b="b"/>
              <a:pathLst>
                <a:path w="4484" h="4107" extrusionOk="0">
                  <a:moveTo>
                    <a:pt x="2243" y="0"/>
                  </a:moveTo>
                  <a:cubicBezTo>
                    <a:pt x="2106" y="0"/>
                    <a:pt x="1966" y="14"/>
                    <a:pt x="1826" y="43"/>
                  </a:cubicBezTo>
                  <a:cubicBezTo>
                    <a:pt x="714" y="272"/>
                    <a:pt x="1" y="1358"/>
                    <a:pt x="231" y="2468"/>
                  </a:cubicBezTo>
                  <a:cubicBezTo>
                    <a:pt x="431" y="3439"/>
                    <a:pt x="1285" y="4107"/>
                    <a:pt x="2237" y="4107"/>
                  </a:cubicBezTo>
                  <a:cubicBezTo>
                    <a:pt x="2376" y="4107"/>
                    <a:pt x="2517" y="4093"/>
                    <a:pt x="2658" y="4063"/>
                  </a:cubicBezTo>
                  <a:cubicBezTo>
                    <a:pt x="3771" y="3834"/>
                    <a:pt x="4484" y="2746"/>
                    <a:pt x="4253" y="1638"/>
                  </a:cubicBezTo>
                  <a:cubicBezTo>
                    <a:pt x="4053" y="667"/>
                    <a:pt x="3197" y="0"/>
                    <a:pt x="2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6"/>
            <p:cNvSpPr/>
            <p:nvPr/>
          </p:nvSpPr>
          <p:spPr>
            <a:xfrm>
              <a:off x="4344131" y="2588608"/>
              <a:ext cx="1711386" cy="1605810"/>
            </a:xfrm>
            <a:custGeom>
              <a:avLst/>
              <a:gdLst/>
              <a:ahLst/>
              <a:cxnLst/>
              <a:rect l="l" t="t" r="r" b="b"/>
              <a:pathLst>
                <a:path w="31859" h="29895" extrusionOk="0">
                  <a:moveTo>
                    <a:pt x="13264" y="1"/>
                  </a:moveTo>
                  <a:cubicBezTo>
                    <a:pt x="13222" y="1"/>
                    <a:pt x="13180" y="1"/>
                    <a:pt x="13139" y="1"/>
                  </a:cubicBezTo>
                  <a:cubicBezTo>
                    <a:pt x="4948" y="67"/>
                    <a:pt x="0" y="6987"/>
                    <a:pt x="66" y="15179"/>
                  </a:cubicBezTo>
                  <a:cubicBezTo>
                    <a:pt x="131" y="23331"/>
                    <a:pt x="6758" y="29894"/>
                    <a:pt x="14895" y="29894"/>
                  </a:cubicBezTo>
                  <a:cubicBezTo>
                    <a:pt x="14936" y="29894"/>
                    <a:pt x="14976" y="29894"/>
                    <a:pt x="15016" y="29894"/>
                  </a:cubicBezTo>
                  <a:cubicBezTo>
                    <a:pt x="23209" y="29829"/>
                    <a:pt x="27767" y="22897"/>
                    <a:pt x="29731" y="14943"/>
                  </a:cubicBezTo>
                  <a:cubicBezTo>
                    <a:pt x="31858" y="6337"/>
                    <a:pt x="21438" y="1"/>
                    <a:pt x="1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6"/>
            <p:cNvSpPr/>
            <p:nvPr/>
          </p:nvSpPr>
          <p:spPr>
            <a:xfrm>
              <a:off x="4344024" y="2588608"/>
              <a:ext cx="1212780" cy="1500260"/>
            </a:xfrm>
            <a:custGeom>
              <a:avLst/>
              <a:gdLst/>
              <a:ahLst/>
              <a:cxnLst/>
              <a:rect l="l" t="t" r="r" b="b"/>
              <a:pathLst>
                <a:path w="22577" h="27930" extrusionOk="0">
                  <a:moveTo>
                    <a:pt x="13266" y="1"/>
                  </a:moveTo>
                  <a:cubicBezTo>
                    <a:pt x="13224" y="1"/>
                    <a:pt x="13182" y="1"/>
                    <a:pt x="13141" y="1"/>
                  </a:cubicBezTo>
                  <a:cubicBezTo>
                    <a:pt x="4948" y="67"/>
                    <a:pt x="1" y="6987"/>
                    <a:pt x="68" y="15179"/>
                  </a:cubicBezTo>
                  <a:cubicBezTo>
                    <a:pt x="110" y="20642"/>
                    <a:pt x="3098" y="25391"/>
                    <a:pt x="7514" y="27930"/>
                  </a:cubicBezTo>
                  <a:cubicBezTo>
                    <a:pt x="3434" y="24346"/>
                    <a:pt x="1460" y="18885"/>
                    <a:pt x="2860" y="13439"/>
                  </a:cubicBezTo>
                  <a:cubicBezTo>
                    <a:pt x="4631" y="6554"/>
                    <a:pt x="11207" y="1932"/>
                    <a:pt x="18464" y="1932"/>
                  </a:cubicBezTo>
                  <a:cubicBezTo>
                    <a:pt x="19718" y="1932"/>
                    <a:pt x="20992" y="2070"/>
                    <a:pt x="22265" y="2358"/>
                  </a:cubicBezTo>
                  <a:cubicBezTo>
                    <a:pt x="22370" y="2382"/>
                    <a:pt x="22475" y="2405"/>
                    <a:pt x="22576" y="2432"/>
                  </a:cubicBezTo>
                  <a:cubicBezTo>
                    <a:pt x="19670" y="881"/>
                    <a:pt x="16313" y="1"/>
                    <a:pt x="13266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6"/>
            <p:cNvSpPr/>
            <p:nvPr/>
          </p:nvSpPr>
          <p:spPr>
            <a:xfrm>
              <a:off x="4030750" y="3292719"/>
              <a:ext cx="2494802" cy="1034873"/>
            </a:xfrm>
            <a:custGeom>
              <a:avLst/>
              <a:gdLst/>
              <a:ahLst/>
              <a:cxnLst/>
              <a:rect l="l" t="t" r="r" b="b"/>
              <a:pathLst>
                <a:path w="46443" h="19266" extrusionOk="0">
                  <a:moveTo>
                    <a:pt x="39348" y="1"/>
                  </a:moveTo>
                  <a:cubicBezTo>
                    <a:pt x="39173" y="1"/>
                    <a:pt x="38993" y="4"/>
                    <a:pt x="38810" y="12"/>
                  </a:cubicBezTo>
                  <a:cubicBezTo>
                    <a:pt x="33689" y="221"/>
                    <a:pt x="27309" y="5861"/>
                    <a:pt x="12120" y="7777"/>
                  </a:cubicBezTo>
                  <a:cubicBezTo>
                    <a:pt x="9784" y="8070"/>
                    <a:pt x="7491" y="8731"/>
                    <a:pt x="5404" y="9819"/>
                  </a:cubicBezTo>
                  <a:cubicBezTo>
                    <a:pt x="2697" y="11227"/>
                    <a:pt x="0" y="13472"/>
                    <a:pt x="937" y="16598"/>
                  </a:cubicBezTo>
                  <a:cubicBezTo>
                    <a:pt x="1453" y="18318"/>
                    <a:pt x="5423" y="19266"/>
                    <a:pt x="10811" y="19266"/>
                  </a:cubicBezTo>
                  <a:cubicBezTo>
                    <a:pt x="20923" y="19266"/>
                    <a:pt x="36033" y="15927"/>
                    <a:pt x="42688" y="8086"/>
                  </a:cubicBezTo>
                  <a:cubicBezTo>
                    <a:pt x="46442" y="3666"/>
                    <a:pt x="44893" y="1"/>
                    <a:pt x="39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6"/>
            <p:cNvSpPr/>
            <p:nvPr/>
          </p:nvSpPr>
          <p:spPr>
            <a:xfrm>
              <a:off x="4083285" y="3298413"/>
              <a:ext cx="2255866" cy="769682"/>
            </a:xfrm>
            <a:custGeom>
              <a:avLst/>
              <a:gdLst/>
              <a:ahLst/>
              <a:cxnLst/>
              <a:rect l="l" t="t" r="r" b="b"/>
              <a:pathLst>
                <a:path w="41995" h="14329" extrusionOk="0">
                  <a:moveTo>
                    <a:pt x="36907" y="1"/>
                  </a:moveTo>
                  <a:cubicBezTo>
                    <a:pt x="34069" y="2465"/>
                    <a:pt x="30883" y="4512"/>
                    <a:pt x="27391" y="6113"/>
                  </a:cubicBezTo>
                  <a:cubicBezTo>
                    <a:pt x="23318" y="7979"/>
                    <a:pt x="18819" y="9246"/>
                    <a:pt x="14015" y="9884"/>
                  </a:cubicBezTo>
                  <a:cubicBezTo>
                    <a:pt x="11387" y="10235"/>
                    <a:pt x="8949" y="10354"/>
                    <a:pt x="6846" y="10354"/>
                  </a:cubicBezTo>
                  <a:cubicBezTo>
                    <a:pt x="5592" y="10354"/>
                    <a:pt x="4457" y="10312"/>
                    <a:pt x="3471" y="10251"/>
                  </a:cubicBezTo>
                  <a:cubicBezTo>
                    <a:pt x="1930" y="11183"/>
                    <a:pt x="534" y="12401"/>
                    <a:pt x="0" y="13914"/>
                  </a:cubicBezTo>
                  <a:cubicBezTo>
                    <a:pt x="1405" y="14096"/>
                    <a:pt x="3780" y="14328"/>
                    <a:pt x="6796" y="14328"/>
                  </a:cubicBezTo>
                  <a:cubicBezTo>
                    <a:pt x="9024" y="14328"/>
                    <a:pt x="11603" y="14200"/>
                    <a:pt x="14400" y="13837"/>
                  </a:cubicBezTo>
                  <a:cubicBezTo>
                    <a:pt x="19617" y="13157"/>
                    <a:pt x="24519" y="11783"/>
                    <a:pt x="28968" y="9757"/>
                  </a:cubicBezTo>
                  <a:cubicBezTo>
                    <a:pt x="33892" y="7511"/>
                    <a:pt x="38266" y="4458"/>
                    <a:pt x="41995" y="660"/>
                  </a:cubicBezTo>
                  <a:lnTo>
                    <a:pt x="36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6"/>
            <p:cNvSpPr/>
            <p:nvPr/>
          </p:nvSpPr>
          <p:spPr>
            <a:xfrm>
              <a:off x="5211329" y="2726121"/>
              <a:ext cx="553774" cy="662199"/>
            </a:xfrm>
            <a:custGeom>
              <a:avLst/>
              <a:gdLst/>
              <a:ahLst/>
              <a:cxnLst/>
              <a:rect l="l" t="t" r="r" b="b"/>
              <a:pathLst>
                <a:path w="10309" h="12328" extrusionOk="0">
                  <a:moveTo>
                    <a:pt x="2357" y="0"/>
                  </a:moveTo>
                  <a:cubicBezTo>
                    <a:pt x="2205" y="0"/>
                    <a:pt x="2049" y="6"/>
                    <a:pt x="1893" y="17"/>
                  </a:cubicBezTo>
                  <a:cubicBezTo>
                    <a:pt x="1803" y="24"/>
                    <a:pt x="1713" y="33"/>
                    <a:pt x="1623" y="43"/>
                  </a:cubicBezTo>
                  <a:lnTo>
                    <a:pt x="1484" y="61"/>
                  </a:lnTo>
                  <a:lnTo>
                    <a:pt x="1414" y="74"/>
                  </a:lnTo>
                  <a:lnTo>
                    <a:pt x="1375" y="81"/>
                  </a:lnTo>
                  <a:cubicBezTo>
                    <a:pt x="1362" y="81"/>
                    <a:pt x="1350" y="84"/>
                    <a:pt x="1327" y="84"/>
                  </a:cubicBezTo>
                  <a:cubicBezTo>
                    <a:pt x="1266" y="74"/>
                    <a:pt x="1206" y="69"/>
                    <a:pt x="1146" y="69"/>
                  </a:cubicBezTo>
                  <a:cubicBezTo>
                    <a:pt x="641" y="69"/>
                    <a:pt x="193" y="433"/>
                    <a:pt x="99" y="951"/>
                  </a:cubicBezTo>
                  <a:cubicBezTo>
                    <a:pt x="1" y="1530"/>
                    <a:pt x="388" y="2078"/>
                    <a:pt x="966" y="2176"/>
                  </a:cubicBezTo>
                  <a:cubicBezTo>
                    <a:pt x="959" y="2178"/>
                    <a:pt x="967" y="2184"/>
                    <a:pt x="972" y="2189"/>
                  </a:cubicBezTo>
                  <a:cubicBezTo>
                    <a:pt x="976" y="2196"/>
                    <a:pt x="982" y="2201"/>
                    <a:pt x="989" y="2207"/>
                  </a:cubicBezTo>
                  <a:cubicBezTo>
                    <a:pt x="1000" y="2217"/>
                    <a:pt x="1013" y="2227"/>
                    <a:pt x="1025" y="2238"/>
                  </a:cubicBezTo>
                  <a:lnTo>
                    <a:pt x="1103" y="2307"/>
                  </a:lnTo>
                  <a:lnTo>
                    <a:pt x="1263" y="2438"/>
                  </a:lnTo>
                  <a:cubicBezTo>
                    <a:pt x="1375" y="2523"/>
                    <a:pt x="1481" y="2611"/>
                    <a:pt x="1589" y="2694"/>
                  </a:cubicBezTo>
                  <a:lnTo>
                    <a:pt x="2220" y="3193"/>
                  </a:lnTo>
                  <a:cubicBezTo>
                    <a:pt x="2631" y="3520"/>
                    <a:pt x="3015" y="3843"/>
                    <a:pt x="3378" y="4157"/>
                  </a:cubicBezTo>
                  <a:cubicBezTo>
                    <a:pt x="3735" y="4476"/>
                    <a:pt x="4070" y="4788"/>
                    <a:pt x="4376" y="5110"/>
                  </a:cubicBezTo>
                  <a:cubicBezTo>
                    <a:pt x="4680" y="5431"/>
                    <a:pt x="4965" y="5750"/>
                    <a:pt x="5218" y="6088"/>
                  </a:cubicBezTo>
                  <a:cubicBezTo>
                    <a:pt x="5725" y="6765"/>
                    <a:pt x="6131" y="7514"/>
                    <a:pt x="6471" y="8401"/>
                  </a:cubicBezTo>
                  <a:cubicBezTo>
                    <a:pt x="6554" y="8622"/>
                    <a:pt x="6636" y="8851"/>
                    <a:pt x="6711" y="9088"/>
                  </a:cubicBezTo>
                  <a:cubicBezTo>
                    <a:pt x="6788" y="9325"/>
                    <a:pt x="6859" y="9570"/>
                    <a:pt x="6931" y="9824"/>
                  </a:cubicBezTo>
                  <a:cubicBezTo>
                    <a:pt x="7003" y="10077"/>
                    <a:pt x="7068" y="10337"/>
                    <a:pt x="7137" y="10607"/>
                  </a:cubicBezTo>
                  <a:cubicBezTo>
                    <a:pt x="7209" y="10875"/>
                    <a:pt x="7271" y="11154"/>
                    <a:pt x="7354" y="11440"/>
                  </a:cubicBezTo>
                  <a:lnTo>
                    <a:pt x="7377" y="11518"/>
                  </a:lnTo>
                  <a:cubicBezTo>
                    <a:pt x="7461" y="11801"/>
                    <a:pt x="7652" y="12050"/>
                    <a:pt x="7933" y="12197"/>
                  </a:cubicBezTo>
                  <a:cubicBezTo>
                    <a:pt x="8100" y="12286"/>
                    <a:pt x="8280" y="12327"/>
                    <a:pt x="8456" y="12327"/>
                  </a:cubicBezTo>
                  <a:cubicBezTo>
                    <a:pt x="8861" y="12327"/>
                    <a:pt x="9252" y="12108"/>
                    <a:pt x="9454" y="11724"/>
                  </a:cubicBezTo>
                  <a:cubicBezTo>
                    <a:pt x="9768" y="11129"/>
                    <a:pt x="9979" y="10485"/>
                    <a:pt x="10118" y="9809"/>
                  </a:cubicBezTo>
                  <a:cubicBezTo>
                    <a:pt x="10251" y="9135"/>
                    <a:pt x="10308" y="8427"/>
                    <a:pt x="10264" y="7707"/>
                  </a:cubicBezTo>
                  <a:cubicBezTo>
                    <a:pt x="10223" y="6988"/>
                    <a:pt x="10081" y="6257"/>
                    <a:pt x="9840" y="5547"/>
                  </a:cubicBezTo>
                  <a:cubicBezTo>
                    <a:pt x="9598" y="4837"/>
                    <a:pt x="9255" y="4150"/>
                    <a:pt x="8826" y="3527"/>
                  </a:cubicBezTo>
                  <a:cubicBezTo>
                    <a:pt x="8396" y="2901"/>
                    <a:pt x="7884" y="2340"/>
                    <a:pt x="7315" y="1865"/>
                  </a:cubicBezTo>
                  <a:cubicBezTo>
                    <a:pt x="6747" y="1391"/>
                    <a:pt x="6123" y="1002"/>
                    <a:pt x="5473" y="706"/>
                  </a:cubicBezTo>
                  <a:cubicBezTo>
                    <a:pt x="4824" y="410"/>
                    <a:pt x="4147" y="205"/>
                    <a:pt x="3460" y="92"/>
                  </a:cubicBezTo>
                  <a:cubicBezTo>
                    <a:pt x="3117" y="37"/>
                    <a:pt x="2771" y="4"/>
                    <a:pt x="2421" y="1"/>
                  </a:cubicBezTo>
                  <a:cubicBezTo>
                    <a:pt x="2400" y="1"/>
                    <a:pt x="2379" y="0"/>
                    <a:pt x="235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6"/>
            <p:cNvSpPr/>
            <p:nvPr/>
          </p:nvSpPr>
          <p:spPr>
            <a:xfrm>
              <a:off x="4640485" y="2937494"/>
              <a:ext cx="850778" cy="628304"/>
            </a:xfrm>
            <a:custGeom>
              <a:avLst/>
              <a:gdLst/>
              <a:ahLst/>
              <a:cxnLst/>
              <a:rect l="l" t="t" r="r" b="b"/>
              <a:pathLst>
                <a:path w="15838" h="11697" extrusionOk="0">
                  <a:moveTo>
                    <a:pt x="7747" y="1"/>
                  </a:moveTo>
                  <a:cubicBezTo>
                    <a:pt x="7177" y="1"/>
                    <a:pt x="6576" y="77"/>
                    <a:pt x="5944" y="245"/>
                  </a:cubicBezTo>
                  <a:cubicBezTo>
                    <a:pt x="815" y="1604"/>
                    <a:pt x="54" y="7039"/>
                    <a:pt x="15" y="9857"/>
                  </a:cubicBezTo>
                  <a:cubicBezTo>
                    <a:pt x="0" y="10869"/>
                    <a:pt x="815" y="11697"/>
                    <a:pt x="1827" y="11697"/>
                  </a:cubicBezTo>
                  <a:cubicBezTo>
                    <a:pt x="6245" y="11695"/>
                    <a:pt x="11727" y="9647"/>
                    <a:pt x="14439" y="8507"/>
                  </a:cubicBezTo>
                  <a:cubicBezTo>
                    <a:pt x="15404" y="8102"/>
                    <a:pt x="15837" y="6970"/>
                    <a:pt x="15369" y="6034"/>
                  </a:cubicBezTo>
                  <a:cubicBezTo>
                    <a:pt x="14226" y="3746"/>
                    <a:pt x="11743" y="1"/>
                    <a:pt x="774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6"/>
            <p:cNvSpPr/>
            <p:nvPr/>
          </p:nvSpPr>
          <p:spPr>
            <a:xfrm>
              <a:off x="4640807" y="2938461"/>
              <a:ext cx="716538" cy="608000"/>
            </a:xfrm>
            <a:custGeom>
              <a:avLst/>
              <a:gdLst/>
              <a:ahLst/>
              <a:cxnLst/>
              <a:rect l="l" t="t" r="r" b="b"/>
              <a:pathLst>
                <a:path w="13339" h="11319" extrusionOk="0">
                  <a:moveTo>
                    <a:pt x="7207" y="1"/>
                  </a:moveTo>
                  <a:cubicBezTo>
                    <a:pt x="6801" y="37"/>
                    <a:pt x="6376" y="107"/>
                    <a:pt x="5938" y="225"/>
                  </a:cubicBezTo>
                  <a:cubicBezTo>
                    <a:pt x="809" y="1584"/>
                    <a:pt x="48" y="7017"/>
                    <a:pt x="9" y="9837"/>
                  </a:cubicBezTo>
                  <a:cubicBezTo>
                    <a:pt x="1" y="10442"/>
                    <a:pt x="288" y="10984"/>
                    <a:pt x="738" y="11319"/>
                  </a:cubicBezTo>
                  <a:cubicBezTo>
                    <a:pt x="4857" y="10966"/>
                    <a:pt x="9511" y="9216"/>
                    <a:pt x="11938" y="8193"/>
                  </a:cubicBezTo>
                  <a:cubicBezTo>
                    <a:pt x="12905" y="7789"/>
                    <a:pt x="13338" y="6658"/>
                    <a:pt x="12871" y="5717"/>
                  </a:cubicBezTo>
                  <a:cubicBezTo>
                    <a:pt x="11925" y="3831"/>
                    <a:pt x="10072" y="953"/>
                    <a:pt x="7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5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 Y MODELAMOS</a:t>
            </a:r>
            <a:endParaRPr dirty="0"/>
          </a:p>
        </p:txBody>
      </p:sp>
      <p:sp>
        <p:nvSpPr>
          <p:cNvPr id="1232" name="Google Shape;1232;p52"/>
          <p:cNvSpPr txBox="1">
            <a:spLocks noGrp="1"/>
          </p:cNvSpPr>
          <p:nvPr>
            <p:ph type="title" idx="2"/>
          </p:nvPr>
        </p:nvSpPr>
        <p:spPr>
          <a:xfrm>
            <a:off x="435761" y="1880237"/>
            <a:ext cx="243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REPRESENTAMOS NUESTRO SISTEMA RESPIRATORIO</a:t>
            </a:r>
            <a:endParaRPr dirty="0"/>
          </a:p>
        </p:txBody>
      </p:sp>
      <p:pic>
        <p:nvPicPr>
          <p:cNvPr id="3" name="Elementos multimedia en línea 2" title="Botella que respira | Ciencia especial | #PatriaCientífica">
            <a:hlinkClick r:id="" action="ppaction://media"/>
            <a:extLst>
              <a:ext uri="{FF2B5EF4-FFF2-40B4-BE49-F238E27FC236}">
                <a16:creationId xmlns:a16="http://schemas.microsoft.com/office/drawing/2014/main" id="{CE0776C8-19E7-4A23-98BD-C2281A0DB6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5159" y="1137864"/>
            <a:ext cx="5843762" cy="3301726"/>
          </a:xfrm>
          <a:prstGeom prst="rect">
            <a:avLst/>
          </a:prstGeom>
        </p:spPr>
      </p:pic>
      <p:grpSp>
        <p:nvGrpSpPr>
          <p:cNvPr id="6" name="Google Shape;1951;p64">
            <a:extLst>
              <a:ext uri="{FF2B5EF4-FFF2-40B4-BE49-F238E27FC236}">
                <a16:creationId xmlns:a16="http://schemas.microsoft.com/office/drawing/2014/main" id="{CA6F9E3E-074A-49F6-A7FB-D43E3C3B2437}"/>
              </a:ext>
            </a:extLst>
          </p:cNvPr>
          <p:cNvGrpSpPr/>
          <p:nvPr/>
        </p:nvGrpSpPr>
        <p:grpSpPr>
          <a:xfrm>
            <a:off x="1382080" y="3020729"/>
            <a:ext cx="764761" cy="766210"/>
            <a:chOff x="6865027" y="2653450"/>
            <a:chExt cx="1108350" cy="1110450"/>
          </a:xfrm>
        </p:grpSpPr>
        <p:sp>
          <p:nvSpPr>
            <p:cNvPr id="7" name="Google Shape;1952;p64">
              <a:extLst>
                <a:ext uri="{FF2B5EF4-FFF2-40B4-BE49-F238E27FC236}">
                  <a16:creationId xmlns:a16="http://schemas.microsoft.com/office/drawing/2014/main" id="{3F57F128-37B3-41C9-BAE2-001E758A7F88}"/>
                </a:ext>
              </a:extLst>
            </p:cNvPr>
            <p:cNvSpPr/>
            <p:nvPr/>
          </p:nvSpPr>
          <p:spPr>
            <a:xfrm>
              <a:off x="6928477" y="2833375"/>
              <a:ext cx="964750" cy="768900"/>
            </a:xfrm>
            <a:custGeom>
              <a:avLst/>
              <a:gdLst/>
              <a:ahLst/>
              <a:cxnLst/>
              <a:rect l="l" t="t" r="r" b="b"/>
              <a:pathLst>
                <a:path w="38590" h="30756" extrusionOk="0">
                  <a:moveTo>
                    <a:pt x="31107" y="852"/>
                  </a:moveTo>
                  <a:cubicBezTo>
                    <a:pt x="31762" y="852"/>
                    <a:pt x="32373" y="903"/>
                    <a:pt x="32941" y="1008"/>
                  </a:cubicBezTo>
                  <a:cubicBezTo>
                    <a:pt x="34439" y="1279"/>
                    <a:pt x="35559" y="1904"/>
                    <a:pt x="36267" y="2866"/>
                  </a:cubicBezTo>
                  <a:cubicBezTo>
                    <a:pt x="36974" y="3826"/>
                    <a:pt x="37241" y="5082"/>
                    <a:pt x="37059" y="6595"/>
                  </a:cubicBezTo>
                  <a:cubicBezTo>
                    <a:pt x="36876" y="8108"/>
                    <a:pt x="36259" y="9807"/>
                    <a:pt x="35222" y="11644"/>
                  </a:cubicBezTo>
                  <a:cubicBezTo>
                    <a:pt x="33065" y="15473"/>
                    <a:pt x="29356" y="19439"/>
                    <a:pt x="24778" y="22815"/>
                  </a:cubicBezTo>
                  <a:cubicBezTo>
                    <a:pt x="20200" y="26190"/>
                    <a:pt x="15311" y="28560"/>
                    <a:pt x="11016" y="29491"/>
                  </a:cubicBezTo>
                  <a:cubicBezTo>
                    <a:pt x="9738" y="29767"/>
                    <a:pt x="8558" y="29906"/>
                    <a:pt x="7488" y="29906"/>
                  </a:cubicBezTo>
                  <a:cubicBezTo>
                    <a:pt x="6833" y="29906"/>
                    <a:pt x="6219" y="29854"/>
                    <a:pt x="5650" y="29749"/>
                  </a:cubicBezTo>
                  <a:cubicBezTo>
                    <a:pt x="4152" y="29478"/>
                    <a:pt x="3031" y="28853"/>
                    <a:pt x="2323" y="27891"/>
                  </a:cubicBezTo>
                  <a:cubicBezTo>
                    <a:pt x="1617" y="26931"/>
                    <a:pt x="1350" y="25675"/>
                    <a:pt x="1532" y="24162"/>
                  </a:cubicBezTo>
                  <a:cubicBezTo>
                    <a:pt x="1715" y="22649"/>
                    <a:pt x="2331" y="20950"/>
                    <a:pt x="3368" y="19113"/>
                  </a:cubicBezTo>
                  <a:cubicBezTo>
                    <a:pt x="5526" y="15283"/>
                    <a:pt x="9235" y="11317"/>
                    <a:pt x="13813" y="7943"/>
                  </a:cubicBezTo>
                  <a:cubicBezTo>
                    <a:pt x="18391" y="4567"/>
                    <a:pt x="23280" y="2197"/>
                    <a:pt x="27575" y="1266"/>
                  </a:cubicBezTo>
                  <a:cubicBezTo>
                    <a:pt x="28854" y="991"/>
                    <a:pt x="30036" y="852"/>
                    <a:pt x="31107" y="852"/>
                  </a:cubicBezTo>
                  <a:close/>
                  <a:moveTo>
                    <a:pt x="31121" y="1"/>
                  </a:moveTo>
                  <a:cubicBezTo>
                    <a:pt x="29990" y="1"/>
                    <a:pt x="28743" y="145"/>
                    <a:pt x="27395" y="437"/>
                  </a:cubicBezTo>
                  <a:cubicBezTo>
                    <a:pt x="22982" y="1392"/>
                    <a:pt x="17980" y="3814"/>
                    <a:pt x="13308" y="7259"/>
                  </a:cubicBezTo>
                  <a:cubicBezTo>
                    <a:pt x="8635" y="10703"/>
                    <a:pt x="4842" y="14766"/>
                    <a:pt x="2626" y="18698"/>
                  </a:cubicBezTo>
                  <a:cubicBezTo>
                    <a:pt x="352" y="22731"/>
                    <a:pt x="1" y="26176"/>
                    <a:pt x="1638" y="28397"/>
                  </a:cubicBezTo>
                  <a:cubicBezTo>
                    <a:pt x="2788" y="29954"/>
                    <a:pt x="4803" y="30755"/>
                    <a:pt x="7469" y="30755"/>
                  </a:cubicBezTo>
                  <a:cubicBezTo>
                    <a:pt x="8602" y="30755"/>
                    <a:pt x="9848" y="30613"/>
                    <a:pt x="11196" y="30318"/>
                  </a:cubicBezTo>
                  <a:cubicBezTo>
                    <a:pt x="15609" y="29365"/>
                    <a:pt x="20610" y="26943"/>
                    <a:pt x="25283" y="23498"/>
                  </a:cubicBezTo>
                  <a:cubicBezTo>
                    <a:pt x="29956" y="20054"/>
                    <a:pt x="33749" y="15991"/>
                    <a:pt x="35965" y="12059"/>
                  </a:cubicBezTo>
                  <a:cubicBezTo>
                    <a:pt x="38238" y="8026"/>
                    <a:pt x="38590" y="4582"/>
                    <a:pt x="36953" y="2360"/>
                  </a:cubicBezTo>
                  <a:cubicBezTo>
                    <a:pt x="35802" y="802"/>
                    <a:pt x="33786" y="1"/>
                    <a:pt x="31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3;p64">
              <a:extLst>
                <a:ext uri="{FF2B5EF4-FFF2-40B4-BE49-F238E27FC236}">
                  <a16:creationId xmlns:a16="http://schemas.microsoft.com/office/drawing/2014/main" id="{4AFA485E-83BA-4A40-87D4-BA14E8475D1C}"/>
                </a:ext>
              </a:extLst>
            </p:cNvPr>
            <p:cNvSpPr/>
            <p:nvPr/>
          </p:nvSpPr>
          <p:spPr>
            <a:xfrm>
              <a:off x="7160977" y="2653450"/>
              <a:ext cx="524575" cy="1110450"/>
            </a:xfrm>
            <a:custGeom>
              <a:avLst/>
              <a:gdLst/>
              <a:ahLst/>
              <a:cxnLst/>
              <a:rect l="l" t="t" r="r" b="b"/>
              <a:pathLst>
                <a:path w="20983" h="44418" extrusionOk="0">
                  <a:moveTo>
                    <a:pt x="9656" y="852"/>
                  </a:moveTo>
                  <a:cubicBezTo>
                    <a:pt x="10800" y="852"/>
                    <a:pt x="11944" y="1332"/>
                    <a:pt x="13057" y="2284"/>
                  </a:cubicBezTo>
                  <a:cubicBezTo>
                    <a:pt x="14233" y="3287"/>
                    <a:pt x="15321" y="4764"/>
                    <a:pt x="16289" y="6671"/>
                  </a:cubicBezTo>
                  <a:cubicBezTo>
                    <a:pt x="18309" y="10643"/>
                    <a:pt x="19575" y="16001"/>
                    <a:pt x="19853" y="21760"/>
                  </a:cubicBezTo>
                  <a:cubicBezTo>
                    <a:pt x="20131" y="27521"/>
                    <a:pt x="19387" y="32975"/>
                    <a:pt x="17759" y="37123"/>
                  </a:cubicBezTo>
                  <a:cubicBezTo>
                    <a:pt x="16978" y="39113"/>
                    <a:pt x="16037" y="40688"/>
                    <a:pt x="14964" y="41801"/>
                  </a:cubicBezTo>
                  <a:cubicBezTo>
                    <a:pt x="13891" y="42914"/>
                    <a:pt x="12732" y="43508"/>
                    <a:pt x="11523" y="43567"/>
                  </a:cubicBezTo>
                  <a:cubicBezTo>
                    <a:pt x="11458" y="43570"/>
                    <a:pt x="11394" y="43572"/>
                    <a:pt x="11329" y="43572"/>
                  </a:cubicBezTo>
                  <a:cubicBezTo>
                    <a:pt x="10184" y="43572"/>
                    <a:pt x="9043" y="43091"/>
                    <a:pt x="7930" y="42139"/>
                  </a:cubicBezTo>
                  <a:cubicBezTo>
                    <a:pt x="6754" y="41137"/>
                    <a:pt x="5666" y="39660"/>
                    <a:pt x="4698" y="37753"/>
                  </a:cubicBezTo>
                  <a:cubicBezTo>
                    <a:pt x="2678" y="33780"/>
                    <a:pt x="1412" y="28422"/>
                    <a:pt x="1134" y="22663"/>
                  </a:cubicBezTo>
                  <a:cubicBezTo>
                    <a:pt x="856" y="16903"/>
                    <a:pt x="1600" y="11446"/>
                    <a:pt x="3227" y="7300"/>
                  </a:cubicBezTo>
                  <a:cubicBezTo>
                    <a:pt x="4008" y="5310"/>
                    <a:pt x="4948" y="3735"/>
                    <a:pt x="6023" y="2623"/>
                  </a:cubicBezTo>
                  <a:cubicBezTo>
                    <a:pt x="7096" y="1509"/>
                    <a:pt x="8255" y="915"/>
                    <a:pt x="9462" y="856"/>
                  </a:cubicBezTo>
                  <a:cubicBezTo>
                    <a:pt x="9527" y="853"/>
                    <a:pt x="9591" y="852"/>
                    <a:pt x="9656" y="852"/>
                  </a:cubicBezTo>
                  <a:close/>
                  <a:moveTo>
                    <a:pt x="9657" y="0"/>
                  </a:moveTo>
                  <a:cubicBezTo>
                    <a:pt x="9578" y="0"/>
                    <a:pt x="9500" y="2"/>
                    <a:pt x="9421" y="6"/>
                  </a:cubicBezTo>
                  <a:cubicBezTo>
                    <a:pt x="6631" y="142"/>
                    <a:pt x="4150" y="2621"/>
                    <a:pt x="2436" y="6988"/>
                  </a:cubicBezTo>
                  <a:cubicBezTo>
                    <a:pt x="766" y="11244"/>
                    <a:pt x="1" y="16826"/>
                    <a:pt x="285" y="22701"/>
                  </a:cubicBezTo>
                  <a:cubicBezTo>
                    <a:pt x="568" y="28577"/>
                    <a:pt x="1865" y="34058"/>
                    <a:pt x="3939" y="38135"/>
                  </a:cubicBezTo>
                  <a:cubicBezTo>
                    <a:pt x="6006" y="42196"/>
                    <a:pt x="8620" y="44417"/>
                    <a:pt x="11325" y="44417"/>
                  </a:cubicBezTo>
                  <a:cubicBezTo>
                    <a:pt x="11405" y="44417"/>
                    <a:pt x="11485" y="44416"/>
                    <a:pt x="11562" y="44411"/>
                  </a:cubicBezTo>
                  <a:cubicBezTo>
                    <a:pt x="14352" y="44277"/>
                    <a:pt x="16835" y="41796"/>
                    <a:pt x="18548" y="37429"/>
                  </a:cubicBezTo>
                  <a:cubicBezTo>
                    <a:pt x="20219" y="33173"/>
                    <a:pt x="20983" y="27591"/>
                    <a:pt x="20698" y="21716"/>
                  </a:cubicBezTo>
                  <a:cubicBezTo>
                    <a:pt x="20417" y="15840"/>
                    <a:pt x="19118" y="10359"/>
                    <a:pt x="17046" y="6283"/>
                  </a:cubicBezTo>
                  <a:cubicBezTo>
                    <a:pt x="14980" y="2217"/>
                    <a:pt x="12362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4;p64">
              <a:extLst>
                <a:ext uri="{FF2B5EF4-FFF2-40B4-BE49-F238E27FC236}">
                  <a16:creationId xmlns:a16="http://schemas.microsoft.com/office/drawing/2014/main" id="{12629B90-B85B-4215-B07A-D801290D29B7}"/>
                </a:ext>
              </a:extLst>
            </p:cNvPr>
            <p:cNvSpPr/>
            <p:nvPr/>
          </p:nvSpPr>
          <p:spPr>
            <a:xfrm>
              <a:off x="6865027" y="2923600"/>
              <a:ext cx="1108350" cy="576200"/>
            </a:xfrm>
            <a:custGeom>
              <a:avLst/>
              <a:gdLst/>
              <a:ahLst/>
              <a:cxnLst/>
              <a:rect l="l" t="t" r="r" b="b"/>
              <a:pathLst>
                <a:path w="44334" h="23048" extrusionOk="0">
                  <a:moveTo>
                    <a:pt x="13380" y="852"/>
                  </a:moveTo>
                  <a:cubicBezTo>
                    <a:pt x="16873" y="852"/>
                    <a:pt x="20755" y="1411"/>
                    <a:pt x="24671" y="2497"/>
                  </a:cubicBezTo>
                  <a:cubicBezTo>
                    <a:pt x="30227" y="4041"/>
                    <a:pt x="35175" y="6456"/>
                    <a:pt x="38603" y="9302"/>
                  </a:cubicBezTo>
                  <a:cubicBezTo>
                    <a:pt x="40248" y="10671"/>
                    <a:pt x="41449" y="12057"/>
                    <a:pt x="42168" y="13424"/>
                  </a:cubicBezTo>
                  <a:cubicBezTo>
                    <a:pt x="42888" y="14794"/>
                    <a:pt x="43087" y="16078"/>
                    <a:pt x="42765" y="17245"/>
                  </a:cubicBezTo>
                  <a:cubicBezTo>
                    <a:pt x="42443" y="18412"/>
                    <a:pt x="41606" y="19410"/>
                    <a:pt x="40282" y="20211"/>
                  </a:cubicBezTo>
                  <a:cubicBezTo>
                    <a:pt x="38962" y="21011"/>
                    <a:pt x="37219" y="21582"/>
                    <a:pt x="35104" y="21904"/>
                  </a:cubicBezTo>
                  <a:cubicBezTo>
                    <a:pt x="33804" y="22102"/>
                    <a:pt x="32410" y="22200"/>
                    <a:pt x="30947" y="22200"/>
                  </a:cubicBezTo>
                  <a:cubicBezTo>
                    <a:pt x="27455" y="22200"/>
                    <a:pt x="23574" y="21642"/>
                    <a:pt x="19660" y="20555"/>
                  </a:cubicBezTo>
                  <a:cubicBezTo>
                    <a:pt x="14104" y="19013"/>
                    <a:pt x="9156" y="16595"/>
                    <a:pt x="5728" y="13749"/>
                  </a:cubicBezTo>
                  <a:cubicBezTo>
                    <a:pt x="4083" y="12382"/>
                    <a:pt x="2882" y="10995"/>
                    <a:pt x="2163" y="9628"/>
                  </a:cubicBezTo>
                  <a:cubicBezTo>
                    <a:pt x="1443" y="8259"/>
                    <a:pt x="1243" y="6975"/>
                    <a:pt x="1566" y="5807"/>
                  </a:cubicBezTo>
                  <a:cubicBezTo>
                    <a:pt x="1888" y="4639"/>
                    <a:pt x="2725" y="3642"/>
                    <a:pt x="4048" y="2840"/>
                  </a:cubicBezTo>
                  <a:cubicBezTo>
                    <a:pt x="5368" y="2041"/>
                    <a:pt x="7112" y="1471"/>
                    <a:pt x="9227" y="1148"/>
                  </a:cubicBezTo>
                  <a:cubicBezTo>
                    <a:pt x="10526" y="950"/>
                    <a:pt x="11919" y="852"/>
                    <a:pt x="13380" y="852"/>
                  </a:cubicBezTo>
                  <a:close/>
                  <a:moveTo>
                    <a:pt x="13384" y="1"/>
                  </a:moveTo>
                  <a:cubicBezTo>
                    <a:pt x="11878" y="1"/>
                    <a:pt x="10440" y="102"/>
                    <a:pt x="9099" y="307"/>
                  </a:cubicBezTo>
                  <a:cubicBezTo>
                    <a:pt x="4461" y="1017"/>
                    <a:pt x="1494" y="2888"/>
                    <a:pt x="748" y="5580"/>
                  </a:cubicBezTo>
                  <a:cubicBezTo>
                    <a:pt x="0" y="8272"/>
                    <a:pt x="1575" y="11404"/>
                    <a:pt x="5187" y="14402"/>
                  </a:cubicBezTo>
                  <a:cubicBezTo>
                    <a:pt x="8705" y="17323"/>
                    <a:pt x="13764" y="19798"/>
                    <a:pt x="19432" y="21371"/>
                  </a:cubicBezTo>
                  <a:cubicBezTo>
                    <a:pt x="23418" y="22480"/>
                    <a:pt x="27376" y="23047"/>
                    <a:pt x="30948" y="23047"/>
                  </a:cubicBezTo>
                  <a:cubicBezTo>
                    <a:pt x="32455" y="23047"/>
                    <a:pt x="33892" y="22948"/>
                    <a:pt x="35233" y="22742"/>
                  </a:cubicBezTo>
                  <a:cubicBezTo>
                    <a:pt x="39872" y="22032"/>
                    <a:pt x="42839" y="20161"/>
                    <a:pt x="43585" y="17469"/>
                  </a:cubicBezTo>
                  <a:cubicBezTo>
                    <a:pt x="44334" y="14776"/>
                    <a:pt x="42757" y="11644"/>
                    <a:pt x="39147" y="8646"/>
                  </a:cubicBezTo>
                  <a:cubicBezTo>
                    <a:pt x="35628" y="5725"/>
                    <a:pt x="30570" y="3251"/>
                    <a:pt x="24902" y="1677"/>
                  </a:cubicBezTo>
                  <a:cubicBezTo>
                    <a:pt x="20914" y="570"/>
                    <a:pt x="16955" y="1"/>
                    <a:pt x="13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7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-K Organizer - Book Planner by Slidesgo">
  <a:themeElements>
    <a:clrScheme name="Simple Light">
      <a:dk1>
        <a:srgbClr val="272741"/>
      </a:dk1>
      <a:lt1>
        <a:srgbClr val="FFFFFF"/>
      </a:lt1>
      <a:dk2>
        <a:srgbClr val="FADA5A"/>
      </a:dk2>
      <a:lt2>
        <a:srgbClr val="383189"/>
      </a:lt2>
      <a:accent1>
        <a:srgbClr val="A4F7D7"/>
      </a:accent1>
      <a:accent2>
        <a:srgbClr val="3ECAA1"/>
      </a:accent2>
      <a:accent3>
        <a:srgbClr val="A6A6FF"/>
      </a:accent3>
      <a:accent4>
        <a:srgbClr val="4B43A7"/>
      </a:accent4>
      <a:accent5>
        <a:srgbClr val="FB556B"/>
      </a:accent5>
      <a:accent6>
        <a:srgbClr val="FA354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186</Words>
  <Application>Microsoft Office PowerPoint</Application>
  <PresentationFormat>Presentación en pantalla (16:9)</PresentationFormat>
  <Paragraphs>37</Paragraphs>
  <Slides>13</Slides>
  <Notes>11</Notes>
  <HiddenSlides>0</HiddenSlides>
  <MMClips>3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Patrick Hand</vt:lpstr>
      <vt:lpstr>Quicksand Light</vt:lpstr>
      <vt:lpstr>Levenim MT</vt:lpstr>
      <vt:lpstr>Quicksand</vt:lpstr>
      <vt:lpstr>Open Sans</vt:lpstr>
      <vt:lpstr>Bebas Neue</vt:lpstr>
      <vt:lpstr>Century Gothic</vt:lpstr>
      <vt:lpstr>Arial</vt:lpstr>
      <vt:lpstr>Pre-K Organizer - Book Planner by Slidesgo</vt:lpstr>
      <vt:lpstr>Unidad 1: ¿Cómo funcionan los pulmones?</vt:lpstr>
      <vt:lpstr>RUTA DEL APRENDIZAJE</vt:lpstr>
      <vt:lpstr>CANTO Y ME MOTIVO</vt:lpstr>
      <vt:lpstr>OBJETIVO</vt:lpstr>
      <vt:lpstr>¿Qué aprenderemos hoy?</vt:lpstr>
      <vt:lpstr>Comentamos para aprender</vt:lpstr>
      <vt:lpstr>OBSERVA Y APRENDAMOS</vt:lpstr>
      <vt:lpstr>Sigue las instrucciones</vt:lpstr>
      <vt:lpstr>OBSERVA Y MODELAMOS</vt:lpstr>
      <vt:lpstr>Ahora tú y luego responde las preguntas</vt:lpstr>
      <vt:lpstr>MANOS A LA OBRA Y LUEGO CONTESTA</vt:lpstr>
      <vt:lpstr>EXCELENTE TRABAJO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Pre-K Organizer</dc:title>
  <cp:lastModifiedBy>Agustina Jelves</cp:lastModifiedBy>
  <cp:revision>19</cp:revision>
  <dcterms:modified xsi:type="dcterms:W3CDTF">2021-04-09T14:59:49Z</dcterms:modified>
</cp:coreProperties>
</file>