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6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Kulim Park" panose="020B0604020202020204" charset="0"/>
      <p:regular r:id="rId20"/>
      <p:bold r:id="rId21"/>
      <p:italic r:id="rId22"/>
      <p:boldItalic r:id="rId23"/>
    </p:embeddedFont>
    <p:embeddedFont>
      <p:font typeface="Kulim Park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B7BD1C-F54C-4534-A909-44603E2DE659}">
  <a:tblStyle styleId="{A2B7BD1C-F54C-4534-A909-44603E2DE6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381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952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0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461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81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01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62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" y="-13"/>
            <a:ext cx="7710766" cy="5142022"/>
            <a:chOff x="-8" y="-13"/>
            <a:chExt cx="7710766" cy="5142022"/>
          </a:xfrm>
        </p:grpSpPr>
        <p:sp>
          <p:nvSpPr>
            <p:cNvPr id="11" name="Google Shape;11;p2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658575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8" y="-15"/>
            <a:ext cx="8946259" cy="5142022"/>
            <a:chOff x="-8" y="-15"/>
            <a:chExt cx="8946259" cy="5142022"/>
          </a:xfrm>
        </p:grpSpPr>
        <p:sp>
          <p:nvSpPr>
            <p:cNvPr id="20" name="Google Shape;20;p3"/>
            <p:cNvSpPr/>
            <p:nvPr/>
          </p:nvSpPr>
          <p:spPr>
            <a:xfrm>
              <a:off x="-8" y="-15"/>
              <a:ext cx="8946259" cy="5142022"/>
            </a:xfrm>
            <a:custGeom>
              <a:avLst/>
              <a:gdLst/>
              <a:ahLst/>
              <a:cxnLst/>
              <a:rect l="l" t="t" r="r" b="b"/>
              <a:pathLst>
                <a:path w="3976115" h="2285343" extrusionOk="0">
                  <a:moveTo>
                    <a:pt x="3715113" y="1727704"/>
                  </a:moveTo>
                  <a:cubicBezTo>
                    <a:pt x="3553145" y="1479660"/>
                    <a:pt x="3183314" y="1298028"/>
                    <a:pt x="3214303" y="961828"/>
                  </a:cubicBezTo>
                  <a:cubicBezTo>
                    <a:pt x="3275164" y="519540"/>
                    <a:pt x="4004911" y="481834"/>
                    <a:pt x="397523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797837" y="2285343"/>
                  </a:lnTo>
                  <a:cubicBezTo>
                    <a:pt x="3851674" y="2096210"/>
                    <a:pt x="3821539" y="1893038"/>
                    <a:pt x="3715113" y="1727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8" y="279"/>
              <a:ext cx="8777943" cy="5141725"/>
            </a:xfrm>
            <a:custGeom>
              <a:avLst/>
              <a:gdLst/>
              <a:ahLst/>
              <a:cxnLst/>
              <a:rect l="l" t="t" r="r" b="b"/>
              <a:pathLst>
                <a:path w="3901308" h="2285211" extrusionOk="0">
                  <a:moveTo>
                    <a:pt x="3708416" y="1627264"/>
                  </a:moveTo>
                  <a:cubicBezTo>
                    <a:pt x="3572709" y="1407927"/>
                    <a:pt x="3290527" y="1355375"/>
                    <a:pt x="3101311" y="1197194"/>
                  </a:cubicBezTo>
                  <a:cubicBezTo>
                    <a:pt x="2819851" y="972075"/>
                    <a:pt x="2929822" y="645861"/>
                    <a:pt x="3238200" y="512379"/>
                  </a:cubicBezTo>
                  <a:cubicBezTo>
                    <a:pt x="3501671" y="404123"/>
                    <a:pt x="3817403" y="307231"/>
                    <a:pt x="3901309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3706316" y="2285212"/>
                  </a:lnTo>
                  <a:cubicBezTo>
                    <a:pt x="3772955" y="2075136"/>
                    <a:pt x="3829155" y="1827421"/>
                    <a:pt x="3708416" y="1627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8" y="-15"/>
              <a:ext cx="8089742" cy="5142022"/>
            </a:xfrm>
            <a:custGeom>
              <a:avLst/>
              <a:gdLst/>
              <a:ahLst/>
              <a:cxnLst/>
              <a:rect l="l" t="t" r="r" b="b"/>
              <a:pathLst>
                <a:path w="3595441" h="2285343" extrusionOk="0">
                  <a:moveTo>
                    <a:pt x="3552685" y="1939028"/>
                  </a:moveTo>
                  <a:cubicBezTo>
                    <a:pt x="3582951" y="1866769"/>
                    <a:pt x="3608688" y="1786430"/>
                    <a:pt x="3587941" y="1710756"/>
                  </a:cubicBezTo>
                  <a:cubicBezTo>
                    <a:pt x="3534498" y="1533394"/>
                    <a:pt x="3320006" y="1508301"/>
                    <a:pt x="3174975" y="1437027"/>
                  </a:cubicBezTo>
                  <a:cubicBezTo>
                    <a:pt x="2668322" y="1141424"/>
                    <a:pt x="2837184" y="491490"/>
                    <a:pt x="3386710" y="375811"/>
                  </a:cubicBezTo>
                  <a:cubicBezTo>
                    <a:pt x="3539619" y="223214"/>
                    <a:pt x="3233605" y="269393"/>
                    <a:pt x="3231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529771" y="2285343"/>
                  </a:lnTo>
                  <a:cubicBezTo>
                    <a:pt x="3445799" y="2181620"/>
                    <a:pt x="3505348" y="2046627"/>
                    <a:pt x="3552685" y="19390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-8" y="-15"/>
              <a:ext cx="7722567" cy="5142022"/>
            </a:xfrm>
            <a:custGeom>
              <a:avLst/>
              <a:gdLst/>
              <a:ahLst/>
              <a:cxnLst/>
              <a:rect l="l" t="t" r="r" b="b"/>
              <a:pathLst>
                <a:path w="3432252" h="2285343" extrusionOk="0">
                  <a:moveTo>
                    <a:pt x="3391175" y="1610448"/>
                  </a:moveTo>
                  <a:cubicBezTo>
                    <a:pt x="3154820" y="1398993"/>
                    <a:pt x="2585794" y="1926152"/>
                    <a:pt x="2757348" y="1289817"/>
                  </a:cubicBezTo>
                  <a:cubicBezTo>
                    <a:pt x="2798382" y="1034087"/>
                    <a:pt x="2836134" y="949413"/>
                    <a:pt x="2744218" y="711748"/>
                  </a:cubicBezTo>
                  <a:cubicBezTo>
                    <a:pt x="2699901" y="597119"/>
                    <a:pt x="2750258" y="443405"/>
                    <a:pt x="2854123" y="377781"/>
                  </a:cubicBezTo>
                  <a:cubicBezTo>
                    <a:pt x="2907894" y="343820"/>
                    <a:pt x="2975649" y="340667"/>
                    <a:pt x="3033622" y="314391"/>
                  </a:cubicBezTo>
                  <a:cubicBezTo>
                    <a:pt x="3146810" y="262956"/>
                    <a:pt x="3198151" y="113643"/>
                    <a:pt x="315403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248902" y="2285343"/>
                  </a:lnTo>
                  <a:cubicBezTo>
                    <a:pt x="3296108" y="2104303"/>
                    <a:pt x="3524059" y="1769220"/>
                    <a:pt x="3391175" y="16104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-8" y="279"/>
              <a:ext cx="7515353" cy="5141725"/>
            </a:xfrm>
            <a:custGeom>
              <a:avLst/>
              <a:gdLst/>
              <a:ahLst/>
              <a:cxnLst/>
              <a:rect l="l" t="t" r="r" b="b"/>
              <a:pathLst>
                <a:path w="3340157" h="2285211" extrusionOk="0">
                  <a:moveTo>
                    <a:pt x="3332546" y="1708063"/>
                  </a:moveTo>
                  <a:cubicBezTo>
                    <a:pt x="3232751" y="1497856"/>
                    <a:pt x="2822478" y="1757067"/>
                    <a:pt x="2658145" y="1700246"/>
                  </a:cubicBezTo>
                  <a:cubicBezTo>
                    <a:pt x="2602077" y="1669043"/>
                    <a:pt x="2603390" y="1587391"/>
                    <a:pt x="2617571" y="1524788"/>
                  </a:cubicBezTo>
                  <a:cubicBezTo>
                    <a:pt x="2805211" y="813501"/>
                    <a:pt x="2305910" y="683961"/>
                    <a:pt x="2591309" y="305851"/>
                  </a:cubicBezTo>
                  <a:cubicBezTo>
                    <a:pt x="2667271" y="248438"/>
                    <a:pt x="2771859" y="256978"/>
                    <a:pt x="2867057" y="253299"/>
                  </a:cubicBezTo>
                  <a:cubicBezTo>
                    <a:pt x="3011497" y="258160"/>
                    <a:pt x="3169526" y="147013"/>
                    <a:pt x="3083716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2966654" y="2285212"/>
                  </a:lnTo>
                  <a:lnTo>
                    <a:pt x="3265185" y="1907496"/>
                  </a:lnTo>
                  <a:cubicBezTo>
                    <a:pt x="3310814" y="1849755"/>
                    <a:pt x="3359202" y="1776708"/>
                    <a:pt x="3332546" y="17080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-8" y="-15"/>
              <a:ext cx="6899245" cy="5142022"/>
            </a:xfrm>
            <a:custGeom>
              <a:avLst/>
              <a:gdLst/>
              <a:ahLst/>
              <a:cxnLst/>
              <a:rect l="l" t="t" r="r" b="b"/>
              <a:pathLst>
                <a:path w="3066331" h="2285343" extrusionOk="0">
                  <a:moveTo>
                    <a:pt x="2774025" y="2159416"/>
                  </a:moveTo>
                  <a:cubicBezTo>
                    <a:pt x="2884784" y="2071195"/>
                    <a:pt x="3113261" y="1994798"/>
                    <a:pt x="3057783" y="1815794"/>
                  </a:cubicBezTo>
                  <a:cubicBezTo>
                    <a:pt x="2965867" y="1636921"/>
                    <a:pt x="2740147" y="1764293"/>
                    <a:pt x="2598203" y="1801802"/>
                  </a:cubicBezTo>
                  <a:cubicBezTo>
                    <a:pt x="2515150" y="1819341"/>
                    <a:pt x="2413058" y="1800751"/>
                    <a:pt x="2374190" y="1725339"/>
                  </a:cubicBezTo>
                  <a:cubicBezTo>
                    <a:pt x="2293436" y="1490236"/>
                    <a:pt x="2625778" y="1181823"/>
                    <a:pt x="2584810" y="955785"/>
                  </a:cubicBezTo>
                  <a:cubicBezTo>
                    <a:pt x="2401896" y="572091"/>
                    <a:pt x="2113871" y="610914"/>
                    <a:pt x="2415881" y="176640"/>
                  </a:cubicBezTo>
                  <a:cubicBezTo>
                    <a:pt x="2448708" y="123562"/>
                    <a:pt x="2465253" y="51829"/>
                    <a:pt x="242901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97013" y="2285343"/>
                  </a:lnTo>
                  <a:cubicBezTo>
                    <a:pt x="2706335" y="2237916"/>
                    <a:pt x="2736733" y="2191604"/>
                    <a:pt x="2774025" y="21594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85800" y="212360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2691077"/>
            <a:ext cx="45663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1" y="-1329"/>
            <a:ext cx="9144884" cy="5147195"/>
            <a:chOff x="-1" y="-1329"/>
            <a:chExt cx="9144884" cy="5147195"/>
          </a:xfrm>
        </p:grpSpPr>
        <p:sp>
          <p:nvSpPr>
            <p:cNvPr id="43" name="Google Shape;43;p5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788843" y="883066"/>
                  </a:moveTo>
                  <a:cubicBezTo>
                    <a:pt x="3664100" y="932662"/>
                    <a:pt x="3567457" y="1052874"/>
                    <a:pt x="3428795" y="1065618"/>
                  </a:cubicBezTo>
                  <a:cubicBezTo>
                    <a:pt x="3361105" y="1071530"/>
                    <a:pt x="3286456" y="1042298"/>
                    <a:pt x="3256912" y="981141"/>
                  </a:cubicBezTo>
                  <a:cubicBezTo>
                    <a:pt x="3196576" y="857381"/>
                    <a:pt x="3353424" y="685537"/>
                    <a:pt x="3244831" y="575639"/>
                  </a:cubicBezTo>
                  <a:cubicBezTo>
                    <a:pt x="3212792" y="545750"/>
                    <a:pt x="3166506" y="538589"/>
                    <a:pt x="3124553" y="525846"/>
                  </a:cubicBezTo>
                  <a:cubicBezTo>
                    <a:pt x="2907894" y="464426"/>
                    <a:pt x="2780787" y="210535"/>
                    <a:pt x="2861936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886022"/>
                  </a:lnTo>
                  <a:cubicBezTo>
                    <a:pt x="3976365" y="849505"/>
                    <a:pt x="3877634" y="848441"/>
                    <a:pt x="3788843" y="8830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-1" y="-1181"/>
              <a:ext cx="9144884" cy="5147046"/>
            </a:xfrm>
            <a:custGeom>
              <a:avLst/>
              <a:gdLst/>
              <a:ahLst/>
              <a:cxnLst/>
              <a:rect l="l" t="t" r="r" b="b"/>
              <a:pathLst>
                <a:path w="4064393" h="2287576" extrusionOk="0">
                  <a:moveTo>
                    <a:pt x="3901965" y="939494"/>
                  </a:moveTo>
                  <a:cubicBezTo>
                    <a:pt x="3499701" y="855017"/>
                    <a:pt x="3568310" y="1206588"/>
                    <a:pt x="3260260" y="1099645"/>
                  </a:cubicBezTo>
                  <a:cubicBezTo>
                    <a:pt x="3067828" y="996184"/>
                    <a:pt x="3151603" y="860929"/>
                    <a:pt x="3127442" y="700317"/>
                  </a:cubicBezTo>
                  <a:cubicBezTo>
                    <a:pt x="3105645" y="624183"/>
                    <a:pt x="3033622" y="575901"/>
                    <a:pt x="2981098" y="516715"/>
                  </a:cubicBezTo>
                  <a:cubicBezTo>
                    <a:pt x="2857471" y="377387"/>
                    <a:pt x="2848871" y="151612"/>
                    <a:pt x="2954837" y="0"/>
                  </a:cubicBezTo>
                  <a:lnTo>
                    <a:pt x="0" y="0"/>
                  </a:lnTo>
                  <a:lnTo>
                    <a:pt x="0" y="2287576"/>
                  </a:lnTo>
                  <a:lnTo>
                    <a:pt x="4064394" y="2287576"/>
                  </a:lnTo>
                  <a:lnTo>
                    <a:pt x="4064394" y="955128"/>
                  </a:lnTo>
                  <a:cubicBezTo>
                    <a:pt x="4010557" y="955588"/>
                    <a:pt x="3955277" y="947245"/>
                    <a:pt x="3901965" y="939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97961" y="979695"/>
                  </a:moveTo>
                  <a:cubicBezTo>
                    <a:pt x="3674736" y="964390"/>
                    <a:pt x="3602516" y="1073895"/>
                    <a:pt x="3472718" y="1222747"/>
                  </a:cubicBezTo>
                  <a:cubicBezTo>
                    <a:pt x="3361105" y="1334420"/>
                    <a:pt x="3140244" y="1318720"/>
                    <a:pt x="3084963" y="1158306"/>
                  </a:cubicBezTo>
                  <a:cubicBezTo>
                    <a:pt x="3045899" y="1043086"/>
                    <a:pt x="3123962" y="918013"/>
                    <a:pt x="3106498" y="797538"/>
                  </a:cubicBezTo>
                  <a:cubicBezTo>
                    <a:pt x="3020688" y="502395"/>
                    <a:pt x="2709290" y="454573"/>
                    <a:pt x="2826877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009650"/>
                  </a:lnTo>
                  <a:cubicBezTo>
                    <a:pt x="4010098" y="993931"/>
                    <a:pt x="3954324" y="983893"/>
                    <a:pt x="3897961" y="9796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86668" y="1168356"/>
                  </a:moveTo>
                  <a:cubicBezTo>
                    <a:pt x="3523534" y="864476"/>
                    <a:pt x="3578093" y="1536875"/>
                    <a:pt x="3166834" y="1369892"/>
                  </a:cubicBezTo>
                  <a:cubicBezTo>
                    <a:pt x="2968952" y="1280029"/>
                    <a:pt x="2931661" y="1012343"/>
                    <a:pt x="3042091" y="838988"/>
                  </a:cubicBezTo>
                  <a:cubicBezTo>
                    <a:pt x="3075772" y="781641"/>
                    <a:pt x="3123043" y="717265"/>
                    <a:pt x="3097963" y="655648"/>
                  </a:cubicBezTo>
                  <a:cubicBezTo>
                    <a:pt x="3074787" y="598695"/>
                    <a:pt x="3004406" y="582076"/>
                    <a:pt x="2945711" y="563683"/>
                  </a:cubicBezTo>
                  <a:cubicBezTo>
                    <a:pt x="2704694" y="489125"/>
                    <a:pt x="2524210" y="251788"/>
                    <a:pt x="2514231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364506"/>
                  </a:lnTo>
                  <a:cubicBezTo>
                    <a:pt x="3994275" y="1309983"/>
                    <a:pt x="3950221" y="1229776"/>
                    <a:pt x="3886668" y="11683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860275" y="1412328"/>
                  </a:moveTo>
                  <a:cubicBezTo>
                    <a:pt x="3499570" y="1212171"/>
                    <a:pt x="3370166" y="1548765"/>
                    <a:pt x="3020622" y="1515723"/>
                  </a:cubicBezTo>
                  <a:cubicBezTo>
                    <a:pt x="2790832" y="1511322"/>
                    <a:pt x="2587895" y="1238973"/>
                    <a:pt x="2748288" y="1041181"/>
                  </a:cubicBezTo>
                  <a:cubicBezTo>
                    <a:pt x="2792933" y="989023"/>
                    <a:pt x="2861476" y="955785"/>
                    <a:pt x="2888657" y="892657"/>
                  </a:cubicBezTo>
                  <a:cubicBezTo>
                    <a:pt x="2920500" y="819019"/>
                    <a:pt x="2882092" y="731848"/>
                    <a:pt x="2824776" y="675552"/>
                  </a:cubicBezTo>
                  <a:cubicBezTo>
                    <a:pt x="2569577" y="494315"/>
                    <a:pt x="2383447" y="351243"/>
                    <a:pt x="2435314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15021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-1" y="-1032"/>
              <a:ext cx="9144884" cy="5146898"/>
            </a:xfrm>
            <a:custGeom>
              <a:avLst/>
              <a:gdLst/>
              <a:ahLst/>
              <a:cxnLst/>
              <a:rect l="l" t="t" r="r" b="b"/>
              <a:pathLst>
                <a:path w="4064393" h="2287510" extrusionOk="0">
                  <a:moveTo>
                    <a:pt x="3767571" y="1773029"/>
                  </a:moveTo>
                  <a:cubicBezTo>
                    <a:pt x="3678150" y="1745177"/>
                    <a:pt x="3601400" y="1686056"/>
                    <a:pt x="3513358" y="1654131"/>
                  </a:cubicBezTo>
                  <a:cubicBezTo>
                    <a:pt x="3253038" y="1560523"/>
                    <a:pt x="2846245" y="1725207"/>
                    <a:pt x="2683422" y="1432757"/>
                  </a:cubicBezTo>
                  <a:cubicBezTo>
                    <a:pt x="2593082" y="1250074"/>
                    <a:pt x="2741526" y="1029094"/>
                    <a:pt x="2694714" y="830711"/>
                  </a:cubicBezTo>
                  <a:cubicBezTo>
                    <a:pt x="2667271" y="714506"/>
                    <a:pt x="2577653" y="625234"/>
                    <a:pt x="2512064" y="525517"/>
                  </a:cubicBezTo>
                  <a:cubicBezTo>
                    <a:pt x="2410779" y="370063"/>
                    <a:pt x="2365609" y="184654"/>
                    <a:pt x="2384038" y="0"/>
                  </a:cubicBezTo>
                  <a:lnTo>
                    <a:pt x="0" y="0"/>
                  </a:lnTo>
                  <a:lnTo>
                    <a:pt x="0" y="2287511"/>
                  </a:lnTo>
                  <a:lnTo>
                    <a:pt x="4064394" y="2287511"/>
                  </a:lnTo>
                  <a:lnTo>
                    <a:pt x="4064394" y="1767774"/>
                  </a:lnTo>
                  <a:cubicBezTo>
                    <a:pt x="3965256" y="1794116"/>
                    <a:pt x="3864674" y="1803247"/>
                    <a:pt x="3767571" y="1773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6"/>
          <p:cNvGrpSpPr/>
          <p:nvPr/>
        </p:nvGrpSpPr>
        <p:grpSpPr>
          <a:xfrm>
            <a:off x="6" y="-37"/>
            <a:ext cx="6256515" cy="5142022"/>
            <a:chOff x="-8" y="-13"/>
            <a:chExt cx="7710766" cy="5142022"/>
          </a:xfrm>
        </p:grpSpPr>
        <p:sp>
          <p:nvSpPr>
            <p:cNvPr id="54" name="Google Shape;54;p6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7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457200" y="1051625"/>
            <a:ext cx="27723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457200" y="2049800"/>
            <a:ext cx="2772300" cy="24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7"/>
          <p:cNvGrpSpPr/>
          <p:nvPr/>
        </p:nvGrpSpPr>
        <p:grpSpPr>
          <a:xfrm>
            <a:off x="-5" y="-10"/>
            <a:ext cx="9145330" cy="5142763"/>
            <a:chOff x="-5" y="-10"/>
            <a:chExt cx="9145330" cy="5142763"/>
          </a:xfrm>
        </p:grpSpPr>
        <p:sp>
          <p:nvSpPr>
            <p:cNvPr id="65" name="Google Shape;65;p7"/>
            <p:cNvSpPr/>
            <p:nvPr/>
          </p:nvSpPr>
          <p:spPr>
            <a:xfrm>
              <a:off x="436" y="-10"/>
              <a:ext cx="9144886" cy="5142760"/>
            </a:xfrm>
            <a:custGeom>
              <a:avLst/>
              <a:gdLst/>
              <a:ahLst/>
              <a:cxnLst/>
              <a:rect l="l" t="t" r="r" b="b"/>
              <a:pathLst>
                <a:path w="4064394" h="2285671" extrusionOk="0">
                  <a:moveTo>
                    <a:pt x="3915359" y="1249483"/>
                  </a:moveTo>
                  <a:cubicBezTo>
                    <a:pt x="3758905" y="1375673"/>
                    <a:pt x="3604486" y="1367725"/>
                    <a:pt x="3572381" y="1142869"/>
                  </a:cubicBezTo>
                  <a:cubicBezTo>
                    <a:pt x="3564371" y="1057472"/>
                    <a:pt x="3585512" y="972535"/>
                    <a:pt x="3594835" y="887270"/>
                  </a:cubicBezTo>
                  <a:cubicBezTo>
                    <a:pt x="3604157" y="802005"/>
                    <a:pt x="3597723" y="707609"/>
                    <a:pt x="3544938" y="644219"/>
                  </a:cubicBezTo>
                  <a:cubicBezTo>
                    <a:pt x="3492151" y="580828"/>
                    <a:pt x="3402533" y="563289"/>
                    <a:pt x="3347252" y="501147"/>
                  </a:cubicBezTo>
                  <a:cubicBezTo>
                    <a:pt x="3215944" y="341980"/>
                    <a:pt x="3347252" y="113972"/>
                    <a:pt x="3484470" y="0"/>
                  </a:cubicBezTo>
                  <a:lnTo>
                    <a:pt x="0" y="0"/>
                  </a:lnTo>
                  <a:lnTo>
                    <a:pt x="0" y="2285672"/>
                  </a:lnTo>
                  <a:lnTo>
                    <a:pt x="4064394" y="2285672"/>
                  </a:lnTo>
                  <a:lnTo>
                    <a:pt x="4064394" y="1205077"/>
                  </a:lnTo>
                  <a:cubicBezTo>
                    <a:pt x="4016007" y="1198508"/>
                    <a:pt x="3959741" y="1220908"/>
                    <a:pt x="3915359" y="1249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921596" y="1306896"/>
                  </a:moveTo>
                  <a:cubicBezTo>
                    <a:pt x="3827382" y="1355046"/>
                    <a:pt x="3758839" y="1489579"/>
                    <a:pt x="3641252" y="1479923"/>
                  </a:cubicBezTo>
                  <a:cubicBezTo>
                    <a:pt x="3438840" y="1433940"/>
                    <a:pt x="3511651" y="1152459"/>
                    <a:pt x="3489000" y="998483"/>
                  </a:cubicBezTo>
                  <a:cubicBezTo>
                    <a:pt x="3445274" y="740060"/>
                    <a:pt x="3136174" y="567099"/>
                    <a:pt x="3190076" y="285685"/>
                  </a:cubicBezTo>
                  <a:cubicBezTo>
                    <a:pt x="3210823" y="187938"/>
                    <a:pt x="3283305" y="103593"/>
                    <a:pt x="327838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1314779"/>
                  </a:lnTo>
                  <a:cubicBezTo>
                    <a:pt x="4026971" y="1280751"/>
                    <a:pt x="3967291" y="1283576"/>
                    <a:pt x="3921596" y="1306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-5" y="731"/>
              <a:ext cx="9145330" cy="5142022"/>
            </a:xfrm>
            <a:custGeom>
              <a:avLst/>
              <a:gdLst/>
              <a:ahLst/>
              <a:cxnLst/>
              <a:rect l="l" t="t" r="r" b="b"/>
              <a:pathLst>
                <a:path w="4064591" h="2285343" extrusionOk="0">
                  <a:moveTo>
                    <a:pt x="3770329" y="1529387"/>
                  </a:moveTo>
                  <a:cubicBezTo>
                    <a:pt x="3385594" y="1586602"/>
                    <a:pt x="3413301" y="1366017"/>
                    <a:pt x="3417043" y="1072384"/>
                  </a:cubicBezTo>
                  <a:cubicBezTo>
                    <a:pt x="3360449" y="715689"/>
                    <a:pt x="2974270" y="507453"/>
                    <a:pt x="3214762" y="117322"/>
                  </a:cubicBezTo>
                  <a:cubicBezTo>
                    <a:pt x="3227893" y="80141"/>
                    <a:pt x="3233605" y="36983"/>
                    <a:pt x="322362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591" y="2285343"/>
                  </a:lnTo>
                  <a:lnTo>
                    <a:pt x="4064591" y="1598886"/>
                  </a:lnTo>
                  <a:cubicBezTo>
                    <a:pt x="3998346" y="1512308"/>
                    <a:pt x="3874916" y="1516052"/>
                    <a:pt x="3770329" y="1529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436" y="583"/>
              <a:ext cx="9144886" cy="5142168"/>
            </a:xfrm>
            <a:custGeom>
              <a:avLst/>
              <a:gdLst/>
              <a:ahLst/>
              <a:cxnLst/>
              <a:rect l="l" t="t" r="r" b="b"/>
              <a:pathLst>
                <a:path w="4064394" h="2285408" extrusionOk="0">
                  <a:moveTo>
                    <a:pt x="3518216" y="1610776"/>
                  </a:moveTo>
                  <a:cubicBezTo>
                    <a:pt x="3308123" y="1694859"/>
                    <a:pt x="3276477" y="1573793"/>
                    <a:pt x="3327359" y="1394788"/>
                  </a:cubicBezTo>
                  <a:cubicBezTo>
                    <a:pt x="3353621" y="1255855"/>
                    <a:pt x="3313637" y="1105097"/>
                    <a:pt x="3223691" y="1003935"/>
                  </a:cubicBezTo>
                  <a:cubicBezTo>
                    <a:pt x="3022920" y="804107"/>
                    <a:pt x="3083059" y="820727"/>
                    <a:pt x="3141820" y="584638"/>
                  </a:cubicBezTo>
                  <a:cubicBezTo>
                    <a:pt x="3145891" y="476184"/>
                    <a:pt x="3038415" y="408787"/>
                    <a:pt x="2988780" y="315310"/>
                  </a:cubicBezTo>
                  <a:cubicBezTo>
                    <a:pt x="2935534" y="216184"/>
                    <a:pt x="2953524" y="78302"/>
                    <a:pt x="3036904" y="0"/>
                  </a:cubicBezTo>
                  <a:lnTo>
                    <a:pt x="0" y="0"/>
                  </a:lnTo>
                  <a:lnTo>
                    <a:pt x="0" y="2285409"/>
                  </a:lnTo>
                  <a:lnTo>
                    <a:pt x="4064394" y="2285409"/>
                  </a:lnTo>
                  <a:lnTo>
                    <a:pt x="4064394" y="1775263"/>
                  </a:lnTo>
                  <a:cubicBezTo>
                    <a:pt x="3874128" y="1764358"/>
                    <a:pt x="3706841" y="1566435"/>
                    <a:pt x="3518216" y="1610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731" y="731"/>
              <a:ext cx="9144589" cy="5142022"/>
            </a:xfrm>
            <a:custGeom>
              <a:avLst/>
              <a:gdLst/>
              <a:ahLst/>
              <a:cxnLst/>
              <a:rect l="l" t="t" r="r" b="b"/>
              <a:pathLst>
                <a:path w="4064262" h="2285343" extrusionOk="0">
                  <a:moveTo>
                    <a:pt x="3911354" y="1813823"/>
                  </a:moveTo>
                  <a:cubicBezTo>
                    <a:pt x="3733431" y="1756279"/>
                    <a:pt x="3525766" y="1820392"/>
                    <a:pt x="3358808" y="1722711"/>
                  </a:cubicBezTo>
                  <a:cubicBezTo>
                    <a:pt x="3177667" y="1604864"/>
                    <a:pt x="3210363" y="1445238"/>
                    <a:pt x="3338586" y="1300852"/>
                  </a:cubicBezTo>
                  <a:cubicBezTo>
                    <a:pt x="3453941" y="1143197"/>
                    <a:pt x="3377978" y="1019175"/>
                    <a:pt x="3192965" y="1000454"/>
                  </a:cubicBezTo>
                  <a:cubicBezTo>
                    <a:pt x="2865678" y="937129"/>
                    <a:pt x="3055091" y="791166"/>
                    <a:pt x="3032571" y="594426"/>
                  </a:cubicBezTo>
                  <a:cubicBezTo>
                    <a:pt x="3008870" y="510278"/>
                    <a:pt x="2913277" y="477761"/>
                    <a:pt x="2846901" y="423304"/>
                  </a:cubicBezTo>
                  <a:cubicBezTo>
                    <a:pt x="2723602" y="324770"/>
                    <a:pt x="2700886" y="123037"/>
                    <a:pt x="280343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263" y="2285343"/>
                  </a:lnTo>
                  <a:lnTo>
                    <a:pt x="4064263" y="1916167"/>
                  </a:lnTo>
                  <a:cubicBezTo>
                    <a:pt x="4026118" y="1868214"/>
                    <a:pt x="3969852" y="1832741"/>
                    <a:pt x="3911354" y="1813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763435" y="1980675"/>
                  </a:moveTo>
                  <a:cubicBezTo>
                    <a:pt x="3694695" y="2003469"/>
                    <a:pt x="3636788" y="2052539"/>
                    <a:pt x="3567588" y="2074020"/>
                  </a:cubicBezTo>
                  <a:cubicBezTo>
                    <a:pt x="3429714" y="2116718"/>
                    <a:pt x="3273391" y="2032701"/>
                    <a:pt x="3205242" y="1905263"/>
                  </a:cubicBezTo>
                  <a:cubicBezTo>
                    <a:pt x="3082469" y="1678240"/>
                    <a:pt x="3215156" y="1486623"/>
                    <a:pt x="3268861" y="1269453"/>
                  </a:cubicBezTo>
                  <a:cubicBezTo>
                    <a:pt x="3268007" y="941004"/>
                    <a:pt x="3006244" y="1151737"/>
                    <a:pt x="2907172" y="1045583"/>
                  </a:cubicBezTo>
                  <a:cubicBezTo>
                    <a:pt x="2870405" y="1001833"/>
                    <a:pt x="2887935" y="934239"/>
                    <a:pt x="2918530" y="886022"/>
                  </a:cubicBezTo>
                  <a:cubicBezTo>
                    <a:pt x="3044717" y="741505"/>
                    <a:pt x="3036708" y="613476"/>
                    <a:pt x="2871981" y="500030"/>
                  </a:cubicBezTo>
                  <a:cubicBezTo>
                    <a:pt x="2666286" y="390788"/>
                    <a:pt x="2485474" y="247716"/>
                    <a:pt x="262794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2074020"/>
                  </a:lnTo>
                  <a:cubicBezTo>
                    <a:pt x="3992306" y="1989674"/>
                    <a:pt x="3869992" y="1945268"/>
                    <a:pt x="3763435" y="1980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2"/>
          </p:nvPr>
        </p:nvSpPr>
        <p:spPr>
          <a:xfrm>
            <a:off x="3400204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enter">
  <p:cSld name="BLANK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2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119" name="Google Shape;119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-15" y="-12"/>
              <a:ext cx="9144000" cy="5142760"/>
            </a:xfrm>
            <a:custGeom>
              <a:avLst/>
              <a:gdLst/>
              <a:ahLst/>
              <a:cxnLst/>
              <a:rect l="l" t="t" r="r" b="b"/>
              <a:pathLst>
                <a:path w="4064000" h="2285671" extrusionOk="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5408537" y="-12"/>
              <a:ext cx="3735448" cy="5142022"/>
            </a:xfrm>
            <a:custGeom>
              <a:avLst/>
              <a:gdLst/>
              <a:ahLst/>
              <a:cxnLst/>
              <a:rect l="l" t="t" r="r" b="b"/>
              <a:pathLst>
                <a:path w="1660199" h="2285343" extrusionOk="0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6171372" y="-12"/>
              <a:ext cx="2972610" cy="5142317"/>
            </a:xfrm>
            <a:custGeom>
              <a:avLst/>
              <a:gdLst/>
              <a:ahLst/>
              <a:cxnLst/>
              <a:rect l="l" t="t" r="r" b="b"/>
              <a:pathLst>
                <a:path w="1321160" h="2285474" extrusionOk="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-15" y="-12"/>
              <a:ext cx="3691132" cy="5142022"/>
            </a:xfrm>
            <a:custGeom>
              <a:avLst/>
              <a:gdLst/>
              <a:ahLst/>
              <a:cxnLst/>
              <a:rect l="l" t="t" r="r" b="b"/>
              <a:pathLst>
                <a:path w="1640503" h="2285343" extrusionOk="0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-15" y="-12"/>
              <a:ext cx="2881318" cy="5142022"/>
            </a:xfrm>
            <a:custGeom>
              <a:avLst/>
              <a:gdLst/>
              <a:ahLst/>
              <a:cxnLst/>
              <a:rect l="l" t="t" r="r" b="b"/>
              <a:pathLst>
                <a:path w="1280586" h="2285343" extrusionOk="0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lvl="1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lvl="2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lvl="3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lvl="4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lvl="5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lvl="6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lvl="7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lvl="8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05793513?challenge-id=edadaaa6-0737-4765-8f8e-c081ddc7e473_161706558343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padlet.com/auth/signu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685800" y="658575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English class</a:t>
            </a:r>
            <a:br>
              <a:rPr lang="en" sz="4000" dirty="0"/>
            </a:br>
            <a:r>
              <a:rPr lang="en" sz="4000" dirty="0"/>
              <a:t>April first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2" name="Google Shape;182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4. Task b) </a:t>
            </a:r>
            <a:r>
              <a:rPr lang="en" dirty="0">
                <a:solidFill>
                  <a:schemeClr val="tx1"/>
                </a:solidFill>
              </a:rPr>
              <a:t>Share your link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457199" y="1592600"/>
            <a:ext cx="667724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46100" lvl="0" indent="-457200" algn="l" rtl="0">
              <a:spcBef>
                <a:spcPts val="600"/>
              </a:spcBef>
              <a:spcAft>
                <a:spcPts val="0"/>
              </a:spcAft>
              <a:buSzPts val="2200"/>
              <a:buAutoNum type="arabicPeriod"/>
            </a:pPr>
            <a:r>
              <a:rPr lang="es-ES" b="1" dirty="0" err="1"/>
              <a:t>Go</a:t>
            </a:r>
            <a:r>
              <a:rPr lang="es-ES" b="1" dirty="0"/>
              <a:t> </a:t>
            </a:r>
            <a:r>
              <a:rPr lang="es-ES" b="1" dirty="0" err="1"/>
              <a:t>to</a:t>
            </a:r>
            <a:endParaRPr lang="es-ES" b="1" dirty="0"/>
          </a:p>
          <a:p>
            <a:pPr marL="546100" lvl="0" indent="-457200" algn="l" rtl="0">
              <a:spcBef>
                <a:spcPts val="600"/>
              </a:spcBef>
              <a:spcAft>
                <a:spcPts val="0"/>
              </a:spcAft>
              <a:buSzPts val="2200"/>
              <a:buAutoNum type="arabicPeriod"/>
            </a:pPr>
            <a:endParaRPr lang="es-ES" b="1" dirty="0"/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b="1" dirty="0"/>
              <a:t>https://padlet.com/mcardenas68/septimob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65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2" name="Google Shape;182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4. Task b) </a:t>
            </a:r>
            <a:r>
              <a:rPr lang="en" dirty="0">
                <a:solidFill>
                  <a:schemeClr val="tx1"/>
                </a:solidFill>
              </a:rPr>
              <a:t>Share your link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457199" y="1592600"/>
            <a:ext cx="667724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dirty="0">
                <a:solidFill>
                  <a:srgbClr val="FFC000"/>
                </a:solidFill>
              </a:rPr>
              <a:t>2. </a:t>
            </a:r>
            <a:r>
              <a:rPr lang="es-CL" b="1" dirty="0" err="1"/>
              <a:t>Add</a:t>
            </a:r>
            <a:r>
              <a:rPr lang="es-CL" b="1" dirty="0"/>
              <a:t> a note (</a:t>
            </a:r>
            <a:r>
              <a:rPr lang="es-CL" b="1" dirty="0" err="1"/>
              <a:t>click</a:t>
            </a:r>
            <a:r>
              <a:rPr lang="es-CL" b="1" dirty="0"/>
              <a:t> </a:t>
            </a:r>
            <a:r>
              <a:rPr lang="es-CL" b="1" dirty="0" err="1"/>
              <a:t>on</a:t>
            </a:r>
            <a:r>
              <a:rPr lang="es-CL" b="1" dirty="0"/>
              <a:t> </a:t>
            </a: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circle</a:t>
            </a:r>
            <a:r>
              <a:rPr lang="es-CL" b="1" dirty="0"/>
              <a:t>)</a:t>
            </a:r>
            <a:endParaRPr b="1" dirty="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0AF63-B581-4723-813A-FDB5C0FA0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116" y="2589804"/>
            <a:ext cx="3243884" cy="25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3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2" name="Google Shape;182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4. Task b) </a:t>
            </a:r>
            <a:r>
              <a:rPr lang="en" dirty="0">
                <a:solidFill>
                  <a:schemeClr val="tx1"/>
                </a:solidFill>
              </a:rPr>
              <a:t>Share your link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457199" y="1592600"/>
            <a:ext cx="667724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dirty="0">
                <a:solidFill>
                  <a:srgbClr val="FFC000"/>
                </a:solidFill>
              </a:rPr>
              <a:t>3.. </a:t>
            </a:r>
            <a:r>
              <a:rPr lang="es-ES" b="1" dirty="0" err="1"/>
              <a:t>Write</a:t>
            </a:r>
            <a:r>
              <a:rPr lang="es-ES" b="1" dirty="0"/>
              <a:t> </a:t>
            </a:r>
            <a:r>
              <a:rPr lang="es-ES" b="1" dirty="0" err="1"/>
              <a:t>your</a:t>
            </a:r>
            <a:r>
              <a:rPr lang="es-ES" b="1" dirty="0"/>
              <a:t> </a:t>
            </a:r>
            <a:r>
              <a:rPr lang="es-ES" b="1" dirty="0" err="1"/>
              <a:t>name</a:t>
            </a:r>
            <a:r>
              <a:rPr lang="es-ES" b="1" dirty="0"/>
              <a:t> </a:t>
            </a:r>
            <a:r>
              <a:rPr lang="es-ES" dirty="0"/>
              <a:t>and </a:t>
            </a:r>
            <a:r>
              <a:rPr lang="es-ES" b="1" dirty="0"/>
              <a:t>paste </a:t>
            </a:r>
            <a:r>
              <a:rPr lang="es-ES" b="1" dirty="0" err="1"/>
              <a:t>the</a:t>
            </a:r>
            <a:endParaRPr lang="es-ES" b="1" dirty="0"/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b="1" dirty="0"/>
              <a:t>Link </a:t>
            </a:r>
            <a:r>
              <a:rPr lang="es-ES" b="1" dirty="0" err="1"/>
              <a:t>of</a:t>
            </a:r>
            <a:r>
              <a:rPr lang="es-ES" dirty="0"/>
              <a:t> </a:t>
            </a:r>
            <a:r>
              <a:rPr lang="es-ES" b="1" u="sng" dirty="0"/>
              <a:t>YOUR</a:t>
            </a:r>
            <a:r>
              <a:rPr lang="es-ES" dirty="0"/>
              <a:t> </a:t>
            </a:r>
            <a:r>
              <a:rPr lang="es-ES" dirty="0" err="1"/>
              <a:t>padlet</a:t>
            </a:r>
            <a:endParaRPr lang="es-ES" dirty="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BD7C6-3D8D-4CF5-B018-FE786573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1" y="2544900"/>
            <a:ext cx="5186029" cy="2571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647AD5-D5E6-481A-BD71-CEC381086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953" y="-1"/>
            <a:ext cx="3934048" cy="2571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F1238-40A7-4745-8365-955E4D7FA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952" y="2571700"/>
            <a:ext cx="3934048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ctrTitle" idx="4294967295"/>
          </p:nvPr>
        </p:nvSpPr>
        <p:spPr>
          <a:xfrm>
            <a:off x="2404575" y="2644150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</a:rPr>
              <a:t>Well done!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4801918" y="2397498"/>
            <a:ext cx="255593" cy="24404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20"/>
          <p:cNvGrpSpPr/>
          <p:nvPr/>
        </p:nvGrpSpPr>
        <p:grpSpPr>
          <a:xfrm>
            <a:off x="4484596" y="1027067"/>
            <a:ext cx="1094956" cy="1095228"/>
            <a:chOff x="6654650" y="3665275"/>
            <a:chExt cx="409100" cy="409125"/>
          </a:xfrm>
        </p:grpSpPr>
        <p:sp>
          <p:nvSpPr>
            <p:cNvPr id="195" name="Google Shape;195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0"/>
          <p:cNvGrpSpPr/>
          <p:nvPr/>
        </p:nvGrpSpPr>
        <p:grpSpPr>
          <a:xfrm rot="1057000">
            <a:off x="3429567" y="1888291"/>
            <a:ext cx="723436" cy="723492"/>
            <a:chOff x="570875" y="4322250"/>
            <a:chExt cx="443300" cy="443325"/>
          </a:xfrm>
        </p:grpSpPr>
        <p:sp>
          <p:nvSpPr>
            <p:cNvPr id="198" name="Google Shape;198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0"/>
          <p:cNvSpPr/>
          <p:nvPr/>
        </p:nvSpPr>
        <p:spPr>
          <a:xfrm rot="2466570">
            <a:off x="3510625" y="1239359"/>
            <a:ext cx="355107" cy="33906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 rot="-1609390">
            <a:off x="4029945" y="1452685"/>
            <a:ext cx="255567" cy="2439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 rot="2926158">
            <a:off x="5579395" y="1646000"/>
            <a:ext cx="191399" cy="18275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/>
          <p:nvPr/>
        </p:nvSpPr>
        <p:spPr>
          <a:xfrm rot="-1609432">
            <a:off x="4512553" y="969735"/>
            <a:ext cx="172415" cy="16462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Route</a:t>
            </a:r>
            <a:endParaRPr dirty="0"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1800" b="1" dirty="0"/>
              <a:t>1. </a:t>
            </a:r>
            <a:r>
              <a:rPr lang="es-ES" sz="1800" b="1" dirty="0" err="1"/>
              <a:t>Objective</a:t>
            </a:r>
            <a:endParaRPr lang="es-ES" sz="1800" b="1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lang="es-ES"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1800" b="1" dirty="0"/>
              <a:t>2. </a:t>
            </a:r>
            <a:r>
              <a:rPr lang="es-ES" sz="1800" b="1" dirty="0" err="1"/>
              <a:t>Vocabulary</a:t>
            </a:r>
            <a:r>
              <a:rPr lang="es-ES" sz="1800" b="1" dirty="0"/>
              <a:t> </a:t>
            </a:r>
            <a:r>
              <a:rPr lang="es-ES" sz="1800" b="1" dirty="0" err="1"/>
              <a:t>practice</a:t>
            </a:r>
            <a:endParaRPr lang="es-ES" sz="1800" b="1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lang="es-ES"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1800" b="1" dirty="0"/>
              <a:t>3.Task a): </a:t>
            </a:r>
            <a:r>
              <a:rPr lang="es-ES" sz="1800" b="1" dirty="0" err="1"/>
              <a:t>Create</a:t>
            </a:r>
            <a:r>
              <a:rPr lang="es-ES" sz="1800" b="1" dirty="0"/>
              <a:t> a </a:t>
            </a:r>
            <a:r>
              <a:rPr lang="es-ES" sz="1800" b="1" dirty="0" err="1"/>
              <a:t>padlet</a:t>
            </a:r>
            <a:endParaRPr lang="es-ES" sz="1800" b="1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3"/>
            </a:pPr>
            <a:endParaRPr lang="es-ES" b="1" dirty="0"/>
          </a:p>
        </p:txBody>
      </p:sp>
      <p:sp>
        <p:nvSpPr>
          <p:cNvPr id="156" name="Google Shape;156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81F24-E526-4A39-9C00-5FAB78E693F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s-ES" sz="1800" b="1" dirty="0"/>
              <a:t>4. </a:t>
            </a:r>
            <a:r>
              <a:rPr lang="es-ES" sz="1800" b="1" dirty="0" err="1"/>
              <a:t>Task</a:t>
            </a:r>
            <a:r>
              <a:rPr lang="es-ES" sz="1800" b="1" dirty="0"/>
              <a:t> b) Share </a:t>
            </a:r>
            <a:r>
              <a:rPr lang="es-ES" sz="1800" b="1" dirty="0" err="1"/>
              <a:t>your</a:t>
            </a:r>
            <a:r>
              <a:rPr lang="es-ES" sz="1800" b="1" dirty="0"/>
              <a:t> link </a:t>
            </a:r>
            <a:r>
              <a:rPr lang="es-ES" sz="1800" b="1" dirty="0" err="1"/>
              <a:t>of</a:t>
            </a:r>
            <a:r>
              <a:rPr lang="es-ES" sz="1800" b="1" dirty="0"/>
              <a:t> </a:t>
            </a:r>
            <a:r>
              <a:rPr lang="es-ES" sz="1800" b="1" dirty="0" err="1"/>
              <a:t>your</a:t>
            </a:r>
            <a:r>
              <a:rPr lang="es-ES" sz="1800" b="1" dirty="0"/>
              <a:t> </a:t>
            </a:r>
            <a:r>
              <a:rPr lang="es-ES" sz="1800" b="1" dirty="0" err="1"/>
              <a:t>padlet</a:t>
            </a:r>
            <a:endParaRPr lang="es-ES" sz="1800" b="1" dirty="0"/>
          </a:p>
          <a:p>
            <a:endParaRPr lang="es-ES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457200" y="902250"/>
            <a:ext cx="2772300" cy="117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5"/>
                </a:solidFill>
              </a:rPr>
              <a:t>1. Objective:</a:t>
            </a:r>
            <a:endParaRPr sz="3600" dirty="0">
              <a:solidFill>
                <a:schemeClr val="accent5"/>
              </a:solidFill>
            </a:endParaRPr>
          </a:p>
        </p:txBody>
      </p:sp>
      <p:sp>
        <p:nvSpPr>
          <p:cNvPr id="162" name="Google Shape;162;p16"/>
          <p:cNvSpPr txBox="1">
            <a:spLocks noGrp="1"/>
          </p:cNvSpPr>
          <p:nvPr>
            <p:ph type="body" idx="1"/>
          </p:nvPr>
        </p:nvSpPr>
        <p:spPr>
          <a:xfrm>
            <a:off x="457200" y="2049800"/>
            <a:ext cx="2772300" cy="24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b="1" dirty="0" err="1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To</a:t>
            </a:r>
            <a:r>
              <a:rPr lang="es-ES" b="1" dirty="0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practice</a:t>
            </a:r>
            <a:r>
              <a:rPr lang="es-ES" b="1" dirty="0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vocabulary</a:t>
            </a:r>
            <a:r>
              <a:rPr lang="es-ES" b="1" dirty="0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 and </a:t>
            </a:r>
            <a:r>
              <a:rPr lang="es-ES" b="1" dirty="0" err="1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create</a:t>
            </a:r>
            <a:r>
              <a:rPr lang="es-ES" b="1" dirty="0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 a </a:t>
            </a:r>
            <a:r>
              <a:rPr lang="es-ES" b="1" dirty="0" err="1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padlet</a:t>
            </a:r>
            <a:r>
              <a:rPr lang="es-ES" b="1" dirty="0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for</a:t>
            </a:r>
            <a:r>
              <a:rPr lang="es-ES" b="1" dirty="0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your</a:t>
            </a:r>
            <a:r>
              <a:rPr lang="es-ES" b="1" dirty="0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english</a:t>
            </a:r>
            <a:r>
              <a:rPr lang="es-ES" b="1" dirty="0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tasks</a:t>
            </a:r>
            <a:r>
              <a:rPr lang="es-ES" b="1" dirty="0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following</a:t>
            </a:r>
            <a:r>
              <a:rPr lang="es-ES" b="1" dirty="0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instructions</a:t>
            </a:r>
            <a:r>
              <a:rPr lang="es-ES" b="1" dirty="0">
                <a:solidFill>
                  <a:schemeClr val="tx1"/>
                </a:solidFill>
                <a:latin typeface="Kulim Park"/>
                <a:ea typeface="Kulim Park"/>
                <a:cs typeface="Kulim Park"/>
                <a:sym typeface="Kulim Park"/>
              </a:rPr>
              <a:t>.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63" name="Google Shape;163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ctrTitle"/>
          </p:nvPr>
        </p:nvSpPr>
        <p:spPr>
          <a:xfrm>
            <a:off x="664535" y="3006102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2. </a:t>
            </a:r>
            <a:r>
              <a:rPr lang="en" dirty="0"/>
              <a:t>Free time activities vocabulary practice</a:t>
            </a:r>
            <a:br>
              <a:rPr lang="en" dirty="0"/>
            </a:br>
            <a:br>
              <a:rPr lang="en" dirty="0"/>
            </a:br>
            <a:r>
              <a:rPr lang="es-CL" sz="2000" dirty="0">
                <a:hlinkClick r:id="rId3"/>
              </a:rPr>
              <a:t>https://kahoot.it/challenge/05793513?challenge-id=edadaaa6-0737-4765-8f8e-c081ddc7e473_1617065583434</a:t>
            </a:r>
            <a:br>
              <a:rPr lang="es-CL" sz="2000" dirty="0"/>
            </a:br>
            <a:br>
              <a:rPr lang="es-CL" sz="2000" dirty="0"/>
            </a:br>
            <a:r>
              <a:rPr lang="es-CL" sz="2000" dirty="0" err="1"/>
              <a:t>Game</a:t>
            </a:r>
            <a:r>
              <a:rPr lang="es-CL" sz="2000"/>
              <a:t> PIN: 05793513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2" name="Google Shape;182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3. Task A) </a:t>
            </a:r>
            <a:r>
              <a:rPr lang="en" dirty="0">
                <a:solidFill>
                  <a:schemeClr val="tx1"/>
                </a:solidFill>
              </a:rPr>
              <a:t>Create a Padlet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dirty="0"/>
              <a:t>1. </a:t>
            </a:r>
            <a:r>
              <a:rPr lang="es-ES" b="1" dirty="0" err="1"/>
              <a:t>Go</a:t>
            </a:r>
            <a:r>
              <a:rPr lang="es-ES" b="1" dirty="0"/>
              <a:t> </a:t>
            </a:r>
            <a:r>
              <a:rPr lang="es-ES" b="1" dirty="0" err="1"/>
              <a:t>to</a:t>
            </a:r>
            <a:endParaRPr lang="es-ES" b="1" dirty="0"/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dirty="0"/>
              <a:t> </a:t>
            </a:r>
            <a:r>
              <a:rPr lang="es-ES" dirty="0">
                <a:hlinkClick r:id="rId3"/>
              </a:rPr>
              <a:t>https://es.padlet.com/auth/signup</a:t>
            </a:r>
            <a:endParaRPr lang="es-ES" dirty="0"/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dirty="0"/>
              <a:t>2. </a:t>
            </a:r>
            <a:r>
              <a:rPr lang="es-ES" b="1" dirty="0"/>
              <a:t>Use </a:t>
            </a:r>
            <a:r>
              <a:rPr lang="es-ES" b="1" dirty="0" err="1"/>
              <a:t>your</a:t>
            </a:r>
            <a:r>
              <a:rPr lang="es-ES" b="1" dirty="0"/>
              <a:t> </a:t>
            </a:r>
            <a:r>
              <a:rPr lang="es-ES" b="1" dirty="0" err="1"/>
              <a:t>institutional</a:t>
            </a:r>
            <a:r>
              <a:rPr lang="es-ES" b="1" dirty="0"/>
              <a:t> e-mail and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b="1" dirty="0"/>
              <a:t>Use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same</a:t>
            </a:r>
            <a:r>
              <a:rPr lang="es-ES" b="1" dirty="0"/>
              <a:t> </a:t>
            </a:r>
            <a:r>
              <a:rPr lang="es-ES" b="1" dirty="0" err="1"/>
              <a:t>password</a:t>
            </a:r>
            <a:r>
              <a:rPr lang="es-ES" b="1" dirty="0"/>
              <a:t>.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dirty="0"/>
              <a:t>3. </a:t>
            </a:r>
            <a:r>
              <a:rPr lang="es-ES" b="1" dirty="0" err="1"/>
              <a:t>Click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 “registrarse”</a:t>
            </a:r>
            <a:endParaRPr b="1" dirty="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01748-293E-4574-A3DB-87B7BD701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525" y="0"/>
            <a:ext cx="414947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2" name="Google Shape;182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3. Task A) </a:t>
            </a:r>
            <a:r>
              <a:rPr lang="en" dirty="0">
                <a:solidFill>
                  <a:schemeClr val="tx1"/>
                </a:solidFill>
              </a:rPr>
              <a:t>Create a Padlet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dirty="0"/>
              <a:t>4. </a:t>
            </a:r>
            <a:r>
              <a:rPr lang="es-ES" b="1" dirty="0" err="1"/>
              <a:t>Choose</a:t>
            </a:r>
            <a:r>
              <a:rPr lang="es-ES" b="1" dirty="0"/>
              <a:t> “</a:t>
            </a:r>
            <a:r>
              <a:rPr lang="es-ES" b="1" dirty="0" err="1"/>
              <a:t>basic</a:t>
            </a:r>
            <a:r>
              <a:rPr lang="es-ES" b="1" dirty="0"/>
              <a:t>” </a:t>
            </a:r>
            <a:r>
              <a:rPr lang="es-ES" b="1" dirty="0" err="1"/>
              <a:t>subscription</a:t>
            </a:r>
            <a:r>
              <a:rPr lang="es-ES" b="1" dirty="0"/>
              <a:t>:</a:t>
            </a:r>
            <a:endParaRPr b="1" dirty="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05D0F-2377-423C-B888-12A3587D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014" y="0"/>
            <a:ext cx="3934046" cy="51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4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2" name="Google Shape;182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3. Task A) </a:t>
            </a:r>
            <a:r>
              <a:rPr lang="en" dirty="0">
                <a:solidFill>
                  <a:schemeClr val="tx1"/>
                </a:solidFill>
              </a:rPr>
              <a:t>Create a Padlet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dirty="0"/>
              <a:t>5. </a:t>
            </a:r>
            <a:r>
              <a:rPr lang="es-ES" b="1" dirty="0" err="1"/>
              <a:t>Click</a:t>
            </a:r>
            <a:r>
              <a:rPr lang="es-ES" b="1" dirty="0"/>
              <a:t>/</a:t>
            </a:r>
            <a:r>
              <a:rPr lang="es-ES" b="1" dirty="0" err="1"/>
              <a:t>touch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 “marcadores”</a:t>
            </a:r>
            <a:endParaRPr b="1" dirty="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F0F09-CC88-4C10-A9DE-A87944EC2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191" y="726668"/>
            <a:ext cx="4135809" cy="432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1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2" name="Google Shape;182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3. Task A) </a:t>
            </a:r>
            <a:r>
              <a:rPr lang="en" dirty="0">
                <a:solidFill>
                  <a:schemeClr val="tx1"/>
                </a:solidFill>
              </a:rPr>
              <a:t>Create a Padlet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b="1" dirty="0"/>
              <a:t>5. </a:t>
            </a:r>
            <a:r>
              <a:rPr lang="es-ES" b="1" dirty="0" err="1"/>
              <a:t>Click</a:t>
            </a:r>
            <a:r>
              <a:rPr lang="es-ES" b="1" dirty="0"/>
              <a:t>/</a:t>
            </a:r>
            <a:r>
              <a:rPr lang="es-ES" b="1" dirty="0" err="1"/>
              <a:t>touch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 “marcadores”</a:t>
            </a:r>
            <a:endParaRPr b="1" dirty="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498F9-BCFB-4337-9A1A-F1EE60E94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6" y="2285999"/>
            <a:ext cx="8579438" cy="26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2" name="Google Shape;182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3. Task A) </a:t>
            </a:r>
            <a:r>
              <a:rPr lang="en" dirty="0">
                <a:solidFill>
                  <a:schemeClr val="tx1"/>
                </a:solidFill>
              </a:rPr>
              <a:t>Create a Padlet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46100" lvl="0" indent="-457200" algn="l" rtl="0">
              <a:spcBef>
                <a:spcPts val="600"/>
              </a:spcBef>
              <a:spcAft>
                <a:spcPts val="0"/>
              </a:spcAft>
              <a:buSzPts val="2200"/>
              <a:buAutoNum type="arabicPeriod"/>
            </a:pPr>
            <a:r>
              <a:rPr lang="es-ES" b="1" dirty="0" err="1"/>
              <a:t>Write</a:t>
            </a:r>
            <a:r>
              <a:rPr lang="es-ES" b="1" dirty="0"/>
              <a:t> </a:t>
            </a:r>
            <a:r>
              <a:rPr lang="es-ES" b="1" dirty="0" err="1"/>
              <a:t>your</a:t>
            </a:r>
            <a:r>
              <a:rPr lang="es-ES" b="1" dirty="0"/>
              <a:t> </a:t>
            </a:r>
            <a:r>
              <a:rPr lang="es-ES" b="1" dirty="0" err="1"/>
              <a:t>name</a:t>
            </a:r>
            <a:endParaRPr lang="es-ES" b="1" dirty="0"/>
          </a:p>
          <a:p>
            <a:pPr marL="546100" lvl="0" indent="-457200" algn="l" rtl="0">
              <a:spcBef>
                <a:spcPts val="600"/>
              </a:spcBef>
              <a:spcAft>
                <a:spcPts val="0"/>
              </a:spcAft>
              <a:buSzPts val="2200"/>
              <a:buAutoNum type="arabicPeriod"/>
            </a:pPr>
            <a:r>
              <a:rPr lang="es-ES" b="1" dirty="0" err="1"/>
              <a:t>Write</a:t>
            </a:r>
            <a:r>
              <a:rPr lang="es-ES" b="1" dirty="0"/>
              <a:t> </a:t>
            </a:r>
            <a:r>
              <a:rPr lang="es-ES" b="1" dirty="0" err="1"/>
              <a:t>your</a:t>
            </a:r>
            <a:r>
              <a:rPr lang="es-ES" b="1" dirty="0"/>
              <a:t> grade</a:t>
            </a:r>
          </a:p>
          <a:p>
            <a:pPr marL="546100" lvl="0" indent="-457200" algn="l" rtl="0">
              <a:spcBef>
                <a:spcPts val="600"/>
              </a:spcBef>
              <a:spcAft>
                <a:spcPts val="0"/>
              </a:spcAft>
              <a:buSzPts val="2200"/>
              <a:buAutoNum type="arabicPeriod"/>
            </a:pPr>
            <a:r>
              <a:rPr lang="es-ES" b="1" dirty="0" err="1"/>
              <a:t>Click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 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b="1" dirty="0"/>
              <a:t>   “copiar en el portapapeles”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s-ES" dirty="0">
                <a:solidFill>
                  <a:srgbClr val="FFC000"/>
                </a:solidFill>
              </a:rPr>
              <a:t>4.  </a:t>
            </a:r>
            <a:r>
              <a:rPr lang="es-ES" b="1" dirty="0" err="1"/>
              <a:t>Click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 guardar.</a:t>
            </a:r>
            <a:endParaRPr b="1" dirty="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06226-3907-41EB-A0D4-4DCF16E78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134" y="0"/>
            <a:ext cx="38671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4957"/>
      </p:ext>
    </p:extLst>
  </p:cSld>
  <p:clrMapOvr>
    <a:masterClrMapping/>
  </p:clrMapOvr>
</p:sld>
</file>

<file path=ppt/theme/theme1.xml><?xml version="1.0" encoding="utf-8"?>
<a:theme xmlns:a="http://schemas.openxmlformats.org/drawingml/2006/main" name="Volumnia template">
  <a:themeElements>
    <a:clrScheme name="Custom 347">
      <a:dk1>
        <a:srgbClr val="39273F"/>
      </a:dk1>
      <a:lt1>
        <a:srgbClr val="FFFFFF"/>
      </a:lt1>
      <a:dk2>
        <a:srgbClr val="5E1B53"/>
      </a:dk2>
      <a:lt2>
        <a:srgbClr val="F1EEF1"/>
      </a:lt2>
      <a:accent1>
        <a:srgbClr val="940D7F"/>
      </a:accent1>
      <a:accent2>
        <a:srgbClr val="CE0063"/>
      </a:accent2>
      <a:accent3>
        <a:srgbClr val="ED2B2B"/>
      </a:accent3>
      <a:accent4>
        <a:srgbClr val="F97830"/>
      </a:accent4>
      <a:accent5>
        <a:srgbClr val="FFBF31"/>
      </a:accent5>
      <a:accent6>
        <a:srgbClr val="FEFDCA"/>
      </a:accent6>
      <a:hlink>
        <a:srgbClr val="5E1B5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272</Words>
  <Application>Microsoft Office PowerPoint</Application>
  <PresentationFormat>On-screen Show (16:9)</PresentationFormat>
  <Paragraphs>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Kulim Park</vt:lpstr>
      <vt:lpstr>Kulim Park Light</vt:lpstr>
      <vt:lpstr>Volumnia template</vt:lpstr>
      <vt:lpstr>English class April first</vt:lpstr>
      <vt:lpstr>Route</vt:lpstr>
      <vt:lpstr>1. Objective:</vt:lpstr>
      <vt:lpstr>2. Free time activities vocabulary practice  https://kahoot.it/challenge/05793513?challenge-id=edadaaa6-0737-4765-8f8e-c081ddc7e473_1617065583434  Game PIN: 05793513</vt:lpstr>
      <vt:lpstr>3. Task A) Create a Padlet</vt:lpstr>
      <vt:lpstr>3. Task A) Create a Padlet</vt:lpstr>
      <vt:lpstr>3. Task A) Create a Padlet</vt:lpstr>
      <vt:lpstr>3. Task A) Create a Padlet</vt:lpstr>
      <vt:lpstr>3. Task A) Create a Padlet</vt:lpstr>
      <vt:lpstr>4. Task b) Share your link</vt:lpstr>
      <vt:lpstr>4. Task b) Share your link</vt:lpstr>
      <vt:lpstr>4. Task b) Share your link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 March Twenty fourth</dc:title>
  <dc:creator>Miguel</dc:creator>
  <cp:lastModifiedBy>Miguel</cp:lastModifiedBy>
  <cp:revision>21</cp:revision>
  <dcterms:modified xsi:type="dcterms:W3CDTF">2021-04-01T00:51:48Z</dcterms:modified>
</cp:coreProperties>
</file>