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652829b2064f0d447aed0a/presentation-6-basico-b-1-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694B46F-991E-48A4-A0DC-517C0CF5E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009ABDA-716E-4836-8775-ADB36E4DE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-145452" y="1463040"/>
            <a:ext cx="11773572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https://view.genial.ly/60652829b2064f0d447aed0a/presentation-6-basico-b-1-4</a:t>
            </a:r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96</cp:revision>
  <dcterms:created xsi:type="dcterms:W3CDTF">2020-08-17T21:59:18Z</dcterms:created>
  <dcterms:modified xsi:type="dcterms:W3CDTF">2021-04-01T16:16:33Z</dcterms:modified>
</cp:coreProperties>
</file>