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310" r:id="rId3"/>
    <p:sldId id="311" r:id="rId4"/>
    <p:sldId id="323" r:id="rId5"/>
    <p:sldId id="313" r:id="rId6"/>
    <p:sldId id="318" r:id="rId7"/>
    <p:sldId id="326" r:id="rId8"/>
    <p:sldId id="331" r:id="rId9"/>
    <p:sldId id="340" r:id="rId10"/>
    <p:sldId id="333" r:id="rId11"/>
    <p:sldId id="341" r:id="rId12"/>
    <p:sldId id="342" r:id="rId13"/>
    <p:sldId id="343" r:id="rId14"/>
    <p:sldId id="344" r:id="rId15"/>
    <p:sldId id="329" r:id="rId16"/>
  </p:sldIdLst>
  <p:sldSz cx="9144000" cy="5143500" type="screen16x9"/>
  <p:notesSz cx="6858000" cy="9144000"/>
  <p:embeddedFontLst>
    <p:embeddedFont>
      <p:font typeface="Londrina Solid" charset="0"/>
      <p:regular r:id="rId18"/>
    </p:embeddedFont>
    <p:embeddedFont>
      <p:font typeface="Quicksand" charset="0"/>
      <p:regular r:id="rId19"/>
      <p:bold r:id="rId20"/>
    </p:embeddedFont>
    <p:embeddedFont>
      <p:font typeface="Livvic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CCFF"/>
  </p:clrMru>
</p:presentationPr>
</file>

<file path=ppt/tableStyles.xml><?xml version="1.0" encoding="utf-8"?>
<a:tblStyleLst xmlns:a="http://schemas.openxmlformats.org/drawingml/2006/main" def="{84BD3C23-9FA9-4A0F-A8D0-1098011A33D4}">
  <a:tblStyle styleId="{84BD3C23-9FA9-4A0F-A8D0-1098011A3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206" autoAdjust="0"/>
    <p:restoredTop sz="94660"/>
  </p:normalViewPr>
  <p:slideViewPr>
    <p:cSldViewPr>
      <p:cViewPr>
        <p:scale>
          <a:sx n="100" d="100"/>
          <a:sy n="100" d="100"/>
        </p:scale>
        <p:origin x="-858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6ebce41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6ebce41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cd6b4c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cd6b4c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05675"/>
            <a:ext cx="3030900" cy="29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38275"/>
            <a:ext cx="29433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04000" cy="3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691000"/>
            <a:ext cx="3742200" cy="28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rgbClr val="47C5A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687775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2616825" y="2229525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2"/>
          </p:nvPr>
        </p:nvSpPr>
        <p:spPr>
          <a:xfrm>
            <a:off x="2616825" y="1858250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3"/>
          </p:nvPr>
        </p:nvSpPr>
        <p:spPr>
          <a:xfrm>
            <a:off x="3552450" y="3487400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4"/>
          </p:nvPr>
        </p:nvSpPr>
        <p:spPr>
          <a:xfrm>
            <a:off x="3552450" y="3116125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C6519976-02B0-46F3-A9C4-FEEA6942B8FF}" type="datetime1">
              <a:rPr lang="es-CL" smtClean="0"/>
              <a:pPr/>
              <a:t>12-04-2021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r>
              <a:rPr lang="es-CL" smtClean="0"/>
              <a:t>Profesor: Elizabeth Luna </a:t>
            </a:r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4525"/>
            <a:ext cx="77040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6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13022" y="378900"/>
            <a:ext cx="4395603" cy="433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57158" y="1000114"/>
            <a:ext cx="5137884" cy="1580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3"/>
                </a:solidFill>
              </a:rPr>
              <a:t>Taller de Geometria</a:t>
            </a:r>
            <a:br>
              <a:rPr lang="en" sz="4800" dirty="0" smtClean="0">
                <a:solidFill>
                  <a:schemeClr val="accent3"/>
                </a:solidFill>
              </a:rPr>
            </a:br>
            <a:r>
              <a:rPr lang="en" sz="4800" dirty="0" smtClean="0">
                <a:solidFill>
                  <a:schemeClr val="accent3"/>
                </a:solidFill>
              </a:rPr>
              <a:t>7°Basico</a:t>
            </a:r>
            <a:endParaRPr sz="4800">
              <a:solidFill>
                <a:srgbClr val="47C5A3"/>
              </a:solidFill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214282" y="3786196"/>
            <a:ext cx="4494942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b="1" dirty="0" smtClean="0"/>
              <a:t>Objetivo: </a:t>
            </a:r>
            <a:r>
              <a:rPr lang="es-CL" sz="1600" dirty="0" smtClean="0"/>
              <a:t>Caracterizar la circunferencia y el círculo y sus elementos.</a:t>
            </a:r>
            <a:endParaRPr sz="1600"/>
          </a:p>
        </p:txBody>
      </p:sp>
      <p:pic>
        <p:nvPicPr>
          <p:cNvPr id="6" name="Picture 2" descr="C:\Users\User\Downloads\logo-numancia-cuad.png"/>
          <p:cNvPicPr>
            <a:picLocks noChangeAspect="1" noChangeArrowheads="1"/>
          </p:cNvPicPr>
          <p:nvPr/>
        </p:nvPicPr>
        <p:blipFill>
          <a:blip r:embed="rId4" cstate="print"/>
          <a:srcRect l="21687" t="13432" r="20481" b="10755"/>
          <a:stretch>
            <a:fillRect/>
          </a:stretch>
        </p:blipFill>
        <p:spPr bwMode="auto">
          <a:xfrm>
            <a:off x="8001024" y="0"/>
            <a:ext cx="757245" cy="8572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1428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/>
              <a:t>Colegio Numancia</a:t>
            </a:r>
            <a:endParaRPr lang="es-CL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28596" y="35004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Fecha: Lunes 12 de Abril</a:t>
            </a:r>
            <a:endParaRPr lang="es-CL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Trabajemos</a:t>
            </a:r>
            <a:r>
              <a:rPr lang="en" sz="7700" dirty="0" smtClean="0">
                <a:solidFill>
                  <a:srgbClr val="47C5A3"/>
                </a:solidFill>
              </a:rPr>
              <a:t> </a:t>
            </a:r>
            <a:r>
              <a:rPr lang="en" sz="7700" dirty="0" smtClean="0">
                <a:solidFill>
                  <a:srgbClr val="47C5A3"/>
                </a:solidFill>
              </a:rPr>
              <a:t>la Actividad 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Picture 4" descr="Bart Simpson's daily routine (True or False) | Qui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992526"/>
            <a:ext cx="1500198" cy="21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142858"/>
            <a:ext cx="7704000" cy="572700"/>
          </a:xfrm>
        </p:spPr>
        <p:txBody>
          <a:bodyPr/>
          <a:lstStyle/>
          <a:p>
            <a:r>
              <a:rPr lang="es-CL" dirty="0" smtClean="0"/>
              <a:t>Actividad 4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42844" y="714362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>
                <a:latin typeface="Quicksand" charset="0"/>
              </a:rPr>
              <a:t>1) Analiza cada afirmación. Escribe </a:t>
            </a:r>
            <a:r>
              <a:rPr lang="es-CL" sz="2000" b="1" dirty="0" smtClean="0">
                <a:latin typeface="Quicksand" charset="0"/>
              </a:rPr>
              <a:t>V</a:t>
            </a:r>
            <a:r>
              <a:rPr lang="es-CL" sz="2000" dirty="0" smtClean="0">
                <a:latin typeface="Quicksand" charset="0"/>
              </a:rPr>
              <a:t> si es verdadera o </a:t>
            </a:r>
            <a:r>
              <a:rPr lang="es-CL" sz="2000" b="1" dirty="0" smtClean="0">
                <a:latin typeface="Quicksand" charset="0"/>
              </a:rPr>
              <a:t>F</a:t>
            </a:r>
            <a:r>
              <a:rPr lang="es-CL" sz="2000" dirty="0" smtClean="0">
                <a:latin typeface="Quicksand" charset="0"/>
              </a:rPr>
              <a:t> si es falsa.</a:t>
            </a:r>
            <a:endParaRPr lang="es-CL" sz="2000" dirty="0">
              <a:latin typeface="Quicksand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1357304"/>
          <a:ext cx="8358245" cy="3114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8628"/>
                <a:gridCol w="1000132"/>
                <a:gridCol w="6929485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b="0" dirty="0" smtClean="0">
                          <a:latin typeface="Quicksand" charset="0"/>
                        </a:rPr>
                        <a:t>a</a:t>
                      </a:r>
                      <a:endParaRPr lang="es-CL" sz="1800" b="0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Quicksand" charset="0"/>
                        </a:rPr>
                        <a:t>F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/>
                      <a:r>
                        <a:rPr lang="es-CL" sz="1800" b="0" dirty="0" smtClean="0">
                          <a:latin typeface="Quicksand" charset="0"/>
                        </a:rPr>
                        <a:t>En un círculo, la longitud del diámetro es el triple de la longitud del radio</a:t>
                      </a:r>
                      <a:r>
                        <a:rPr lang="es-CL" sz="1800" b="0" dirty="0" smtClean="0">
                          <a:latin typeface="Quicksand" charset="0"/>
                        </a:rPr>
                        <a:t>. </a:t>
                      </a:r>
                      <a:r>
                        <a:rPr lang="es-CL" sz="1800" b="1" dirty="0" smtClean="0">
                          <a:solidFill>
                            <a:srgbClr val="FF0000"/>
                          </a:solidFill>
                          <a:latin typeface="Quicksand" charset="0"/>
                        </a:rPr>
                        <a:t>(La longitud del diámetro es el doble de la del radio)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Quicksand" charset="0"/>
                        </a:rPr>
                        <a:t>b</a:t>
                      </a:r>
                      <a:endParaRPr lang="es-CL" sz="1800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Quicksand" charset="0"/>
                        </a:rPr>
                        <a:t>V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Quicksand" charset="0"/>
                        </a:rPr>
                        <a:t>Si dos circunferencias tienen el mismo radio son iguales.</a:t>
                      </a:r>
                      <a:endParaRPr lang="es-CL" sz="1800" dirty="0">
                        <a:latin typeface="Quicksa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Quicksand" charset="0"/>
                        </a:rPr>
                        <a:t>c</a:t>
                      </a:r>
                      <a:endParaRPr lang="es-CL" sz="1800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Quicksand" charset="0"/>
                        </a:rPr>
                        <a:t>F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Quicksand" charset="0"/>
                        </a:rPr>
                        <a:t>Si se unen dos puntos cualesquiera de una circunferencia entonces este segmento corresponde al diámetro</a:t>
                      </a:r>
                      <a:r>
                        <a:rPr lang="es-CL" sz="1800" dirty="0" smtClean="0">
                          <a:latin typeface="Quicksand" charset="0"/>
                        </a:rPr>
                        <a:t>. </a:t>
                      </a:r>
                      <a:r>
                        <a:rPr lang="es-CL" sz="1800" b="1" dirty="0" smtClean="0">
                          <a:solidFill>
                            <a:srgbClr val="FF0000"/>
                          </a:solidFill>
                          <a:latin typeface="Quicksand" charset="0"/>
                        </a:rPr>
                        <a:t>(debe</a:t>
                      </a:r>
                      <a:r>
                        <a:rPr lang="es-CL" sz="1800" b="1" baseline="0" dirty="0" smtClean="0">
                          <a:solidFill>
                            <a:srgbClr val="FF0000"/>
                          </a:solidFill>
                          <a:latin typeface="Quicksand" charset="0"/>
                        </a:rPr>
                        <a:t> pasar por el centro)</a:t>
                      </a:r>
                      <a:endParaRPr lang="es-CL" sz="1800" b="1" dirty="0" smtClean="0">
                        <a:solidFill>
                          <a:srgbClr val="FF0000"/>
                        </a:solidFill>
                        <a:latin typeface="Quicksand" charset="0"/>
                      </a:endParaRPr>
                    </a:p>
                    <a:p>
                      <a:endParaRPr lang="es-CL" sz="1800" dirty="0">
                        <a:latin typeface="Quicksa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Quicksand" charset="0"/>
                        </a:rPr>
                        <a:t>d</a:t>
                      </a:r>
                      <a:endParaRPr lang="es-CL" sz="1800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>
                          <a:latin typeface="Quicksand" charset="0"/>
                        </a:rPr>
                        <a:t>V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Quicksand" charset="0"/>
                        </a:rPr>
                        <a:t>El diámetro siempre tendrá una medida mayor a la medida del radio.</a:t>
                      </a:r>
                      <a:endParaRPr lang="es-CL" sz="1800" dirty="0">
                        <a:latin typeface="Quicksand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42858"/>
            <a:ext cx="495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800" dirty="0" smtClean="0">
                <a:latin typeface="Quicksand" charset="0"/>
              </a:rPr>
              <a:t>2) Identifica el radio y el diámetro del circulo.</a:t>
            </a:r>
            <a:endParaRPr lang="es-CL" sz="1800" dirty="0">
              <a:latin typeface="Quicksan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3226"/>
          <a:stretch>
            <a:fillRect/>
          </a:stretch>
        </p:blipFill>
        <p:spPr bwMode="auto">
          <a:xfrm>
            <a:off x="642910" y="1071552"/>
            <a:ext cx="27615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29058" y="1285866"/>
          <a:ext cx="4810116" cy="1529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05058"/>
                <a:gridCol w="24050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 smtClean="0"/>
                        <a:t>Radio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 smtClean="0"/>
                        <a:t>Diámetro</a:t>
                      </a:r>
                      <a:endParaRPr lang="es-CL" sz="1800" b="1" dirty="0">
                        <a:latin typeface="Quicksa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OD</a:t>
                      </a:r>
                    </a:p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OH</a:t>
                      </a:r>
                    </a:p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OC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HC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 rot="16200000" flipH="1">
            <a:off x="1357290" y="1428742"/>
            <a:ext cx="1143008" cy="114300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14296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 smtClean="0">
                <a:latin typeface="Quicksand" charset="0"/>
              </a:rPr>
              <a:t>3) Resuelve los siguientes problemas.</a:t>
            </a:r>
          </a:p>
          <a:p>
            <a:endParaRPr lang="es-CL" sz="1800" dirty="0" smtClean="0">
              <a:latin typeface="Quicksand" charset="0"/>
            </a:endParaRPr>
          </a:p>
          <a:p>
            <a:r>
              <a:rPr lang="es-CL" sz="1800" dirty="0" smtClean="0">
                <a:latin typeface="Quicksand" charset="0"/>
              </a:rPr>
              <a:t>a. ¿Qué elementos necesitas conocer para construir una única circunferencia? Explica.</a:t>
            </a:r>
          </a:p>
          <a:p>
            <a:endParaRPr lang="es-CL" sz="1800" dirty="0" smtClean="0">
              <a:latin typeface="Quicksand" charset="0"/>
            </a:endParaRPr>
          </a:p>
          <a:p>
            <a:endParaRPr lang="es-CL" sz="1800" dirty="0" smtClean="0">
              <a:latin typeface="Quicksand" charset="0"/>
            </a:endParaRPr>
          </a:p>
          <a:p>
            <a:endParaRPr lang="es-CL" sz="1800" dirty="0" smtClean="0">
              <a:latin typeface="Quicksand" charset="0"/>
            </a:endParaRPr>
          </a:p>
          <a:p>
            <a:r>
              <a:rPr lang="es-CL" sz="1800" dirty="0" smtClean="0">
                <a:latin typeface="Quicksand" charset="0"/>
              </a:rPr>
              <a:t>b. Si unes dos puntos cualesquiera de una circunferencia trazas una cuerda. Si en una circunferencia de radio 2 cm se traza la cuerda de mayor longitud,</a:t>
            </a:r>
          </a:p>
          <a:p>
            <a:r>
              <a:rPr lang="es-CL" sz="1800" dirty="0" smtClean="0">
                <a:latin typeface="Quicksand" charset="0"/>
              </a:rPr>
              <a:t>¿cuántos centímetros medirá?</a:t>
            </a:r>
          </a:p>
          <a:p>
            <a:endParaRPr lang="es-CL" sz="1800" dirty="0">
              <a:latin typeface="Quicksand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00562" y="1714494"/>
            <a:ext cx="928694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000628" y="142858"/>
            <a:ext cx="364333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TRABAJAR EN EL CUADERNO </a:t>
            </a:r>
            <a:endParaRPr lang="es-CL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00048"/>
            <a:ext cx="8286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 smtClean="0">
                <a:latin typeface="Quicksand" charset="0"/>
              </a:rPr>
              <a:t>c) Se colocan 100 monedas de $ 100 una al lado de la otra. ¿Qué longitud cubren si el radio de la moneda mide 27 mm?</a:t>
            </a:r>
          </a:p>
          <a:p>
            <a:endParaRPr lang="es-CL" dirty="0" smtClean="0">
              <a:latin typeface="Quicksand" charset="0"/>
            </a:endParaRPr>
          </a:p>
          <a:p>
            <a:endParaRPr lang="es-CL" dirty="0" smtClean="0">
              <a:latin typeface="Quicksand" charset="0"/>
            </a:endParaRPr>
          </a:p>
          <a:p>
            <a:endParaRPr lang="es-CL" dirty="0" smtClean="0">
              <a:latin typeface="Quicksand" charset="0"/>
            </a:endParaRPr>
          </a:p>
          <a:p>
            <a:endParaRPr lang="es-CL" dirty="0">
              <a:latin typeface="Quicksand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628" y="142858"/>
            <a:ext cx="364333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TRABAJAR EN EL CUADERNO </a:t>
            </a:r>
            <a:endParaRPr lang="es-CL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Resumen  y preguntas </a:t>
            </a:r>
            <a:endParaRPr/>
          </a:p>
        </p:txBody>
      </p:sp>
      <p:pic>
        <p:nvPicPr>
          <p:cNvPr id="116738" name="Picture 2" descr="Homer Simpson Pensando Png - Homero Simpson Pensando Clipart | Homer simpson,  Clip art,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80"/>
            <a:ext cx="1579782" cy="22166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285984" y="2071684"/>
            <a:ext cx="550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Hoy aprendimos a: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Caracterizar un circulo y circunferencia.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Estudiamos los elementos del circulo.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Ruta de aprendizaje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00" y="1451525"/>
            <a:ext cx="2357000" cy="31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4198575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Preguntas.</a:t>
            </a:r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8144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Resumen y cierre</a:t>
            </a:r>
            <a:endParaRPr sz="2600">
              <a:solidFill>
                <a:schemeClr val="accen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15968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Desafios</a:t>
            </a:r>
            <a:endParaRPr sz="2600">
              <a:solidFill>
                <a:schemeClr val="l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089750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2705575"/>
            <a:ext cx="5072098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Elementos del Circulo y circunferencia</a:t>
            </a:r>
            <a:endParaRPr sz="200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387" name="Google Shape;387;p44"/>
          <p:cNvCxnSpPr>
            <a:stCxn id="384" idx="1"/>
          </p:cNvCxnSpPr>
          <p:nvPr/>
        </p:nvCxnSpPr>
        <p:spPr>
          <a:xfrm flipH="1">
            <a:off x="2703300" y="1836050"/>
            <a:ext cx="1868700" cy="30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4"/>
          <p:cNvCxnSpPr>
            <a:stCxn id="386" idx="1"/>
          </p:cNvCxnSpPr>
          <p:nvPr/>
        </p:nvCxnSpPr>
        <p:spPr>
          <a:xfrm rot="10800000" flipV="1">
            <a:off x="2820600" y="2944825"/>
            <a:ext cx="1751400" cy="36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9" name="Google Shape;389;p44"/>
          <p:cNvCxnSpPr>
            <a:stCxn id="383" idx="1"/>
          </p:cNvCxnSpPr>
          <p:nvPr/>
        </p:nvCxnSpPr>
        <p:spPr>
          <a:xfrm rot="10800000">
            <a:off x="2797200" y="3926150"/>
            <a:ext cx="1774800" cy="12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Desafios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00354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64"/>
            <a:ext cx="2162157" cy="2162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572700"/>
          </a:xfrm>
        </p:spPr>
        <p:txBody>
          <a:bodyPr/>
          <a:lstStyle/>
          <a:p>
            <a:r>
              <a:rPr lang="es-CL" dirty="0" smtClean="0"/>
              <a:t>Calcula la secuencia. </a:t>
            </a:r>
            <a:endParaRPr lang="es-CL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pic>
        <p:nvPicPr>
          <p:cNvPr id="10" name="Picture 2" descr="C:\Users\User\Desktop\colegio_respaldo\Colegio_2021\desafios\13418951_258144957875144_4494391028866867715_n.jpg"/>
          <p:cNvPicPr>
            <a:picLocks noChangeAspect="1" noChangeArrowheads="1"/>
          </p:cNvPicPr>
          <p:nvPr/>
        </p:nvPicPr>
        <p:blipFill>
          <a:blip r:embed="rId4"/>
          <a:srcRect t="18447" b="8321"/>
          <a:stretch>
            <a:fillRect/>
          </a:stretch>
        </p:blipFill>
        <p:spPr bwMode="auto">
          <a:xfrm>
            <a:off x="785786" y="857238"/>
            <a:ext cx="5572164" cy="408625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142976" y="107155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3                     3                    3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1928808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2                   2                    2                             3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928662" y="292894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3                         2                      4                     4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142976" y="4429138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                      3                        2 =   10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90262" y="2073401"/>
            <a:ext cx="5279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2"/>
                </a:solidFill>
              </a:rPr>
              <a:t>Recordemos …</a:t>
            </a:r>
            <a:endParaRPr sz="66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son una circunferencia y un círculo?</a:t>
            </a:r>
            <a:endParaRPr lang="es-CL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8"/>
            <a:ext cx="5143500" cy="22383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00760" y="2000246"/>
            <a:ext cx="2895500" cy="2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3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6" descr="en springfield: 20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28596" y="3409950"/>
            <a:ext cx="1857388" cy="17335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500826" y="300037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Centro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¿Cuáles son los elementos del círculo?</a:t>
            </a:r>
            <a:endParaRPr lang="es-CL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90"/>
            <a:ext cx="4962525" cy="14954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857752" y="2786064"/>
            <a:ext cx="23904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3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6" descr="en springfield: 20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214282" y="2357436"/>
            <a:ext cx="2015566" cy="1881182"/>
          </a:xfrm>
          <a:prstGeom prst="rect">
            <a:avLst/>
          </a:prstGeom>
          <a:noFill/>
        </p:spPr>
      </p:pic>
      <p:cxnSp>
        <p:nvCxnSpPr>
          <p:cNvPr id="30" name="29 Conector recto"/>
          <p:cNvCxnSpPr/>
          <p:nvPr/>
        </p:nvCxnSpPr>
        <p:spPr>
          <a:xfrm rot="16200000" flipH="1">
            <a:off x="3322629" y="4106855"/>
            <a:ext cx="207170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Actividad. Practica en casa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142990"/>
            <a:ext cx="8905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28596" y="257175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Intersectar</a:t>
            </a:r>
            <a:r>
              <a:rPr lang="es-CL" dirty="0" smtClean="0"/>
              <a:t>: es cuando dos figuras se tocan o chocan entre ella(tienen puntos en común)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3000378"/>
            <a:ext cx="928694" cy="3077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Patricio</a:t>
            </a:r>
            <a:endParaRPr lang="es-CL" dirty="0"/>
          </a:p>
        </p:txBody>
      </p:sp>
      <p:sp>
        <p:nvSpPr>
          <p:cNvPr id="6" name="5 Elipse"/>
          <p:cNvSpPr/>
          <p:nvPr/>
        </p:nvSpPr>
        <p:spPr>
          <a:xfrm>
            <a:off x="428596" y="3643320"/>
            <a:ext cx="1285884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1428728" y="3857634"/>
            <a:ext cx="857256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1500166" y="3857634"/>
            <a:ext cx="214314" cy="1428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1500166" y="4500576"/>
            <a:ext cx="214314" cy="1428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3286116" y="3500444"/>
            <a:ext cx="4214842" cy="73866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Si la distancia entre los centros es menor que la suma de sus radios, las circunferencias se </a:t>
            </a:r>
            <a:r>
              <a:rPr lang="es-CL" dirty="0" err="1" smtClean="0"/>
              <a:t>intersectan</a:t>
            </a:r>
            <a:r>
              <a:rPr lang="es-CL" dirty="0" smtClean="0"/>
              <a:t> en dos puntos</a:t>
            </a:r>
            <a:endParaRPr lang="es-CL" dirty="0"/>
          </a:p>
        </p:txBody>
      </p:sp>
      <p:sp>
        <p:nvSpPr>
          <p:cNvPr id="11" name="10 Elipse"/>
          <p:cNvSpPr/>
          <p:nvPr/>
        </p:nvSpPr>
        <p:spPr>
          <a:xfrm>
            <a:off x="928662" y="421482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1785918" y="421482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13 Conector recto"/>
          <p:cNvCxnSpPr>
            <a:endCxn id="12" idx="2"/>
          </p:cNvCxnSpPr>
          <p:nvPr/>
        </p:nvCxnSpPr>
        <p:spPr>
          <a:xfrm>
            <a:off x="1000100" y="4286262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lecha derecha"/>
          <p:cNvSpPr/>
          <p:nvPr/>
        </p:nvSpPr>
        <p:spPr>
          <a:xfrm>
            <a:off x="2571736" y="364332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357172"/>
            <a:ext cx="1143008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Romina</a:t>
            </a:r>
            <a:endParaRPr lang="es-CL" dirty="0"/>
          </a:p>
        </p:txBody>
      </p:sp>
      <p:sp>
        <p:nvSpPr>
          <p:cNvPr id="5" name="4 Elipse"/>
          <p:cNvSpPr/>
          <p:nvPr/>
        </p:nvSpPr>
        <p:spPr>
          <a:xfrm>
            <a:off x="1214414" y="1000114"/>
            <a:ext cx="2071702" cy="1928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2143108" y="1928808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>
            <a:stCxn id="6" idx="6"/>
            <a:endCxn id="5" idx="6"/>
          </p:cNvCxnSpPr>
          <p:nvPr/>
        </p:nvCxnSpPr>
        <p:spPr>
          <a:xfrm flipV="1">
            <a:off x="2285984" y="1964527"/>
            <a:ext cx="1000132" cy="3571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1214414" y="1000114"/>
            <a:ext cx="2071702" cy="192882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4714876" y="1500180"/>
            <a:ext cx="371477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Si ambos centros son iguales y es el mismo radio se </a:t>
            </a:r>
            <a:r>
              <a:rPr lang="es-CL" dirty="0" err="1" smtClean="0"/>
              <a:t>intersectan</a:t>
            </a:r>
            <a:r>
              <a:rPr lang="es-CL" dirty="0" smtClean="0"/>
              <a:t> en infinitos puntos.</a:t>
            </a:r>
            <a:endParaRPr lang="es-CL" dirty="0"/>
          </a:p>
        </p:txBody>
      </p:sp>
      <p:sp>
        <p:nvSpPr>
          <p:cNvPr id="12" name="11 Elipse"/>
          <p:cNvSpPr/>
          <p:nvPr/>
        </p:nvSpPr>
        <p:spPr>
          <a:xfrm>
            <a:off x="2214546" y="92867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derecha"/>
          <p:cNvSpPr/>
          <p:nvPr/>
        </p:nvSpPr>
        <p:spPr>
          <a:xfrm>
            <a:off x="3786182" y="157161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e Seño Loli by Slidesgo">
  <a:themeElements>
    <a:clrScheme name="Simple Light">
      <a:dk1>
        <a:srgbClr val="4D4D95"/>
      </a:dk1>
      <a:lt1>
        <a:srgbClr val="FFFFFF"/>
      </a:lt1>
      <a:dk2>
        <a:srgbClr val="FFD26D"/>
      </a:dk2>
      <a:lt2>
        <a:srgbClr val="FB5760"/>
      </a:lt2>
      <a:accent1>
        <a:srgbClr val="47C5A3"/>
      </a:accent1>
      <a:accent2>
        <a:srgbClr val="6666BC"/>
      </a:accent2>
      <a:accent3>
        <a:srgbClr val="FF8163"/>
      </a:accent3>
      <a:accent4>
        <a:srgbClr val="FB5760"/>
      </a:accent4>
      <a:accent5>
        <a:srgbClr val="FFD26D"/>
      </a:accent5>
      <a:accent6>
        <a:srgbClr val="47C5A3"/>
      </a:accent6>
      <a:hlink>
        <a:srgbClr val="4D4D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378</Words>
  <PresentationFormat>Presentación en pantalla (16:9)</PresentationFormat>
  <Paragraphs>70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Londrina Solid</vt:lpstr>
      <vt:lpstr>Quicksand</vt:lpstr>
      <vt:lpstr>Livvic</vt:lpstr>
      <vt:lpstr>Roboto Condensed Light</vt:lpstr>
      <vt:lpstr>Clase Seño Loli by Slidesgo</vt:lpstr>
      <vt:lpstr>Taller de Geometria 7°Basico</vt:lpstr>
      <vt:lpstr>Ruta de aprendizaje</vt:lpstr>
      <vt:lpstr>Desafios</vt:lpstr>
      <vt:lpstr>Calcula la secuencia. </vt:lpstr>
      <vt:lpstr>Recordemos …</vt:lpstr>
      <vt:lpstr>¿Qué son una circunferencia y un círculo?</vt:lpstr>
      <vt:lpstr>¿Cuáles son los elementos del círculo?</vt:lpstr>
      <vt:lpstr>Actividad. Practica en casa</vt:lpstr>
      <vt:lpstr>Diapositiva 9</vt:lpstr>
      <vt:lpstr>Trabajemos la Actividad </vt:lpstr>
      <vt:lpstr>Actividad 4</vt:lpstr>
      <vt:lpstr>Diapositiva 12</vt:lpstr>
      <vt:lpstr>Diapositiva 13</vt:lpstr>
      <vt:lpstr>Diapositiva 14</vt:lpstr>
      <vt:lpstr>Resumen  y preguntas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1°Medio</dc:title>
  <dc:creator>User</dc:creator>
  <cp:lastModifiedBy>User</cp:lastModifiedBy>
  <cp:revision>30</cp:revision>
  <dcterms:modified xsi:type="dcterms:W3CDTF">2021-04-12T13:47:46Z</dcterms:modified>
</cp:coreProperties>
</file>