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420" r:id="rId18"/>
    <p:sldId id="422" r:id="rId19"/>
    <p:sldId id="421" r:id="rId20"/>
    <p:sldId id="308" r:id="rId21"/>
    <p:sldId id="286" r:id="rId22"/>
    <p:sldId id="285" r:id="rId23"/>
    <p:sldId id="302" r:id="rId24"/>
    <p:sldId id="304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65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66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54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9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046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988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20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2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74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23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916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60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44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51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17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6F53-E1A3-4DDE-AF72-1CB328FB5D4D}" type="datetimeFigureOut">
              <a:rPr lang="es-CL" smtClean="0"/>
              <a:t>12-04-2021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6FF7C4-01BE-4C09-921D-529E2FA2B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6E3A24-313C-4FCB-BD89-962F7F9AB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59" r="1" b="1245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6730CB-E560-4A69-AAA7-779E9B74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1624635"/>
            <a:ext cx="9951041" cy="36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3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80C41B-8F3A-400C-BF74-A97B80F5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25" y="1466246"/>
            <a:ext cx="10792239" cy="40106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AAADD5-5FCF-448D-83C9-246BF3EA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839D60-040B-492C-A163-B5C319AF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33" y="1815548"/>
            <a:ext cx="10266734" cy="37843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3D0293-920A-4977-A6A1-CC987F40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A21FAD-E914-4C56-A935-42A7656E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54" y="2390672"/>
            <a:ext cx="11067892" cy="20766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5BC70D-DA9C-4096-B770-0B7F1FAD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9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D8712B-D80F-4053-9040-A414835E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7" y="2426696"/>
            <a:ext cx="10480606" cy="20046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6619C4-5C3E-40B1-8472-A9E166CC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5E7CC8-307E-44C1-9053-2AD23984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43" y="2407547"/>
            <a:ext cx="10753313" cy="20429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EB6CCF-0946-4416-96B1-B88B0F46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5F48AF-4C40-4348-9D75-F652EF54D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70" y="2514186"/>
            <a:ext cx="9585660" cy="18296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917C29-AE9F-4FCD-8FAD-DDAF7CAB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F108BD-40A5-4310-A1C0-EEE7AAA0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4" y="775637"/>
            <a:ext cx="8773331" cy="55710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039398-31A5-4315-8F0D-4951789B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89" y="6620"/>
            <a:ext cx="4077579" cy="7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E6FB01-F14D-4F52-9D8F-CB112D4B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b="138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BD99A2-175F-4368-AA7A-3C9A4B4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95" y="1959323"/>
            <a:ext cx="6952885" cy="23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A73C65-16FB-482A-9221-23A9D19F9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0" r="1" b="2459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CBACED-6BE2-4157-8E7D-D088E63E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45" y="92869"/>
            <a:ext cx="5232302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E6FB01-F14D-4F52-9D8F-CB112D4B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b="138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BD99A2-175F-4368-AA7A-3C9A4B4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95" y="1959323"/>
            <a:ext cx="6952885" cy="23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D588C3-D4ED-4E79-A721-74340115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29" y="1364974"/>
            <a:ext cx="10592332" cy="3998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8837BB-4627-4E57-8FC0-485FE0C3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6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5CC7A6-F8DB-4596-B921-C9D03926E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8" r="1" b="2119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1A480D-501F-4222-BFA6-E086FD1C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72" y="1104802"/>
            <a:ext cx="7589976" cy="41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2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A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dibujo de un perro&#10;&#10;Descripción generada automáticamente">
            <a:extLst>
              <a:ext uri="{FF2B5EF4-FFF2-40B4-BE49-F238E27FC236}">
                <a16:creationId xmlns:a16="http://schemas.microsoft.com/office/drawing/2014/main" id="{C3BB6D57-AB13-41A0-BEDD-923AC653A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32" y="1123527"/>
            <a:ext cx="825973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B7CD0B-BBBD-4DCE-8B7C-2978C157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2" y="643467"/>
            <a:ext cx="71651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8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77D0FC-01C9-497A-83A1-D8C6FED2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918" y="643466"/>
            <a:ext cx="5471713" cy="532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916965-A6C5-4933-B884-2ED5BF6F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78" y="759655"/>
            <a:ext cx="637155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0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9410D3-A530-45FD-A484-312A641A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39" y="968023"/>
            <a:ext cx="3829014" cy="49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3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8BB251-A10F-4C4D-9197-A7F99994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29" y="1527150"/>
            <a:ext cx="10064656" cy="38036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DCAA86-BB8B-469F-B78D-B05AC087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B35841-70AE-46A1-A0B0-550D21CD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19" y="1522169"/>
            <a:ext cx="9793563" cy="36186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383F2E-8AC1-43DF-870C-576F4952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CFCCB5-95CA-4BA0-9DB1-571A794A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83" y="1531612"/>
            <a:ext cx="10580204" cy="40390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BABB9B-02A7-4DBE-BDBD-8D3331AB4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7A0CA4-9BDF-4F39-BC53-7FA508FD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82" y="1544256"/>
            <a:ext cx="10510217" cy="38796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6264C7-5269-4A94-9224-AACE8D50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2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63422B-CE49-4710-A5F4-04EA5E11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5" y="1598097"/>
            <a:ext cx="9710324" cy="36618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5E5F00-DDF8-4849-B3DF-DF935DB5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4F8A59-2DB4-4B47-949C-3A21ACB37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51" y="1615833"/>
            <a:ext cx="9604882" cy="36263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16253-3B6A-412A-B5EF-33E6DB744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CE112A-8768-403A-B30F-F4E8272C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41" y="1448309"/>
            <a:ext cx="10659717" cy="39613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1A8091-228F-42D6-B11D-2D846E23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4" y="775344"/>
            <a:ext cx="4905667" cy="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391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0</Words>
  <Application>Microsoft Office PowerPoint</Application>
  <PresentationFormat>Panorámica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aya56</dc:creator>
  <cp:lastModifiedBy>aya56</cp:lastModifiedBy>
  <cp:revision>18</cp:revision>
  <dcterms:created xsi:type="dcterms:W3CDTF">2021-04-12T01:51:42Z</dcterms:created>
  <dcterms:modified xsi:type="dcterms:W3CDTF">2021-04-12T16:19:50Z</dcterms:modified>
</cp:coreProperties>
</file>