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13"/>
  </p:notesMasterIdLst>
  <p:sldIdLst>
    <p:sldId id="256" r:id="rId2"/>
    <p:sldId id="263" r:id="rId3"/>
    <p:sldId id="261" r:id="rId4"/>
    <p:sldId id="260" r:id="rId5"/>
    <p:sldId id="257" r:id="rId6"/>
    <p:sldId id="303" r:id="rId7"/>
    <p:sldId id="300" r:id="rId8"/>
    <p:sldId id="302" r:id="rId9"/>
    <p:sldId id="301" r:id="rId10"/>
    <p:sldId id="304" r:id="rId11"/>
    <p:sldId id="27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480B9D-638E-43CF-94AC-7AC27FAC3A15}">
  <a:tblStyle styleId="{E9480B9D-638E-43CF-94AC-7AC27FAC3A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" name="Google Shape;151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1" name="Google Shape;151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8429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" name="Google Shape;1990;ga950446a0d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1" name="Google Shape;1991;ga950446a0d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" name="Google Shape;1622;ga950446a0d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3" name="Google Shape;1623;ga950446a0d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" name="Google Shape;1555;gb1e7e2b2a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6" name="Google Shape;1556;gb1e7e2b2a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gb1e7e2b2a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8" name="Google Shape;1548;gb1e7e2b2a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660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1940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3563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gb1e7e2b2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0" name="Google Shape;1520;gb1e7e2b2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2263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4500000">
            <a:off x="2081874" y="-676141"/>
            <a:ext cx="4916746" cy="5304733"/>
          </a:xfrm>
          <a:custGeom>
            <a:avLst/>
            <a:gdLst/>
            <a:ahLst/>
            <a:cxnLst/>
            <a:rect l="l" t="t" r="r" b="b"/>
            <a:pathLst>
              <a:path w="2725" h="2940" extrusionOk="0">
                <a:moveTo>
                  <a:pt x="1656" y="1"/>
                </a:moveTo>
                <a:cubicBezTo>
                  <a:pt x="1373" y="1"/>
                  <a:pt x="1082" y="121"/>
                  <a:pt x="783" y="317"/>
                </a:cubicBezTo>
                <a:cubicBezTo>
                  <a:pt x="250" y="663"/>
                  <a:pt x="0" y="1127"/>
                  <a:pt x="104" y="1764"/>
                </a:cubicBezTo>
                <a:cubicBezTo>
                  <a:pt x="184" y="2270"/>
                  <a:pt x="549" y="2550"/>
                  <a:pt x="933" y="2819"/>
                </a:cubicBezTo>
                <a:cubicBezTo>
                  <a:pt x="1083" y="2903"/>
                  <a:pt x="1226" y="2940"/>
                  <a:pt x="1362" y="2940"/>
                </a:cubicBezTo>
                <a:cubicBezTo>
                  <a:pt x="1641" y="2940"/>
                  <a:pt x="1886" y="2783"/>
                  <a:pt x="2088" y="2558"/>
                </a:cubicBezTo>
                <a:cubicBezTo>
                  <a:pt x="2640" y="1940"/>
                  <a:pt x="2725" y="1204"/>
                  <a:pt x="2490" y="421"/>
                </a:cubicBezTo>
                <a:cubicBezTo>
                  <a:pt x="2222" y="125"/>
                  <a:pt x="1943" y="1"/>
                  <a:pt x="1656" y="1"/>
                </a:cubicBezTo>
                <a:close/>
              </a:path>
            </a:pathLst>
          </a:custGeom>
          <a:solidFill>
            <a:srgbClr val="FCEA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314925" y="4383575"/>
            <a:ext cx="6524633" cy="431223"/>
          </a:xfrm>
          <a:custGeom>
            <a:avLst/>
            <a:gdLst/>
            <a:ahLst/>
            <a:cxnLst/>
            <a:rect l="l" t="t" r="r" b="b"/>
            <a:pathLst>
              <a:path w="43544" h="2997" extrusionOk="0">
                <a:moveTo>
                  <a:pt x="40578" y="97"/>
                </a:moveTo>
                <a:cubicBezTo>
                  <a:pt x="39626" y="97"/>
                  <a:pt x="38612" y="242"/>
                  <a:pt x="38087" y="242"/>
                </a:cubicBezTo>
                <a:lnTo>
                  <a:pt x="2487" y="242"/>
                </a:lnTo>
                <a:cubicBezTo>
                  <a:pt x="1935" y="315"/>
                  <a:pt x="1" y="1"/>
                  <a:pt x="35" y="2003"/>
                </a:cubicBezTo>
                <a:cubicBezTo>
                  <a:pt x="49" y="2888"/>
                  <a:pt x="1619" y="2996"/>
                  <a:pt x="2673" y="2996"/>
                </a:cubicBezTo>
                <a:cubicBezTo>
                  <a:pt x="3014" y="2996"/>
                  <a:pt x="3300" y="2985"/>
                  <a:pt x="3464" y="2985"/>
                </a:cubicBezTo>
                <a:cubicBezTo>
                  <a:pt x="11063" y="2985"/>
                  <a:pt x="18604" y="2763"/>
                  <a:pt x="26198" y="2763"/>
                </a:cubicBezTo>
                <a:cubicBezTo>
                  <a:pt x="28568" y="2763"/>
                  <a:pt x="30775" y="2741"/>
                  <a:pt x="33126" y="2741"/>
                </a:cubicBezTo>
                <a:cubicBezTo>
                  <a:pt x="34302" y="2741"/>
                  <a:pt x="35514" y="2746"/>
                  <a:pt x="36801" y="2763"/>
                </a:cubicBezTo>
                <a:cubicBezTo>
                  <a:pt x="37577" y="2773"/>
                  <a:pt x="38299" y="2785"/>
                  <a:pt x="38994" y="2785"/>
                </a:cubicBezTo>
                <a:cubicBezTo>
                  <a:pt x="39906" y="2785"/>
                  <a:pt x="40770" y="2764"/>
                  <a:pt x="41643" y="2690"/>
                </a:cubicBezTo>
                <a:cubicBezTo>
                  <a:pt x="42808" y="2593"/>
                  <a:pt x="43544" y="1582"/>
                  <a:pt x="42562" y="620"/>
                </a:cubicBezTo>
                <a:cubicBezTo>
                  <a:pt x="42190" y="208"/>
                  <a:pt x="41407" y="97"/>
                  <a:pt x="40578" y="97"/>
                </a:cubicBezTo>
                <a:close/>
              </a:path>
            </a:pathLst>
          </a:custGeom>
          <a:solidFill>
            <a:srgbClr val="EFD7D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038101" y="2998050"/>
            <a:ext cx="145421" cy="125196"/>
          </a:xfrm>
          <a:custGeom>
            <a:avLst/>
            <a:gdLst/>
            <a:ahLst/>
            <a:cxnLst/>
            <a:rect l="l" t="t" r="r" b="b"/>
            <a:pathLst>
              <a:path w="1021" h="879" extrusionOk="0">
                <a:moveTo>
                  <a:pt x="586" y="95"/>
                </a:moveTo>
                <a:cubicBezTo>
                  <a:pt x="774" y="95"/>
                  <a:pt x="934" y="250"/>
                  <a:pt x="934" y="439"/>
                </a:cubicBezTo>
                <a:cubicBezTo>
                  <a:pt x="934" y="648"/>
                  <a:pt x="761" y="787"/>
                  <a:pt x="581" y="787"/>
                </a:cubicBezTo>
                <a:cubicBezTo>
                  <a:pt x="496" y="787"/>
                  <a:pt x="409" y="756"/>
                  <a:pt x="339" y="685"/>
                </a:cubicBezTo>
                <a:cubicBezTo>
                  <a:pt x="121" y="468"/>
                  <a:pt x="276" y="95"/>
                  <a:pt x="586" y="95"/>
                </a:cubicBezTo>
                <a:close/>
                <a:moveTo>
                  <a:pt x="580" y="1"/>
                </a:moveTo>
                <a:cubicBezTo>
                  <a:pt x="474" y="1"/>
                  <a:pt x="365" y="40"/>
                  <a:pt x="276" y="129"/>
                </a:cubicBezTo>
                <a:cubicBezTo>
                  <a:pt x="0" y="405"/>
                  <a:pt x="194" y="879"/>
                  <a:pt x="586" y="879"/>
                </a:cubicBezTo>
                <a:cubicBezTo>
                  <a:pt x="827" y="879"/>
                  <a:pt x="1021" y="680"/>
                  <a:pt x="1021" y="439"/>
                </a:cubicBezTo>
                <a:cubicBezTo>
                  <a:pt x="1021" y="176"/>
                  <a:pt x="805" y="1"/>
                  <a:pt x="580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888591" y="2404838"/>
            <a:ext cx="136590" cy="117077"/>
          </a:xfrm>
          <a:custGeom>
            <a:avLst/>
            <a:gdLst/>
            <a:ahLst/>
            <a:cxnLst/>
            <a:rect l="l" t="t" r="r" b="b"/>
            <a:pathLst>
              <a:path w="959" h="822" extrusionOk="0">
                <a:moveTo>
                  <a:pt x="547" y="96"/>
                </a:moveTo>
                <a:cubicBezTo>
                  <a:pt x="721" y="96"/>
                  <a:pt x="867" y="236"/>
                  <a:pt x="867" y="410"/>
                </a:cubicBezTo>
                <a:cubicBezTo>
                  <a:pt x="867" y="603"/>
                  <a:pt x="709" y="730"/>
                  <a:pt x="546" y="730"/>
                </a:cubicBezTo>
                <a:cubicBezTo>
                  <a:pt x="468" y="730"/>
                  <a:pt x="389" y="701"/>
                  <a:pt x="325" y="637"/>
                </a:cubicBezTo>
                <a:cubicBezTo>
                  <a:pt x="126" y="434"/>
                  <a:pt x="267" y="96"/>
                  <a:pt x="547" y="96"/>
                </a:cubicBezTo>
                <a:close/>
                <a:moveTo>
                  <a:pt x="546" y="0"/>
                </a:moveTo>
                <a:cubicBezTo>
                  <a:pt x="446" y="0"/>
                  <a:pt x="344" y="37"/>
                  <a:pt x="262" y="120"/>
                </a:cubicBezTo>
                <a:cubicBezTo>
                  <a:pt x="1" y="381"/>
                  <a:pt x="185" y="821"/>
                  <a:pt x="547" y="821"/>
                </a:cubicBezTo>
                <a:cubicBezTo>
                  <a:pt x="775" y="816"/>
                  <a:pt x="958" y="637"/>
                  <a:pt x="958" y="410"/>
                </a:cubicBezTo>
                <a:cubicBezTo>
                  <a:pt x="958" y="164"/>
                  <a:pt x="756" y="0"/>
                  <a:pt x="546" y="0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441565" y="2392136"/>
            <a:ext cx="100698" cy="86882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1680571" y="1890058"/>
            <a:ext cx="165504" cy="172340"/>
          </a:xfrm>
          <a:custGeom>
            <a:avLst/>
            <a:gdLst/>
            <a:ahLst/>
            <a:cxnLst/>
            <a:rect l="l" t="t" r="r" b="b"/>
            <a:pathLst>
              <a:path w="1162" h="1210" extrusionOk="0">
                <a:moveTo>
                  <a:pt x="595" y="1"/>
                </a:moveTo>
                <a:lnTo>
                  <a:pt x="449" y="432"/>
                </a:lnTo>
                <a:lnTo>
                  <a:pt x="449" y="432"/>
                </a:lnTo>
                <a:lnTo>
                  <a:pt x="0" y="436"/>
                </a:lnTo>
                <a:lnTo>
                  <a:pt x="357" y="702"/>
                </a:lnTo>
                <a:lnTo>
                  <a:pt x="357" y="702"/>
                </a:lnTo>
                <a:lnTo>
                  <a:pt x="184" y="1210"/>
                </a:lnTo>
                <a:cubicBezTo>
                  <a:pt x="294" y="1125"/>
                  <a:pt x="447" y="1004"/>
                  <a:pt x="599" y="882"/>
                </a:cubicBezTo>
                <a:lnTo>
                  <a:pt x="599" y="882"/>
                </a:lnTo>
                <a:lnTo>
                  <a:pt x="1006" y="1186"/>
                </a:lnTo>
                <a:lnTo>
                  <a:pt x="835" y="691"/>
                </a:lnTo>
                <a:lnTo>
                  <a:pt x="835" y="691"/>
                </a:lnTo>
                <a:cubicBezTo>
                  <a:pt x="1019" y="543"/>
                  <a:pt x="1161" y="426"/>
                  <a:pt x="1161" y="426"/>
                </a:cubicBezTo>
                <a:lnTo>
                  <a:pt x="1161" y="426"/>
                </a:lnTo>
                <a:lnTo>
                  <a:pt x="744" y="430"/>
                </a:lnTo>
                <a:lnTo>
                  <a:pt x="744" y="430"/>
                </a:lnTo>
                <a:lnTo>
                  <a:pt x="595" y="1"/>
                </a:ln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364779">
            <a:off x="6133825" y="2654689"/>
            <a:ext cx="662874" cy="450367"/>
          </a:xfrm>
          <a:custGeom>
            <a:avLst/>
            <a:gdLst/>
            <a:ahLst/>
            <a:cxnLst/>
            <a:rect l="l" t="t" r="r" b="b"/>
            <a:pathLst>
              <a:path w="4654" h="3162" extrusionOk="0">
                <a:moveTo>
                  <a:pt x="4104" y="0"/>
                </a:moveTo>
                <a:cubicBezTo>
                  <a:pt x="4047" y="0"/>
                  <a:pt x="3989" y="10"/>
                  <a:pt x="3933" y="32"/>
                </a:cubicBezTo>
                <a:lnTo>
                  <a:pt x="3923" y="32"/>
                </a:lnTo>
                <a:cubicBezTo>
                  <a:pt x="3115" y="337"/>
                  <a:pt x="2361" y="772"/>
                  <a:pt x="1693" y="1324"/>
                </a:cubicBezTo>
                <a:cubicBezTo>
                  <a:pt x="1050" y="1860"/>
                  <a:pt x="484" y="2480"/>
                  <a:pt x="0" y="3162"/>
                </a:cubicBezTo>
                <a:cubicBezTo>
                  <a:pt x="590" y="2601"/>
                  <a:pt x="1248" y="2117"/>
                  <a:pt x="1964" y="1725"/>
                </a:cubicBezTo>
                <a:cubicBezTo>
                  <a:pt x="2656" y="1353"/>
                  <a:pt x="3401" y="1096"/>
                  <a:pt x="4179" y="966"/>
                </a:cubicBezTo>
                <a:cubicBezTo>
                  <a:pt x="4208" y="961"/>
                  <a:pt x="4242" y="956"/>
                  <a:pt x="4271" y="941"/>
                </a:cubicBezTo>
                <a:cubicBezTo>
                  <a:pt x="4523" y="850"/>
                  <a:pt x="4653" y="569"/>
                  <a:pt x="4557" y="317"/>
                </a:cubicBezTo>
                <a:cubicBezTo>
                  <a:pt x="4485" y="122"/>
                  <a:pt x="4301" y="0"/>
                  <a:pt x="41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364779">
            <a:off x="6308599" y="2958863"/>
            <a:ext cx="478996" cy="207380"/>
          </a:xfrm>
          <a:custGeom>
            <a:avLst/>
            <a:gdLst/>
            <a:ahLst/>
            <a:cxnLst/>
            <a:rect l="l" t="t" r="r" b="b"/>
            <a:pathLst>
              <a:path w="3363" h="1456" extrusionOk="0">
                <a:moveTo>
                  <a:pt x="2908" y="1"/>
                </a:moveTo>
                <a:cubicBezTo>
                  <a:pt x="2891" y="1"/>
                  <a:pt x="2872" y="2"/>
                  <a:pt x="2854" y="4"/>
                </a:cubicBezTo>
                <a:lnTo>
                  <a:pt x="2840" y="4"/>
                </a:lnTo>
                <a:cubicBezTo>
                  <a:pt x="2288" y="72"/>
                  <a:pt x="1751" y="246"/>
                  <a:pt x="1263" y="512"/>
                </a:cubicBezTo>
                <a:cubicBezTo>
                  <a:pt x="803" y="769"/>
                  <a:pt x="378" y="1088"/>
                  <a:pt x="0" y="1455"/>
                </a:cubicBezTo>
                <a:cubicBezTo>
                  <a:pt x="445" y="1214"/>
                  <a:pt x="924" y="1030"/>
                  <a:pt x="1418" y="914"/>
                </a:cubicBezTo>
                <a:cubicBezTo>
                  <a:pt x="1699" y="846"/>
                  <a:pt x="1987" y="813"/>
                  <a:pt x="2276" y="813"/>
                </a:cubicBezTo>
                <a:cubicBezTo>
                  <a:pt x="2464" y="813"/>
                  <a:pt x="2653" y="827"/>
                  <a:pt x="2840" y="856"/>
                </a:cubicBezTo>
                <a:cubicBezTo>
                  <a:pt x="2859" y="858"/>
                  <a:pt x="2880" y="859"/>
                  <a:pt x="2900" y="859"/>
                </a:cubicBezTo>
                <a:cubicBezTo>
                  <a:pt x="2921" y="859"/>
                  <a:pt x="2941" y="858"/>
                  <a:pt x="2961" y="856"/>
                </a:cubicBezTo>
                <a:cubicBezTo>
                  <a:pt x="3193" y="827"/>
                  <a:pt x="3362" y="609"/>
                  <a:pt x="3333" y="377"/>
                </a:cubicBezTo>
                <a:cubicBezTo>
                  <a:pt x="3306" y="158"/>
                  <a:pt x="3123" y="1"/>
                  <a:pt x="2908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680575" y="2668474"/>
            <a:ext cx="552628" cy="381570"/>
          </a:xfrm>
          <a:custGeom>
            <a:avLst/>
            <a:gdLst/>
            <a:ahLst/>
            <a:cxnLst/>
            <a:rect l="l" t="t" r="r" b="b"/>
            <a:pathLst>
              <a:path w="3880" h="2679" extrusionOk="0">
                <a:moveTo>
                  <a:pt x="515" y="0"/>
                </a:moveTo>
                <a:cubicBezTo>
                  <a:pt x="273" y="0"/>
                  <a:pt x="60" y="185"/>
                  <a:pt x="34" y="435"/>
                </a:cubicBezTo>
                <a:cubicBezTo>
                  <a:pt x="0" y="715"/>
                  <a:pt x="218" y="967"/>
                  <a:pt x="498" y="976"/>
                </a:cubicBezTo>
                <a:cubicBezTo>
                  <a:pt x="803" y="1015"/>
                  <a:pt x="1103" y="1083"/>
                  <a:pt x="1393" y="1184"/>
                </a:cubicBezTo>
                <a:cubicBezTo>
                  <a:pt x="1698" y="1286"/>
                  <a:pt x="1993" y="1412"/>
                  <a:pt x="2283" y="1552"/>
                </a:cubicBezTo>
                <a:cubicBezTo>
                  <a:pt x="2578" y="1692"/>
                  <a:pt x="2864" y="1857"/>
                  <a:pt x="3134" y="2036"/>
                </a:cubicBezTo>
                <a:cubicBezTo>
                  <a:pt x="3410" y="2215"/>
                  <a:pt x="3662" y="2432"/>
                  <a:pt x="3879" y="2679"/>
                </a:cubicBezTo>
                <a:cubicBezTo>
                  <a:pt x="3725" y="2379"/>
                  <a:pt x="3526" y="2103"/>
                  <a:pt x="3294" y="1861"/>
                </a:cubicBezTo>
                <a:cubicBezTo>
                  <a:pt x="3062" y="1605"/>
                  <a:pt x="2810" y="1368"/>
                  <a:pt x="2549" y="1150"/>
                </a:cubicBezTo>
                <a:cubicBezTo>
                  <a:pt x="2283" y="928"/>
                  <a:pt x="1998" y="720"/>
                  <a:pt x="1708" y="531"/>
                </a:cubicBezTo>
                <a:cubicBezTo>
                  <a:pt x="1398" y="338"/>
                  <a:pt x="1074" y="173"/>
                  <a:pt x="735" y="43"/>
                </a:cubicBezTo>
                <a:lnTo>
                  <a:pt x="721" y="38"/>
                </a:lnTo>
                <a:cubicBezTo>
                  <a:pt x="682" y="23"/>
                  <a:pt x="643" y="14"/>
                  <a:pt x="605" y="9"/>
                </a:cubicBezTo>
                <a:cubicBezTo>
                  <a:pt x="574" y="3"/>
                  <a:pt x="544" y="0"/>
                  <a:pt x="5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744525" y="3023977"/>
            <a:ext cx="489389" cy="146703"/>
          </a:xfrm>
          <a:custGeom>
            <a:avLst/>
            <a:gdLst/>
            <a:ahLst/>
            <a:cxnLst/>
            <a:rect l="l" t="t" r="r" b="b"/>
            <a:pathLst>
              <a:path w="3436" h="1030" extrusionOk="0">
                <a:moveTo>
                  <a:pt x="471" y="0"/>
                </a:moveTo>
                <a:cubicBezTo>
                  <a:pt x="451" y="0"/>
                  <a:pt x="431" y="2"/>
                  <a:pt x="412" y="4"/>
                </a:cubicBezTo>
                <a:cubicBezTo>
                  <a:pt x="170" y="28"/>
                  <a:pt x="1" y="251"/>
                  <a:pt x="35" y="488"/>
                </a:cubicBezTo>
                <a:cubicBezTo>
                  <a:pt x="61" y="701"/>
                  <a:pt x="248" y="856"/>
                  <a:pt x="459" y="856"/>
                </a:cubicBezTo>
                <a:cubicBezTo>
                  <a:pt x="482" y="856"/>
                  <a:pt x="505" y="854"/>
                  <a:pt x="528" y="850"/>
                </a:cubicBezTo>
                <a:cubicBezTo>
                  <a:pt x="1016" y="785"/>
                  <a:pt x="1486" y="710"/>
                  <a:pt x="1955" y="710"/>
                </a:cubicBezTo>
                <a:cubicBezTo>
                  <a:pt x="1970" y="710"/>
                  <a:pt x="1984" y="710"/>
                  <a:pt x="1999" y="710"/>
                </a:cubicBezTo>
                <a:cubicBezTo>
                  <a:pt x="2240" y="715"/>
                  <a:pt x="2482" y="744"/>
                  <a:pt x="2724" y="792"/>
                </a:cubicBezTo>
                <a:cubicBezTo>
                  <a:pt x="2966" y="850"/>
                  <a:pt x="3203" y="928"/>
                  <a:pt x="3430" y="1029"/>
                </a:cubicBezTo>
                <a:lnTo>
                  <a:pt x="3435" y="1029"/>
                </a:lnTo>
                <a:cubicBezTo>
                  <a:pt x="3034" y="696"/>
                  <a:pt x="2569" y="444"/>
                  <a:pt x="2066" y="294"/>
                </a:cubicBezTo>
                <a:cubicBezTo>
                  <a:pt x="1815" y="222"/>
                  <a:pt x="1558" y="159"/>
                  <a:pt x="1297" y="120"/>
                </a:cubicBezTo>
                <a:cubicBezTo>
                  <a:pt x="1036" y="72"/>
                  <a:pt x="785" y="38"/>
                  <a:pt x="533" y="4"/>
                </a:cubicBezTo>
                <a:cubicBezTo>
                  <a:pt x="511" y="2"/>
                  <a:pt x="491" y="0"/>
                  <a:pt x="471" y="0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4460525" y="3201219"/>
            <a:ext cx="159448" cy="804328"/>
          </a:xfrm>
          <a:custGeom>
            <a:avLst/>
            <a:gdLst/>
            <a:ahLst/>
            <a:cxnLst/>
            <a:rect l="l" t="t" r="r" b="b"/>
            <a:pathLst>
              <a:path w="1481" h="7471" extrusionOk="0">
                <a:moveTo>
                  <a:pt x="552" y="0"/>
                </a:moveTo>
                <a:cubicBezTo>
                  <a:pt x="488" y="0"/>
                  <a:pt x="422" y="13"/>
                  <a:pt x="358" y="40"/>
                </a:cubicBezTo>
                <a:cubicBezTo>
                  <a:pt x="112" y="147"/>
                  <a:pt x="0" y="432"/>
                  <a:pt x="107" y="679"/>
                </a:cubicBezTo>
                <a:cubicBezTo>
                  <a:pt x="329" y="1201"/>
                  <a:pt x="508" y="1738"/>
                  <a:pt x="644" y="2285"/>
                </a:cubicBezTo>
                <a:cubicBezTo>
                  <a:pt x="789" y="2846"/>
                  <a:pt x="905" y="3412"/>
                  <a:pt x="992" y="3983"/>
                </a:cubicBezTo>
                <a:cubicBezTo>
                  <a:pt x="1079" y="4558"/>
                  <a:pt x="1137" y="5139"/>
                  <a:pt x="1161" y="5719"/>
                </a:cubicBezTo>
                <a:cubicBezTo>
                  <a:pt x="1195" y="6304"/>
                  <a:pt x="1176" y="6890"/>
                  <a:pt x="1108" y="7470"/>
                </a:cubicBezTo>
                <a:cubicBezTo>
                  <a:pt x="1253" y="6899"/>
                  <a:pt x="1355" y="6314"/>
                  <a:pt x="1403" y="5724"/>
                </a:cubicBezTo>
                <a:cubicBezTo>
                  <a:pt x="1461" y="5129"/>
                  <a:pt x="1481" y="4534"/>
                  <a:pt x="1476" y="3939"/>
                </a:cubicBezTo>
                <a:cubicBezTo>
                  <a:pt x="1466" y="3344"/>
                  <a:pt x="1427" y="2744"/>
                  <a:pt x="1360" y="2149"/>
                </a:cubicBezTo>
                <a:cubicBezTo>
                  <a:pt x="1292" y="1545"/>
                  <a:pt x="1181" y="945"/>
                  <a:pt x="1021" y="355"/>
                </a:cubicBezTo>
                <a:cubicBezTo>
                  <a:pt x="1011" y="331"/>
                  <a:pt x="1006" y="311"/>
                  <a:pt x="997" y="292"/>
                </a:cubicBezTo>
                <a:cubicBezTo>
                  <a:pt x="918" y="109"/>
                  <a:pt x="740" y="0"/>
                  <a:pt x="5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4252201" y="3232871"/>
            <a:ext cx="236535" cy="375841"/>
          </a:xfrm>
          <a:custGeom>
            <a:avLst/>
            <a:gdLst/>
            <a:ahLst/>
            <a:cxnLst/>
            <a:rect l="l" t="t" r="r" b="b"/>
            <a:pathLst>
              <a:path w="2197" h="3491" extrusionOk="0">
                <a:moveTo>
                  <a:pt x="468" y="1"/>
                </a:moveTo>
                <a:cubicBezTo>
                  <a:pt x="358" y="1"/>
                  <a:pt x="248" y="43"/>
                  <a:pt x="165" y="129"/>
                </a:cubicBezTo>
                <a:cubicBezTo>
                  <a:pt x="1" y="298"/>
                  <a:pt x="5" y="564"/>
                  <a:pt x="175" y="728"/>
                </a:cubicBezTo>
                <a:cubicBezTo>
                  <a:pt x="591" y="1139"/>
                  <a:pt x="1002" y="1541"/>
                  <a:pt x="1360" y="1986"/>
                </a:cubicBezTo>
                <a:cubicBezTo>
                  <a:pt x="1539" y="2208"/>
                  <a:pt x="1698" y="2445"/>
                  <a:pt x="1843" y="2692"/>
                </a:cubicBezTo>
                <a:cubicBezTo>
                  <a:pt x="1984" y="2949"/>
                  <a:pt x="2105" y="3215"/>
                  <a:pt x="2197" y="3490"/>
                </a:cubicBezTo>
                <a:cubicBezTo>
                  <a:pt x="2172" y="3195"/>
                  <a:pt x="2114" y="2900"/>
                  <a:pt x="2032" y="2615"/>
                </a:cubicBezTo>
                <a:cubicBezTo>
                  <a:pt x="1950" y="2325"/>
                  <a:pt x="1843" y="2039"/>
                  <a:pt x="1718" y="1768"/>
                </a:cubicBezTo>
                <a:cubicBezTo>
                  <a:pt x="1461" y="1217"/>
                  <a:pt x="1142" y="699"/>
                  <a:pt x="833" y="201"/>
                </a:cubicBezTo>
                <a:cubicBezTo>
                  <a:pt x="813" y="172"/>
                  <a:pt x="794" y="148"/>
                  <a:pt x="770" y="124"/>
                </a:cubicBezTo>
                <a:cubicBezTo>
                  <a:pt x="686" y="42"/>
                  <a:pt x="577" y="1"/>
                  <a:pt x="468" y="1"/>
                </a:cubicBezTo>
                <a:close/>
              </a:path>
            </a:pathLst>
          </a:custGeom>
          <a:solidFill>
            <a:srgbClr val="AAB8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4677677" y="3127365"/>
            <a:ext cx="127149" cy="409431"/>
          </a:xfrm>
          <a:custGeom>
            <a:avLst/>
            <a:gdLst/>
            <a:ahLst/>
            <a:cxnLst/>
            <a:rect l="l" t="t" r="r" b="b"/>
            <a:pathLst>
              <a:path w="1181" h="3803" extrusionOk="0">
                <a:moveTo>
                  <a:pt x="685" y="1"/>
                </a:moveTo>
                <a:cubicBezTo>
                  <a:pt x="505" y="1"/>
                  <a:pt x="334" y="115"/>
                  <a:pt x="276" y="301"/>
                </a:cubicBezTo>
                <a:lnTo>
                  <a:pt x="276" y="306"/>
                </a:lnTo>
                <a:cubicBezTo>
                  <a:pt x="97" y="881"/>
                  <a:pt x="5" y="1481"/>
                  <a:pt x="0" y="2081"/>
                </a:cubicBezTo>
                <a:cubicBezTo>
                  <a:pt x="0" y="2656"/>
                  <a:pt x="39" y="3232"/>
                  <a:pt x="117" y="3803"/>
                </a:cubicBezTo>
                <a:cubicBezTo>
                  <a:pt x="179" y="3242"/>
                  <a:pt x="276" y="2685"/>
                  <a:pt x="416" y="2139"/>
                </a:cubicBezTo>
                <a:cubicBezTo>
                  <a:pt x="552" y="1616"/>
                  <a:pt x="765" y="1113"/>
                  <a:pt x="1045" y="649"/>
                </a:cubicBezTo>
                <a:cubicBezTo>
                  <a:pt x="1181" y="431"/>
                  <a:pt x="1094" y="146"/>
                  <a:pt x="861" y="40"/>
                </a:cubicBezTo>
                <a:cubicBezTo>
                  <a:pt x="804" y="13"/>
                  <a:pt x="744" y="1"/>
                  <a:pt x="685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1784123" y="1348152"/>
            <a:ext cx="514452" cy="550088"/>
            <a:chOff x="2106473" y="1676890"/>
            <a:chExt cx="514452" cy="550088"/>
          </a:xfrm>
        </p:grpSpPr>
        <p:sp>
          <p:nvSpPr>
            <p:cNvPr id="23" name="Google Shape;23;p2"/>
            <p:cNvSpPr/>
            <p:nvPr/>
          </p:nvSpPr>
          <p:spPr>
            <a:xfrm flipH="1">
              <a:off x="2106473" y="1676890"/>
              <a:ext cx="473670" cy="428343"/>
            </a:xfrm>
            <a:custGeom>
              <a:avLst/>
              <a:gdLst/>
              <a:ahLst/>
              <a:cxnLst/>
              <a:rect l="l" t="t" r="r" b="b"/>
              <a:pathLst>
                <a:path w="4669" h="4222" extrusionOk="0">
                  <a:moveTo>
                    <a:pt x="4385" y="0"/>
                  </a:moveTo>
                  <a:cubicBezTo>
                    <a:pt x="4155" y="0"/>
                    <a:pt x="3927" y="17"/>
                    <a:pt x="3701" y="48"/>
                  </a:cubicBezTo>
                  <a:cubicBezTo>
                    <a:pt x="3710" y="125"/>
                    <a:pt x="3710" y="202"/>
                    <a:pt x="3710" y="280"/>
                  </a:cubicBezTo>
                  <a:cubicBezTo>
                    <a:pt x="3710" y="297"/>
                    <a:pt x="3698" y="312"/>
                    <a:pt x="3682" y="312"/>
                  </a:cubicBezTo>
                  <a:cubicBezTo>
                    <a:pt x="3676" y="312"/>
                    <a:pt x="3669" y="309"/>
                    <a:pt x="3662" y="304"/>
                  </a:cubicBezTo>
                  <a:cubicBezTo>
                    <a:pt x="3589" y="241"/>
                    <a:pt x="3522" y="169"/>
                    <a:pt x="3464" y="91"/>
                  </a:cubicBezTo>
                  <a:cubicBezTo>
                    <a:pt x="3077" y="169"/>
                    <a:pt x="2704" y="299"/>
                    <a:pt x="2351" y="468"/>
                  </a:cubicBezTo>
                  <a:cubicBezTo>
                    <a:pt x="2366" y="555"/>
                    <a:pt x="2380" y="638"/>
                    <a:pt x="2390" y="725"/>
                  </a:cubicBezTo>
                  <a:cubicBezTo>
                    <a:pt x="2393" y="746"/>
                    <a:pt x="2379" y="759"/>
                    <a:pt x="2361" y="759"/>
                  </a:cubicBezTo>
                  <a:cubicBezTo>
                    <a:pt x="2355" y="759"/>
                    <a:pt x="2348" y="758"/>
                    <a:pt x="2342" y="754"/>
                  </a:cubicBezTo>
                  <a:cubicBezTo>
                    <a:pt x="2264" y="701"/>
                    <a:pt x="2192" y="647"/>
                    <a:pt x="2114" y="594"/>
                  </a:cubicBezTo>
                  <a:cubicBezTo>
                    <a:pt x="1809" y="768"/>
                    <a:pt x="1524" y="976"/>
                    <a:pt x="1268" y="1218"/>
                  </a:cubicBezTo>
                  <a:cubicBezTo>
                    <a:pt x="1282" y="1262"/>
                    <a:pt x="1302" y="1310"/>
                    <a:pt x="1316" y="1349"/>
                  </a:cubicBezTo>
                  <a:cubicBezTo>
                    <a:pt x="1325" y="1371"/>
                    <a:pt x="1310" y="1393"/>
                    <a:pt x="1288" y="1393"/>
                  </a:cubicBezTo>
                  <a:cubicBezTo>
                    <a:pt x="1286" y="1393"/>
                    <a:pt x="1284" y="1393"/>
                    <a:pt x="1282" y="1392"/>
                  </a:cubicBezTo>
                  <a:cubicBezTo>
                    <a:pt x="1234" y="1383"/>
                    <a:pt x="1185" y="1368"/>
                    <a:pt x="1132" y="1354"/>
                  </a:cubicBezTo>
                  <a:cubicBezTo>
                    <a:pt x="929" y="1566"/>
                    <a:pt x="745" y="1803"/>
                    <a:pt x="591" y="2060"/>
                  </a:cubicBezTo>
                  <a:cubicBezTo>
                    <a:pt x="624" y="2123"/>
                    <a:pt x="649" y="2190"/>
                    <a:pt x="673" y="2258"/>
                  </a:cubicBezTo>
                  <a:cubicBezTo>
                    <a:pt x="682" y="2276"/>
                    <a:pt x="666" y="2297"/>
                    <a:pt x="645" y="2297"/>
                  </a:cubicBezTo>
                  <a:cubicBezTo>
                    <a:pt x="643" y="2297"/>
                    <a:pt x="641" y="2297"/>
                    <a:pt x="639" y="2297"/>
                  </a:cubicBezTo>
                  <a:cubicBezTo>
                    <a:pt x="586" y="2287"/>
                    <a:pt x="532" y="2268"/>
                    <a:pt x="479" y="2253"/>
                  </a:cubicBezTo>
                  <a:cubicBezTo>
                    <a:pt x="421" y="2360"/>
                    <a:pt x="368" y="2466"/>
                    <a:pt x="320" y="2577"/>
                  </a:cubicBezTo>
                  <a:cubicBezTo>
                    <a:pt x="358" y="2626"/>
                    <a:pt x="383" y="2679"/>
                    <a:pt x="392" y="2737"/>
                  </a:cubicBezTo>
                  <a:cubicBezTo>
                    <a:pt x="392" y="2756"/>
                    <a:pt x="377" y="2769"/>
                    <a:pt x="361" y="2769"/>
                  </a:cubicBezTo>
                  <a:cubicBezTo>
                    <a:pt x="357" y="2769"/>
                    <a:pt x="353" y="2768"/>
                    <a:pt x="349" y="2766"/>
                  </a:cubicBezTo>
                  <a:lnTo>
                    <a:pt x="257" y="2737"/>
                  </a:lnTo>
                  <a:cubicBezTo>
                    <a:pt x="83" y="3211"/>
                    <a:pt x="0" y="3714"/>
                    <a:pt x="20" y="4222"/>
                  </a:cubicBezTo>
                  <a:cubicBezTo>
                    <a:pt x="436" y="4057"/>
                    <a:pt x="837" y="3869"/>
                    <a:pt x="1229" y="3656"/>
                  </a:cubicBezTo>
                  <a:cubicBezTo>
                    <a:pt x="1185" y="3588"/>
                    <a:pt x="1156" y="3516"/>
                    <a:pt x="1137" y="3438"/>
                  </a:cubicBezTo>
                  <a:cubicBezTo>
                    <a:pt x="1133" y="3421"/>
                    <a:pt x="1144" y="3399"/>
                    <a:pt x="1165" y="3399"/>
                  </a:cubicBezTo>
                  <a:cubicBezTo>
                    <a:pt x="1167" y="3399"/>
                    <a:pt x="1169" y="3399"/>
                    <a:pt x="1171" y="3400"/>
                  </a:cubicBezTo>
                  <a:cubicBezTo>
                    <a:pt x="1273" y="3419"/>
                    <a:pt x="1364" y="3463"/>
                    <a:pt x="1442" y="3530"/>
                  </a:cubicBezTo>
                  <a:cubicBezTo>
                    <a:pt x="1563" y="3463"/>
                    <a:pt x="1679" y="3390"/>
                    <a:pt x="1790" y="3313"/>
                  </a:cubicBezTo>
                  <a:cubicBezTo>
                    <a:pt x="1722" y="3153"/>
                    <a:pt x="1689" y="2974"/>
                    <a:pt x="1693" y="2800"/>
                  </a:cubicBezTo>
                  <a:cubicBezTo>
                    <a:pt x="1693" y="2784"/>
                    <a:pt x="1707" y="2774"/>
                    <a:pt x="1722" y="2774"/>
                  </a:cubicBezTo>
                  <a:cubicBezTo>
                    <a:pt x="1725" y="2774"/>
                    <a:pt x="1729" y="2775"/>
                    <a:pt x="1732" y="2776"/>
                  </a:cubicBezTo>
                  <a:cubicBezTo>
                    <a:pt x="1872" y="2863"/>
                    <a:pt x="2013" y="2959"/>
                    <a:pt x="2138" y="3066"/>
                  </a:cubicBezTo>
                  <a:cubicBezTo>
                    <a:pt x="2288" y="2955"/>
                    <a:pt x="2429" y="2839"/>
                    <a:pt x="2564" y="2722"/>
                  </a:cubicBezTo>
                  <a:cubicBezTo>
                    <a:pt x="2540" y="2655"/>
                    <a:pt x="2520" y="2592"/>
                    <a:pt x="2511" y="2524"/>
                  </a:cubicBezTo>
                  <a:cubicBezTo>
                    <a:pt x="2511" y="2503"/>
                    <a:pt x="2522" y="2489"/>
                    <a:pt x="2537" y="2489"/>
                  </a:cubicBezTo>
                  <a:cubicBezTo>
                    <a:pt x="2540" y="2489"/>
                    <a:pt x="2542" y="2490"/>
                    <a:pt x="2545" y="2490"/>
                  </a:cubicBezTo>
                  <a:cubicBezTo>
                    <a:pt x="2617" y="2500"/>
                    <a:pt x="2690" y="2519"/>
                    <a:pt x="2758" y="2543"/>
                  </a:cubicBezTo>
                  <a:cubicBezTo>
                    <a:pt x="2912" y="2398"/>
                    <a:pt x="3057" y="2248"/>
                    <a:pt x="3203" y="2094"/>
                  </a:cubicBezTo>
                  <a:cubicBezTo>
                    <a:pt x="3096" y="1958"/>
                    <a:pt x="3028" y="1799"/>
                    <a:pt x="3009" y="1634"/>
                  </a:cubicBezTo>
                  <a:cubicBezTo>
                    <a:pt x="3005" y="1614"/>
                    <a:pt x="3021" y="1598"/>
                    <a:pt x="3037" y="1598"/>
                  </a:cubicBezTo>
                  <a:cubicBezTo>
                    <a:pt x="3041" y="1598"/>
                    <a:pt x="3044" y="1599"/>
                    <a:pt x="3048" y="1600"/>
                  </a:cubicBezTo>
                  <a:cubicBezTo>
                    <a:pt x="3178" y="1668"/>
                    <a:pt x="3299" y="1760"/>
                    <a:pt x="3430" y="1828"/>
                  </a:cubicBezTo>
                  <a:cubicBezTo>
                    <a:pt x="3594" y="1634"/>
                    <a:pt x="3754" y="1426"/>
                    <a:pt x="3904" y="1213"/>
                  </a:cubicBezTo>
                  <a:cubicBezTo>
                    <a:pt x="3822" y="1107"/>
                    <a:pt x="3764" y="981"/>
                    <a:pt x="3730" y="851"/>
                  </a:cubicBezTo>
                  <a:cubicBezTo>
                    <a:pt x="3717" y="834"/>
                    <a:pt x="3737" y="821"/>
                    <a:pt x="3759" y="821"/>
                  </a:cubicBezTo>
                  <a:cubicBezTo>
                    <a:pt x="3762" y="821"/>
                    <a:pt x="3765" y="821"/>
                    <a:pt x="3768" y="822"/>
                  </a:cubicBezTo>
                  <a:cubicBezTo>
                    <a:pt x="3870" y="870"/>
                    <a:pt x="3976" y="909"/>
                    <a:pt x="4078" y="952"/>
                  </a:cubicBezTo>
                  <a:cubicBezTo>
                    <a:pt x="4281" y="657"/>
                    <a:pt x="4475" y="343"/>
                    <a:pt x="4668" y="9"/>
                  </a:cubicBezTo>
                  <a:cubicBezTo>
                    <a:pt x="4574" y="3"/>
                    <a:pt x="4479" y="0"/>
                    <a:pt x="4385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 flipH="1">
              <a:off x="2221821" y="1751864"/>
              <a:ext cx="399104" cy="475114"/>
            </a:xfrm>
            <a:custGeom>
              <a:avLst/>
              <a:gdLst/>
              <a:ahLst/>
              <a:cxnLst/>
              <a:rect l="l" t="t" r="r" b="b"/>
              <a:pathLst>
                <a:path w="3934" h="4683" extrusionOk="0">
                  <a:moveTo>
                    <a:pt x="3933" y="0"/>
                  </a:moveTo>
                  <a:lnTo>
                    <a:pt x="3933" y="0"/>
                  </a:lnTo>
                  <a:cubicBezTo>
                    <a:pt x="3426" y="150"/>
                    <a:pt x="2952" y="421"/>
                    <a:pt x="2526" y="740"/>
                  </a:cubicBezTo>
                  <a:cubicBezTo>
                    <a:pt x="2424" y="823"/>
                    <a:pt x="2313" y="905"/>
                    <a:pt x="2216" y="992"/>
                  </a:cubicBezTo>
                  <a:cubicBezTo>
                    <a:pt x="2115" y="1079"/>
                    <a:pt x="2013" y="1166"/>
                    <a:pt x="1916" y="1258"/>
                  </a:cubicBezTo>
                  <a:lnTo>
                    <a:pt x="1636" y="1543"/>
                  </a:lnTo>
                  <a:lnTo>
                    <a:pt x="1370" y="1838"/>
                  </a:lnTo>
                  <a:cubicBezTo>
                    <a:pt x="1283" y="1945"/>
                    <a:pt x="1201" y="2051"/>
                    <a:pt x="1118" y="2153"/>
                  </a:cubicBezTo>
                  <a:cubicBezTo>
                    <a:pt x="1075" y="2206"/>
                    <a:pt x="1036" y="2259"/>
                    <a:pt x="997" y="2312"/>
                  </a:cubicBezTo>
                  <a:lnTo>
                    <a:pt x="881" y="2477"/>
                  </a:lnTo>
                  <a:cubicBezTo>
                    <a:pt x="731" y="2699"/>
                    <a:pt x="596" y="2932"/>
                    <a:pt x="475" y="3169"/>
                  </a:cubicBezTo>
                  <a:cubicBezTo>
                    <a:pt x="233" y="3643"/>
                    <a:pt x="44" y="4155"/>
                    <a:pt x="1" y="4683"/>
                  </a:cubicBezTo>
                  <a:cubicBezTo>
                    <a:pt x="151" y="4184"/>
                    <a:pt x="364" y="3705"/>
                    <a:pt x="639" y="3260"/>
                  </a:cubicBezTo>
                  <a:cubicBezTo>
                    <a:pt x="775" y="3038"/>
                    <a:pt x="920" y="2820"/>
                    <a:pt x="1070" y="2612"/>
                  </a:cubicBezTo>
                  <a:cubicBezTo>
                    <a:pt x="1152" y="2506"/>
                    <a:pt x="1225" y="2399"/>
                    <a:pt x="1307" y="2298"/>
                  </a:cubicBezTo>
                  <a:cubicBezTo>
                    <a:pt x="1389" y="2196"/>
                    <a:pt x="1467" y="2095"/>
                    <a:pt x="1554" y="1998"/>
                  </a:cubicBezTo>
                  <a:lnTo>
                    <a:pt x="1810" y="1703"/>
                  </a:lnTo>
                  <a:lnTo>
                    <a:pt x="2076" y="1422"/>
                  </a:lnTo>
                  <a:cubicBezTo>
                    <a:pt x="2168" y="1330"/>
                    <a:pt x="2265" y="1239"/>
                    <a:pt x="2357" y="1147"/>
                  </a:cubicBezTo>
                  <a:cubicBezTo>
                    <a:pt x="2400" y="1103"/>
                    <a:pt x="2453" y="1064"/>
                    <a:pt x="2502" y="1021"/>
                  </a:cubicBezTo>
                  <a:lnTo>
                    <a:pt x="2647" y="890"/>
                  </a:lnTo>
                  <a:cubicBezTo>
                    <a:pt x="3039" y="542"/>
                    <a:pt x="3469" y="247"/>
                    <a:pt x="3933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1574788" y="3260449"/>
            <a:ext cx="5930448" cy="1360829"/>
            <a:chOff x="1626038" y="3260449"/>
            <a:chExt cx="5930448" cy="1360829"/>
          </a:xfrm>
        </p:grpSpPr>
        <p:sp>
          <p:nvSpPr>
            <p:cNvPr id="26" name="Google Shape;26;p2"/>
            <p:cNvSpPr/>
            <p:nvPr/>
          </p:nvSpPr>
          <p:spPr>
            <a:xfrm>
              <a:off x="1749201" y="3677273"/>
              <a:ext cx="2857844" cy="813656"/>
            </a:xfrm>
            <a:custGeom>
              <a:avLst/>
              <a:gdLst/>
              <a:ahLst/>
              <a:cxnLst/>
              <a:rect l="l" t="t" r="r" b="b"/>
              <a:pathLst>
                <a:path w="19862" h="5655" extrusionOk="0">
                  <a:moveTo>
                    <a:pt x="10342" y="0"/>
                  </a:moveTo>
                  <a:cubicBezTo>
                    <a:pt x="6845" y="0"/>
                    <a:pt x="2632" y="759"/>
                    <a:pt x="2632" y="759"/>
                  </a:cubicBezTo>
                  <a:cubicBezTo>
                    <a:pt x="2008" y="2148"/>
                    <a:pt x="726" y="4295"/>
                    <a:pt x="0" y="5655"/>
                  </a:cubicBezTo>
                  <a:cubicBezTo>
                    <a:pt x="3173" y="5200"/>
                    <a:pt x="6438" y="4474"/>
                    <a:pt x="9703" y="4387"/>
                  </a:cubicBezTo>
                  <a:cubicBezTo>
                    <a:pt x="10360" y="4368"/>
                    <a:pt x="11047" y="4356"/>
                    <a:pt x="11752" y="4356"/>
                  </a:cubicBezTo>
                  <a:cubicBezTo>
                    <a:pt x="14458" y="4356"/>
                    <a:pt x="17417" y="4541"/>
                    <a:pt x="19861" y="5263"/>
                  </a:cubicBezTo>
                  <a:cubicBezTo>
                    <a:pt x="19411" y="1272"/>
                    <a:pt x="14095" y="0"/>
                    <a:pt x="10342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578209" y="3677273"/>
              <a:ext cx="2858563" cy="813656"/>
            </a:xfrm>
            <a:custGeom>
              <a:avLst/>
              <a:gdLst/>
              <a:ahLst/>
              <a:cxnLst/>
              <a:rect l="l" t="t" r="r" b="b"/>
              <a:pathLst>
                <a:path w="19867" h="5655" extrusionOk="0">
                  <a:moveTo>
                    <a:pt x="9525" y="0"/>
                  </a:moveTo>
                  <a:cubicBezTo>
                    <a:pt x="5771" y="0"/>
                    <a:pt x="456" y="1272"/>
                    <a:pt x="1" y="5263"/>
                  </a:cubicBezTo>
                  <a:cubicBezTo>
                    <a:pt x="2449" y="4541"/>
                    <a:pt x="5409" y="4356"/>
                    <a:pt x="8112" y="4356"/>
                  </a:cubicBezTo>
                  <a:cubicBezTo>
                    <a:pt x="8816" y="4356"/>
                    <a:pt x="9503" y="4368"/>
                    <a:pt x="10159" y="4387"/>
                  </a:cubicBezTo>
                  <a:cubicBezTo>
                    <a:pt x="13424" y="4474"/>
                    <a:pt x="16689" y="5200"/>
                    <a:pt x="19867" y="5655"/>
                  </a:cubicBezTo>
                  <a:cubicBezTo>
                    <a:pt x="19141" y="4295"/>
                    <a:pt x="17854" y="2148"/>
                    <a:pt x="17235" y="759"/>
                  </a:cubicBezTo>
                  <a:cubicBezTo>
                    <a:pt x="17235" y="759"/>
                    <a:pt x="13017" y="0"/>
                    <a:pt x="9525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196674" y="3523032"/>
              <a:ext cx="2429067" cy="834950"/>
            </a:xfrm>
            <a:custGeom>
              <a:avLst/>
              <a:gdLst/>
              <a:ahLst/>
              <a:cxnLst/>
              <a:rect l="l" t="t" r="r" b="b"/>
              <a:pathLst>
                <a:path w="16882" h="5803" extrusionOk="0">
                  <a:moveTo>
                    <a:pt x="6208" y="0"/>
                  </a:moveTo>
                  <a:cubicBezTo>
                    <a:pt x="4170" y="0"/>
                    <a:pt x="2130" y="191"/>
                    <a:pt x="363" y="356"/>
                  </a:cubicBezTo>
                  <a:lnTo>
                    <a:pt x="1" y="390"/>
                  </a:lnTo>
                  <a:lnTo>
                    <a:pt x="30" y="690"/>
                  </a:lnTo>
                  <a:lnTo>
                    <a:pt x="392" y="656"/>
                  </a:lnTo>
                  <a:cubicBezTo>
                    <a:pt x="2163" y="492"/>
                    <a:pt x="4198" y="302"/>
                    <a:pt x="6221" y="302"/>
                  </a:cubicBezTo>
                  <a:cubicBezTo>
                    <a:pt x="7530" y="302"/>
                    <a:pt x="8833" y="381"/>
                    <a:pt x="10057" y="598"/>
                  </a:cubicBezTo>
                  <a:cubicBezTo>
                    <a:pt x="13675" y="1236"/>
                    <a:pt x="15813" y="2939"/>
                    <a:pt x="16587" y="5803"/>
                  </a:cubicBezTo>
                  <a:lnTo>
                    <a:pt x="16882" y="5720"/>
                  </a:lnTo>
                  <a:cubicBezTo>
                    <a:pt x="15606" y="1018"/>
                    <a:pt x="10914" y="0"/>
                    <a:pt x="6208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4584539" y="3462602"/>
              <a:ext cx="2409642" cy="834806"/>
            </a:xfrm>
            <a:custGeom>
              <a:avLst/>
              <a:gdLst/>
              <a:ahLst/>
              <a:cxnLst/>
              <a:rect l="l" t="t" r="r" b="b"/>
              <a:pathLst>
                <a:path w="16747" h="5802" extrusionOk="0">
                  <a:moveTo>
                    <a:pt x="11042" y="0"/>
                  </a:moveTo>
                  <a:cubicBezTo>
                    <a:pt x="6307" y="0"/>
                    <a:pt x="1863" y="1619"/>
                    <a:pt x="0" y="5676"/>
                  </a:cubicBezTo>
                  <a:lnTo>
                    <a:pt x="271" y="5802"/>
                  </a:lnTo>
                  <a:cubicBezTo>
                    <a:pt x="1456" y="3243"/>
                    <a:pt x="3822" y="1487"/>
                    <a:pt x="7121" y="728"/>
                  </a:cubicBezTo>
                  <a:cubicBezTo>
                    <a:pt x="8351" y="447"/>
                    <a:pt x="9686" y="307"/>
                    <a:pt x="11073" y="307"/>
                  </a:cubicBezTo>
                  <a:cubicBezTo>
                    <a:pt x="12887" y="307"/>
                    <a:pt x="14791" y="546"/>
                    <a:pt x="16674" y="1023"/>
                  </a:cubicBezTo>
                  <a:lnTo>
                    <a:pt x="16746" y="733"/>
                  </a:lnTo>
                  <a:cubicBezTo>
                    <a:pt x="14897" y="262"/>
                    <a:pt x="12946" y="0"/>
                    <a:pt x="11042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583101" y="3260449"/>
              <a:ext cx="2302448" cy="1015379"/>
            </a:xfrm>
            <a:custGeom>
              <a:avLst/>
              <a:gdLst/>
              <a:ahLst/>
              <a:cxnLst/>
              <a:rect l="l" t="t" r="r" b="b"/>
              <a:pathLst>
                <a:path w="16002" h="7057" extrusionOk="0">
                  <a:moveTo>
                    <a:pt x="12475" y="0"/>
                  </a:moveTo>
                  <a:cubicBezTo>
                    <a:pt x="9605" y="0"/>
                    <a:pt x="6304" y="672"/>
                    <a:pt x="3720" y="2254"/>
                  </a:cubicBezTo>
                  <a:cubicBezTo>
                    <a:pt x="1723" y="3473"/>
                    <a:pt x="436" y="5112"/>
                    <a:pt x="1" y="6989"/>
                  </a:cubicBezTo>
                  <a:lnTo>
                    <a:pt x="296" y="7057"/>
                  </a:lnTo>
                  <a:cubicBezTo>
                    <a:pt x="717" y="5238"/>
                    <a:pt x="1921" y="3705"/>
                    <a:pt x="3875" y="2510"/>
                  </a:cubicBezTo>
                  <a:cubicBezTo>
                    <a:pt x="6410" y="960"/>
                    <a:pt x="9645" y="300"/>
                    <a:pt x="12458" y="300"/>
                  </a:cubicBezTo>
                  <a:cubicBezTo>
                    <a:pt x="13735" y="300"/>
                    <a:pt x="14926" y="436"/>
                    <a:pt x="15924" y="686"/>
                  </a:cubicBezTo>
                  <a:lnTo>
                    <a:pt x="16002" y="391"/>
                  </a:lnTo>
                  <a:cubicBezTo>
                    <a:pt x="14986" y="138"/>
                    <a:pt x="13775" y="0"/>
                    <a:pt x="12475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330340" y="3292535"/>
              <a:ext cx="2283599" cy="993077"/>
            </a:xfrm>
            <a:custGeom>
              <a:avLst/>
              <a:gdLst/>
              <a:ahLst/>
              <a:cxnLst/>
              <a:rect l="l" t="t" r="r" b="b"/>
              <a:pathLst>
                <a:path w="15871" h="6902" extrusionOk="0">
                  <a:moveTo>
                    <a:pt x="1708" y="0"/>
                  </a:moveTo>
                  <a:cubicBezTo>
                    <a:pt x="1362" y="0"/>
                    <a:pt x="1034" y="2"/>
                    <a:pt x="726" y="4"/>
                  </a:cubicBezTo>
                  <a:lnTo>
                    <a:pt x="0" y="4"/>
                  </a:lnTo>
                  <a:lnTo>
                    <a:pt x="0" y="304"/>
                  </a:lnTo>
                  <a:lnTo>
                    <a:pt x="726" y="304"/>
                  </a:lnTo>
                  <a:cubicBezTo>
                    <a:pt x="1003" y="303"/>
                    <a:pt x="1297" y="301"/>
                    <a:pt x="1604" y="301"/>
                  </a:cubicBezTo>
                  <a:cubicBezTo>
                    <a:pt x="3907" y="301"/>
                    <a:pt x="6990" y="373"/>
                    <a:pt x="9670" y="1107"/>
                  </a:cubicBezTo>
                  <a:cubicBezTo>
                    <a:pt x="13249" y="2089"/>
                    <a:pt x="15237" y="4038"/>
                    <a:pt x="15571" y="6902"/>
                  </a:cubicBezTo>
                  <a:lnTo>
                    <a:pt x="15871" y="6863"/>
                  </a:lnTo>
                  <a:cubicBezTo>
                    <a:pt x="15517" y="3864"/>
                    <a:pt x="13457" y="1832"/>
                    <a:pt x="9747" y="817"/>
                  </a:cubicBezTo>
                  <a:cubicBezTo>
                    <a:pt x="7071" y="85"/>
                    <a:pt x="4015" y="0"/>
                    <a:pt x="1708" y="0"/>
                  </a:cubicBezTo>
                  <a:close/>
                </a:path>
              </a:pathLst>
            </a:custGeom>
            <a:solidFill>
              <a:srgbClr val="FBDD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799643" y="3903022"/>
              <a:ext cx="2273095" cy="274672"/>
            </a:xfrm>
            <a:custGeom>
              <a:avLst/>
              <a:gdLst/>
              <a:ahLst/>
              <a:cxnLst/>
              <a:rect l="l" t="t" r="r" b="b"/>
              <a:pathLst>
                <a:path w="15798" h="1909" extrusionOk="0">
                  <a:moveTo>
                    <a:pt x="8965" y="0"/>
                  </a:moveTo>
                  <a:cubicBezTo>
                    <a:pt x="8582" y="0"/>
                    <a:pt x="8199" y="9"/>
                    <a:pt x="7817" y="27"/>
                  </a:cubicBezTo>
                  <a:cubicBezTo>
                    <a:pt x="6467" y="90"/>
                    <a:pt x="5127" y="274"/>
                    <a:pt x="3812" y="579"/>
                  </a:cubicBezTo>
                  <a:lnTo>
                    <a:pt x="2835" y="835"/>
                  </a:lnTo>
                  <a:cubicBezTo>
                    <a:pt x="2510" y="932"/>
                    <a:pt x="2186" y="1033"/>
                    <a:pt x="1867" y="1135"/>
                  </a:cubicBezTo>
                  <a:cubicBezTo>
                    <a:pt x="1553" y="1251"/>
                    <a:pt x="1238" y="1372"/>
                    <a:pt x="924" y="1493"/>
                  </a:cubicBezTo>
                  <a:cubicBezTo>
                    <a:pt x="614" y="1628"/>
                    <a:pt x="305" y="1769"/>
                    <a:pt x="0" y="1909"/>
                  </a:cubicBezTo>
                  <a:lnTo>
                    <a:pt x="938" y="1541"/>
                  </a:lnTo>
                  <a:cubicBezTo>
                    <a:pt x="1258" y="1435"/>
                    <a:pt x="1577" y="1324"/>
                    <a:pt x="1896" y="1222"/>
                  </a:cubicBezTo>
                  <a:lnTo>
                    <a:pt x="2864" y="946"/>
                  </a:lnTo>
                  <a:lnTo>
                    <a:pt x="3841" y="714"/>
                  </a:lnTo>
                  <a:cubicBezTo>
                    <a:pt x="5152" y="443"/>
                    <a:pt x="6482" y="274"/>
                    <a:pt x="7822" y="211"/>
                  </a:cubicBezTo>
                  <a:cubicBezTo>
                    <a:pt x="8155" y="197"/>
                    <a:pt x="8489" y="187"/>
                    <a:pt x="8828" y="182"/>
                  </a:cubicBezTo>
                  <a:cubicBezTo>
                    <a:pt x="8894" y="181"/>
                    <a:pt x="8961" y="181"/>
                    <a:pt x="9028" y="181"/>
                  </a:cubicBezTo>
                  <a:cubicBezTo>
                    <a:pt x="9295" y="181"/>
                    <a:pt x="9562" y="187"/>
                    <a:pt x="9829" y="187"/>
                  </a:cubicBezTo>
                  <a:cubicBezTo>
                    <a:pt x="9916" y="187"/>
                    <a:pt x="9998" y="192"/>
                    <a:pt x="10080" y="197"/>
                  </a:cubicBezTo>
                  <a:lnTo>
                    <a:pt x="10332" y="206"/>
                  </a:lnTo>
                  <a:lnTo>
                    <a:pt x="10835" y="230"/>
                  </a:lnTo>
                  <a:cubicBezTo>
                    <a:pt x="10917" y="235"/>
                    <a:pt x="10999" y="240"/>
                    <a:pt x="11087" y="250"/>
                  </a:cubicBezTo>
                  <a:lnTo>
                    <a:pt x="11333" y="269"/>
                  </a:lnTo>
                  <a:lnTo>
                    <a:pt x="11836" y="313"/>
                  </a:lnTo>
                  <a:lnTo>
                    <a:pt x="11962" y="322"/>
                  </a:lnTo>
                  <a:lnTo>
                    <a:pt x="12088" y="337"/>
                  </a:lnTo>
                  <a:lnTo>
                    <a:pt x="12334" y="366"/>
                  </a:lnTo>
                  <a:lnTo>
                    <a:pt x="12833" y="424"/>
                  </a:lnTo>
                  <a:cubicBezTo>
                    <a:pt x="12915" y="434"/>
                    <a:pt x="13002" y="448"/>
                    <a:pt x="13084" y="463"/>
                  </a:cubicBezTo>
                  <a:lnTo>
                    <a:pt x="13331" y="501"/>
                  </a:lnTo>
                  <a:lnTo>
                    <a:pt x="13829" y="583"/>
                  </a:lnTo>
                  <a:cubicBezTo>
                    <a:pt x="13911" y="593"/>
                    <a:pt x="13994" y="613"/>
                    <a:pt x="14076" y="627"/>
                  </a:cubicBezTo>
                  <a:lnTo>
                    <a:pt x="14323" y="675"/>
                  </a:lnTo>
                  <a:lnTo>
                    <a:pt x="14816" y="772"/>
                  </a:lnTo>
                  <a:lnTo>
                    <a:pt x="15798" y="1004"/>
                  </a:lnTo>
                  <a:cubicBezTo>
                    <a:pt x="15479" y="908"/>
                    <a:pt x="15154" y="811"/>
                    <a:pt x="14830" y="724"/>
                  </a:cubicBezTo>
                  <a:lnTo>
                    <a:pt x="14337" y="608"/>
                  </a:lnTo>
                  <a:lnTo>
                    <a:pt x="14090" y="550"/>
                  </a:lnTo>
                  <a:cubicBezTo>
                    <a:pt x="14013" y="525"/>
                    <a:pt x="13931" y="506"/>
                    <a:pt x="13848" y="492"/>
                  </a:cubicBezTo>
                  <a:lnTo>
                    <a:pt x="13350" y="400"/>
                  </a:lnTo>
                  <a:lnTo>
                    <a:pt x="13104" y="351"/>
                  </a:lnTo>
                  <a:cubicBezTo>
                    <a:pt x="13021" y="337"/>
                    <a:pt x="12939" y="322"/>
                    <a:pt x="12852" y="313"/>
                  </a:cubicBezTo>
                  <a:lnTo>
                    <a:pt x="12354" y="235"/>
                  </a:lnTo>
                  <a:lnTo>
                    <a:pt x="12102" y="201"/>
                  </a:lnTo>
                  <a:lnTo>
                    <a:pt x="11977" y="182"/>
                  </a:lnTo>
                  <a:lnTo>
                    <a:pt x="11851" y="168"/>
                  </a:lnTo>
                  <a:cubicBezTo>
                    <a:pt x="10892" y="57"/>
                    <a:pt x="9928" y="0"/>
                    <a:pt x="8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263087" y="4041292"/>
              <a:ext cx="1896692" cy="206040"/>
            </a:xfrm>
            <a:custGeom>
              <a:avLst/>
              <a:gdLst/>
              <a:ahLst/>
              <a:cxnLst/>
              <a:rect l="l" t="t" r="r" b="b"/>
              <a:pathLst>
                <a:path w="13182" h="1432" extrusionOk="0">
                  <a:moveTo>
                    <a:pt x="5860" y="1"/>
                  </a:moveTo>
                  <a:cubicBezTo>
                    <a:pt x="5003" y="1"/>
                    <a:pt x="4149" y="49"/>
                    <a:pt x="3295" y="145"/>
                  </a:cubicBezTo>
                  <a:cubicBezTo>
                    <a:pt x="2182" y="266"/>
                    <a:pt x="1079" y="474"/>
                    <a:pt x="1" y="764"/>
                  </a:cubicBezTo>
                  <a:cubicBezTo>
                    <a:pt x="1094" y="542"/>
                    <a:pt x="2197" y="382"/>
                    <a:pt x="3309" y="285"/>
                  </a:cubicBezTo>
                  <a:lnTo>
                    <a:pt x="4141" y="227"/>
                  </a:lnTo>
                  <a:cubicBezTo>
                    <a:pt x="4422" y="213"/>
                    <a:pt x="4697" y="203"/>
                    <a:pt x="4978" y="193"/>
                  </a:cubicBezTo>
                  <a:cubicBezTo>
                    <a:pt x="5254" y="179"/>
                    <a:pt x="5534" y="184"/>
                    <a:pt x="5810" y="179"/>
                  </a:cubicBezTo>
                  <a:cubicBezTo>
                    <a:pt x="5838" y="178"/>
                    <a:pt x="5866" y="177"/>
                    <a:pt x="5894" y="177"/>
                  </a:cubicBezTo>
                  <a:cubicBezTo>
                    <a:pt x="6006" y="177"/>
                    <a:pt x="6118" y="184"/>
                    <a:pt x="6231" y="184"/>
                  </a:cubicBezTo>
                  <a:lnTo>
                    <a:pt x="6647" y="193"/>
                  </a:lnTo>
                  <a:cubicBezTo>
                    <a:pt x="6787" y="198"/>
                    <a:pt x="6922" y="203"/>
                    <a:pt x="7063" y="213"/>
                  </a:cubicBezTo>
                  <a:lnTo>
                    <a:pt x="7479" y="237"/>
                  </a:lnTo>
                  <a:cubicBezTo>
                    <a:pt x="7551" y="242"/>
                    <a:pt x="7619" y="242"/>
                    <a:pt x="7687" y="251"/>
                  </a:cubicBezTo>
                  <a:lnTo>
                    <a:pt x="7895" y="271"/>
                  </a:lnTo>
                  <a:lnTo>
                    <a:pt x="8311" y="309"/>
                  </a:lnTo>
                  <a:cubicBezTo>
                    <a:pt x="8867" y="363"/>
                    <a:pt x="9418" y="440"/>
                    <a:pt x="9965" y="537"/>
                  </a:cubicBezTo>
                  <a:cubicBezTo>
                    <a:pt x="10033" y="551"/>
                    <a:pt x="10100" y="561"/>
                    <a:pt x="10168" y="571"/>
                  </a:cubicBezTo>
                  <a:lnTo>
                    <a:pt x="10376" y="614"/>
                  </a:lnTo>
                  <a:lnTo>
                    <a:pt x="10782" y="701"/>
                  </a:lnTo>
                  <a:cubicBezTo>
                    <a:pt x="10850" y="721"/>
                    <a:pt x="10918" y="730"/>
                    <a:pt x="10985" y="750"/>
                  </a:cubicBezTo>
                  <a:lnTo>
                    <a:pt x="11189" y="803"/>
                  </a:lnTo>
                  <a:lnTo>
                    <a:pt x="11595" y="904"/>
                  </a:lnTo>
                  <a:cubicBezTo>
                    <a:pt x="11730" y="938"/>
                    <a:pt x="11861" y="982"/>
                    <a:pt x="11992" y="1025"/>
                  </a:cubicBezTo>
                  <a:lnTo>
                    <a:pt x="12393" y="1146"/>
                  </a:lnTo>
                  <a:cubicBezTo>
                    <a:pt x="12461" y="1161"/>
                    <a:pt x="12524" y="1190"/>
                    <a:pt x="12591" y="1214"/>
                  </a:cubicBezTo>
                  <a:lnTo>
                    <a:pt x="12785" y="1286"/>
                  </a:lnTo>
                  <a:lnTo>
                    <a:pt x="13181" y="1432"/>
                  </a:lnTo>
                  <a:cubicBezTo>
                    <a:pt x="12161" y="958"/>
                    <a:pt x="11092" y="614"/>
                    <a:pt x="9989" y="396"/>
                  </a:cubicBezTo>
                  <a:cubicBezTo>
                    <a:pt x="9442" y="280"/>
                    <a:pt x="8886" y="193"/>
                    <a:pt x="8330" y="135"/>
                  </a:cubicBezTo>
                  <a:cubicBezTo>
                    <a:pt x="7774" y="72"/>
                    <a:pt x="7213" y="34"/>
                    <a:pt x="6651" y="14"/>
                  </a:cubicBezTo>
                  <a:cubicBezTo>
                    <a:pt x="6387" y="5"/>
                    <a:pt x="6124" y="1"/>
                    <a:pt x="58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156962" y="3869642"/>
              <a:ext cx="2106189" cy="221147"/>
            </a:xfrm>
            <a:custGeom>
              <a:avLst/>
              <a:gdLst/>
              <a:ahLst/>
              <a:cxnLst/>
              <a:rect l="l" t="t" r="r" b="b"/>
              <a:pathLst>
                <a:path w="14638" h="1537" extrusionOk="0">
                  <a:moveTo>
                    <a:pt x="7751" y="0"/>
                  </a:moveTo>
                  <a:cubicBezTo>
                    <a:pt x="7630" y="0"/>
                    <a:pt x="7508" y="1"/>
                    <a:pt x="7387" y="3"/>
                  </a:cubicBezTo>
                  <a:cubicBezTo>
                    <a:pt x="6139" y="27"/>
                    <a:pt x="4896" y="133"/>
                    <a:pt x="3662" y="317"/>
                  </a:cubicBezTo>
                  <a:cubicBezTo>
                    <a:pt x="2429" y="501"/>
                    <a:pt x="1210" y="743"/>
                    <a:pt x="1" y="1053"/>
                  </a:cubicBezTo>
                  <a:cubicBezTo>
                    <a:pt x="1225" y="815"/>
                    <a:pt x="2448" y="612"/>
                    <a:pt x="3682" y="453"/>
                  </a:cubicBezTo>
                  <a:cubicBezTo>
                    <a:pt x="4296" y="380"/>
                    <a:pt x="4915" y="312"/>
                    <a:pt x="5534" y="269"/>
                  </a:cubicBezTo>
                  <a:cubicBezTo>
                    <a:pt x="6154" y="221"/>
                    <a:pt x="6773" y="187"/>
                    <a:pt x="7392" y="182"/>
                  </a:cubicBezTo>
                  <a:cubicBezTo>
                    <a:pt x="7516" y="180"/>
                    <a:pt x="7639" y="179"/>
                    <a:pt x="7763" y="179"/>
                  </a:cubicBezTo>
                  <a:cubicBezTo>
                    <a:pt x="8259" y="179"/>
                    <a:pt x="8754" y="194"/>
                    <a:pt x="9249" y="225"/>
                  </a:cubicBezTo>
                  <a:cubicBezTo>
                    <a:pt x="9868" y="264"/>
                    <a:pt x="10483" y="332"/>
                    <a:pt x="11092" y="433"/>
                  </a:cubicBezTo>
                  <a:cubicBezTo>
                    <a:pt x="11706" y="535"/>
                    <a:pt x="12311" y="670"/>
                    <a:pt x="12901" y="854"/>
                  </a:cubicBezTo>
                  <a:cubicBezTo>
                    <a:pt x="13496" y="1028"/>
                    <a:pt x="14077" y="1261"/>
                    <a:pt x="14638" y="1536"/>
                  </a:cubicBezTo>
                  <a:cubicBezTo>
                    <a:pt x="14091" y="1227"/>
                    <a:pt x="13525" y="970"/>
                    <a:pt x="12935" y="767"/>
                  </a:cubicBezTo>
                  <a:cubicBezTo>
                    <a:pt x="12340" y="569"/>
                    <a:pt x="11735" y="409"/>
                    <a:pt x="11121" y="293"/>
                  </a:cubicBezTo>
                  <a:cubicBezTo>
                    <a:pt x="10008" y="83"/>
                    <a:pt x="8878" y="0"/>
                    <a:pt x="77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992074" y="4117405"/>
              <a:ext cx="2383887" cy="207910"/>
            </a:xfrm>
            <a:custGeom>
              <a:avLst/>
              <a:gdLst/>
              <a:ahLst/>
              <a:cxnLst/>
              <a:rect l="l" t="t" r="r" b="b"/>
              <a:pathLst>
                <a:path w="16568" h="1445" extrusionOk="0">
                  <a:moveTo>
                    <a:pt x="8922" y="1"/>
                  </a:moveTo>
                  <a:cubicBezTo>
                    <a:pt x="8697" y="1"/>
                    <a:pt x="8472" y="3"/>
                    <a:pt x="8248" y="8"/>
                  </a:cubicBezTo>
                  <a:cubicBezTo>
                    <a:pt x="6840" y="27"/>
                    <a:pt x="5442" y="143"/>
                    <a:pt x="4054" y="356"/>
                  </a:cubicBezTo>
                  <a:cubicBezTo>
                    <a:pt x="3357" y="462"/>
                    <a:pt x="2671" y="598"/>
                    <a:pt x="1989" y="772"/>
                  </a:cubicBezTo>
                  <a:cubicBezTo>
                    <a:pt x="1819" y="820"/>
                    <a:pt x="1650" y="859"/>
                    <a:pt x="1481" y="912"/>
                  </a:cubicBezTo>
                  <a:lnTo>
                    <a:pt x="1229" y="990"/>
                  </a:lnTo>
                  <a:cubicBezTo>
                    <a:pt x="1147" y="1014"/>
                    <a:pt x="1065" y="1043"/>
                    <a:pt x="982" y="1072"/>
                  </a:cubicBezTo>
                  <a:cubicBezTo>
                    <a:pt x="649" y="1178"/>
                    <a:pt x="320" y="1309"/>
                    <a:pt x="0" y="1444"/>
                  </a:cubicBezTo>
                  <a:cubicBezTo>
                    <a:pt x="653" y="1202"/>
                    <a:pt x="1326" y="1004"/>
                    <a:pt x="2008" y="854"/>
                  </a:cubicBezTo>
                  <a:cubicBezTo>
                    <a:pt x="2690" y="704"/>
                    <a:pt x="3377" y="583"/>
                    <a:pt x="4073" y="491"/>
                  </a:cubicBezTo>
                  <a:cubicBezTo>
                    <a:pt x="4765" y="399"/>
                    <a:pt x="5461" y="327"/>
                    <a:pt x="6158" y="279"/>
                  </a:cubicBezTo>
                  <a:cubicBezTo>
                    <a:pt x="6855" y="230"/>
                    <a:pt x="7551" y="196"/>
                    <a:pt x="8248" y="187"/>
                  </a:cubicBezTo>
                  <a:cubicBezTo>
                    <a:pt x="8511" y="181"/>
                    <a:pt x="8775" y="178"/>
                    <a:pt x="9039" y="178"/>
                  </a:cubicBezTo>
                  <a:cubicBezTo>
                    <a:pt x="10173" y="178"/>
                    <a:pt x="11306" y="229"/>
                    <a:pt x="12436" y="327"/>
                  </a:cubicBezTo>
                  <a:cubicBezTo>
                    <a:pt x="13133" y="390"/>
                    <a:pt x="13825" y="472"/>
                    <a:pt x="14516" y="588"/>
                  </a:cubicBezTo>
                  <a:cubicBezTo>
                    <a:pt x="15203" y="699"/>
                    <a:pt x="15890" y="845"/>
                    <a:pt x="16567" y="1023"/>
                  </a:cubicBezTo>
                  <a:cubicBezTo>
                    <a:pt x="15900" y="806"/>
                    <a:pt x="15218" y="632"/>
                    <a:pt x="14531" y="501"/>
                  </a:cubicBezTo>
                  <a:cubicBezTo>
                    <a:pt x="13839" y="370"/>
                    <a:pt x="13148" y="269"/>
                    <a:pt x="12451" y="187"/>
                  </a:cubicBezTo>
                  <a:cubicBezTo>
                    <a:pt x="11750" y="109"/>
                    <a:pt x="11053" y="61"/>
                    <a:pt x="10352" y="27"/>
                  </a:cubicBezTo>
                  <a:cubicBezTo>
                    <a:pt x="9875" y="11"/>
                    <a:pt x="9399" y="1"/>
                    <a:pt x="89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905149" y="3991077"/>
              <a:ext cx="983598" cy="99711"/>
            </a:xfrm>
            <a:custGeom>
              <a:avLst/>
              <a:gdLst/>
              <a:ahLst/>
              <a:cxnLst/>
              <a:rect l="l" t="t" r="r" b="b"/>
              <a:pathLst>
                <a:path w="6836" h="693" extrusionOk="0">
                  <a:moveTo>
                    <a:pt x="2888" y="1"/>
                  </a:moveTo>
                  <a:cubicBezTo>
                    <a:pt x="2498" y="1"/>
                    <a:pt x="2107" y="15"/>
                    <a:pt x="1718" y="44"/>
                  </a:cubicBezTo>
                  <a:cubicBezTo>
                    <a:pt x="1142" y="83"/>
                    <a:pt x="567" y="155"/>
                    <a:pt x="1" y="267"/>
                  </a:cubicBezTo>
                  <a:cubicBezTo>
                    <a:pt x="576" y="228"/>
                    <a:pt x="1152" y="199"/>
                    <a:pt x="1723" y="184"/>
                  </a:cubicBezTo>
                  <a:cubicBezTo>
                    <a:pt x="2013" y="175"/>
                    <a:pt x="2298" y="175"/>
                    <a:pt x="2584" y="175"/>
                  </a:cubicBezTo>
                  <a:lnTo>
                    <a:pt x="3014" y="179"/>
                  </a:lnTo>
                  <a:lnTo>
                    <a:pt x="3445" y="194"/>
                  </a:lnTo>
                  <a:lnTo>
                    <a:pt x="3870" y="213"/>
                  </a:lnTo>
                  <a:lnTo>
                    <a:pt x="4301" y="242"/>
                  </a:lnTo>
                  <a:cubicBezTo>
                    <a:pt x="4441" y="252"/>
                    <a:pt x="4586" y="267"/>
                    <a:pt x="4726" y="281"/>
                  </a:cubicBezTo>
                  <a:cubicBezTo>
                    <a:pt x="4872" y="296"/>
                    <a:pt x="5012" y="320"/>
                    <a:pt x="5152" y="334"/>
                  </a:cubicBezTo>
                  <a:cubicBezTo>
                    <a:pt x="5723" y="407"/>
                    <a:pt x="6284" y="523"/>
                    <a:pt x="6835" y="692"/>
                  </a:cubicBezTo>
                  <a:cubicBezTo>
                    <a:pt x="6303" y="455"/>
                    <a:pt x="5747" y="291"/>
                    <a:pt x="5176" y="194"/>
                  </a:cubicBezTo>
                  <a:cubicBezTo>
                    <a:pt x="4606" y="92"/>
                    <a:pt x="4030" y="30"/>
                    <a:pt x="3449" y="10"/>
                  </a:cubicBezTo>
                  <a:cubicBezTo>
                    <a:pt x="3263" y="4"/>
                    <a:pt x="3075" y="1"/>
                    <a:pt x="28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750271" y="4160857"/>
              <a:ext cx="1017699" cy="87193"/>
            </a:xfrm>
            <a:custGeom>
              <a:avLst/>
              <a:gdLst/>
              <a:ahLst/>
              <a:cxnLst/>
              <a:rect l="l" t="t" r="r" b="b"/>
              <a:pathLst>
                <a:path w="7073" h="606" extrusionOk="0">
                  <a:moveTo>
                    <a:pt x="2221" y="1"/>
                  </a:moveTo>
                  <a:cubicBezTo>
                    <a:pt x="2071" y="6"/>
                    <a:pt x="1921" y="10"/>
                    <a:pt x="1776" y="15"/>
                  </a:cubicBezTo>
                  <a:cubicBezTo>
                    <a:pt x="1181" y="39"/>
                    <a:pt x="586" y="93"/>
                    <a:pt x="0" y="175"/>
                  </a:cubicBezTo>
                  <a:cubicBezTo>
                    <a:pt x="591" y="165"/>
                    <a:pt x="1186" y="160"/>
                    <a:pt x="1776" y="160"/>
                  </a:cubicBezTo>
                  <a:lnTo>
                    <a:pt x="2221" y="165"/>
                  </a:lnTo>
                  <a:lnTo>
                    <a:pt x="2661" y="175"/>
                  </a:lnTo>
                  <a:lnTo>
                    <a:pt x="3106" y="189"/>
                  </a:lnTo>
                  <a:lnTo>
                    <a:pt x="3546" y="209"/>
                  </a:lnTo>
                  <a:lnTo>
                    <a:pt x="3991" y="238"/>
                  </a:lnTo>
                  <a:lnTo>
                    <a:pt x="4431" y="272"/>
                  </a:lnTo>
                  <a:cubicBezTo>
                    <a:pt x="4581" y="286"/>
                    <a:pt x="4726" y="296"/>
                    <a:pt x="4871" y="310"/>
                  </a:cubicBezTo>
                  <a:lnTo>
                    <a:pt x="5312" y="359"/>
                  </a:lnTo>
                  <a:cubicBezTo>
                    <a:pt x="5902" y="422"/>
                    <a:pt x="6487" y="509"/>
                    <a:pt x="7072" y="605"/>
                  </a:cubicBezTo>
                  <a:cubicBezTo>
                    <a:pt x="6501" y="436"/>
                    <a:pt x="5921" y="310"/>
                    <a:pt x="5331" y="218"/>
                  </a:cubicBezTo>
                  <a:cubicBezTo>
                    <a:pt x="5186" y="194"/>
                    <a:pt x="5036" y="170"/>
                    <a:pt x="4891" y="151"/>
                  </a:cubicBezTo>
                  <a:cubicBezTo>
                    <a:pt x="4746" y="131"/>
                    <a:pt x="4596" y="117"/>
                    <a:pt x="4446" y="97"/>
                  </a:cubicBezTo>
                  <a:cubicBezTo>
                    <a:pt x="4301" y="83"/>
                    <a:pt x="4151" y="73"/>
                    <a:pt x="4006" y="59"/>
                  </a:cubicBezTo>
                  <a:lnTo>
                    <a:pt x="3556" y="30"/>
                  </a:lnTo>
                  <a:lnTo>
                    <a:pt x="3111" y="10"/>
                  </a:lnTo>
                  <a:cubicBezTo>
                    <a:pt x="2966" y="6"/>
                    <a:pt x="2816" y="1"/>
                    <a:pt x="26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549844" y="3785040"/>
              <a:ext cx="827627" cy="62157"/>
            </a:xfrm>
            <a:custGeom>
              <a:avLst/>
              <a:gdLst/>
              <a:ahLst/>
              <a:cxnLst/>
              <a:rect l="l" t="t" r="r" b="b"/>
              <a:pathLst>
                <a:path w="5752" h="432" extrusionOk="0">
                  <a:moveTo>
                    <a:pt x="2869" y="1"/>
                  </a:moveTo>
                  <a:lnTo>
                    <a:pt x="2506" y="15"/>
                  </a:lnTo>
                  <a:cubicBezTo>
                    <a:pt x="2385" y="25"/>
                    <a:pt x="2264" y="30"/>
                    <a:pt x="2143" y="39"/>
                  </a:cubicBezTo>
                  <a:lnTo>
                    <a:pt x="1780" y="78"/>
                  </a:lnTo>
                  <a:cubicBezTo>
                    <a:pt x="1659" y="93"/>
                    <a:pt x="1539" y="107"/>
                    <a:pt x="1418" y="127"/>
                  </a:cubicBezTo>
                  <a:cubicBezTo>
                    <a:pt x="939" y="194"/>
                    <a:pt x="465" y="296"/>
                    <a:pt x="0" y="431"/>
                  </a:cubicBezTo>
                  <a:cubicBezTo>
                    <a:pt x="479" y="368"/>
                    <a:pt x="958" y="310"/>
                    <a:pt x="1442" y="267"/>
                  </a:cubicBezTo>
                  <a:lnTo>
                    <a:pt x="1800" y="238"/>
                  </a:lnTo>
                  <a:lnTo>
                    <a:pt x="2158" y="214"/>
                  </a:lnTo>
                  <a:lnTo>
                    <a:pt x="2516" y="194"/>
                  </a:lnTo>
                  <a:lnTo>
                    <a:pt x="2874" y="185"/>
                  </a:lnTo>
                  <a:lnTo>
                    <a:pt x="3232" y="180"/>
                  </a:lnTo>
                  <a:lnTo>
                    <a:pt x="3594" y="180"/>
                  </a:lnTo>
                  <a:lnTo>
                    <a:pt x="3952" y="185"/>
                  </a:lnTo>
                  <a:cubicBezTo>
                    <a:pt x="4068" y="189"/>
                    <a:pt x="4189" y="194"/>
                    <a:pt x="4310" y="194"/>
                  </a:cubicBezTo>
                  <a:cubicBezTo>
                    <a:pt x="4789" y="209"/>
                    <a:pt x="5268" y="233"/>
                    <a:pt x="5752" y="252"/>
                  </a:cubicBezTo>
                  <a:cubicBezTo>
                    <a:pt x="5278" y="160"/>
                    <a:pt x="4799" y="93"/>
                    <a:pt x="4320" y="49"/>
                  </a:cubicBezTo>
                  <a:cubicBezTo>
                    <a:pt x="4199" y="39"/>
                    <a:pt x="4078" y="30"/>
                    <a:pt x="3957" y="25"/>
                  </a:cubicBezTo>
                  <a:lnTo>
                    <a:pt x="3594" y="6"/>
                  </a:lnTo>
                  <a:lnTo>
                    <a:pt x="32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339980" y="3767630"/>
              <a:ext cx="939713" cy="105322"/>
            </a:xfrm>
            <a:custGeom>
              <a:avLst/>
              <a:gdLst/>
              <a:ahLst/>
              <a:cxnLst/>
              <a:rect l="l" t="t" r="r" b="b"/>
              <a:pathLst>
                <a:path w="6531" h="732" extrusionOk="0">
                  <a:moveTo>
                    <a:pt x="5020" y="0"/>
                  </a:moveTo>
                  <a:cubicBezTo>
                    <a:pt x="4974" y="0"/>
                    <a:pt x="4928" y="0"/>
                    <a:pt x="4882" y="1"/>
                  </a:cubicBezTo>
                  <a:cubicBezTo>
                    <a:pt x="4606" y="1"/>
                    <a:pt x="4330" y="15"/>
                    <a:pt x="4054" y="30"/>
                  </a:cubicBezTo>
                  <a:cubicBezTo>
                    <a:pt x="3784" y="40"/>
                    <a:pt x="3508" y="59"/>
                    <a:pt x="3232" y="88"/>
                  </a:cubicBezTo>
                  <a:cubicBezTo>
                    <a:pt x="2956" y="117"/>
                    <a:pt x="2681" y="146"/>
                    <a:pt x="2415" y="189"/>
                  </a:cubicBezTo>
                  <a:cubicBezTo>
                    <a:pt x="2144" y="228"/>
                    <a:pt x="1868" y="272"/>
                    <a:pt x="1597" y="330"/>
                  </a:cubicBezTo>
                  <a:cubicBezTo>
                    <a:pt x="1055" y="431"/>
                    <a:pt x="523" y="567"/>
                    <a:pt x="1" y="731"/>
                  </a:cubicBezTo>
                  <a:cubicBezTo>
                    <a:pt x="543" y="639"/>
                    <a:pt x="1080" y="547"/>
                    <a:pt x="1621" y="465"/>
                  </a:cubicBezTo>
                  <a:lnTo>
                    <a:pt x="2028" y="412"/>
                  </a:lnTo>
                  <a:lnTo>
                    <a:pt x="2434" y="359"/>
                  </a:lnTo>
                  <a:lnTo>
                    <a:pt x="2840" y="310"/>
                  </a:lnTo>
                  <a:cubicBezTo>
                    <a:pt x="2981" y="296"/>
                    <a:pt x="3116" y="281"/>
                    <a:pt x="3251" y="272"/>
                  </a:cubicBezTo>
                  <a:lnTo>
                    <a:pt x="3658" y="233"/>
                  </a:lnTo>
                  <a:lnTo>
                    <a:pt x="4069" y="199"/>
                  </a:lnTo>
                  <a:lnTo>
                    <a:pt x="4475" y="170"/>
                  </a:lnTo>
                  <a:lnTo>
                    <a:pt x="4886" y="146"/>
                  </a:lnTo>
                  <a:cubicBezTo>
                    <a:pt x="5433" y="112"/>
                    <a:pt x="5980" y="93"/>
                    <a:pt x="6531" y="69"/>
                  </a:cubicBezTo>
                  <a:cubicBezTo>
                    <a:pt x="6026" y="24"/>
                    <a:pt x="5525" y="0"/>
                    <a:pt x="50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626038" y="4282005"/>
              <a:ext cx="3042880" cy="325750"/>
            </a:xfrm>
            <a:custGeom>
              <a:avLst/>
              <a:gdLst/>
              <a:ahLst/>
              <a:cxnLst/>
              <a:rect l="l" t="t" r="r" b="b"/>
              <a:pathLst>
                <a:path w="21148" h="2264" extrusionOk="0">
                  <a:moveTo>
                    <a:pt x="12331" y="0"/>
                  </a:moveTo>
                  <a:cubicBezTo>
                    <a:pt x="11829" y="0"/>
                    <a:pt x="11328" y="8"/>
                    <a:pt x="10825" y="25"/>
                  </a:cubicBezTo>
                  <a:cubicBezTo>
                    <a:pt x="9563" y="63"/>
                    <a:pt x="8305" y="160"/>
                    <a:pt x="7048" y="305"/>
                  </a:cubicBezTo>
                  <a:cubicBezTo>
                    <a:pt x="5930" y="441"/>
                    <a:pt x="4813" y="610"/>
                    <a:pt x="3701" y="799"/>
                  </a:cubicBezTo>
                  <a:cubicBezTo>
                    <a:pt x="2714" y="968"/>
                    <a:pt x="1727" y="1152"/>
                    <a:pt x="735" y="1321"/>
                  </a:cubicBezTo>
                  <a:lnTo>
                    <a:pt x="387" y="1379"/>
                  </a:lnTo>
                  <a:cubicBezTo>
                    <a:pt x="155" y="1418"/>
                    <a:pt x="0" y="1722"/>
                    <a:pt x="73" y="1940"/>
                  </a:cubicBezTo>
                  <a:cubicBezTo>
                    <a:pt x="143" y="2155"/>
                    <a:pt x="316" y="2264"/>
                    <a:pt x="521" y="2264"/>
                  </a:cubicBezTo>
                  <a:cubicBezTo>
                    <a:pt x="556" y="2264"/>
                    <a:pt x="592" y="2261"/>
                    <a:pt x="629" y="2254"/>
                  </a:cubicBezTo>
                  <a:lnTo>
                    <a:pt x="629" y="2250"/>
                  </a:lnTo>
                  <a:cubicBezTo>
                    <a:pt x="1606" y="2090"/>
                    <a:pt x="2578" y="1911"/>
                    <a:pt x="3551" y="1737"/>
                  </a:cubicBezTo>
                  <a:cubicBezTo>
                    <a:pt x="4068" y="1650"/>
                    <a:pt x="4586" y="1563"/>
                    <a:pt x="5103" y="1481"/>
                  </a:cubicBezTo>
                  <a:cubicBezTo>
                    <a:pt x="5374" y="1442"/>
                    <a:pt x="5645" y="1398"/>
                    <a:pt x="5916" y="1360"/>
                  </a:cubicBezTo>
                  <a:lnTo>
                    <a:pt x="6105" y="1335"/>
                  </a:lnTo>
                  <a:lnTo>
                    <a:pt x="6206" y="1321"/>
                  </a:lnTo>
                  <a:lnTo>
                    <a:pt x="6237" y="1314"/>
                  </a:lnTo>
                  <a:lnTo>
                    <a:pt x="6237" y="1314"/>
                  </a:lnTo>
                  <a:lnTo>
                    <a:pt x="6656" y="1263"/>
                  </a:lnTo>
                  <a:cubicBezTo>
                    <a:pt x="7865" y="1108"/>
                    <a:pt x="9089" y="1002"/>
                    <a:pt x="10308" y="948"/>
                  </a:cubicBezTo>
                  <a:cubicBezTo>
                    <a:pt x="10967" y="920"/>
                    <a:pt x="11626" y="906"/>
                    <a:pt x="12286" y="906"/>
                  </a:cubicBezTo>
                  <a:cubicBezTo>
                    <a:pt x="13080" y="906"/>
                    <a:pt x="13874" y="926"/>
                    <a:pt x="14666" y="963"/>
                  </a:cubicBezTo>
                  <a:cubicBezTo>
                    <a:pt x="15503" y="1007"/>
                    <a:pt x="16335" y="1065"/>
                    <a:pt x="17167" y="1147"/>
                  </a:cubicBezTo>
                  <a:cubicBezTo>
                    <a:pt x="17612" y="1185"/>
                    <a:pt x="18062" y="1234"/>
                    <a:pt x="18507" y="1287"/>
                  </a:cubicBezTo>
                  <a:cubicBezTo>
                    <a:pt x="18734" y="1316"/>
                    <a:pt x="18957" y="1340"/>
                    <a:pt x="19184" y="1369"/>
                  </a:cubicBezTo>
                  <a:lnTo>
                    <a:pt x="19527" y="1413"/>
                  </a:lnTo>
                  <a:lnTo>
                    <a:pt x="19581" y="1422"/>
                  </a:lnTo>
                  <a:lnTo>
                    <a:pt x="19614" y="1427"/>
                  </a:lnTo>
                  <a:lnTo>
                    <a:pt x="19832" y="1456"/>
                  </a:lnTo>
                  <a:cubicBezTo>
                    <a:pt x="20064" y="1490"/>
                    <a:pt x="20301" y="1524"/>
                    <a:pt x="20538" y="1558"/>
                  </a:cubicBezTo>
                  <a:cubicBezTo>
                    <a:pt x="20575" y="1567"/>
                    <a:pt x="20612" y="1571"/>
                    <a:pt x="20650" y="1571"/>
                  </a:cubicBezTo>
                  <a:cubicBezTo>
                    <a:pt x="20732" y="1571"/>
                    <a:pt x="20814" y="1551"/>
                    <a:pt x="20887" y="1514"/>
                  </a:cubicBezTo>
                  <a:cubicBezTo>
                    <a:pt x="20988" y="1452"/>
                    <a:pt x="21065" y="1355"/>
                    <a:pt x="21094" y="1239"/>
                  </a:cubicBezTo>
                  <a:cubicBezTo>
                    <a:pt x="21148" y="1026"/>
                    <a:pt x="21032" y="721"/>
                    <a:pt x="20780" y="682"/>
                  </a:cubicBezTo>
                  <a:cubicBezTo>
                    <a:pt x="18957" y="412"/>
                    <a:pt x="17128" y="204"/>
                    <a:pt x="15285" y="92"/>
                  </a:cubicBezTo>
                  <a:cubicBezTo>
                    <a:pt x="14301" y="31"/>
                    <a:pt x="13317" y="0"/>
                    <a:pt x="123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4519793" y="4281861"/>
              <a:ext cx="3036693" cy="325750"/>
            </a:xfrm>
            <a:custGeom>
              <a:avLst/>
              <a:gdLst/>
              <a:ahLst/>
              <a:cxnLst/>
              <a:rect l="l" t="t" r="r" b="b"/>
              <a:pathLst>
                <a:path w="21105" h="2264" extrusionOk="0">
                  <a:moveTo>
                    <a:pt x="1545" y="1422"/>
                  </a:moveTo>
                  <a:cubicBezTo>
                    <a:pt x="1533" y="1424"/>
                    <a:pt x="1523" y="1425"/>
                    <a:pt x="1523" y="1425"/>
                  </a:cubicBezTo>
                  <a:cubicBezTo>
                    <a:pt x="1524" y="1425"/>
                    <a:pt x="1530" y="1424"/>
                    <a:pt x="1545" y="1422"/>
                  </a:cubicBezTo>
                  <a:close/>
                  <a:moveTo>
                    <a:pt x="8813" y="0"/>
                  </a:moveTo>
                  <a:cubicBezTo>
                    <a:pt x="8018" y="0"/>
                    <a:pt x="7222" y="20"/>
                    <a:pt x="6429" y="59"/>
                  </a:cubicBezTo>
                  <a:cubicBezTo>
                    <a:pt x="4630" y="151"/>
                    <a:pt x="2840" y="335"/>
                    <a:pt x="1060" y="582"/>
                  </a:cubicBezTo>
                  <a:cubicBezTo>
                    <a:pt x="823" y="616"/>
                    <a:pt x="586" y="650"/>
                    <a:pt x="349" y="683"/>
                  </a:cubicBezTo>
                  <a:cubicBezTo>
                    <a:pt x="242" y="698"/>
                    <a:pt x="131" y="804"/>
                    <a:pt x="78" y="891"/>
                  </a:cubicBezTo>
                  <a:cubicBezTo>
                    <a:pt x="15" y="998"/>
                    <a:pt x="1" y="1124"/>
                    <a:pt x="34" y="1240"/>
                  </a:cubicBezTo>
                  <a:cubicBezTo>
                    <a:pt x="106" y="1463"/>
                    <a:pt x="281" y="1565"/>
                    <a:pt x="494" y="1565"/>
                  </a:cubicBezTo>
                  <a:cubicBezTo>
                    <a:pt x="526" y="1565"/>
                    <a:pt x="558" y="1563"/>
                    <a:pt x="591" y="1559"/>
                  </a:cubicBezTo>
                  <a:cubicBezTo>
                    <a:pt x="847" y="1520"/>
                    <a:pt x="1089" y="1486"/>
                    <a:pt x="1336" y="1453"/>
                  </a:cubicBezTo>
                  <a:lnTo>
                    <a:pt x="1490" y="1428"/>
                  </a:lnTo>
                  <a:lnTo>
                    <a:pt x="1568" y="1419"/>
                  </a:lnTo>
                  <a:lnTo>
                    <a:pt x="1568" y="1419"/>
                  </a:lnTo>
                  <a:cubicBezTo>
                    <a:pt x="1559" y="1420"/>
                    <a:pt x="1551" y="1421"/>
                    <a:pt x="1545" y="1422"/>
                  </a:cubicBezTo>
                  <a:lnTo>
                    <a:pt x="1545" y="1422"/>
                  </a:lnTo>
                  <a:cubicBezTo>
                    <a:pt x="1558" y="1420"/>
                    <a:pt x="1574" y="1419"/>
                    <a:pt x="1582" y="1419"/>
                  </a:cubicBezTo>
                  <a:lnTo>
                    <a:pt x="1945" y="1370"/>
                  </a:lnTo>
                  <a:cubicBezTo>
                    <a:pt x="2405" y="1312"/>
                    <a:pt x="2859" y="1259"/>
                    <a:pt x="3319" y="1211"/>
                  </a:cubicBezTo>
                  <a:cubicBezTo>
                    <a:pt x="4170" y="1124"/>
                    <a:pt x="5021" y="1051"/>
                    <a:pt x="5873" y="998"/>
                  </a:cubicBezTo>
                  <a:cubicBezTo>
                    <a:pt x="6852" y="940"/>
                    <a:pt x="7831" y="908"/>
                    <a:pt x="8810" y="908"/>
                  </a:cubicBezTo>
                  <a:cubicBezTo>
                    <a:pt x="9316" y="908"/>
                    <a:pt x="9822" y="917"/>
                    <a:pt x="10328" y="935"/>
                  </a:cubicBezTo>
                  <a:cubicBezTo>
                    <a:pt x="11576" y="974"/>
                    <a:pt x="12819" y="1066"/>
                    <a:pt x="14057" y="1215"/>
                  </a:cubicBezTo>
                  <a:cubicBezTo>
                    <a:pt x="14319" y="1242"/>
                    <a:pt x="14577" y="1277"/>
                    <a:pt x="14839" y="1313"/>
                  </a:cubicBezTo>
                  <a:lnTo>
                    <a:pt x="14839" y="1313"/>
                  </a:lnTo>
                  <a:cubicBezTo>
                    <a:pt x="14849" y="1314"/>
                    <a:pt x="14867" y="1317"/>
                    <a:pt x="14884" y="1319"/>
                  </a:cubicBezTo>
                  <a:lnTo>
                    <a:pt x="14884" y="1319"/>
                  </a:lnTo>
                  <a:cubicBezTo>
                    <a:pt x="14892" y="1320"/>
                    <a:pt x="14900" y="1321"/>
                    <a:pt x="14908" y="1322"/>
                  </a:cubicBezTo>
                  <a:cubicBezTo>
                    <a:pt x="14903" y="1321"/>
                    <a:pt x="14897" y="1320"/>
                    <a:pt x="14892" y="1320"/>
                  </a:cubicBezTo>
                  <a:lnTo>
                    <a:pt x="14892" y="1320"/>
                  </a:lnTo>
                  <a:cubicBezTo>
                    <a:pt x="14905" y="1321"/>
                    <a:pt x="14916" y="1322"/>
                    <a:pt x="14923" y="1322"/>
                  </a:cubicBezTo>
                  <a:lnTo>
                    <a:pt x="15015" y="1332"/>
                  </a:lnTo>
                  <a:lnTo>
                    <a:pt x="15237" y="1365"/>
                  </a:lnTo>
                  <a:cubicBezTo>
                    <a:pt x="15368" y="1385"/>
                    <a:pt x="15503" y="1404"/>
                    <a:pt x="15634" y="1423"/>
                  </a:cubicBezTo>
                  <a:cubicBezTo>
                    <a:pt x="16156" y="1501"/>
                    <a:pt x="16683" y="1588"/>
                    <a:pt x="17206" y="1680"/>
                  </a:cubicBezTo>
                  <a:cubicBezTo>
                    <a:pt x="18188" y="1844"/>
                    <a:pt x="19170" y="2028"/>
                    <a:pt x="20152" y="2197"/>
                  </a:cubicBezTo>
                  <a:cubicBezTo>
                    <a:pt x="20268" y="2217"/>
                    <a:pt x="20384" y="2236"/>
                    <a:pt x="20500" y="2255"/>
                  </a:cubicBezTo>
                  <a:cubicBezTo>
                    <a:pt x="20533" y="2261"/>
                    <a:pt x="20566" y="2264"/>
                    <a:pt x="20600" y="2264"/>
                  </a:cubicBezTo>
                  <a:cubicBezTo>
                    <a:pt x="20803" y="2264"/>
                    <a:pt x="21006" y="2161"/>
                    <a:pt x="21056" y="1941"/>
                  </a:cubicBezTo>
                  <a:cubicBezTo>
                    <a:pt x="21105" y="1723"/>
                    <a:pt x="20988" y="1423"/>
                    <a:pt x="20742" y="1385"/>
                  </a:cubicBezTo>
                  <a:lnTo>
                    <a:pt x="20742" y="1380"/>
                  </a:lnTo>
                  <a:cubicBezTo>
                    <a:pt x="19760" y="1215"/>
                    <a:pt x="18778" y="1032"/>
                    <a:pt x="17796" y="862"/>
                  </a:cubicBezTo>
                  <a:cubicBezTo>
                    <a:pt x="16698" y="669"/>
                    <a:pt x="15600" y="500"/>
                    <a:pt x="14497" y="359"/>
                  </a:cubicBezTo>
                  <a:cubicBezTo>
                    <a:pt x="13269" y="205"/>
                    <a:pt x="12030" y="98"/>
                    <a:pt x="10792" y="40"/>
                  </a:cubicBezTo>
                  <a:cubicBezTo>
                    <a:pt x="10134" y="14"/>
                    <a:pt x="9473" y="0"/>
                    <a:pt x="88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4340947" y="4411498"/>
              <a:ext cx="504749" cy="209781"/>
            </a:xfrm>
            <a:custGeom>
              <a:avLst/>
              <a:gdLst/>
              <a:ahLst/>
              <a:cxnLst/>
              <a:rect l="l" t="t" r="r" b="b"/>
              <a:pathLst>
                <a:path w="3508" h="1458" extrusionOk="0">
                  <a:moveTo>
                    <a:pt x="0" y="0"/>
                  </a:moveTo>
                  <a:cubicBezTo>
                    <a:pt x="60" y="950"/>
                    <a:pt x="972" y="1457"/>
                    <a:pt x="1850" y="1457"/>
                  </a:cubicBezTo>
                  <a:cubicBezTo>
                    <a:pt x="2694" y="1457"/>
                    <a:pt x="3507" y="990"/>
                    <a:pt x="35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4386126" y="4343298"/>
              <a:ext cx="413669" cy="172083"/>
            </a:xfrm>
            <a:custGeom>
              <a:avLst/>
              <a:gdLst/>
              <a:ahLst/>
              <a:cxnLst/>
              <a:rect l="l" t="t" r="r" b="b"/>
              <a:pathLst>
                <a:path w="2875" h="1196" extrusionOk="0">
                  <a:moveTo>
                    <a:pt x="1" y="0"/>
                  </a:moveTo>
                  <a:cubicBezTo>
                    <a:pt x="50" y="780"/>
                    <a:pt x="797" y="1196"/>
                    <a:pt x="1517" y="1196"/>
                  </a:cubicBezTo>
                  <a:cubicBezTo>
                    <a:pt x="2208" y="1196"/>
                    <a:pt x="2874" y="813"/>
                    <a:pt x="2874" y="0"/>
                  </a:cubicBezTo>
                  <a:close/>
                </a:path>
              </a:pathLst>
            </a:custGeom>
            <a:solidFill>
              <a:srgbClr val="FFE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2"/>
          <p:cNvGrpSpPr/>
          <p:nvPr/>
        </p:nvGrpSpPr>
        <p:grpSpPr>
          <a:xfrm rot="-1530435" flipH="1">
            <a:off x="2324182" y="2125230"/>
            <a:ext cx="450048" cy="671762"/>
            <a:chOff x="-536575" y="-610175"/>
            <a:chExt cx="256250" cy="382500"/>
          </a:xfrm>
        </p:grpSpPr>
        <p:sp>
          <p:nvSpPr>
            <p:cNvPr id="45" name="Google Shape;45;p2"/>
            <p:cNvSpPr/>
            <p:nvPr/>
          </p:nvSpPr>
          <p:spPr>
            <a:xfrm>
              <a:off x="-536575" y="-610175"/>
              <a:ext cx="85400" cy="382500"/>
            </a:xfrm>
            <a:custGeom>
              <a:avLst/>
              <a:gdLst/>
              <a:ahLst/>
              <a:cxnLst/>
              <a:rect l="l" t="t" r="r" b="b"/>
              <a:pathLst>
                <a:path w="3416" h="15300" extrusionOk="0">
                  <a:moveTo>
                    <a:pt x="658" y="0"/>
                  </a:moveTo>
                  <a:cubicBezTo>
                    <a:pt x="295" y="0"/>
                    <a:pt x="0" y="295"/>
                    <a:pt x="0" y="663"/>
                  </a:cubicBezTo>
                  <a:lnTo>
                    <a:pt x="0" y="15300"/>
                  </a:lnTo>
                  <a:lnTo>
                    <a:pt x="3415" y="15300"/>
                  </a:lnTo>
                  <a:lnTo>
                    <a:pt x="3415" y="663"/>
                  </a:lnTo>
                  <a:cubicBezTo>
                    <a:pt x="3415" y="295"/>
                    <a:pt x="3120" y="0"/>
                    <a:pt x="2757" y="0"/>
                  </a:cubicBezTo>
                  <a:close/>
                </a:path>
              </a:pathLst>
            </a:custGeom>
            <a:solidFill>
              <a:srgbClr val="CBD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536575" y="-410175"/>
              <a:ext cx="85400" cy="60475"/>
            </a:xfrm>
            <a:custGeom>
              <a:avLst/>
              <a:gdLst/>
              <a:ahLst/>
              <a:cxnLst/>
              <a:rect l="l" t="t" r="r" b="b"/>
              <a:pathLst>
                <a:path w="3416" h="2419" extrusionOk="0">
                  <a:moveTo>
                    <a:pt x="0" y="0"/>
                  </a:moveTo>
                  <a:lnTo>
                    <a:pt x="0" y="2419"/>
                  </a:lnTo>
                  <a:lnTo>
                    <a:pt x="3415" y="2419"/>
                  </a:lnTo>
                  <a:lnTo>
                    <a:pt x="3415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-506700" y="-583225"/>
              <a:ext cx="25650" cy="102825"/>
            </a:xfrm>
            <a:custGeom>
              <a:avLst/>
              <a:gdLst/>
              <a:ahLst/>
              <a:cxnLst/>
              <a:rect l="l" t="t" r="r" b="b"/>
              <a:pathLst>
                <a:path w="1026" h="4113" extrusionOk="0">
                  <a:moveTo>
                    <a:pt x="513" y="1"/>
                  </a:moveTo>
                  <a:cubicBezTo>
                    <a:pt x="227" y="1"/>
                    <a:pt x="0" y="233"/>
                    <a:pt x="0" y="518"/>
                  </a:cubicBezTo>
                  <a:lnTo>
                    <a:pt x="0" y="3599"/>
                  </a:lnTo>
                  <a:cubicBezTo>
                    <a:pt x="0" y="3885"/>
                    <a:pt x="227" y="4112"/>
                    <a:pt x="513" y="4112"/>
                  </a:cubicBezTo>
                  <a:cubicBezTo>
                    <a:pt x="798" y="4112"/>
                    <a:pt x="1025" y="3885"/>
                    <a:pt x="1025" y="3599"/>
                  </a:cubicBezTo>
                  <a:lnTo>
                    <a:pt x="1025" y="518"/>
                  </a:lnTo>
                  <a:cubicBezTo>
                    <a:pt x="1025" y="233"/>
                    <a:pt x="798" y="1"/>
                    <a:pt x="513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506700" y="-317675"/>
              <a:ext cx="25650" cy="90000"/>
            </a:xfrm>
            <a:custGeom>
              <a:avLst/>
              <a:gdLst/>
              <a:ahLst/>
              <a:cxnLst/>
              <a:rect l="l" t="t" r="r" b="b"/>
              <a:pathLst>
                <a:path w="1026" h="3600" extrusionOk="0">
                  <a:moveTo>
                    <a:pt x="513" y="1"/>
                  </a:moveTo>
                  <a:cubicBezTo>
                    <a:pt x="227" y="1"/>
                    <a:pt x="0" y="233"/>
                    <a:pt x="0" y="514"/>
                  </a:cubicBezTo>
                  <a:lnTo>
                    <a:pt x="0" y="3600"/>
                  </a:lnTo>
                  <a:lnTo>
                    <a:pt x="1025" y="3600"/>
                  </a:lnTo>
                  <a:lnTo>
                    <a:pt x="1025" y="514"/>
                  </a:lnTo>
                  <a:cubicBezTo>
                    <a:pt x="1025" y="233"/>
                    <a:pt x="798" y="1"/>
                    <a:pt x="513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-536575" y="-460350"/>
              <a:ext cx="85400" cy="18150"/>
            </a:xfrm>
            <a:custGeom>
              <a:avLst/>
              <a:gdLst/>
              <a:ahLst/>
              <a:cxnLst/>
              <a:rect l="l" t="t" r="r" b="b"/>
              <a:pathLst>
                <a:path w="3416" h="726" extrusionOk="0">
                  <a:moveTo>
                    <a:pt x="0" y="0"/>
                  </a:moveTo>
                  <a:lnTo>
                    <a:pt x="0" y="726"/>
                  </a:lnTo>
                  <a:lnTo>
                    <a:pt x="3415" y="726"/>
                  </a:lnTo>
                  <a:lnTo>
                    <a:pt x="3415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365825" y="-610175"/>
              <a:ext cx="85500" cy="382500"/>
            </a:xfrm>
            <a:custGeom>
              <a:avLst/>
              <a:gdLst/>
              <a:ahLst/>
              <a:cxnLst/>
              <a:rect l="l" t="t" r="r" b="b"/>
              <a:pathLst>
                <a:path w="3420" h="15300" extrusionOk="0">
                  <a:moveTo>
                    <a:pt x="658" y="0"/>
                  </a:moveTo>
                  <a:cubicBezTo>
                    <a:pt x="295" y="0"/>
                    <a:pt x="0" y="295"/>
                    <a:pt x="0" y="663"/>
                  </a:cubicBezTo>
                  <a:lnTo>
                    <a:pt x="0" y="15300"/>
                  </a:lnTo>
                  <a:lnTo>
                    <a:pt x="3420" y="15300"/>
                  </a:lnTo>
                  <a:lnTo>
                    <a:pt x="3420" y="663"/>
                  </a:lnTo>
                  <a:cubicBezTo>
                    <a:pt x="3420" y="295"/>
                    <a:pt x="3125" y="0"/>
                    <a:pt x="2757" y="0"/>
                  </a:cubicBezTo>
                  <a:close/>
                </a:path>
              </a:pathLst>
            </a:custGeom>
            <a:solidFill>
              <a:srgbClr val="CBDB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-365825" y="-410175"/>
              <a:ext cx="85500" cy="60475"/>
            </a:xfrm>
            <a:custGeom>
              <a:avLst/>
              <a:gdLst/>
              <a:ahLst/>
              <a:cxnLst/>
              <a:rect l="l" t="t" r="r" b="b"/>
              <a:pathLst>
                <a:path w="3420" h="2419" extrusionOk="0">
                  <a:moveTo>
                    <a:pt x="0" y="0"/>
                  </a:moveTo>
                  <a:lnTo>
                    <a:pt x="0" y="2419"/>
                  </a:lnTo>
                  <a:lnTo>
                    <a:pt x="3420" y="2419"/>
                  </a:lnTo>
                  <a:lnTo>
                    <a:pt x="3420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-335975" y="-583225"/>
              <a:ext cx="25800" cy="102825"/>
            </a:xfrm>
            <a:custGeom>
              <a:avLst/>
              <a:gdLst/>
              <a:ahLst/>
              <a:cxnLst/>
              <a:rect l="l" t="t" r="r" b="b"/>
              <a:pathLst>
                <a:path w="1032" h="4113" extrusionOk="0">
                  <a:moveTo>
                    <a:pt x="514" y="1"/>
                  </a:moveTo>
                  <a:cubicBezTo>
                    <a:pt x="233" y="1"/>
                    <a:pt x="1" y="233"/>
                    <a:pt x="1" y="518"/>
                  </a:cubicBezTo>
                  <a:lnTo>
                    <a:pt x="1" y="3599"/>
                  </a:lnTo>
                  <a:cubicBezTo>
                    <a:pt x="1" y="3885"/>
                    <a:pt x="233" y="4112"/>
                    <a:pt x="514" y="4112"/>
                  </a:cubicBezTo>
                  <a:cubicBezTo>
                    <a:pt x="799" y="4112"/>
                    <a:pt x="1031" y="3885"/>
                    <a:pt x="1031" y="3599"/>
                  </a:cubicBezTo>
                  <a:lnTo>
                    <a:pt x="1031" y="518"/>
                  </a:lnTo>
                  <a:cubicBezTo>
                    <a:pt x="1031" y="233"/>
                    <a:pt x="799" y="1"/>
                    <a:pt x="514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-335975" y="-317675"/>
              <a:ext cx="25800" cy="90000"/>
            </a:xfrm>
            <a:custGeom>
              <a:avLst/>
              <a:gdLst/>
              <a:ahLst/>
              <a:cxnLst/>
              <a:rect l="l" t="t" r="r" b="b"/>
              <a:pathLst>
                <a:path w="1032" h="3600" extrusionOk="0">
                  <a:moveTo>
                    <a:pt x="514" y="1"/>
                  </a:moveTo>
                  <a:cubicBezTo>
                    <a:pt x="233" y="1"/>
                    <a:pt x="1" y="233"/>
                    <a:pt x="1" y="514"/>
                  </a:cubicBezTo>
                  <a:lnTo>
                    <a:pt x="1" y="3600"/>
                  </a:lnTo>
                  <a:lnTo>
                    <a:pt x="1031" y="3600"/>
                  </a:lnTo>
                  <a:lnTo>
                    <a:pt x="1031" y="514"/>
                  </a:lnTo>
                  <a:cubicBezTo>
                    <a:pt x="1031" y="233"/>
                    <a:pt x="799" y="1"/>
                    <a:pt x="514" y="1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-365825" y="-460350"/>
              <a:ext cx="85500" cy="18150"/>
            </a:xfrm>
            <a:custGeom>
              <a:avLst/>
              <a:gdLst/>
              <a:ahLst/>
              <a:cxnLst/>
              <a:rect l="l" t="t" r="r" b="b"/>
              <a:pathLst>
                <a:path w="3420" h="726" extrusionOk="0">
                  <a:moveTo>
                    <a:pt x="0" y="0"/>
                  </a:moveTo>
                  <a:lnTo>
                    <a:pt x="0" y="726"/>
                  </a:lnTo>
                  <a:lnTo>
                    <a:pt x="3420" y="726"/>
                  </a:lnTo>
                  <a:lnTo>
                    <a:pt x="3420" y="0"/>
                  </a:lnTo>
                  <a:close/>
                </a:path>
              </a:pathLst>
            </a:custGeom>
            <a:solidFill>
              <a:srgbClr val="A7C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-450600" y="-513325"/>
              <a:ext cx="85400" cy="285525"/>
            </a:xfrm>
            <a:custGeom>
              <a:avLst/>
              <a:gdLst/>
              <a:ahLst/>
              <a:cxnLst/>
              <a:rect l="l" t="t" r="r" b="b"/>
              <a:pathLst>
                <a:path w="3416" h="11421" extrusionOk="0">
                  <a:moveTo>
                    <a:pt x="542" y="0"/>
                  </a:moveTo>
                  <a:cubicBezTo>
                    <a:pt x="242" y="0"/>
                    <a:pt x="0" y="242"/>
                    <a:pt x="0" y="537"/>
                  </a:cubicBezTo>
                  <a:lnTo>
                    <a:pt x="0" y="11421"/>
                  </a:lnTo>
                  <a:lnTo>
                    <a:pt x="3415" y="11421"/>
                  </a:lnTo>
                  <a:lnTo>
                    <a:pt x="3415" y="537"/>
                  </a:lnTo>
                  <a:cubicBezTo>
                    <a:pt x="3415" y="242"/>
                    <a:pt x="3173" y="0"/>
                    <a:pt x="2878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-420625" y="-317675"/>
              <a:ext cx="25800" cy="90000"/>
            </a:xfrm>
            <a:custGeom>
              <a:avLst/>
              <a:gdLst/>
              <a:ahLst/>
              <a:cxnLst/>
              <a:rect l="l" t="t" r="r" b="b"/>
              <a:pathLst>
                <a:path w="1032" h="3600" extrusionOk="0">
                  <a:moveTo>
                    <a:pt x="514" y="1"/>
                  </a:moveTo>
                  <a:cubicBezTo>
                    <a:pt x="233" y="1"/>
                    <a:pt x="1" y="233"/>
                    <a:pt x="1" y="514"/>
                  </a:cubicBezTo>
                  <a:lnTo>
                    <a:pt x="1" y="3600"/>
                  </a:lnTo>
                  <a:lnTo>
                    <a:pt x="1031" y="3600"/>
                  </a:lnTo>
                  <a:lnTo>
                    <a:pt x="1031" y="514"/>
                  </a:lnTo>
                  <a:cubicBezTo>
                    <a:pt x="1031" y="233"/>
                    <a:pt x="799" y="1"/>
                    <a:pt x="514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-450600" y="-463375"/>
              <a:ext cx="85400" cy="18150"/>
            </a:xfrm>
            <a:custGeom>
              <a:avLst/>
              <a:gdLst/>
              <a:ahLst/>
              <a:cxnLst/>
              <a:rect l="l" t="t" r="r" b="b"/>
              <a:pathLst>
                <a:path w="3416" h="726" extrusionOk="0">
                  <a:moveTo>
                    <a:pt x="0" y="0"/>
                  </a:moveTo>
                  <a:lnTo>
                    <a:pt x="0" y="726"/>
                  </a:lnTo>
                  <a:lnTo>
                    <a:pt x="3415" y="726"/>
                  </a:lnTo>
                  <a:lnTo>
                    <a:pt x="3415" y="0"/>
                  </a:ln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-435475" y="-412225"/>
              <a:ext cx="55150" cy="55275"/>
            </a:xfrm>
            <a:custGeom>
              <a:avLst/>
              <a:gdLst/>
              <a:ahLst/>
              <a:cxnLst/>
              <a:rect l="l" t="t" r="r" b="b"/>
              <a:pathLst>
                <a:path w="2206" h="2211" extrusionOk="0">
                  <a:moveTo>
                    <a:pt x="1103" y="0"/>
                  </a:moveTo>
                  <a:cubicBezTo>
                    <a:pt x="493" y="0"/>
                    <a:pt x="0" y="498"/>
                    <a:pt x="0" y="1108"/>
                  </a:cubicBezTo>
                  <a:cubicBezTo>
                    <a:pt x="0" y="1717"/>
                    <a:pt x="493" y="2211"/>
                    <a:pt x="1103" y="2211"/>
                  </a:cubicBezTo>
                  <a:cubicBezTo>
                    <a:pt x="1712" y="2211"/>
                    <a:pt x="2206" y="1717"/>
                    <a:pt x="2206" y="1108"/>
                  </a:cubicBezTo>
                  <a:cubicBezTo>
                    <a:pt x="2206" y="498"/>
                    <a:pt x="1712" y="0"/>
                    <a:pt x="1103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2"/>
          <p:cNvGrpSpPr/>
          <p:nvPr/>
        </p:nvGrpSpPr>
        <p:grpSpPr>
          <a:xfrm rot="-2472094">
            <a:off x="6730707" y="1787569"/>
            <a:ext cx="460957" cy="774761"/>
            <a:chOff x="-3487875" y="-1884325"/>
            <a:chExt cx="252400" cy="424225"/>
          </a:xfrm>
        </p:grpSpPr>
        <p:sp>
          <p:nvSpPr>
            <p:cNvPr id="60" name="Google Shape;60;p2"/>
            <p:cNvSpPr/>
            <p:nvPr/>
          </p:nvSpPr>
          <p:spPr>
            <a:xfrm>
              <a:off x="-3405525" y="-1829775"/>
              <a:ext cx="84075" cy="369675"/>
            </a:xfrm>
            <a:custGeom>
              <a:avLst/>
              <a:gdLst/>
              <a:ahLst/>
              <a:cxnLst/>
              <a:rect l="l" t="t" r="r" b="b"/>
              <a:pathLst>
                <a:path w="3363" h="14787" extrusionOk="0">
                  <a:moveTo>
                    <a:pt x="746" y="0"/>
                  </a:moveTo>
                  <a:cubicBezTo>
                    <a:pt x="335" y="0"/>
                    <a:pt x="1" y="334"/>
                    <a:pt x="1" y="750"/>
                  </a:cubicBezTo>
                  <a:lnTo>
                    <a:pt x="1" y="14782"/>
                  </a:lnTo>
                  <a:lnTo>
                    <a:pt x="3363" y="14787"/>
                  </a:lnTo>
                  <a:lnTo>
                    <a:pt x="3363" y="750"/>
                  </a:lnTo>
                  <a:cubicBezTo>
                    <a:pt x="3363" y="334"/>
                    <a:pt x="3029" y="0"/>
                    <a:pt x="2613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-3405525" y="-1490100"/>
              <a:ext cx="84075" cy="30000"/>
            </a:xfrm>
            <a:custGeom>
              <a:avLst/>
              <a:gdLst/>
              <a:ahLst/>
              <a:cxnLst/>
              <a:rect l="l" t="t" r="r" b="b"/>
              <a:pathLst>
                <a:path w="3363" h="1200" extrusionOk="0">
                  <a:moveTo>
                    <a:pt x="1" y="0"/>
                  </a:moveTo>
                  <a:lnTo>
                    <a:pt x="1" y="1200"/>
                  </a:lnTo>
                  <a:lnTo>
                    <a:pt x="3363" y="1200"/>
                  </a:lnTo>
                  <a:lnTo>
                    <a:pt x="3363" y="0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-3405525" y="-1672950"/>
              <a:ext cx="84075" cy="29900"/>
            </a:xfrm>
            <a:custGeom>
              <a:avLst/>
              <a:gdLst/>
              <a:ahLst/>
              <a:cxnLst/>
              <a:rect l="l" t="t" r="r" b="b"/>
              <a:pathLst>
                <a:path w="3363" h="1196" extrusionOk="0">
                  <a:moveTo>
                    <a:pt x="1" y="1"/>
                  </a:moveTo>
                  <a:lnTo>
                    <a:pt x="1" y="1196"/>
                  </a:lnTo>
                  <a:lnTo>
                    <a:pt x="3363" y="1196"/>
                  </a:lnTo>
                  <a:lnTo>
                    <a:pt x="3363" y="1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-3373225" y="-1624450"/>
              <a:ext cx="25650" cy="102800"/>
            </a:xfrm>
            <a:custGeom>
              <a:avLst/>
              <a:gdLst/>
              <a:ahLst/>
              <a:cxnLst/>
              <a:rect l="l" t="t" r="r" b="b"/>
              <a:pathLst>
                <a:path w="1026" h="4112" extrusionOk="0">
                  <a:moveTo>
                    <a:pt x="513" y="0"/>
                  </a:moveTo>
                  <a:cubicBezTo>
                    <a:pt x="228" y="0"/>
                    <a:pt x="0" y="228"/>
                    <a:pt x="0" y="513"/>
                  </a:cubicBezTo>
                  <a:lnTo>
                    <a:pt x="0" y="3594"/>
                  </a:lnTo>
                  <a:cubicBezTo>
                    <a:pt x="0" y="3880"/>
                    <a:pt x="228" y="4112"/>
                    <a:pt x="513" y="4112"/>
                  </a:cubicBezTo>
                  <a:cubicBezTo>
                    <a:pt x="799" y="4112"/>
                    <a:pt x="1026" y="3880"/>
                    <a:pt x="1026" y="3594"/>
                  </a:cubicBezTo>
                  <a:lnTo>
                    <a:pt x="1026" y="513"/>
                  </a:lnTo>
                  <a:cubicBezTo>
                    <a:pt x="1026" y="228"/>
                    <a:pt x="799" y="0"/>
                    <a:pt x="51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3419050" y="-1860025"/>
              <a:ext cx="112725" cy="52025"/>
            </a:xfrm>
            <a:custGeom>
              <a:avLst/>
              <a:gdLst/>
              <a:ahLst/>
              <a:cxnLst/>
              <a:rect l="l" t="t" r="r" b="b"/>
              <a:pathLst>
                <a:path w="4509" h="2081" extrusionOk="0">
                  <a:moveTo>
                    <a:pt x="1611" y="1"/>
                  </a:moveTo>
                  <a:cubicBezTo>
                    <a:pt x="1553" y="238"/>
                    <a:pt x="1456" y="460"/>
                    <a:pt x="1335" y="673"/>
                  </a:cubicBezTo>
                  <a:cubicBezTo>
                    <a:pt x="997" y="1263"/>
                    <a:pt x="484" y="1655"/>
                    <a:pt x="0" y="1757"/>
                  </a:cubicBezTo>
                  <a:lnTo>
                    <a:pt x="0" y="2081"/>
                  </a:lnTo>
                  <a:lnTo>
                    <a:pt x="4508" y="2081"/>
                  </a:lnTo>
                  <a:lnTo>
                    <a:pt x="4508" y="1723"/>
                  </a:lnTo>
                  <a:cubicBezTo>
                    <a:pt x="4015" y="1641"/>
                    <a:pt x="3483" y="1239"/>
                    <a:pt x="3130" y="635"/>
                  </a:cubicBezTo>
                  <a:cubicBezTo>
                    <a:pt x="3014" y="436"/>
                    <a:pt x="2927" y="223"/>
                    <a:pt x="2869" y="1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-3384100" y="-1884325"/>
              <a:ext cx="42825" cy="35825"/>
            </a:xfrm>
            <a:custGeom>
              <a:avLst/>
              <a:gdLst/>
              <a:ahLst/>
              <a:cxnLst/>
              <a:rect l="l" t="t" r="r" b="b"/>
              <a:pathLst>
                <a:path w="1713" h="1433" extrusionOk="0">
                  <a:moveTo>
                    <a:pt x="856" y="1"/>
                  </a:moveTo>
                  <a:cubicBezTo>
                    <a:pt x="798" y="1"/>
                    <a:pt x="740" y="30"/>
                    <a:pt x="711" y="78"/>
                  </a:cubicBezTo>
                  <a:cubicBezTo>
                    <a:pt x="469" y="470"/>
                    <a:pt x="0" y="823"/>
                    <a:pt x="0" y="1108"/>
                  </a:cubicBezTo>
                  <a:cubicBezTo>
                    <a:pt x="0" y="1224"/>
                    <a:pt x="34" y="1336"/>
                    <a:pt x="97" y="1432"/>
                  </a:cubicBezTo>
                  <a:lnTo>
                    <a:pt x="1616" y="1432"/>
                  </a:lnTo>
                  <a:cubicBezTo>
                    <a:pt x="1679" y="1336"/>
                    <a:pt x="1708" y="1224"/>
                    <a:pt x="1712" y="1108"/>
                  </a:cubicBezTo>
                  <a:cubicBezTo>
                    <a:pt x="1712" y="823"/>
                    <a:pt x="1243" y="470"/>
                    <a:pt x="1001" y="78"/>
                  </a:cubicBezTo>
                  <a:cubicBezTo>
                    <a:pt x="968" y="30"/>
                    <a:pt x="914" y="1"/>
                    <a:pt x="856" y="1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-3431750" y="-1814800"/>
              <a:ext cx="137750" cy="10800"/>
            </a:xfrm>
            <a:custGeom>
              <a:avLst/>
              <a:gdLst/>
              <a:ahLst/>
              <a:cxnLst/>
              <a:rect l="l" t="t" r="r" b="b"/>
              <a:pathLst>
                <a:path w="5510" h="432" extrusionOk="0">
                  <a:moveTo>
                    <a:pt x="0" y="1"/>
                  </a:moveTo>
                  <a:lnTo>
                    <a:pt x="0" y="431"/>
                  </a:lnTo>
                  <a:lnTo>
                    <a:pt x="5510" y="431"/>
                  </a:lnTo>
                  <a:lnTo>
                    <a:pt x="5510" y="1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-3458350" y="-1823975"/>
              <a:ext cx="193375" cy="191875"/>
            </a:xfrm>
            <a:custGeom>
              <a:avLst/>
              <a:gdLst/>
              <a:ahLst/>
              <a:cxnLst/>
              <a:rect l="l" t="t" r="r" b="b"/>
              <a:pathLst>
                <a:path w="7735" h="7675" extrusionOk="0">
                  <a:moveTo>
                    <a:pt x="110" y="0"/>
                  </a:moveTo>
                  <a:cubicBezTo>
                    <a:pt x="51" y="0"/>
                    <a:pt x="1" y="74"/>
                    <a:pt x="53" y="131"/>
                  </a:cubicBezTo>
                  <a:lnTo>
                    <a:pt x="7580" y="7653"/>
                  </a:lnTo>
                  <a:cubicBezTo>
                    <a:pt x="7595" y="7668"/>
                    <a:pt x="7613" y="7675"/>
                    <a:pt x="7630" y="7675"/>
                  </a:cubicBezTo>
                  <a:cubicBezTo>
                    <a:pt x="7686" y="7675"/>
                    <a:pt x="7735" y="7602"/>
                    <a:pt x="7686" y="7546"/>
                  </a:cubicBezTo>
                  <a:lnTo>
                    <a:pt x="160" y="20"/>
                  </a:lnTo>
                  <a:cubicBezTo>
                    <a:pt x="144" y="6"/>
                    <a:pt x="127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-3458600" y="-1825075"/>
              <a:ext cx="194000" cy="194000"/>
            </a:xfrm>
            <a:custGeom>
              <a:avLst/>
              <a:gdLst/>
              <a:ahLst/>
              <a:cxnLst/>
              <a:rect l="l" t="t" r="r" b="b"/>
              <a:pathLst>
                <a:path w="7760" h="7760" extrusionOk="0">
                  <a:moveTo>
                    <a:pt x="117" y="78"/>
                  </a:moveTo>
                  <a:cubicBezTo>
                    <a:pt x="126" y="78"/>
                    <a:pt x="136" y="83"/>
                    <a:pt x="146" y="93"/>
                  </a:cubicBezTo>
                  <a:lnTo>
                    <a:pt x="7672" y="7619"/>
                  </a:lnTo>
                  <a:cubicBezTo>
                    <a:pt x="7698" y="7645"/>
                    <a:pt x="7672" y="7683"/>
                    <a:pt x="7641" y="7683"/>
                  </a:cubicBezTo>
                  <a:cubicBezTo>
                    <a:pt x="7632" y="7683"/>
                    <a:pt x="7623" y="7680"/>
                    <a:pt x="7614" y="7672"/>
                  </a:cubicBezTo>
                  <a:lnTo>
                    <a:pt x="92" y="146"/>
                  </a:lnTo>
                  <a:cubicBezTo>
                    <a:pt x="73" y="131"/>
                    <a:pt x="73" y="107"/>
                    <a:pt x="92" y="93"/>
                  </a:cubicBezTo>
                  <a:cubicBezTo>
                    <a:pt x="97" y="88"/>
                    <a:pt x="107" y="83"/>
                    <a:pt x="117" y="78"/>
                  </a:cubicBezTo>
                  <a:close/>
                  <a:moveTo>
                    <a:pt x="112" y="1"/>
                  </a:moveTo>
                  <a:cubicBezTo>
                    <a:pt x="54" y="6"/>
                    <a:pt x="5" y="54"/>
                    <a:pt x="1" y="112"/>
                  </a:cubicBezTo>
                  <a:cubicBezTo>
                    <a:pt x="1" y="141"/>
                    <a:pt x="10" y="175"/>
                    <a:pt x="34" y="199"/>
                  </a:cubicBezTo>
                  <a:lnTo>
                    <a:pt x="7561" y="7726"/>
                  </a:lnTo>
                  <a:cubicBezTo>
                    <a:pt x="7580" y="7745"/>
                    <a:pt x="7609" y="7759"/>
                    <a:pt x="7638" y="7759"/>
                  </a:cubicBezTo>
                  <a:lnTo>
                    <a:pt x="7648" y="7755"/>
                  </a:lnTo>
                  <a:cubicBezTo>
                    <a:pt x="7672" y="7755"/>
                    <a:pt x="7701" y="7740"/>
                    <a:pt x="7720" y="7721"/>
                  </a:cubicBezTo>
                  <a:cubicBezTo>
                    <a:pt x="7740" y="7701"/>
                    <a:pt x="7754" y="7677"/>
                    <a:pt x="7754" y="7648"/>
                  </a:cubicBezTo>
                  <a:cubicBezTo>
                    <a:pt x="7759" y="7614"/>
                    <a:pt x="7745" y="7585"/>
                    <a:pt x="7720" y="7561"/>
                  </a:cubicBezTo>
                  <a:lnTo>
                    <a:pt x="194" y="35"/>
                  </a:lnTo>
                  <a:cubicBezTo>
                    <a:pt x="175" y="10"/>
                    <a:pt x="141" y="1"/>
                    <a:pt x="11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3487375" y="-1853000"/>
              <a:ext cx="61825" cy="60375"/>
            </a:xfrm>
            <a:custGeom>
              <a:avLst/>
              <a:gdLst/>
              <a:ahLst/>
              <a:cxnLst/>
              <a:rect l="l" t="t" r="r" b="b"/>
              <a:pathLst>
                <a:path w="2473" h="2415" extrusionOk="0">
                  <a:moveTo>
                    <a:pt x="2365" y="0"/>
                  </a:moveTo>
                  <a:cubicBezTo>
                    <a:pt x="2349" y="0"/>
                    <a:pt x="2332" y="6"/>
                    <a:pt x="2317" y="20"/>
                  </a:cubicBezTo>
                  <a:lnTo>
                    <a:pt x="54" y="2284"/>
                  </a:lnTo>
                  <a:cubicBezTo>
                    <a:pt x="1" y="2340"/>
                    <a:pt x="51" y="2414"/>
                    <a:pt x="110" y="2414"/>
                  </a:cubicBezTo>
                  <a:cubicBezTo>
                    <a:pt x="127" y="2414"/>
                    <a:pt x="144" y="2409"/>
                    <a:pt x="160" y="2395"/>
                  </a:cubicBezTo>
                  <a:lnTo>
                    <a:pt x="2424" y="131"/>
                  </a:lnTo>
                  <a:cubicBezTo>
                    <a:pt x="2473" y="74"/>
                    <a:pt x="2422" y="0"/>
                    <a:pt x="236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-3487875" y="-1854000"/>
              <a:ext cx="63875" cy="62325"/>
            </a:xfrm>
            <a:custGeom>
              <a:avLst/>
              <a:gdLst/>
              <a:ahLst/>
              <a:cxnLst/>
              <a:rect l="l" t="t" r="r" b="b"/>
              <a:pathLst>
                <a:path w="2555" h="2493" extrusionOk="0">
                  <a:moveTo>
                    <a:pt x="2388" y="79"/>
                  </a:moveTo>
                  <a:cubicBezTo>
                    <a:pt x="2401" y="80"/>
                    <a:pt x="2410" y="84"/>
                    <a:pt x="2419" y="89"/>
                  </a:cubicBezTo>
                  <a:cubicBezTo>
                    <a:pt x="2434" y="103"/>
                    <a:pt x="2434" y="128"/>
                    <a:pt x="2419" y="142"/>
                  </a:cubicBezTo>
                  <a:lnTo>
                    <a:pt x="156" y="2406"/>
                  </a:lnTo>
                  <a:cubicBezTo>
                    <a:pt x="147" y="2412"/>
                    <a:pt x="139" y="2415"/>
                    <a:pt x="131" y="2415"/>
                  </a:cubicBezTo>
                  <a:cubicBezTo>
                    <a:pt x="102" y="2415"/>
                    <a:pt x="80" y="2379"/>
                    <a:pt x="103" y="2353"/>
                  </a:cubicBezTo>
                  <a:lnTo>
                    <a:pt x="2366" y="89"/>
                  </a:lnTo>
                  <a:cubicBezTo>
                    <a:pt x="2371" y="84"/>
                    <a:pt x="2379" y="80"/>
                    <a:pt x="2388" y="79"/>
                  </a:cubicBezTo>
                  <a:close/>
                  <a:moveTo>
                    <a:pt x="2392" y="1"/>
                  </a:moveTo>
                  <a:cubicBezTo>
                    <a:pt x="2365" y="1"/>
                    <a:pt x="2338" y="11"/>
                    <a:pt x="2313" y="36"/>
                  </a:cubicBezTo>
                  <a:lnTo>
                    <a:pt x="49" y="2299"/>
                  </a:lnTo>
                  <a:cubicBezTo>
                    <a:pt x="1" y="2343"/>
                    <a:pt x="1" y="2415"/>
                    <a:pt x="49" y="2459"/>
                  </a:cubicBezTo>
                  <a:cubicBezTo>
                    <a:pt x="69" y="2478"/>
                    <a:pt x="103" y="2493"/>
                    <a:pt x="132" y="2493"/>
                  </a:cubicBezTo>
                  <a:cubicBezTo>
                    <a:pt x="161" y="2493"/>
                    <a:pt x="190" y="2483"/>
                    <a:pt x="209" y="2459"/>
                  </a:cubicBezTo>
                  <a:lnTo>
                    <a:pt x="2473" y="195"/>
                  </a:lnTo>
                  <a:cubicBezTo>
                    <a:pt x="2554" y="114"/>
                    <a:pt x="2479" y="1"/>
                    <a:pt x="239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3467975" y="-1833650"/>
              <a:ext cx="56625" cy="55175"/>
            </a:xfrm>
            <a:custGeom>
              <a:avLst/>
              <a:gdLst/>
              <a:ahLst/>
              <a:cxnLst/>
              <a:rect l="l" t="t" r="r" b="b"/>
              <a:pathLst>
                <a:path w="2265" h="2207" extrusionOk="0">
                  <a:moveTo>
                    <a:pt x="2155" y="1"/>
                  </a:moveTo>
                  <a:cubicBezTo>
                    <a:pt x="2137" y="1"/>
                    <a:pt x="2119" y="8"/>
                    <a:pt x="2102" y="25"/>
                  </a:cubicBezTo>
                  <a:lnTo>
                    <a:pt x="56" y="2075"/>
                  </a:lnTo>
                  <a:cubicBezTo>
                    <a:pt x="1" y="2131"/>
                    <a:pt x="50" y="2206"/>
                    <a:pt x="109" y="2206"/>
                  </a:cubicBezTo>
                  <a:cubicBezTo>
                    <a:pt x="127" y="2206"/>
                    <a:pt x="146" y="2199"/>
                    <a:pt x="163" y="2182"/>
                  </a:cubicBezTo>
                  <a:lnTo>
                    <a:pt x="2209" y="136"/>
                  </a:lnTo>
                  <a:cubicBezTo>
                    <a:pt x="2265" y="80"/>
                    <a:pt x="2214" y="1"/>
                    <a:pt x="215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-3468400" y="-1834550"/>
              <a:ext cx="57350" cy="57025"/>
            </a:xfrm>
            <a:custGeom>
              <a:avLst/>
              <a:gdLst/>
              <a:ahLst/>
              <a:cxnLst/>
              <a:rect l="l" t="t" r="r" b="b"/>
              <a:pathLst>
                <a:path w="2294" h="2281" extrusionOk="0">
                  <a:moveTo>
                    <a:pt x="2173" y="80"/>
                  </a:moveTo>
                  <a:cubicBezTo>
                    <a:pt x="2182" y="80"/>
                    <a:pt x="2192" y="85"/>
                    <a:pt x="2202" y="90"/>
                  </a:cubicBezTo>
                  <a:cubicBezTo>
                    <a:pt x="2206" y="99"/>
                    <a:pt x="2211" y="109"/>
                    <a:pt x="2211" y="119"/>
                  </a:cubicBezTo>
                  <a:cubicBezTo>
                    <a:pt x="2211" y="128"/>
                    <a:pt x="2206" y="138"/>
                    <a:pt x="2202" y="143"/>
                  </a:cubicBezTo>
                  <a:lnTo>
                    <a:pt x="151" y="2194"/>
                  </a:lnTo>
                  <a:cubicBezTo>
                    <a:pt x="143" y="2200"/>
                    <a:pt x="135" y="2203"/>
                    <a:pt x="127" y="2203"/>
                  </a:cubicBezTo>
                  <a:cubicBezTo>
                    <a:pt x="98" y="2203"/>
                    <a:pt x="71" y="2166"/>
                    <a:pt x="97" y="2136"/>
                  </a:cubicBezTo>
                  <a:lnTo>
                    <a:pt x="2148" y="90"/>
                  </a:lnTo>
                  <a:cubicBezTo>
                    <a:pt x="2153" y="80"/>
                    <a:pt x="2163" y="80"/>
                    <a:pt x="2173" y="80"/>
                  </a:cubicBezTo>
                  <a:close/>
                  <a:moveTo>
                    <a:pt x="2175" y="0"/>
                  </a:moveTo>
                  <a:cubicBezTo>
                    <a:pt x="2146" y="0"/>
                    <a:pt x="2117" y="12"/>
                    <a:pt x="2095" y="36"/>
                  </a:cubicBezTo>
                  <a:lnTo>
                    <a:pt x="49" y="2082"/>
                  </a:lnTo>
                  <a:cubicBezTo>
                    <a:pt x="1" y="2126"/>
                    <a:pt x="1" y="2199"/>
                    <a:pt x="49" y="2242"/>
                  </a:cubicBezTo>
                  <a:cubicBezTo>
                    <a:pt x="68" y="2266"/>
                    <a:pt x="97" y="2276"/>
                    <a:pt x="131" y="2281"/>
                  </a:cubicBezTo>
                  <a:cubicBezTo>
                    <a:pt x="160" y="2281"/>
                    <a:pt x="189" y="2266"/>
                    <a:pt x="209" y="2242"/>
                  </a:cubicBezTo>
                  <a:lnTo>
                    <a:pt x="2255" y="196"/>
                  </a:lnTo>
                  <a:cubicBezTo>
                    <a:pt x="2279" y="172"/>
                    <a:pt x="2293" y="143"/>
                    <a:pt x="2289" y="109"/>
                  </a:cubicBezTo>
                  <a:cubicBezTo>
                    <a:pt x="2289" y="80"/>
                    <a:pt x="2274" y="56"/>
                    <a:pt x="2255" y="36"/>
                  </a:cubicBezTo>
                  <a:cubicBezTo>
                    <a:pt x="2233" y="12"/>
                    <a:pt x="2204" y="0"/>
                    <a:pt x="217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-3448425" y="-1814075"/>
              <a:ext cx="51150" cy="49625"/>
            </a:xfrm>
            <a:custGeom>
              <a:avLst/>
              <a:gdLst/>
              <a:ahLst/>
              <a:cxnLst/>
              <a:rect l="l" t="t" r="r" b="b"/>
              <a:pathLst>
                <a:path w="2046" h="1985" extrusionOk="0">
                  <a:moveTo>
                    <a:pt x="1936" y="1"/>
                  </a:moveTo>
                  <a:cubicBezTo>
                    <a:pt x="1920" y="1"/>
                    <a:pt x="1902" y="7"/>
                    <a:pt x="1886" y="20"/>
                  </a:cubicBezTo>
                  <a:lnTo>
                    <a:pt x="53" y="1854"/>
                  </a:lnTo>
                  <a:cubicBezTo>
                    <a:pt x="0" y="1910"/>
                    <a:pt x="50" y="1984"/>
                    <a:pt x="110" y="1984"/>
                  </a:cubicBezTo>
                  <a:cubicBezTo>
                    <a:pt x="126" y="1984"/>
                    <a:pt x="144" y="1979"/>
                    <a:pt x="159" y="1965"/>
                  </a:cubicBezTo>
                  <a:lnTo>
                    <a:pt x="1993" y="132"/>
                  </a:lnTo>
                  <a:cubicBezTo>
                    <a:pt x="2046" y="75"/>
                    <a:pt x="1995" y="1"/>
                    <a:pt x="1936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-3448925" y="-1815050"/>
              <a:ext cx="52025" cy="51550"/>
            </a:xfrm>
            <a:custGeom>
              <a:avLst/>
              <a:gdLst/>
              <a:ahLst/>
              <a:cxnLst/>
              <a:rect l="l" t="t" r="r" b="b"/>
              <a:pathLst>
                <a:path w="2081" h="2062" extrusionOk="0">
                  <a:moveTo>
                    <a:pt x="1958" y="77"/>
                  </a:moveTo>
                  <a:cubicBezTo>
                    <a:pt x="1960" y="77"/>
                    <a:pt x="1961" y="79"/>
                    <a:pt x="1964" y="79"/>
                  </a:cubicBezTo>
                  <a:cubicBezTo>
                    <a:pt x="1979" y="84"/>
                    <a:pt x="1993" y="93"/>
                    <a:pt x="1993" y="108"/>
                  </a:cubicBezTo>
                  <a:cubicBezTo>
                    <a:pt x="1998" y="122"/>
                    <a:pt x="1993" y="132"/>
                    <a:pt x="1984" y="142"/>
                  </a:cubicBezTo>
                  <a:lnTo>
                    <a:pt x="150" y="1975"/>
                  </a:lnTo>
                  <a:cubicBezTo>
                    <a:pt x="146" y="1984"/>
                    <a:pt x="136" y="1984"/>
                    <a:pt x="126" y="1984"/>
                  </a:cubicBezTo>
                  <a:cubicBezTo>
                    <a:pt x="117" y="1984"/>
                    <a:pt x="107" y="1980"/>
                    <a:pt x="97" y="1975"/>
                  </a:cubicBezTo>
                  <a:cubicBezTo>
                    <a:pt x="92" y="1965"/>
                    <a:pt x="88" y="1955"/>
                    <a:pt x="88" y="1946"/>
                  </a:cubicBezTo>
                  <a:cubicBezTo>
                    <a:pt x="88" y="1936"/>
                    <a:pt x="92" y="1926"/>
                    <a:pt x="97" y="1922"/>
                  </a:cubicBezTo>
                  <a:lnTo>
                    <a:pt x="1930" y="88"/>
                  </a:lnTo>
                  <a:cubicBezTo>
                    <a:pt x="1940" y="79"/>
                    <a:pt x="1945" y="79"/>
                    <a:pt x="1955" y="79"/>
                  </a:cubicBezTo>
                  <a:cubicBezTo>
                    <a:pt x="1956" y="77"/>
                    <a:pt x="1957" y="77"/>
                    <a:pt x="1958" y="77"/>
                  </a:cubicBezTo>
                  <a:close/>
                  <a:moveTo>
                    <a:pt x="1953" y="0"/>
                  </a:moveTo>
                  <a:cubicBezTo>
                    <a:pt x="1925" y="0"/>
                    <a:pt x="1900" y="14"/>
                    <a:pt x="1882" y="35"/>
                  </a:cubicBezTo>
                  <a:lnTo>
                    <a:pt x="44" y="1868"/>
                  </a:lnTo>
                  <a:cubicBezTo>
                    <a:pt x="0" y="1912"/>
                    <a:pt x="0" y="1984"/>
                    <a:pt x="44" y="2028"/>
                  </a:cubicBezTo>
                  <a:cubicBezTo>
                    <a:pt x="68" y="2047"/>
                    <a:pt x="97" y="2062"/>
                    <a:pt x="131" y="2062"/>
                  </a:cubicBezTo>
                  <a:cubicBezTo>
                    <a:pt x="160" y="2062"/>
                    <a:pt x="184" y="2052"/>
                    <a:pt x="208" y="2028"/>
                  </a:cubicBezTo>
                  <a:lnTo>
                    <a:pt x="2042" y="195"/>
                  </a:lnTo>
                  <a:cubicBezTo>
                    <a:pt x="2071" y="166"/>
                    <a:pt x="2080" y="127"/>
                    <a:pt x="2071" y="88"/>
                  </a:cubicBezTo>
                  <a:cubicBezTo>
                    <a:pt x="2061" y="50"/>
                    <a:pt x="2027" y="16"/>
                    <a:pt x="1984" y="6"/>
                  </a:cubicBezTo>
                  <a:cubicBezTo>
                    <a:pt x="1973" y="2"/>
                    <a:pt x="1963" y="0"/>
                    <a:pt x="195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3429000" y="-1794725"/>
              <a:ext cx="45850" cy="44300"/>
            </a:xfrm>
            <a:custGeom>
              <a:avLst/>
              <a:gdLst/>
              <a:ahLst/>
              <a:cxnLst/>
              <a:rect l="l" t="t" r="r" b="b"/>
              <a:pathLst>
                <a:path w="1834" h="1772" extrusionOk="0">
                  <a:moveTo>
                    <a:pt x="1725" y="1"/>
                  </a:moveTo>
                  <a:cubicBezTo>
                    <a:pt x="1706" y="1"/>
                    <a:pt x="1687" y="8"/>
                    <a:pt x="1670" y="25"/>
                  </a:cubicBezTo>
                  <a:lnTo>
                    <a:pt x="50" y="1641"/>
                  </a:lnTo>
                  <a:cubicBezTo>
                    <a:pt x="1" y="1697"/>
                    <a:pt x="52" y="1772"/>
                    <a:pt x="111" y="1772"/>
                  </a:cubicBezTo>
                  <a:cubicBezTo>
                    <a:pt x="128" y="1772"/>
                    <a:pt x="145" y="1766"/>
                    <a:pt x="161" y="1752"/>
                  </a:cubicBezTo>
                  <a:lnTo>
                    <a:pt x="1782" y="131"/>
                  </a:lnTo>
                  <a:cubicBezTo>
                    <a:pt x="1833" y="76"/>
                    <a:pt x="1783" y="1"/>
                    <a:pt x="172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-3429450" y="-1795575"/>
              <a:ext cx="46575" cy="46225"/>
            </a:xfrm>
            <a:custGeom>
              <a:avLst/>
              <a:gdLst/>
              <a:ahLst/>
              <a:cxnLst/>
              <a:rect l="l" t="t" r="r" b="b"/>
              <a:pathLst>
                <a:path w="1863" h="1849" extrusionOk="0">
                  <a:moveTo>
                    <a:pt x="1742" y="74"/>
                  </a:moveTo>
                  <a:cubicBezTo>
                    <a:pt x="1751" y="74"/>
                    <a:pt x="1761" y="78"/>
                    <a:pt x="1771" y="88"/>
                  </a:cubicBezTo>
                  <a:cubicBezTo>
                    <a:pt x="1785" y="103"/>
                    <a:pt x="1785" y="127"/>
                    <a:pt x="1771" y="141"/>
                  </a:cubicBezTo>
                  <a:lnTo>
                    <a:pt x="150" y="1757"/>
                  </a:lnTo>
                  <a:cubicBezTo>
                    <a:pt x="143" y="1764"/>
                    <a:pt x="133" y="1768"/>
                    <a:pt x="124" y="1768"/>
                  </a:cubicBezTo>
                  <a:cubicBezTo>
                    <a:pt x="114" y="1768"/>
                    <a:pt x="104" y="1764"/>
                    <a:pt x="97" y="1757"/>
                  </a:cubicBezTo>
                  <a:cubicBezTo>
                    <a:pt x="82" y="1742"/>
                    <a:pt x="82" y="1718"/>
                    <a:pt x="97" y="1704"/>
                  </a:cubicBezTo>
                  <a:lnTo>
                    <a:pt x="1717" y="88"/>
                  </a:lnTo>
                  <a:cubicBezTo>
                    <a:pt x="1722" y="78"/>
                    <a:pt x="1732" y="74"/>
                    <a:pt x="1742" y="74"/>
                  </a:cubicBezTo>
                  <a:close/>
                  <a:moveTo>
                    <a:pt x="1738" y="0"/>
                  </a:moveTo>
                  <a:cubicBezTo>
                    <a:pt x="1710" y="0"/>
                    <a:pt x="1685" y="14"/>
                    <a:pt x="1664" y="35"/>
                  </a:cubicBezTo>
                  <a:lnTo>
                    <a:pt x="44" y="1650"/>
                  </a:lnTo>
                  <a:cubicBezTo>
                    <a:pt x="0" y="1694"/>
                    <a:pt x="0" y="1767"/>
                    <a:pt x="44" y="1810"/>
                  </a:cubicBezTo>
                  <a:cubicBezTo>
                    <a:pt x="68" y="1834"/>
                    <a:pt x="97" y="1849"/>
                    <a:pt x="126" y="1849"/>
                  </a:cubicBezTo>
                  <a:cubicBezTo>
                    <a:pt x="160" y="1849"/>
                    <a:pt x="189" y="1834"/>
                    <a:pt x="208" y="1815"/>
                  </a:cubicBezTo>
                  <a:lnTo>
                    <a:pt x="1824" y="195"/>
                  </a:lnTo>
                  <a:cubicBezTo>
                    <a:pt x="1848" y="170"/>
                    <a:pt x="1863" y="141"/>
                    <a:pt x="1858" y="107"/>
                  </a:cubicBezTo>
                  <a:cubicBezTo>
                    <a:pt x="1853" y="49"/>
                    <a:pt x="1809" y="6"/>
                    <a:pt x="1751" y="1"/>
                  </a:cubicBezTo>
                  <a:cubicBezTo>
                    <a:pt x="1747" y="0"/>
                    <a:pt x="1743" y="0"/>
                    <a:pt x="1738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-3409575" y="-1775125"/>
              <a:ext cx="40475" cy="38950"/>
            </a:xfrm>
            <a:custGeom>
              <a:avLst/>
              <a:gdLst/>
              <a:ahLst/>
              <a:cxnLst/>
              <a:rect l="l" t="t" r="r" b="b"/>
              <a:pathLst>
                <a:path w="1619" h="1558" extrusionOk="0">
                  <a:moveTo>
                    <a:pt x="1509" y="0"/>
                  </a:moveTo>
                  <a:cubicBezTo>
                    <a:pt x="1493" y="0"/>
                    <a:pt x="1475" y="6"/>
                    <a:pt x="1459" y="20"/>
                  </a:cubicBezTo>
                  <a:lnTo>
                    <a:pt x="57" y="1423"/>
                  </a:lnTo>
                  <a:cubicBezTo>
                    <a:pt x="1" y="1479"/>
                    <a:pt x="51" y="1557"/>
                    <a:pt x="110" y="1557"/>
                  </a:cubicBezTo>
                  <a:cubicBezTo>
                    <a:pt x="128" y="1557"/>
                    <a:pt x="146" y="1550"/>
                    <a:pt x="163" y="1534"/>
                  </a:cubicBezTo>
                  <a:lnTo>
                    <a:pt x="1566" y="126"/>
                  </a:lnTo>
                  <a:cubicBezTo>
                    <a:pt x="1619" y="73"/>
                    <a:pt x="1568" y="0"/>
                    <a:pt x="150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-3409975" y="-1776150"/>
              <a:ext cx="41125" cy="40825"/>
            </a:xfrm>
            <a:custGeom>
              <a:avLst/>
              <a:gdLst/>
              <a:ahLst/>
              <a:cxnLst/>
              <a:rect l="l" t="t" r="r" b="b"/>
              <a:pathLst>
                <a:path w="1645" h="1633" extrusionOk="0">
                  <a:moveTo>
                    <a:pt x="1524" y="75"/>
                  </a:moveTo>
                  <a:cubicBezTo>
                    <a:pt x="1538" y="75"/>
                    <a:pt x="1548" y="80"/>
                    <a:pt x="1558" y="90"/>
                  </a:cubicBezTo>
                  <a:cubicBezTo>
                    <a:pt x="1572" y="104"/>
                    <a:pt x="1572" y="129"/>
                    <a:pt x="1558" y="143"/>
                  </a:cubicBezTo>
                  <a:lnTo>
                    <a:pt x="155" y="1546"/>
                  </a:lnTo>
                  <a:cubicBezTo>
                    <a:pt x="145" y="1555"/>
                    <a:pt x="135" y="1555"/>
                    <a:pt x="126" y="1560"/>
                  </a:cubicBezTo>
                  <a:cubicBezTo>
                    <a:pt x="116" y="1555"/>
                    <a:pt x="106" y="1551"/>
                    <a:pt x="102" y="1546"/>
                  </a:cubicBezTo>
                  <a:cubicBezTo>
                    <a:pt x="92" y="1536"/>
                    <a:pt x="87" y="1526"/>
                    <a:pt x="87" y="1517"/>
                  </a:cubicBezTo>
                  <a:cubicBezTo>
                    <a:pt x="87" y="1507"/>
                    <a:pt x="92" y="1497"/>
                    <a:pt x="102" y="1493"/>
                  </a:cubicBezTo>
                  <a:lnTo>
                    <a:pt x="1499" y="90"/>
                  </a:lnTo>
                  <a:cubicBezTo>
                    <a:pt x="1509" y="80"/>
                    <a:pt x="1514" y="75"/>
                    <a:pt x="1524" y="75"/>
                  </a:cubicBezTo>
                  <a:close/>
                  <a:moveTo>
                    <a:pt x="1529" y="0"/>
                  </a:moveTo>
                  <a:cubicBezTo>
                    <a:pt x="1499" y="0"/>
                    <a:pt x="1470" y="12"/>
                    <a:pt x="1451" y="37"/>
                  </a:cubicBezTo>
                  <a:lnTo>
                    <a:pt x="44" y="1439"/>
                  </a:lnTo>
                  <a:cubicBezTo>
                    <a:pt x="0" y="1483"/>
                    <a:pt x="0" y="1555"/>
                    <a:pt x="44" y="1599"/>
                  </a:cubicBezTo>
                  <a:cubicBezTo>
                    <a:pt x="68" y="1618"/>
                    <a:pt x="97" y="1633"/>
                    <a:pt x="126" y="1633"/>
                  </a:cubicBezTo>
                  <a:cubicBezTo>
                    <a:pt x="160" y="1633"/>
                    <a:pt x="184" y="1618"/>
                    <a:pt x="208" y="1599"/>
                  </a:cubicBezTo>
                  <a:lnTo>
                    <a:pt x="1611" y="196"/>
                  </a:lnTo>
                  <a:cubicBezTo>
                    <a:pt x="1635" y="172"/>
                    <a:pt x="1645" y="138"/>
                    <a:pt x="1645" y="109"/>
                  </a:cubicBezTo>
                  <a:cubicBezTo>
                    <a:pt x="1640" y="80"/>
                    <a:pt x="1630" y="56"/>
                    <a:pt x="1611" y="37"/>
                  </a:cubicBezTo>
                  <a:cubicBezTo>
                    <a:pt x="1589" y="12"/>
                    <a:pt x="1559" y="0"/>
                    <a:pt x="152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-3297750" y="-1663400"/>
              <a:ext cx="61825" cy="60325"/>
            </a:xfrm>
            <a:custGeom>
              <a:avLst/>
              <a:gdLst/>
              <a:ahLst/>
              <a:cxnLst/>
              <a:rect l="l" t="t" r="r" b="b"/>
              <a:pathLst>
                <a:path w="2473" h="2413" extrusionOk="0">
                  <a:moveTo>
                    <a:pt x="2362" y="1"/>
                  </a:moveTo>
                  <a:cubicBezTo>
                    <a:pt x="2345" y="1"/>
                    <a:pt x="2328" y="6"/>
                    <a:pt x="2312" y="20"/>
                  </a:cubicBezTo>
                  <a:cubicBezTo>
                    <a:pt x="1011" y="1321"/>
                    <a:pt x="1349" y="983"/>
                    <a:pt x="53" y="2284"/>
                  </a:cubicBezTo>
                  <a:cubicBezTo>
                    <a:pt x="1" y="2340"/>
                    <a:pt x="49" y="2413"/>
                    <a:pt x="107" y="2413"/>
                  </a:cubicBezTo>
                  <a:cubicBezTo>
                    <a:pt x="124" y="2413"/>
                    <a:pt x="143" y="2406"/>
                    <a:pt x="159" y="2390"/>
                  </a:cubicBezTo>
                  <a:lnTo>
                    <a:pt x="2423" y="127"/>
                  </a:lnTo>
                  <a:cubicBezTo>
                    <a:pt x="2472" y="74"/>
                    <a:pt x="2421" y="1"/>
                    <a:pt x="236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-3298250" y="-1664425"/>
              <a:ext cx="62775" cy="62375"/>
            </a:xfrm>
            <a:custGeom>
              <a:avLst/>
              <a:gdLst/>
              <a:ahLst/>
              <a:cxnLst/>
              <a:rect l="l" t="t" r="r" b="b"/>
              <a:pathLst>
                <a:path w="2511" h="2495" extrusionOk="0">
                  <a:moveTo>
                    <a:pt x="2390" y="76"/>
                  </a:moveTo>
                  <a:cubicBezTo>
                    <a:pt x="2404" y="81"/>
                    <a:pt x="2419" y="90"/>
                    <a:pt x="2424" y="105"/>
                  </a:cubicBezTo>
                  <a:cubicBezTo>
                    <a:pt x="2424" y="119"/>
                    <a:pt x="2424" y="129"/>
                    <a:pt x="2414" y="139"/>
                  </a:cubicBezTo>
                  <a:lnTo>
                    <a:pt x="150" y="2402"/>
                  </a:lnTo>
                  <a:cubicBezTo>
                    <a:pt x="143" y="2410"/>
                    <a:pt x="133" y="2413"/>
                    <a:pt x="124" y="2413"/>
                  </a:cubicBezTo>
                  <a:cubicBezTo>
                    <a:pt x="114" y="2413"/>
                    <a:pt x="104" y="2410"/>
                    <a:pt x="97" y="2402"/>
                  </a:cubicBezTo>
                  <a:cubicBezTo>
                    <a:pt x="83" y="2388"/>
                    <a:pt x="83" y="2364"/>
                    <a:pt x="97" y="2349"/>
                  </a:cubicBezTo>
                  <a:lnTo>
                    <a:pt x="2361" y="85"/>
                  </a:lnTo>
                  <a:cubicBezTo>
                    <a:pt x="2366" y="81"/>
                    <a:pt x="2375" y="76"/>
                    <a:pt x="2385" y="76"/>
                  </a:cubicBezTo>
                  <a:close/>
                  <a:moveTo>
                    <a:pt x="2390" y="0"/>
                  </a:moveTo>
                  <a:cubicBezTo>
                    <a:pt x="2360" y="0"/>
                    <a:pt x="2331" y="14"/>
                    <a:pt x="2308" y="37"/>
                  </a:cubicBezTo>
                  <a:lnTo>
                    <a:pt x="44" y="2301"/>
                  </a:lnTo>
                  <a:cubicBezTo>
                    <a:pt x="0" y="2340"/>
                    <a:pt x="0" y="2412"/>
                    <a:pt x="44" y="2456"/>
                  </a:cubicBezTo>
                  <a:cubicBezTo>
                    <a:pt x="68" y="2480"/>
                    <a:pt x="97" y="2494"/>
                    <a:pt x="126" y="2494"/>
                  </a:cubicBezTo>
                  <a:cubicBezTo>
                    <a:pt x="155" y="2494"/>
                    <a:pt x="184" y="2480"/>
                    <a:pt x="208" y="2460"/>
                  </a:cubicBezTo>
                  <a:lnTo>
                    <a:pt x="2472" y="197"/>
                  </a:lnTo>
                  <a:cubicBezTo>
                    <a:pt x="2496" y="168"/>
                    <a:pt x="2511" y="129"/>
                    <a:pt x="2501" y="90"/>
                  </a:cubicBezTo>
                  <a:cubicBezTo>
                    <a:pt x="2487" y="47"/>
                    <a:pt x="2458" y="18"/>
                    <a:pt x="2414" y="3"/>
                  </a:cubicBezTo>
                  <a:cubicBezTo>
                    <a:pt x="2406" y="1"/>
                    <a:pt x="2398" y="0"/>
                    <a:pt x="239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-3311900" y="-1677550"/>
              <a:ext cx="56650" cy="55050"/>
            </a:xfrm>
            <a:custGeom>
              <a:avLst/>
              <a:gdLst/>
              <a:ahLst/>
              <a:cxnLst/>
              <a:rect l="l" t="t" r="r" b="b"/>
              <a:pathLst>
                <a:path w="2266" h="2202" extrusionOk="0">
                  <a:moveTo>
                    <a:pt x="2156" y="1"/>
                  </a:moveTo>
                  <a:cubicBezTo>
                    <a:pt x="2138" y="1"/>
                    <a:pt x="2120" y="8"/>
                    <a:pt x="2104" y="25"/>
                  </a:cubicBezTo>
                  <a:lnTo>
                    <a:pt x="53" y="2071"/>
                  </a:lnTo>
                  <a:cubicBezTo>
                    <a:pt x="1" y="2123"/>
                    <a:pt x="52" y="2201"/>
                    <a:pt x="109" y="2201"/>
                  </a:cubicBezTo>
                  <a:cubicBezTo>
                    <a:pt x="126" y="2201"/>
                    <a:pt x="144" y="2194"/>
                    <a:pt x="159" y="2178"/>
                  </a:cubicBezTo>
                  <a:lnTo>
                    <a:pt x="2210" y="132"/>
                  </a:lnTo>
                  <a:cubicBezTo>
                    <a:pt x="2266" y="76"/>
                    <a:pt x="2214" y="1"/>
                    <a:pt x="2156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-3312400" y="-1678425"/>
              <a:ext cx="58375" cy="56900"/>
            </a:xfrm>
            <a:custGeom>
              <a:avLst/>
              <a:gdLst/>
              <a:ahLst/>
              <a:cxnLst/>
              <a:rect l="l" t="t" r="r" b="b"/>
              <a:pathLst>
                <a:path w="2335" h="2276" extrusionOk="0">
                  <a:moveTo>
                    <a:pt x="2172" y="75"/>
                  </a:moveTo>
                  <a:cubicBezTo>
                    <a:pt x="2182" y="75"/>
                    <a:pt x="2192" y="80"/>
                    <a:pt x="2201" y="89"/>
                  </a:cubicBezTo>
                  <a:cubicBezTo>
                    <a:pt x="2216" y="99"/>
                    <a:pt x="2216" y="123"/>
                    <a:pt x="2201" y="138"/>
                  </a:cubicBezTo>
                  <a:lnTo>
                    <a:pt x="155" y="2188"/>
                  </a:lnTo>
                  <a:cubicBezTo>
                    <a:pt x="147" y="2196"/>
                    <a:pt x="137" y="2199"/>
                    <a:pt x="128" y="2199"/>
                  </a:cubicBezTo>
                  <a:cubicBezTo>
                    <a:pt x="97" y="2199"/>
                    <a:pt x="71" y="2161"/>
                    <a:pt x="97" y="2135"/>
                  </a:cubicBezTo>
                  <a:lnTo>
                    <a:pt x="2148" y="84"/>
                  </a:lnTo>
                  <a:cubicBezTo>
                    <a:pt x="2153" y="80"/>
                    <a:pt x="2163" y="75"/>
                    <a:pt x="2172" y="75"/>
                  </a:cubicBezTo>
                  <a:close/>
                  <a:moveTo>
                    <a:pt x="2171" y="0"/>
                  </a:moveTo>
                  <a:cubicBezTo>
                    <a:pt x="2146" y="0"/>
                    <a:pt x="2119" y="9"/>
                    <a:pt x="2095" y="31"/>
                  </a:cubicBezTo>
                  <a:lnTo>
                    <a:pt x="49" y="2082"/>
                  </a:lnTo>
                  <a:cubicBezTo>
                    <a:pt x="0" y="2121"/>
                    <a:pt x="0" y="2198"/>
                    <a:pt x="49" y="2242"/>
                  </a:cubicBezTo>
                  <a:cubicBezTo>
                    <a:pt x="68" y="2261"/>
                    <a:pt x="97" y="2276"/>
                    <a:pt x="131" y="2276"/>
                  </a:cubicBezTo>
                  <a:cubicBezTo>
                    <a:pt x="160" y="2276"/>
                    <a:pt x="189" y="2261"/>
                    <a:pt x="208" y="2242"/>
                  </a:cubicBezTo>
                  <a:lnTo>
                    <a:pt x="2259" y="191"/>
                  </a:lnTo>
                  <a:cubicBezTo>
                    <a:pt x="2334" y="108"/>
                    <a:pt x="2258" y="0"/>
                    <a:pt x="2171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-3325950" y="-1691650"/>
              <a:ext cx="51050" cy="49650"/>
            </a:xfrm>
            <a:custGeom>
              <a:avLst/>
              <a:gdLst/>
              <a:ahLst/>
              <a:cxnLst/>
              <a:rect l="l" t="t" r="r" b="b"/>
              <a:pathLst>
                <a:path w="2042" h="1986" extrusionOk="0">
                  <a:moveTo>
                    <a:pt x="1937" y="1"/>
                  </a:moveTo>
                  <a:cubicBezTo>
                    <a:pt x="1920" y="1"/>
                    <a:pt x="1903" y="8"/>
                    <a:pt x="1887" y="23"/>
                  </a:cubicBezTo>
                  <a:lnTo>
                    <a:pt x="49" y="1856"/>
                  </a:lnTo>
                  <a:cubicBezTo>
                    <a:pt x="1" y="1912"/>
                    <a:pt x="50" y="1985"/>
                    <a:pt x="108" y="1985"/>
                  </a:cubicBezTo>
                  <a:cubicBezTo>
                    <a:pt x="125" y="1985"/>
                    <a:pt x="144" y="1979"/>
                    <a:pt x="160" y="1963"/>
                  </a:cubicBezTo>
                  <a:lnTo>
                    <a:pt x="1994" y="130"/>
                  </a:lnTo>
                  <a:cubicBezTo>
                    <a:pt x="2042" y="74"/>
                    <a:pt x="1993" y="1"/>
                    <a:pt x="193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-3326425" y="-1692525"/>
              <a:ext cx="52925" cy="51525"/>
            </a:xfrm>
            <a:custGeom>
              <a:avLst/>
              <a:gdLst/>
              <a:ahLst/>
              <a:cxnLst/>
              <a:rect l="l" t="t" r="r" b="b"/>
              <a:pathLst>
                <a:path w="2117" h="2061" extrusionOk="0">
                  <a:moveTo>
                    <a:pt x="1953" y="74"/>
                  </a:moveTo>
                  <a:cubicBezTo>
                    <a:pt x="1981" y="74"/>
                    <a:pt x="2006" y="109"/>
                    <a:pt x="1984" y="136"/>
                  </a:cubicBezTo>
                  <a:lnTo>
                    <a:pt x="150" y="1969"/>
                  </a:lnTo>
                  <a:cubicBezTo>
                    <a:pt x="143" y="1979"/>
                    <a:pt x="133" y="1983"/>
                    <a:pt x="124" y="1983"/>
                  </a:cubicBezTo>
                  <a:cubicBezTo>
                    <a:pt x="114" y="1983"/>
                    <a:pt x="104" y="1979"/>
                    <a:pt x="97" y="1969"/>
                  </a:cubicBezTo>
                  <a:cubicBezTo>
                    <a:pt x="83" y="1959"/>
                    <a:pt x="83" y="1935"/>
                    <a:pt x="97" y="1920"/>
                  </a:cubicBezTo>
                  <a:lnTo>
                    <a:pt x="1930" y="87"/>
                  </a:lnTo>
                  <a:lnTo>
                    <a:pt x="1930" y="82"/>
                  </a:lnTo>
                  <a:cubicBezTo>
                    <a:pt x="1938" y="76"/>
                    <a:pt x="1946" y="74"/>
                    <a:pt x="1953" y="74"/>
                  </a:cubicBezTo>
                  <a:close/>
                  <a:moveTo>
                    <a:pt x="1954" y="1"/>
                  </a:moveTo>
                  <a:cubicBezTo>
                    <a:pt x="1929" y="1"/>
                    <a:pt x="1902" y="11"/>
                    <a:pt x="1877" y="34"/>
                  </a:cubicBezTo>
                  <a:lnTo>
                    <a:pt x="44" y="1867"/>
                  </a:lnTo>
                  <a:cubicBezTo>
                    <a:pt x="0" y="1911"/>
                    <a:pt x="0" y="1983"/>
                    <a:pt x="44" y="2027"/>
                  </a:cubicBezTo>
                  <a:cubicBezTo>
                    <a:pt x="68" y="2046"/>
                    <a:pt x="97" y="2061"/>
                    <a:pt x="126" y="2061"/>
                  </a:cubicBezTo>
                  <a:cubicBezTo>
                    <a:pt x="155" y="2061"/>
                    <a:pt x="184" y="2051"/>
                    <a:pt x="204" y="2032"/>
                  </a:cubicBezTo>
                  <a:lnTo>
                    <a:pt x="2042" y="194"/>
                  </a:lnTo>
                  <a:cubicBezTo>
                    <a:pt x="2116" y="112"/>
                    <a:pt x="2041" y="1"/>
                    <a:pt x="195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-3340075" y="-1705675"/>
              <a:ext cx="45725" cy="44250"/>
            </a:xfrm>
            <a:custGeom>
              <a:avLst/>
              <a:gdLst/>
              <a:ahLst/>
              <a:cxnLst/>
              <a:rect l="l" t="t" r="r" b="b"/>
              <a:pathLst>
                <a:path w="1829" h="1770" extrusionOk="0">
                  <a:moveTo>
                    <a:pt x="1723" y="1"/>
                  </a:moveTo>
                  <a:cubicBezTo>
                    <a:pt x="1707" y="1"/>
                    <a:pt x="1689" y="7"/>
                    <a:pt x="1673" y="23"/>
                  </a:cubicBezTo>
                  <a:lnTo>
                    <a:pt x="53" y="1639"/>
                  </a:lnTo>
                  <a:cubicBezTo>
                    <a:pt x="0" y="1695"/>
                    <a:pt x="50" y="1770"/>
                    <a:pt x="110" y="1770"/>
                  </a:cubicBezTo>
                  <a:cubicBezTo>
                    <a:pt x="126" y="1770"/>
                    <a:pt x="144" y="1764"/>
                    <a:pt x="159" y="1750"/>
                  </a:cubicBezTo>
                  <a:lnTo>
                    <a:pt x="1780" y="130"/>
                  </a:lnTo>
                  <a:cubicBezTo>
                    <a:pt x="1828" y="74"/>
                    <a:pt x="1779" y="1"/>
                    <a:pt x="1723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-3340575" y="-1706650"/>
              <a:ext cx="46700" cy="46175"/>
            </a:xfrm>
            <a:custGeom>
              <a:avLst/>
              <a:gdLst/>
              <a:ahLst/>
              <a:cxnLst/>
              <a:rect l="l" t="t" r="r" b="b"/>
              <a:pathLst>
                <a:path w="1868" h="1847" extrusionOk="0">
                  <a:moveTo>
                    <a:pt x="1751" y="77"/>
                  </a:moveTo>
                  <a:cubicBezTo>
                    <a:pt x="1766" y="81"/>
                    <a:pt x="1776" y="91"/>
                    <a:pt x="1780" y="111"/>
                  </a:cubicBezTo>
                  <a:cubicBezTo>
                    <a:pt x="1785" y="120"/>
                    <a:pt x="1780" y="135"/>
                    <a:pt x="1771" y="140"/>
                  </a:cubicBezTo>
                  <a:lnTo>
                    <a:pt x="155" y="1760"/>
                  </a:lnTo>
                  <a:cubicBezTo>
                    <a:pt x="147" y="1768"/>
                    <a:pt x="137" y="1771"/>
                    <a:pt x="128" y="1771"/>
                  </a:cubicBezTo>
                  <a:cubicBezTo>
                    <a:pt x="97" y="1771"/>
                    <a:pt x="71" y="1733"/>
                    <a:pt x="97" y="1707"/>
                  </a:cubicBezTo>
                  <a:lnTo>
                    <a:pt x="1718" y="86"/>
                  </a:lnTo>
                  <a:cubicBezTo>
                    <a:pt x="1722" y="81"/>
                    <a:pt x="1732" y="77"/>
                    <a:pt x="1742" y="77"/>
                  </a:cubicBezTo>
                  <a:close/>
                  <a:moveTo>
                    <a:pt x="1742" y="0"/>
                  </a:moveTo>
                  <a:cubicBezTo>
                    <a:pt x="1713" y="0"/>
                    <a:pt x="1686" y="11"/>
                    <a:pt x="1664" y="33"/>
                  </a:cubicBezTo>
                  <a:lnTo>
                    <a:pt x="49" y="1654"/>
                  </a:lnTo>
                  <a:cubicBezTo>
                    <a:pt x="0" y="1697"/>
                    <a:pt x="0" y="1770"/>
                    <a:pt x="49" y="1813"/>
                  </a:cubicBezTo>
                  <a:cubicBezTo>
                    <a:pt x="68" y="1832"/>
                    <a:pt x="97" y="1847"/>
                    <a:pt x="131" y="1847"/>
                  </a:cubicBezTo>
                  <a:cubicBezTo>
                    <a:pt x="160" y="1847"/>
                    <a:pt x="189" y="1832"/>
                    <a:pt x="208" y="1813"/>
                  </a:cubicBezTo>
                  <a:lnTo>
                    <a:pt x="1829" y="193"/>
                  </a:lnTo>
                  <a:cubicBezTo>
                    <a:pt x="1858" y="169"/>
                    <a:pt x="1868" y="125"/>
                    <a:pt x="1858" y="91"/>
                  </a:cubicBezTo>
                  <a:cubicBezTo>
                    <a:pt x="1848" y="48"/>
                    <a:pt x="1814" y="14"/>
                    <a:pt x="1771" y="4"/>
                  </a:cubicBezTo>
                  <a:cubicBezTo>
                    <a:pt x="1761" y="2"/>
                    <a:pt x="1751" y="0"/>
                    <a:pt x="174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-3354125" y="-1719750"/>
              <a:ext cx="40325" cy="38850"/>
            </a:xfrm>
            <a:custGeom>
              <a:avLst/>
              <a:gdLst/>
              <a:ahLst/>
              <a:cxnLst/>
              <a:rect l="l" t="t" r="r" b="b"/>
              <a:pathLst>
                <a:path w="1613" h="1554" extrusionOk="0">
                  <a:moveTo>
                    <a:pt x="1504" y="1"/>
                  </a:moveTo>
                  <a:cubicBezTo>
                    <a:pt x="1488" y="1"/>
                    <a:pt x="1472" y="6"/>
                    <a:pt x="1457" y="20"/>
                  </a:cubicBezTo>
                  <a:lnTo>
                    <a:pt x="49" y="1428"/>
                  </a:lnTo>
                  <a:cubicBezTo>
                    <a:pt x="0" y="1481"/>
                    <a:pt x="51" y="1554"/>
                    <a:pt x="110" y="1554"/>
                  </a:cubicBezTo>
                  <a:cubicBezTo>
                    <a:pt x="127" y="1554"/>
                    <a:pt x="144" y="1548"/>
                    <a:pt x="160" y="1534"/>
                  </a:cubicBezTo>
                  <a:lnTo>
                    <a:pt x="1563" y="131"/>
                  </a:lnTo>
                  <a:cubicBezTo>
                    <a:pt x="1612" y="75"/>
                    <a:pt x="1561" y="1"/>
                    <a:pt x="150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-3354600" y="-1720800"/>
              <a:ext cx="41250" cy="40875"/>
            </a:xfrm>
            <a:custGeom>
              <a:avLst/>
              <a:gdLst/>
              <a:ahLst/>
              <a:cxnLst/>
              <a:rect l="l" t="t" r="r" b="b"/>
              <a:pathLst>
                <a:path w="1650" h="1635" extrusionOk="0">
                  <a:moveTo>
                    <a:pt x="1529" y="77"/>
                  </a:moveTo>
                  <a:cubicBezTo>
                    <a:pt x="1539" y="77"/>
                    <a:pt x="1548" y="82"/>
                    <a:pt x="1553" y="91"/>
                  </a:cubicBezTo>
                  <a:cubicBezTo>
                    <a:pt x="1572" y="106"/>
                    <a:pt x="1572" y="130"/>
                    <a:pt x="1553" y="144"/>
                  </a:cubicBezTo>
                  <a:lnTo>
                    <a:pt x="150" y="1547"/>
                  </a:lnTo>
                  <a:cubicBezTo>
                    <a:pt x="145" y="1552"/>
                    <a:pt x="136" y="1557"/>
                    <a:pt x="126" y="1557"/>
                  </a:cubicBezTo>
                  <a:cubicBezTo>
                    <a:pt x="116" y="1557"/>
                    <a:pt x="107" y="1552"/>
                    <a:pt x="97" y="1547"/>
                  </a:cubicBezTo>
                  <a:cubicBezTo>
                    <a:pt x="92" y="1538"/>
                    <a:pt x="87" y="1528"/>
                    <a:pt x="87" y="1518"/>
                  </a:cubicBezTo>
                  <a:cubicBezTo>
                    <a:pt x="83" y="1508"/>
                    <a:pt x="87" y="1499"/>
                    <a:pt x="97" y="1494"/>
                  </a:cubicBezTo>
                  <a:lnTo>
                    <a:pt x="1500" y="91"/>
                  </a:lnTo>
                  <a:cubicBezTo>
                    <a:pt x="1505" y="82"/>
                    <a:pt x="1514" y="77"/>
                    <a:pt x="1524" y="77"/>
                  </a:cubicBezTo>
                  <a:close/>
                  <a:moveTo>
                    <a:pt x="1524" y="1"/>
                  </a:moveTo>
                  <a:cubicBezTo>
                    <a:pt x="1496" y="1"/>
                    <a:pt x="1470" y="11"/>
                    <a:pt x="1451" y="33"/>
                  </a:cubicBezTo>
                  <a:lnTo>
                    <a:pt x="44" y="1441"/>
                  </a:lnTo>
                  <a:cubicBezTo>
                    <a:pt x="0" y="1484"/>
                    <a:pt x="0" y="1557"/>
                    <a:pt x="44" y="1600"/>
                  </a:cubicBezTo>
                  <a:cubicBezTo>
                    <a:pt x="68" y="1620"/>
                    <a:pt x="97" y="1634"/>
                    <a:pt x="126" y="1634"/>
                  </a:cubicBezTo>
                  <a:cubicBezTo>
                    <a:pt x="155" y="1634"/>
                    <a:pt x="184" y="1625"/>
                    <a:pt x="208" y="1600"/>
                  </a:cubicBezTo>
                  <a:lnTo>
                    <a:pt x="1611" y="198"/>
                  </a:lnTo>
                  <a:cubicBezTo>
                    <a:pt x="1640" y="169"/>
                    <a:pt x="1650" y="130"/>
                    <a:pt x="1640" y="91"/>
                  </a:cubicBezTo>
                  <a:cubicBezTo>
                    <a:pt x="1630" y="48"/>
                    <a:pt x="1597" y="19"/>
                    <a:pt x="1553" y="4"/>
                  </a:cubicBezTo>
                  <a:cubicBezTo>
                    <a:pt x="1543" y="2"/>
                    <a:pt x="1534" y="1"/>
                    <a:pt x="152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-3437700" y="-1844600"/>
              <a:ext cx="152125" cy="233150"/>
            </a:xfrm>
            <a:custGeom>
              <a:avLst/>
              <a:gdLst/>
              <a:ahLst/>
              <a:cxnLst/>
              <a:rect l="l" t="t" r="r" b="b"/>
              <a:pathLst>
                <a:path w="6085" h="9326" extrusionOk="0">
                  <a:moveTo>
                    <a:pt x="105" y="0"/>
                  </a:moveTo>
                  <a:cubicBezTo>
                    <a:pt x="52" y="0"/>
                    <a:pt x="1" y="56"/>
                    <a:pt x="35" y="114"/>
                  </a:cubicBezTo>
                  <a:cubicBezTo>
                    <a:pt x="1032" y="1667"/>
                    <a:pt x="4925" y="7742"/>
                    <a:pt x="5922" y="9290"/>
                  </a:cubicBezTo>
                  <a:cubicBezTo>
                    <a:pt x="5938" y="9315"/>
                    <a:pt x="5960" y="9325"/>
                    <a:pt x="5982" y="9325"/>
                  </a:cubicBezTo>
                  <a:cubicBezTo>
                    <a:pt x="6034" y="9325"/>
                    <a:pt x="6085" y="9269"/>
                    <a:pt x="6048" y="9208"/>
                  </a:cubicBezTo>
                  <a:cubicBezTo>
                    <a:pt x="5056" y="7660"/>
                    <a:pt x="1157" y="1585"/>
                    <a:pt x="166" y="32"/>
                  </a:cubicBezTo>
                  <a:cubicBezTo>
                    <a:pt x="149" y="10"/>
                    <a:pt x="127" y="0"/>
                    <a:pt x="10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-3438175" y="-1845525"/>
              <a:ext cx="153000" cy="235000"/>
            </a:xfrm>
            <a:custGeom>
              <a:avLst/>
              <a:gdLst/>
              <a:ahLst/>
              <a:cxnLst/>
              <a:rect l="l" t="t" r="r" b="b"/>
              <a:pathLst>
                <a:path w="6120" h="9400" extrusionOk="0">
                  <a:moveTo>
                    <a:pt x="127" y="74"/>
                  </a:moveTo>
                  <a:cubicBezTo>
                    <a:pt x="136" y="74"/>
                    <a:pt x="146" y="79"/>
                    <a:pt x="156" y="93"/>
                  </a:cubicBezTo>
                  <a:lnTo>
                    <a:pt x="6038" y="9269"/>
                  </a:lnTo>
                  <a:cubicBezTo>
                    <a:pt x="6042" y="9274"/>
                    <a:pt x="6042" y="9284"/>
                    <a:pt x="6042" y="9293"/>
                  </a:cubicBezTo>
                  <a:cubicBezTo>
                    <a:pt x="6038" y="9303"/>
                    <a:pt x="6033" y="9313"/>
                    <a:pt x="6023" y="9317"/>
                  </a:cubicBezTo>
                  <a:cubicBezTo>
                    <a:pt x="6013" y="9322"/>
                    <a:pt x="6004" y="9327"/>
                    <a:pt x="5994" y="9327"/>
                  </a:cubicBezTo>
                  <a:cubicBezTo>
                    <a:pt x="5984" y="9322"/>
                    <a:pt x="5980" y="9317"/>
                    <a:pt x="5975" y="9308"/>
                  </a:cubicBezTo>
                  <a:lnTo>
                    <a:pt x="88" y="132"/>
                  </a:lnTo>
                  <a:cubicBezTo>
                    <a:pt x="83" y="122"/>
                    <a:pt x="78" y="108"/>
                    <a:pt x="88" y="98"/>
                  </a:cubicBezTo>
                  <a:cubicBezTo>
                    <a:pt x="93" y="84"/>
                    <a:pt x="107" y="74"/>
                    <a:pt x="127" y="74"/>
                  </a:cubicBezTo>
                  <a:close/>
                  <a:moveTo>
                    <a:pt x="129" y="1"/>
                  </a:moveTo>
                  <a:cubicBezTo>
                    <a:pt x="125" y="1"/>
                    <a:pt x="121" y="1"/>
                    <a:pt x="117" y="1"/>
                  </a:cubicBezTo>
                  <a:cubicBezTo>
                    <a:pt x="74" y="1"/>
                    <a:pt x="35" y="26"/>
                    <a:pt x="15" y="64"/>
                  </a:cubicBezTo>
                  <a:cubicBezTo>
                    <a:pt x="1" y="98"/>
                    <a:pt x="1" y="142"/>
                    <a:pt x="25" y="175"/>
                  </a:cubicBezTo>
                  <a:lnTo>
                    <a:pt x="5907" y="9351"/>
                  </a:lnTo>
                  <a:cubicBezTo>
                    <a:pt x="5926" y="9380"/>
                    <a:pt x="5960" y="9400"/>
                    <a:pt x="5999" y="9400"/>
                  </a:cubicBezTo>
                  <a:cubicBezTo>
                    <a:pt x="6023" y="9400"/>
                    <a:pt x="6042" y="9395"/>
                    <a:pt x="6062" y="9380"/>
                  </a:cubicBezTo>
                  <a:cubicBezTo>
                    <a:pt x="6086" y="9366"/>
                    <a:pt x="6105" y="9342"/>
                    <a:pt x="6115" y="9317"/>
                  </a:cubicBezTo>
                  <a:cubicBezTo>
                    <a:pt x="6120" y="9284"/>
                    <a:pt x="6115" y="9255"/>
                    <a:pt x="6100" y="9226"/>
                  </a:cubicBezTo>
                  <a:lnTo>
                    <a:pt x="214" y="50"/>
                  </a:lnTo>
                  <a:cubicBezTo>
                    <a:pt x="196" y="19"/>
                    <a:pt x="163" y="1"/>
                    <a:pt x="129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-3479050" y="-1803500"/>
              <a:ext cx="234800" cy="150925"/>
            </a:xfrm>
            <a:custGeom>
              <a:avLst/>
              <a:gdLst/>
              <a:ahLst/>
              <a:cxnLst/>
              <a:rect l="l" t="t" r="r" b="b"/>
              <a:pathLst>
                <a:path w="9392" h="6037" extrusionOk="0">
                  <a:moveTo>
                    <a:pt x="109" y="0"/>
                  </a:moveTo>
                  <a:cubicBezTo>
                    <a:pt x="42" y="0"/>
                    <a:pt x="0" y="95"/>
                    <a:pt x="69" y="139"/>
                  </a:cubicBezTo>
                  <a:lnTo>
                    <a:pt x="9245" y="6026"/>
                  </a:lnTo>
                  <a:cubicBezTo>
                    <a:pt x="9258" y="6034"/>
                    <a:pt x="9271" y="6037"/>
                    <a:pt x="9283" y="6037"/>
                  </a:cubicBezTo>
                  <a:cubicBezTo>
                    <a:pt x="9348" y="6037"/>
                    <a:pt x="9392" y="5944"/>
                    <a:pt x="9327" y="5895"/>
                  </a:cubicBezTo>
                  <a:lnTo>
                    <a:pt x="151" y="13"/>
                  </a:lnTo>
                  <a:cubicBezTo>
                    <a:pt x="136" y="4"/>
                    <a:pt x="122" y="0"/>
                    <a:pt x="10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-3479150" y="-1804450"/>
              <a:ext cx="235450" cy="152825"/>
            </a:xfrm>
            <a:custGeom>
              <a:avLst/>
              <a:gdLst/>
              <a:ahLst/>
              <a:cxnLst/>
              <a:rect l="l" t="t" r="r" b="b"/>
              <a:pathLst>
                <a:path w="9418" h="6113" extrusionOk="0">
                  <a:moveTo>
                    <a:pt x="114" y="75"/>
                  </a:moveTo>
                  <a:cubicBezTo>
                    <a:pt x="121" y="75"/>
                    <a:pt x="129" y="77"/>
                    <a:pt x="136" y="80"/>
                  </a:cubicBezTo>
                  <a:lnTo>
                    <a:pt x="9307" y="5962"/>
                  </a:lnTo>
                  <a:cubicBezTo>
                    <a:pt x="9321" y="5967"/>
                    <a:pt x="9326" y="5982"/>
                    <a:pt x="9326" y="5991"/>
                  </a:cubicBezTo>
                  <a:cubicBezTo>
                    <a:pt x="9326" y="6011"/>
                    <a:pt x="9316" y="6025"/>
                    <a:pt x="9302" y="6030"/>
                  </a:cubicBezTo>
                  <a:cubicBezTo>
                    <a:pt x="9297" y="6032"/>
                    <a:pt x="9291" y="6034"/>
                    <a:pt x="9285" y="6034"/>
                  </a:cubicBezTo>
                  <a:cubicBezTo>
                    <a:pt x="9279" y="6034"/>
                    <a:pt x="9273" y="6032"/>
                    <a:pt x="9268" y="6030"/>
                  </a:cubicBezTo>
                  <a:lnTo>
                    <a:pt x="92" y="148"/>
                  </a:lnTo>
                  <a:lnTo>
                    <a:pt x="92" y="143"/>
                  </a:lnTo>
                  <a:cubicBezTo>
                    <a:pt x="73" y="134"/>
                    <a:pt x="68" y="109"/>
                    <a:pt x="82" y="90"/>
                  </a:cubicBezTo>
                  <a:cubicBezTo>
                    <a:pt x="89" y="81"/>
                    <a:pt x="101" y="75"/>
                    <a:pt x="114" y="75"/>
                  </a:cubicBezTo>
                  <a:close/>
                  <a:moveTo>
                    <a:pt x="114" y="0"/>
                  </a:moveTo>
                  <a:cubicBezTo>
                    <a:pt x="99" y="0"/>
                    <a:pt x="83" y="4"/>
                    <a:pt x="68" y="13"/>
                  </a:cubicBezTo>
                  <a:cubicBezTo>
                    <a:pt x="29" y="32"/>
                    <a:pt x="0" y="71"/>
                    <a:pt x="0" y="114"/>
                  </a:cubicBezTo>
                  <a:cubicBezTo>
                    <a:pt x="0" y="153"/>
                    <a:pt x="20" y="192"/>
                    <a:pt x="53" y="211"/>
                  </a:cubicBezTo>
                  <a:lnTo>
                    <a:pt x="9229" y="6093"/>
                  </a:lnTo>
                  <a:cubicBezTo>
                    <a:pt x="9244" y="6107"/>
                    <a:pt x="9268" y="6112"/>
                    <a:pt x="9287" y="6112"/>
                  </a:cubicBezTo>
                  <a:cubicBezTo>
                    <a:pt x="9326" y="6112"/>
                    <a:pt x="9360" y="6093"/>
                    <a:pt x="9384" y="6059"/>
                  </a:cubicBezTo>
                  <a:cubicBezTo>
                    <a:pt x="9418" y="6006"/>
                    <a:pt x="9403" y="5933"/>
                    <a:pt x="9350" y="5904"/>
                  </a:cubicBezTo>
                  <a:lnTo>
                    <a:pt x="174" y="17"/>
                  </a:lnTo>
                  <a:cubicBezTo>
                    <a:pt x="155" y="7"/>
                    <a:pt x="135" y="0"/>
                    <a:pt x="114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-3458325" y="-1823975"/>
              <a:ext cx="193375" cy="191875"/>
            </a:xfrm>
            <a:custGeom>
              <a:avLst/>
              <a:gdLst/>
              <a:ahLst/>
              <a:cxnLst/>
              <a:rect l="l" t="t" r="r" b="b"/>
              <a:pathLst>
                <a:path w="7735" h="7675" extrusionOk="0">
                  <a:moveTo>
                    <a:pt x="7626" y="0"/>
                  </a:moveTo>
                  <a:cubicBezTo>
                    <a:pt x="7610" y="0"/>
                    <a:pt x="7594" y="6"/>
                    <a:pt x="7579" y="20"/>
                  </a:cubicBezTo>
                  <a:lnTo>
                    <a:pt x="52" y="7546"/>
                  </a:lnTo>
                  <a:cubicBezTo>
                    <a:pt x="0" y="7602"/>
                    <a:pt x="48" y="7675"/>
                    <a:pt x="106" y="7675"/>
                  </a:cubicBezTo>
                  <a:cubicBezTo>
                    <a:pt x="124" y="7675"/>
                    <a:pt x="142" y="7668"/>
                    <a:pt x="159" y="7653"/>
                  </a:cubicBezTo>
                  <a:lnTo>
                    <a:pt x="7685" y="131"/>
                  </a:lnTo>
                  <a:cubicBezTo>
                    <a:pt x="7734" y="74"/>
                    <a:pt x="7683" y="0"/>
                    <a:pt x="762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-3458850" y="-1824975"/>
              <a:ext cx="194250" cy="193900"/>
            </a:xfrm>
            <a:custGeom>
              <a:avLst/>
              <a:gdLst/>
              <a:ahLst/>
              <a:cxnLst/>
              <a:rect l="l" t="t" r="r" b="b"/>
              <a:pathLst>
                <a:path w="7770" h="7756" extrusionOk="0">
                  <a:moveTo>
                    <a:pt x="7648" y="74"/>
                  </a:moveTo>
                  <a:cubicBezTo>
                    <a:pt x="7658" y="79"/>
                    <a:pt x="7668" y="84"/>
                    <a:pt x="7677" y="89"/>
                  </a:cubicBezTo>
                  <a:cubicBezTo>
                    <a:pt x="7682" y="98"/>
                    <a:pt x="7687" y="103"/>
                    <a:pt x="7687" y="118"/>
                  </a:cubicBezTo>
                  <a:cubicBezTo>
                    <a:pt x="7687" y="127"/>
                    <a:pt x="7687" y="137"/>
                    <a:pt x="7677" y="142"/>
                  </a:cubicBezTo>
                  <a:lnTo>
                    <a:pt x="151" y="7668"/>
                  </a:lnTo>
                  <a:cubicBezTo>
                    <a:pt x="143" y="7676"/>
                    <a:pt x="135" y="7679"/>
                    <a:pt x="126" y="7679"/>
                  </a:cubicBezTo>
                  <a:cubicBezTo>
                    <a:pt x="97" y="7679"/>
                    <a:pt x="71" y="7641"/>
                    <a:pt x="98" y="7615"/>
                  </a:cubicBezTo>
                  <a:lnTo>
                    <a:pt x="7624" y="89"/>
                  </a:lnTo>
                  <a:cubicBezTo>
                    <a:pt x="7629" y="79"/>
                    <a:pt x="7639" y="79"/>
                    <a:pt x="7648" y="79"/>
                  </a:cubicBezTo>
                  <a:lnTo>
                    <a:pt x="7648" y="74"/>
                  </a:lnTo>
                  <a:close/>
                  <a:moveTo>
                    <a:pt x="7645" y="1"/>
                  </a:moveTo>
                  <a:cubicBezTo>
                    <a:pt x="7617" y="1"/>
                    <a:pt x="7592" y="14"/>
                    <a:pt x="7571" y="35"/>
                  </a:cubicBezTo>
                  <a:lnTo>
                    <a:pt x="44" y="7562"/>
                  </a:lnTo>
                  <a:cubicBezTo>
                    <a:pt x="1" y="7605"/>
                    <a:pt x="1" y="7678"/>
                    <a:pt x="44" y="7722"/>
                  </a:cubicBezTo>
                  <a:cubicBezTo>
                    <a:pt x="69" y="7741"/>
                    <a:pt x="98" y="7755"/>
                    <a:pt x="127" y="7755"/>
                  </a:cubicBezTo>
                  <a:cubicBezTo>
                    <a:pt x="160" y="7755"/>
                    <a:pt x="185" y="7741"/>
                    <a:pt x="209" y="7722"/>
                  </a:cubicBezTo>
                  <a:lnTo>
                    <a:pt x="7735" y="195"/>
                  </a:lnTo>
                  <a:cubicBezTo>
                    <a:pt x="7755" y="171"/>
                    <a:pt x="7769" y="142"/>
                    <a:pt x="7769" y="108"/>
                  </a:cubicBezTo>
                  <a:cubicBezTo>
                    <a:pt x="7759" y="50"/>
                    <a:pt x="7716" y="6"/>
                    <a:pt x="7658" y="2"/>
                  </a:cubicBezTo>
                  <a:cubicBezTo>
                    <a:pt x="7653" y="1"/>
                    <a:pt x="7649" y="1"/>
                    <a:pt x="764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-3297750" y="-1853000"/>
              <a:ext cx="61825" cy="60375"/>
            </a:xfrm>
            <a:custGeom>
              <a:avLst/>
              <a:gdLst/>
              <a:ahLst/>
              <a:cxnLst/>
              <a:rect l="l" t="t" r="r" b="b"/>
              <a:pathLst>
                <a:path w="2473" h="2415" extrusionOk="0">
                  <a:moveTo>
                    <a:pt x="110" y="0"/>
                  </a:moveTo>
                  <a:cubicBezTo>
                    <a:pt x="50" y="0"/>
                    <a:pt x="0" y="74"/>
                    <a:pt x="53" y="131"/>
                  </a:cubicBezTo>
                  <a:lnTo>
                    <a:pt x="2312" y="2395"/>
                  </a:lnTo>
                  <a:cubicBezTo>
                    <a:pt x="2328" y="2409"/>
                    <a:pt x="2345" y="2414"/>
                    <a:pt x="2362" y="2414"/>
                  </a:cubicBezTo>
                  <a:cubicBezTo>
                    <a:pt x="2421" y="2414"/>
                    <a:pt x="2472" y="2340"/>
                    <a:pt x="2423" y="2284"/>
                  </a:cubicBezTo>
                  <a:lnTo>
                    <a:pt x="159" y="20"/>
                  </a:lnTo>
                  <a:cubicBezTo>
                    <a:pt x="143" y="6"/>
                    <a:pt x="126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-3299200" y="-1854000"/>
              <a:ext cx="63600" cy="62325"/>
            </a:xfrm>
            <a:custGeom>
              <a:avLst/>
              <a:gdLst/>
              <a:ahLst/>
              <a:cxnLst/>
              <a:rect l="l" t="t" r="r" b="b"/>
              <a:pathLst>
                <a:path w="2544" h="2493" extrusionOk="0">
                  <a:moveTo>
                    <a:pt x="164" y="79"/>
                  </a:moveTo>
                  <a:cubicBezTo>
                    <a:pt x="174" y="79"/>
                    <a:pt x="184" y="79"/>
                    <a:pt x="193" y="89"/>
                  </a:cubicBezTo>
                  <a:lnTo>
                    <a:pt x="2452" y="2353"/>
                  </a:lnTo>
                  <a:cubicBezTo>
                    <a:pt x="2462" y="2357"/>
                    <a:pt x="2467" y="2372"/>
                    <a:pt x="2462" y="2386"/>
                  </a:cubicBezTo>
                  <a:cubicBezTo>
                    <a:pt x="2462" y="2401"/>
                    <a:pt x="2447" y="2411"/>
                    <a:pt x="2433" y="2415"/>
                  </a:cubicBezTo>
                  <a:cubicBezTo>
                    <a:pt x="2430" y="2417"/>
                    <a:pt x="2427" y="2417"/>
                    <a:pt x="2424" y="2417"/>
                  </a:cubicBezTo>
                  <a:cubicBezTo>
                    <a:pt x="2416" y="2417"/>
                    <a:pt x="2406" y="2413"/>
                    <a:pt x="2399" y="2406"/>
                  </a:cubicBezTo>
                  <a:lnTo>
                    <a:pt x="135" y="142"/>
                  </a:lnTo>
                  <a:cubicBezTo>
                    <a:pt x="121" y="128"/>
                    <a:pt x="121" y="103"/>
                    <a:pt x="135" y="89"/>
                  </a:cubicBezTo>
                  <a:cubicBezTo>
                    <a:pt x="145" y="84"/>
                    <a:pt x="155" y="79"/>
                    <a:pt x="164" y="79"/>
                  </a:cubicBezTo>
                  <a:close/>
                  <a:moveTo>
                    <a:pt x="163" y="1"/>
                  </a:moveTo>
                  <a:cubicBezTo>
                    <a:pt x="75" y="1"/>
                    <a:pt x="0" y="114"/>
                    <a:pt x="82" y="195"/>
                  </a:cubicBezTo>
                  <a:lnTo>
                    <a:pt x="2346" y="2459"/>
                  </a:lnTo>
                  <a:cubicBezTo>
                    <a:pt x="2365" y="2478"/>
                    <a:pt x="2394" y="2493"/>
                    <a:pt x="2423" y="2493"/>
                  </a:cubicBezTo>
                  <a:cubicBezTo>
                    <a:pt x="2433" y="2493"/>
                    <a:pt x="2442" y="2493"/>
                    <a:pt x="2452" y="2488"/>
                  </a:cubicBezTo>
                  <a:cubicBezTo>
                    <a:pt x="2491" y="2478"/>
                    <a:pt x="2525" y="2444"/>
                    <a:pt x="2534" y="2406"/>
                  </a:cubicBezTo>
                  <a:cubicBezTo>
                    <a:pt x="2544" y="2367"/>
                    <a:pt x="2534" y="2324"/>
                    <a:pt x="2505" y="2299"/>
                  </a:cubicBezTo>
                  <a:lnTo>
                    <a:pt x="242" y="36"/>
                  </a:lnTo>
                  <a:cubicBezTo>
                    <a:pt x="217" y="11"/>
                    <a:pt x="189" y="1"/>
                    <a:pt x="163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-3311900" y="-1833600"/>
              <a:ext cx="56650" cy="55125"/>
            </a:xfrm>
            <a:custGeom>
              <a:avLst/>
              <a:gdLst/>
              <a:ahLst/>
              <a:cxnLst/>
              <a:rect l="l" t="t" r="r" b="b"/>
              <a:pathLst>
                <a:path w="2266" h="2205" extrusionOk="0">
                  <a:moveTo>
                    <a:pt x="110" y="1"/>
                  </a:moveTo>
                  <a:cubicBezTo>
                    <a:pt x="53" y="1"/>
                    <a:pt x="1" y="78"/>
                    <a:pt x="53" y="134"/>
                  </a:cubicBezTo>
                  <a:lnTo>
                    <a:pt x="2104" y="2180"/>
                  </a:lnTo>
                  <a:cubicBezTo>
                    <a:pt x="2120" y="2197"/>
                    <a:pt x="2138" y="2204"/>
                    <a:pt x="2156" y="2204"/>
                  </a:cubicBezTo>
                  <a:cubicBezTo>
                    <a:pt x="2214" y="2204"/>
                    <a:pt x="2266" y="2129"/>
                    <a:pt x="2210" y="2073"/>
                  </a:cubicBezTo>
                  <a:lnTo>
                    <a:pt x="159" y="23"/>
                  </a:ln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-3313175" y="-1834475"/>
              <a:ext cx="58350" cy="56950"/>
            </a:xfrm>
            <a:custGeom>
              <a:avLst/>
              <a:gdLst/>
              <a:ahLst/>
              <a:cxnLst/>
              <a:rect l="l" t="t" r="r" b="b"/>
              <a:pathLst>
                <a:path w="2334" h="2278" extrusionOk="0">
                  <a:moveTo>
                    <a:pt x="162" y="77"/>
                  </a:moveTo>
                  <a:cubicBezTo>
                    <a:pt x="172" y="77"/>
                    <a:pt x="177" y="82"/>
                    <a:pt x="186" y="91"/>
                  </a:cubicBezTo>
                  <a:lnTo>
                    <a:pt x="2237" y="2133"/>
                  </a:lnTo>
                  <a:cubicBezTo>
                    <a:pt x="2242" y="2142"/>
                    <a:pt x="2247" y="2157"/>
                    <a:pt x="2247" y="2167"/>
                  </a:cubicBezTo>
                  <a:cubicBezTo>
                    <a:pt x="2242" y="2181"/>
                    <a:pt x="2228" y="2196"/>
                    <a:pt x="2213" y="2200"/>
                  </a:cubicBezTo>
                  <a:cubicBezTo>
                    <a:pt x="2203" y="2200"/>
                    <a:pt x="2189" y="2200"/>
                    <a:pt x="2179" y="2191"/>
                  </a:cubicBezTo>
                  <a:lnTo>
                    <a:pt x="133" y="140"/>
                  </a:lnTo>
                  <a:cubicBezTo>
                    <a:pt x="119" y="125"/>
                    <a:pt x="119" y="101"/>
                    <a:pt x="133" y="87"/>
                  </a:cubicBezTo>
                  <a:cubicBezTo>
                    <a:pt x="138" y="82"/>
                    <a:pt x="148" y="77"/>
                    <a:pt x="162" y="77"/>
                  </a:cubicBezTo>
                  <a:close/>
                  <a:moveTo>
                    <a:pt x="162" y="0"/>
                  </a:moveTo>
                  <a:cubicBezTo>
                    <a:pt x="75" y="0"/>
                    <a:pt x="0" y="111"/>
                    <a:pt x="75" y="193"/>
                  </a:cubicBezTo>
                  <a:lnTo>
                    <a:pt x="2126" y="2244"/>
                  </a:lnTo>
                  <a:cubicBezTo>
                    <a:pt x="2145" y="2263"/>
                    <a:pt x="2174" y="2273"/>
                    <a:pt x="2203" y="2278"/>
                  </a:cubicBezTo>
                  <a:lnTo>
                    <a:pt x="2213" y="2278"/>
                  </a:lnTo>
                  <a:cubicBezTo>
                    <a:pt x="2242" y="2273"/>
                    <a:pt x="2266" y="2258"/>
                    <a:pt x="2286" y="2239"/>
                  </a:cubicBezTo>
                  <a:cubicBezTo>
                    <a:pt x="2334" y="2196"/>
                    <a:pt x="2334" y="2123"/>
                    <a:pt x="2286" y="2079"/>
                  </a:cubicBezTo>
                  <a:lnTo>
                    <a:pt x="239" y="33"/>
                  </a:lnTo>
                  <a:cubicBezTo>
                    <a:pt x="215" y="10"/>
                    <a:pt x="188" y="0"/>
                    <a:pt x="16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-3325950" y="-1814075"/>
              <a:ext cx="51075" cy="49625"/>
            </a:xfrm>
            <a:custGeom>
              <a:avLst/>
              <a:gdLst/>
              <a:ahLst/>
              <a:cxnLst/>
              <a:rect l="l" t="t" r="r" b="b"/>
              <a:pathLst>
                <a:path w="2043" h="1985" extrusionOk="0">
                  <a:moveTo>
                    <a:pt x="110" y="1"/>
                  </a:moveTo>
                  <a:cubicBezTo>
                    <a:pt x="51" y="1"/>
                    <a:pt x="0" y="75"/>
                    <a:pt x="49" y="132"/>
                  </a:cubicBezTo>
                  <a:lnTo>
                    <a:pt x="1887" y="1965"/>
                  </a:lnTo>
                  <a:cubicBezTo>
                    <a:pt x="1902" y="1979"/>
                    <a:pt x="1919" y="1984"/>
                    <a:pt x="1935" y="1984"/>
                  </a:cubicBezTo>
                  <a:cubicBezTo>
                    <a:pt x="1992" y="1984"/>
                    <a:pt x="2043" y="1910"/>
                    <a:pt x="1994" y="1854"/>
                  </a:cubicBezTo>
                  <a:lnTo>
                    <a:pt x="160" y="20"/>
                  </a:ln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-3326175" y="-1815050"/>
              <a:ext cx="51900" cy="51550"/>
            </a:xfrm>
            <a:custGeom>
              <a:avLst/>
              <a:gdLst/>
              <a:ahLst/>
              <a:cxnLst/>
              <a:rect l="l" t="t" r="r" b="b"/>
              <a:pathLst>
                <a:path w="2076" h="2062" extrusionOk="0">
                  <a:moveTo>
                    <a:pt x="124" y="77"/>
                  </a:moveTo>
                  <a:cubicBezTo>
                    <a:pt x="131" y="77"/>
                    <a:pt x="138" y="81"/>
                    <a:pt x="145" y="88"/>
                  </a:cubicBezTo>
                  <a:lnTo>
                    <a:pt x="1978" y="1922"/>
                  </a:lnTo>
                  <a:cubicBezTo>
                    <a:pt x="2001" y="1948"/>
                    <a:pt x="1976" y="1984"/>
                    <a:pt x="1948" y="1984"/>
                  </a:cubicBezTo>
                  <a:cubicBezTo>
                    <a:pt x="1940" y="1984"/>
                    <a:pt x="1932" y="1981"/>
                    <a:pt x="1925" y="1975"/>
                  </a:cubicBezTo>
                  <a:lnTo>
                    <a:pt x="92" y="142"/>
                  </a:lnTo>
                  <a:cubicBezTo>
                    <a:pt x="82" y="137"/>
                    <a:pt x="77" y="127"/>
                    <a:pt x="77" y="117"/>
                  </a:cubicBezTo>
                  <a:cubicBezTo>
                    <a:pt x="82" y="93"/>
                    <a:pt x="97" y="79"/>
                    <a:pt x="116" y="79"/>
                  </a:cubicBezTo>
                  <a:cubicBezTo>
                    <a:pt x="119" y="77"/>
                    <a:pt x="121" y="77"/>
                    <a:pt x="124" y="77"/>
                  </a:cubicBezTo>
                  <a:close/>
                  <a:moveTo>
                    <a:pt x="124" y="0"/>
                  </a:moveTo>
                  <a:cubicBezTo>
                    <a:pt x="120" y="0"/>
                    <a:pt x="116" y="1"/>
                    <a:pt x="111" y="1"/>
                  </a:cubicBezTo>
                  <a:cubicBezTo>
                    <a:pt x="82" y="1"/>
                    <a:pt x="58" y="16"/>
                    <a:pt x="39" y="35"/>
                  </a:cubicBezTo>
                  <a:cubicBezTo>
                    <a:pt x="19" y="54"/>
                    <a:pt x="5" y="84"/>
                    <a:pt x="5" y="108"/>
                  </a:cubicBezTo>
                  <a:cubicBezTo>
                    <a:pt x="0" y="142"/>
                    <a:pt x="15" y="171"/>
                    <a:pt x="34" y="195"/>
                  </a:cubicBezTo>
                  <a:lnTo>
                    <a:pt x="1872" y="2028"/>
                  </a:lnTo>
                  <a:cubicBezTo>
                    <a:pt x="1891" y="2052"/>
                    <a:pt x="1916" y="2062"/>
                    <a:pt x="1949" y="2062"/>
                  </a:cubicBezTo>
                  <a:cubicBezTo>
                    <a:pt x="1978" y="2062"/>
                    <a:pt x="2007" y="2047"/>
                    <a:pt x="2032" y="2028"/>
                  </a:cubicBezTo>
                  <a:cubicBezTo>
                    <a:pt x="2075" y="1984"/>
                    <a:pt x="2075" y="1912"/>
                    <a:pt x="2032" y="1868"/>
                  </a:cubicBezTo>
                  <a:lnTo>
                    <a:pt x="198" y="35"/>
                  </a:lnTo>
                  <a:cubicBezTo>
                    <a:pt x="177" y="14"/>
                    <a:pt x="153" y="0"/>
                    <a:pt x="124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-3340075" y="-1794675"/>
              <a:ext cx="45725" cy="44250"/>
            </a:xfrm>
            <a:custGeom>
              <a:avLst/>
              <a:gdLst/>
              <a:ahLst/>
              <a:cxnLst/>
              <a:rect l="l" t="t" r="r" b="b"/>
              <a:pathLst>
                <a:path w="1829" h="1770" extrusionOk="0">
                  <a:moveTo>
                    <a:pt x="107" y="1"/>
                  </a:moveTo>
                  <a:cubicBezTo>
                    <a:pt x="49" y="1"/>
                    <a:pt x="1" y="74"/>
                    <a:pt x="53" y="129"/>
                  </a:cubicBezTo>
                  <a:lnTo>
                    <a:pt x="1673" y="1750"/>
                  </a:lnTo>
                  <a:lnTo>
                    <a:pt x="1669" y="1750"/>
                  </a:lnTo>
                  <a:cubicBezTo>
                    <a:pt x="1685" y="1764"/>
                    <a:pt x="1702" y="1770"/>
                    <a:pt x="1719" y="1770"/>
                  </a:cubicBezTo>
                  <a:cubicBezTo>
                    <a:pt x="1778" y="1770"/>
                    <a:pt x="1829" y="1696"/>
                    <a:pt x="1780" y="1643"/>
                  </a:cubicBezTo>
                  <a:lnTo>
                    <a:pt x="159" y="23"/>
                  </a:lnTo>
                  <a:cubicBezTo>
                    <a:pt x="143" y="7"/>
                    <a:pt x="124" y="1"/>
                    <a:pt x="10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-3340325" y="-1795575"/>
              <a:ext cx="46325" cy="46225"/>
            </a:xfrm>
            <a:custGeom>
              <a:avLst/>
              <a:gdLst/>
              <a:ahLst/>
              <a:cxnLst/>
              <a:rect l="l" t="t" r="r" b="b"/>
              <a:pathLst>
                <a:path w="1853" h="1849" extrusionOk="0">
                  <a:moveTo>
                    <a:pt x="121" y="74"/>
                  </a:moveTo>
                  <a:cubicBezTo>
                    <a:pt x="131" y="74"/>
                    <a:pt x="140" y="78"/>
                    <a:pt x="145" y="88"/>
                  </a:cubicBezTo>
                  <a:lnTo>
                    <a:pt x="1766" y="1704"/>
                  </a:lnTo>
                  <a:cubicBezTo>
                    <a:pt x="1775" y="1713"/>
                    <a:pt x="1775" y="1728"/>
                    <a:pt x="1775" y="1738"/>
                  </a:cubicBezTo>
                  <a:cubicBezTo>
                    <a:pt x="1770" y="1752"/>
                    <a:pt x="1756" y="1767"/>
                    <a:pt x="1741" y="1771"/>
                  </a:cubicBezTo>
                  <a:cubicBezTo>
                    <a:pt x="1732" y="1771"/>
                    <a:pt x="1717" y="1771"/>
                    <a:pt x="1712" y="1762"/>
                  </a:cubicBezTo>
                  <a:lnTo>
                    <a:pt x="92" y="141"/>
                  </a:lnTo>
                  <a:cubicBezTo>
                    <a:pt x="78" y="127"/>
                    <a:pt x="78" y="103"/>
                    <a:pt x="92" y="88"/>
                  </a:cubicBezTo>
                  <a:cubicBezTo>
                    <a:pt x="97" y="83"/>
                    <a:pt x="107" y="78"/>
                    <a:pt x="121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5" y="0"/>
                    <a:pt x="111" y="1"/>
                  </a:cubicBezTo>
                  <a:cubicBezTo>
                    <a:pt x="82" y="1"/>
                    <a:pt x="53" y="16"/>
                    <a:pt x="34" y="35"/>
                  </a:cubicBezTo>
                  <a:cubicBezTo>
                    <a:pt x="15" y="54"/>
                    <a:pt x="5" y="78"/>
                    <a:pt x="0" y="107"/>
                  </a:cubicBezTo>
                  <a:cubicBezTo>
                    <a:pt x="0" y="141"/>
                    <a:pt x="10" y="170"/>
                    <a:pt x="34" y="195"/>
                  </a:cubicBezTo>
                  <a:lnTo>
                    <a:pt x="1654" y="1815"/>
                  </a:lnTo>
                  <a:cubicBezTo>
                    <a:pt x="1674" y="1834"/>
                    <a:pt x="1703" y="1849"/>
                    <a:pt x="1732" y="1849"/>
                  </a:cubicBezTo>
                  <a:cubicBezTo>
                    <a:pt x="1741" y="1849"/>
                    <a:pt x="1751" y="1844"/>
                    <a:pt x="1761" y="1844"/>
                  </a:cubicBezTo>
                  <a:cubicBezTo>
                    <a:pt x="1800" y="1834"/>
                    <a:pt x="1833" y="1800"/>
                    <a:pt x="1843" y="1757"/>
                  </a:cubicBezTo>
                  <a:cubicBezTo>
                    <a:pt x="1853" y="1718"/>
                    <a:pt x="1843" y="1679"/>
                    <a:pt x="1814" y="1650"/>
                  </a:cubicBezTo>
                  <a:lnTo>
                    <a:pt x="194" y="35"/>
                  </a:lnTo>
                  <a:cubicBezTo>
                    <a:pt x="177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-3354125" y="-1775125"/>
              <a:ext cx="40325" cy="38850"/>
            </a:xfrm>
            <a:custGeom>
              <a:avLst/>
              <a:gdLst/>
              <a:ahLst/>
              <a:cxnLst/>
              <a:rect l="l" t="t" r="r" b="b"/>
              <a:pathLst>
                <a:path w="1613" h="1554" extrusionOk="0">
                  <a:moveTo>
                    <a:pt x="110" y="0"/>
                  </a:moveTo>
                  <a:cubicBezTo>
                    <a:pt x="51" y="0"/>
                    <a:pt x="0" y="73"/>
                    <a:pt x="49" y="126"/>
                  </a:cubicBezTo>
                  <a:lnTo>
                    <a:pt x="1457" y="1534"/>
                  </a:lnTo>
                  <a:cubicBezTo>
                    <a:pt x="1472" y="1548"/>
                    <a:pt x="1488" y="1554"/>
                    <a:pt x="1504" y="1554"/>
                  </a:cubicBezTo>
                  <a:cubicBezTo>
                    <a:pt x="1561" y="1554"/>
                    <a:pt x="1612" y="1479"/>
                    <a:pt x="1563" y="1423"/>
                  </a:cubicBezTo>
                  <a:lnTo>
                    <a:pt x="160" y="20"/>
                  </a:lnTo>
                  <a:cubicBezTo>
                    <a:pt x="144" y="6"/>
                    <a:pt x="127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-3354725" y="-1776125"/>
              <a:ext cx="41500" cy="40800"/>
            </a:xfrm>
            <a:custGeom>
              <a:avLst/>
              <a:gdLst/>
              <a:ahLst/>
              <a:cxnLst/>
              <a:rect l="l" t="t" r="r" b="b"/>
              <a:pathLst>
                <a:path w="1660" h="1632" extrusionOk="0">
                  <a:moveTo>
                    <a:pt x="131" y="74"/>
                  </a:moveTo>
                  <a:cubicBezTo>
                    <a:pt x="141" y="79"/>
                    <a:pt x="150" y="79"/>
                    <a:pt x="155" y="89"/>
                  </a:cubicBezTo>
                  <a:lnTo>
                    <a:pt x="1558" y="1492"/>
                  </a:lnTo>
                  <a:cubicBezTo>
                    <a:pt x="1577" y="1506"/>
                    <a:pt x="1577" y="1530"/>
                    <a:pt x="1558" y="1545"/>
                  </a:cubicBezTo>
                  <a:cubicBezTo>
                    <a:pt x="1553" y="1552"/>
                    <a:pt x="1545" y="1556"/>
                    <a:pt x="1536" y="1556"/>
                  </a:cubicBezTo>
                  <a:cubicBezTo>
                    <a:pt x="1527" y="1556"/>
                    <a:pt x="1517" y="1552"/>
                    <a:pt x="1510" y="1545"/>
                  </a:cubicBezTo>
                  <a:lnTo>
                    <a:pt x="102" y="142"/>
                  </a:lnTo>
                  <a:cubicBezTo>
                    <a:pt x="97" y="132"/>
                    <a:pt x="92" y="123"/>
                    <a:pt x="92" y="113"/>
                  </a:cubicBezTo>
                  <a:cubicBezTo>
                    <a:pt x="92" y="103"/>
                    <a:pt x="97" y="94"/>
                    <a:pt x="107" y="89"/>
                  </a:cubicBezTo>
                  <a:cubicBezTo>
                    <a:pt x="112" y="84"/>
                    <a:pt x="121" y="79"/>
                    <a:pt x="131" y="74"/>
                  </a:cubicBezTo>
                  <a:close/>
                  <a:moveTo>
                    <a:pt x="134" y="1"/>
                  </a:moveTo>
                  <a:cubicBezTo>
                    <a:pt x="130" y="1"/>
                    <a:pt x="126" y="1"/>
                    <a:pt x="121" y="2"/>
                  </a:cubicBezTo>
                  <a:cubicBezTo>
                    <a:pt x="92" y="2"/>
                    <a:pt x="68" y="16"/>
                    <a:pt x="49" y="36"/>
                  </a:cubicBezTo>
                  <a:cubicBezTo>
                    <a:pt x="1" y="79"/>
                    <a:pt x="1" y="152"/>
                    <a:pt x="49" y="195"/>
                  </a:cubicBezTo>
                  <a:lnTo>
                    <a:pt x="1452" y="1598"/>
                  </a:lnTo>
                  <a:cubicBezTo>
                    <a:pt x="1471" y="1622"/>
                    <a:pt x="1500" y="1632"/>
                    <a:pt x="1529" y="1632"/>
                  </a:cubicBezTo>
                  <a:cubicBezTo>
                    <a:pt x="1558" y="1632"/>
                    <a:pt x="1587" y="1617"/>
                    <a:pt x="1611" y="1598"/>
                  </a:cubicBezTo>
                  <a:cubicBezTo>
                    <a:pt x="1660" y="1554"/>
                    <a:pt x="1660" y="1482"/>
                    <a:pt x="1611" y="1438"/>
                  </a:cubicBezTo>
                  <a:lnTo>
                    <a:pt x="209" y="36"/>
                  </a:lnTo>
                  <a:cubicBezTo>
                    <a:pt x="187" y="15"/>
                    <a:pt x="163" y="1"/>
                    <a:pt x="13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-3487375" y="-1663400"/>
              <a:ext cx="61800" cy="60325"/>
            </a:xfrm>
            <a:custGeom>
              <a:avLst/>
              <a:gdLst/>
              <a:ahLst/>
              <a:cxnLst/>
              <a:rect l="l" t="t" r="r" b="b"/>
              <a:pathLst>
                <a:path w="2472" h="2413" extrusionOk="0">
                  <a:moveTo>
                    <a:pt x="110" y="1"/>
                  </a:moveTo>
                  <a:cubicBezTo>
                    <a:pt x="51" y="1"/>
                    <a:pt x="1" y="74"/>
                    <a:pt x="54" y="127"/>
                  </a:cubicBezTo>
                  <a:lnTo>
                    <a:pt x="2317" y="2390"/>
                  </a:lnTo>
                  <a:cubicBezTo>
                    <a:pt x="2333" y="2406"/>
                    <a:pt x="2350" y="2413"/>
                    <a:pt x="2367" y="2413"/>
                  </a:cubicBezTo>
                  <a:cubicBezTo>
                    <a:pt x="2423" y="2413"/>
                    <a:pt x="2472" y="2340"/>
                    <a:pt x="2424" y="2284"/>
                  </a:cubicBezTo>
                  <a:lnTo>
                    <a:pt x="160" y="20"/>
                  </a:lnTo>
                  <a:cubicBezTo>
                    <a:pt x="144" y="6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-3487625" y="-1664375"/>
              <a:ext cx="62675" cy="62325"/>
            </a:xfrm>
            <a:custGeom>
              <a:avLst/>
              <a:gdLst/>
              <a:ahLst/>
              <a:cxnLst/>
              <a:rect l="l" t="t" r="r" b="b"/>
              <a:pathLst>
                <a:path w="2507" h="2493" extrusionOk="0">
                  <a:moveTo>
                    <a:pt x="122" y="74"/>
                  </a:moveTo>
                  <a:cubicBezTo>
                    <a:pt x="131" y="79"/>
                    <a:pt x="136" y="79"/>
                    <a:pt x="146" y="83"/>
                  </a:cubicBezTo>
                  <a:lnTo>
                    <a:pt x="2405" y="2347"/>
                  </a:lnTo>
                  <a:cubicBezTo>
                    <a:pt x="2419" y="2362"/>
                    <a:pt x="2419" y="2386"/>
                    <a:pt x="2405" y="2400"/>
                  </a:cubicBezTo>
                  <a:cubicBezTo>
                    <a:pt x="2397" y="2408"/>
                    <a:pt x="2388" y="2411"/>
                    <a:pt x="2379" y="2411"/>
                  </a:cubicBezTo>
                  <a:cubicBezTo>
                    <a:pt x="2370" y="2411"/>
                    <a:pt x="2361" y="2408"/>
                    <a:pt x="2356" y="2400"/>
                  </a:cubicBezTo>
                  <a:lnTo>
                    <a:pt x="93" y="137"/>
                  </a:lnTo>
                  <a:cubicBezTo>
                    <a:pt x="78" y="122"/>
                    <a:pt x="78" y="98"/>
                    <a:pt x="93" y="83"/>
                  </a:cubicBezTo>
                  <a:cubicBezTo>
                    <a:pt x="97" y="79"/>
                    <a:pt x="107" y="74"/>
                    <a:pt x="117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6" y="1"/>
                    <a:pt x="112" y="1"/>
                  </a:cubicBezTo>
                  <a:cubicBezTo>
                    <a:pt x="54" y="6"/>
                    <a:pt x="5" y="50"/>
                    <a:pt x="1" y="108"/>
                  </a:cubicBezTo>
                  <a:cubicBezTo>
                    <a:pt x="1" y="141"/>
                    <a:pt x="10" y="171"/>
                    <a:pt x="34" y="195"/>
                  </a:cubicBezTo>
                  <a:lnTo>
                    <a:pt x="2298" y="2458"/>
                  </a:lnTo>
                  <a:cubicBezTo>
                    <a:pt x="2318" y="2478"/>
                    <a:pt x="2347" y="2492"/>
                    <a:pt x="2376" y="2492"/>
                  </a:cubicBezTo>
                  <a:cubicBezTo>
                    <a:pt x="2409" y="2492"/>
                    <a:pt x="2439" y="2478"/>
                    <a:pt x="2458" y="2454"/>
                  </a:cubicBezTo>
                  <a:cubicBezTo>
                    <a:pt x="2506" y="2415"/>
                    <a:pt x="2506" y="2338"/>
                    <a:pt x="2458" y="2299"/>
                  </a:cubicBezTo>
                  <a:lnTo>
                    <a:pt x="199" y="35"/>
                  </a:lnTo>
                  <a:cubicBezTo>
                    <a:pt x="178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-3467975" y="-1677600"/>
              <a:ext cx="56625" cy="55100"/>
            </a:xfrm>
            <a:custGeom>
              <a:avLst/>
              <a:gdLst/>
              <a:ahLst/>
              <a:cxnLst/>
              <a:rect l="l" t="t" r="r" b="b"/>
              <a:pathLst>
                <a:path w="2265" h="2204" extrusionOk="0">
                  <a:moveTo>
                    <a:pt x="111" y="1"/>
                  </a:moveTo>
                  <a:cubicBezTo>
                    <a:pt x="51" y="1"/>
                    <a:pt x="0" y="77"/>
                    <a:pt x="56" y="134"/>
                  </a:cubicBezTo>
                  <a:cubicBezTo>
                    <a:pt x="1357" y="1435"/>
                    <a:pt x="801" y="878"/>
                    <a:pt x="2102" y="2180"/>
                  </a:cubicBezTo>
                  <a:cubicBezTo>
                    <a:pt x="2119" y="2197"/>
                    <a:pt x="2138" y="2204"/>
                    <a:pt x="2157" y="2204"/>
                  </a:cubicBezTo>
                  <a:cubicBezTo>
                    <a:pt x="2215" y="2204"/>
                    <a:pt x="2264" y="2129"/>
                    <a:pt x="2209" y="2073"/>
                  </a:cubicBezTo>
                  <a:lnTo>
                    <a:pt x="163" y="22"/>
                  </a:lnTo>
                  <a:cubicBezTo>
                    <a:pt x="146" y="7"/>
                    <a:pt x="128" y="1"/>
                    <a:pt x="111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3469175" y="-1678375"/>
              <a:ext cx="58000" cy="56850"/>
            </a:xfrm>
            <a:custGeom>
              <a:avLst/>
              <a:gdLst/>
              <a:ahLst/>
              <a:cxnLst/>
              <a:rect l="l" t="t" r="r" b="b"/>
              <a:pathLst>
                <a:path w="2320" h="2274" extrusionOk="0">
                  <a:moveTo>
                    <a:pt x="157" y="73"/>
                  </a:moveTo>
                  <a:cubicBezTo>
                    <a:pt x="167" y="73"/>
                    <a:pt x="177" y="78"/>
                    <a:pt x="187" y="82"/>
                  </a:cubicBezTo>
                  <a:lnTo>
                    <a:pt x="2233" y="2133"/>
                  </a:lnTo>
                  <a:cubicBezTo>
                    <a:pt x="2242" y="2138"/>
                    <a:pt x="2247" y="2148"/>
                    <a:pt x="2247" y="2157"/>
                  </a:cubicBezTo>
                  <a:cubicBezTo>
                    <a:pt x="2242" y="2167"/>
                    <a:pt x="2237" y="2177"/>
                    <a:pt x="2233" y="2182"/>
                  </a:cubicBezTo>
                  <a:cubicBezTo>
                    <a:pt x="2223" y="2191"/>
                    <a:pt x="2218" y="2196"/>
                    <a:pt x="2208" y="2196"/>
                  </a:cubicBezTo>
                  <a:cubicBezTo>
                    <a:pt x="2194" y="2196"/>
                    <a:pt x="2184" y="2191"/>
                    <a:pt x="2179" y="2186"/>
                  </a:cubicBezTo>
                  <a:lnTo>
                    <a:pt x="133" y="136"/>
                  </a:lnTo>
                  <a:cubicBezTo>
                    <a:pt x="114" y="121"/>
                    <a:pt x="114" y="97"/>
                    <a:pt x="133" y="87"/>
                  </a:cubicBezTo>
                  <a:cubicBezTo>
                    <a:pt x="138" y="78"/>
                    <a:pt x="148" y="73"/>
                    <a:pt x="157" y="73"/>
                  </a:cubicBezTo>
                  <a:close/>
                  <a:moveTo>
                    <a:pt x="160" y="1"/>
                  </a:moveTo>
                  <a:cubicBezTo>
                    <a:pt x="73" y="1"/>
                    <a:pt x="1" y="112"/>
                    <a:pt x="75" y="194"/>
                  </a:cubicBezTo>
                  <a:lnTo>
                    <a:pt x="2126" y="2240"/>
                  </a:lnTo>
                  <a:cubicBezTo>
                    <a:pt x="2146" y="2259"/>
                    <a:pt x="2175" y="2274"/>
                    <a:pt x="2204" y="2274"/>
                  </a:cubicBezTo>
                  <a:lnTo>
                    <a:pt x="2208" y="2274"/>
                  </a:lnTo>
                  <a:cubicBezTo>
                    <a:pt x="2237" y="2274"/>
                    <a:pt x="2266" y="2259"/>
                    <a:pt x="2286" y="2240"/>
                  </a:cubicBezTo>
                  <a:cubicBezTo>
                    <a:pt x="2305" y="2220"/>
                    <a:pt x="2315" y="2196"/>
                    <a:pt x="2320" y="2167"/>
                  </a:cubicBezTo>
                  <a:cubicBezTo>
                    <a:pt x="2320" y="2133"/>
                    <a:pt x="2310" y="2104"/>
                    <a:pt x="2286" y="2080"/>
                  </a:cubicBezTo>
                  <a:lnTo>
                    <a:pt x="240" y="34"/>
                  </a:lnTo>
                  <a:cubicBezTo>
                    <a:pt x="214" y="11"/>
                    <a:pt x="187" y="1"/>
                    <a:pt x="16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3448425" y="-1691650"/>
              <a:ext cx="51125" cy="49650"/>
            </a:xfrm>
            <a:custGeom>
              <a:avLst/>
              <a:gdLst/>
              <a:ahLst/>
              <a:cxnLst/>
              <a:rect l="l" t="t" r="r" b="b"/>
              <a:pathLst>
                <a:path w="2045" h="1986" extrusionOk="0">
                  <a:moveTo>
                    <a:pt x="107" y="1"/>
                  </a:moveTo>
                  <a:cubicBezTo>
                    <a:pt x="49" y="1"/>
                    <a:pt x="1" y="74"/>
                    <a:pt x="53" y="130"/>
                  </a:cubicBezTo>
                  <a:lnTo>
                    <a:pt x="1886" y="1963"/>
                  </a:lnTo>
                  <a:cubicBezTo>
                    <a:pt x="1903" y="1979"/>
                    <a:pt x="1921" y="1985"/>
                    <a:pt x="1939" y="1985"/>
                  </a:cubicBezTo>
                  <a:cubicBezTo>
                    <a:pt x="1997" y="1985"/>
                    <a:pt x="2045" y="1912"/>
                    <a:pt x="1993" y="1856"/>
                  </a:cubicBezTo>
                  <a:lnTo>
                    <a:pt x="159" y="23"/>
                  </a:lnTo>
                  <a:cubicBezTo>
                    <a:pt x="143" y="8"/>
                    <a:pt x="124" y="1"/>
                    <a:pt x="10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3448675" y="-1692550"/>
              <a:ext cx="51650" cy="51550"/>
            </a:xfrm>
            <a:custGeom>
              <a:avLst/>
              <a:gdLst/>
              <a:ahLst/>
              <a:cxnLst/>
              <a:rect l="l" t="t" r="r" b="b"/>
              <a:pathLst>
                <a:path w="2066" h="2062" extrusionOk="0">
                  <a:moveTo>
                    <a:pt x="116" y="74"/>
                  </a:moveTo>
                  <a:cubicBezTo>
                    <a:pt x="126" y="74"/>
                    <a:pt x="136" y="79"/>
                    <a:pt x="145" y="88"/>
                  </a:cubicBezTo>
                  <a:lnTo>
                    <a:pt x="1979" y="1921"/>
                  </a:lnTo>
                  <a:cubicBezTo>
                    <a:pt x="1988" y="1926"/>
                    <a:pt x="1993" y="1941"/>
                    <a:pt x="1988" y="1951"/>
                  </a:cubicBezTo>
                  <a:cubicBezTo>
                    <a:pt x="1983" y="1970"/>
                    <a:pt x="1974" y="1980"/>
                    <a:pt x="1954" y="1984"/>
                  </a:cubicBezTo>
                  <a:cubicBezTo>
                    <a:pt x="1952" y="1986"/>
                    <a:pt x="1949" y="1986"/>
                    <a:pt x="1946" y="1986"/>
                  </a:cubicBezTo>
                  <a:cubicBezTo>
                    <a:pt x="1938" y="1986"/>
                    <a:pt x="1929" y="1982"/>
                    <a:pt x="1925" y="1975"/>
                  </a:cubicBezTo>
                  <a:lnTo>
                    <a:pt x="92" y="141"/>
                  </a:lnTo>
                  <a:cubicBezTo>
                    <a:pt x="82" y="132"/>
                    <a:pt x="78" y="122"/>
                    <a:pt x="78" y="112"/>
                  </a:cubicBezTo>
                  <a:cubicBezTo>
                    <a:pt x="82" y="103"/>
                    <a:pt x="87" y="93"/>
                    <a:pt x="92" y="88"/>
                  </a:cubicBezTo>
                  <a:cubicBezTo>
                    <a:pt x="97" y="79"/>
                    <a:pt x="107" y="74"/>
                    <a:pt x="116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5" y="1"/>
                    <a:pt x="111" y="1"/>
                  </a:cubicBezTo>
                  <a:cubicBezTo>
                    <a:pt x="82" y="1"/>
                    <a:pt x="53" y="16"/>
                    <a:pt x="34" y="35"/>
                  </a:cubicBezTo>
                  <a:cubicBezTo>
                    <a:pt x="15" y="54"/>
                    <a:pt x="5" y="79"/>
                    <a:pt x="0" y="108"/>
                  </a:cubicBezTo>
                  <a:cubicBezTo>
                    <a:pt x="0" y="141"/>
                    <a:pt x="10" y="170"/>
                    <a:pt x="34" y="195"/>
                  </a:cubicBezTo>
                  <a:lnTo>
                    <a:pt x="1867" y="2028"/>
                  </a:lnTo>
                  <a:cubicBezTo>
                    <a:pt x="1887" y="2047"/>
                    <a:pt x="1916" y="2062"/>
                    <a:pt x="1945" y="2062"/>
                  </a:cubicBezTo>
                  <a:lnTo>
                    <a:pt x="1954" y="2062"/>
                  </a:lnTo>
                  <a:cubicBezTo>
                    <a:pt x="1983" y="2057"/>
                    <a:pt x="2008" y="2047"/>
                    <a:pt x="2027" y="2028"/>
                  </a:cubicBezTo>
                  <a:cubicBezTo>
                    <a:pt x="2046" y="2009"/>
                    <a:pt x="2061" y="1980"/>
                    <a:pt x="2061" y="1951"/>
                  </a:cubicBezTo>
                  <a:cubicBezTo>
                    <a:pt x="2066" y="1921"/>
                    <a:pt x="2051" y="1888"/>
                    <a:pt x="2032" y="1868"/>
                  </a:cubicBezTo>
                  <a:lnTo>
                    <a:pt x="194" y="35"/>
                  </a:lnTo>
                  <a:cubicBezTo>
                    <a:pt x="177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3428975" y="-1705675"/>
              <a:ext cx="45850" cy="44300"/>
            </a:xfrm>
            <a:custGeom>
              <a:avLst/>
              <a:gdLst/>
              <a:ahLst/>
              <a:cxnLst/>
              <a:rect l="l" t="t" r="r" b="b"/>
              <a:pathLst>
                <a:path w="1834" h="1772" extrusionOk="0">
                  <a:moveTo>
                    <a:pt x="108" y="1"/>
                  </a:moveTo>
                  <a:cubicBezTo>
                    <a:pt x="49" y="1"/>
                    <a:pt x="1" y="74"/>
                    <a:pt x="49" y="130"/>
                  </a:cubicBezTo>
                  <a:lnTo>
                    <a:pt x="1669" y="1750"/>
                  </a:lnTo>
                  <a:cubicBezTo>
                    <a:pt x="1686" y="1765"/>
                    <a:pt x="1704" y="1772"/>
                    <a:pt x="1721" y="1772"/>
                  </a:cubicBezTo>
                  <a:cubicBezTo>
                    <a:pt x="1781" y="1772"/>
                    <a:pt x="1833" y="1695"/>
                    <a:pt x="1781" y="1639"/>
                  </a:cubicBezTo>
                  <a:lnTo>
                    <a:pt x="160" y="23"/>
                  </a:lnTo>
                  <a:cubicBezTo>
                    <a:pt x="143" y="7"/>
                    <a:pt x="125" y="1"/>
                    <a:pt x="108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3429575" y="-1706675"/>
              <a:ext cx="46575" cy="46200"/>
            </a:xfrm>
            <a:custGeom>
              <a:avLst/>
              <a:gdLst/>
              <a:ahLst/>
              <a:cxnLst/>
              <a:rect l="l" t="t" r="r" b="b"/>
              <a:pathLst>
                <a:path w="1863" h="1848" extrusionOk="0">
                  <a:moveTo>
                    <a:pt x="131" y="78"/>
                  </a:moveTo>
                  <a:cubicBezTo>
                    <a:pt x="141" y="78"/>
                    <a:pt x="150" y="82"/>
                    <a:pt x="160" y="87"/>
                  </a:cubicBezTo>
                  <a:lnTo>
                    <a:pt x="1776" y="1708"/>
                  </a:lnTo>
                  <a:cubicBezTo>
                    <a:pt x="1806" y="1734"/>
                    <a:pt x="1780" y="1772"/>
                    <a:pt x="1750" y="1772"/>
                  </a:cubicBezTo>
                  <a:cubicBezTo>
                    <a:pt x="1741" y="1772"/>
                    <a:pt x="1731" y="1769"/>
                    <a:pt x="1722" y="1761"/>
                  </a:cubicBezTo>
                  <a:lnTo>
                    <a:pt x="102" y="141"/>
                  </a:lnTo>
                  <a:cubicBezTo>
                    <a:pt x="87" y="126"/>
                    <a:pt x="87" y="102"/>
                    <a:pt x="102" y="87"/>
                  </a:cubicBezTo>
                  <a:cubicBezTo>
                    <a:pt x="112" y="82"/>
                    <a:pt x="121" y="78"/>
                    <a:pt x="131" y="78"/>
                  </a:cubicBezTo>
                  <a:close/>
                  <a:moveTo>
                    <a:pt x="121" y="0"/>
                  </a:moveTo>
                  <a:cubicBezTo>
                    <a:pt x="92" y="5"/>
                    <a:pt x="68" y="15"/>
                    <a:pt x="49" y="34"/>
                  </a:cubicBezTo>
                  <a:cubicBezTo>
                    <a:pt x="0" y="78"/>
                    <a:pt x="0" y="150"/>
                    <a:pt x="49" y="194"/>
                  </a:cubicBezTo>
                  <a:lnTo>
                    <a:pt x="1669" y="1814"/>
                  </a:lnTo>
                  <a:cubicBezTo>
                    <a:pt x="1689" y="1833"/>
                    <a:pt x="1718" y="1848"/>
                    <a:pt x="1747" y="1848"/>
                  </a:cubicBezTo>
                  <a:lnTo>
                    <a:pt x="1751" y="1848"/>
                  </a:lnTo>
                  <a:cubicBezTo>
                    <a:pt x="1809" y="1843"/>
                    <a:pt x="1853" y="1795"/>
                    <a:pt x="1863" y="1737"/>
                  </a:cubicBezTo>
                  <a:cubicBezTo>
                    <a:pt x="1863" y="1708"/>
                    <a:pt x="1848" y="1674"/>
                    <a:pt x="1829" y="1655"/>
                  </a:cubicBezTo>
                  <a:lnTo>
                    <a:pt x="208" y="34"/>
                  </a:lnTo>
                  <a:cubicBezTo>
                    <a:pt x="184" y="10"/>
                    <a:pt x="155" y="0"/>
                    <a:pt x="121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3409575" y="-1719850"/>
              <a:ext cx="40475" cy="38950"/>
            </a:xfrm>
            <a:custGeom>
              <a:avLst/>
              <a:gdLst/>
              <a:ahLst/>
              <a:cxnLst/>
              <a:rect l="l" t="t" r="r" b="b"/>
              <a:pathLst>
                <a:path w="1619" h="1558" extrusionOk="0">
                  <a:moveTo>
                    <a:pt x="110" y="1"/>
                  </a:moveTo>
                  <a:cubicBezTo>
                    <a:pt x="51" y="1"/>
                    <a:pt x="1" y="80"/>
                    <a:pt x="57" y="135"/>
                  </a:cubicBezTo>
                  <a:lnTo>
                    <a:pt x="1459" y="1538"/>
                  </a:lnTo>
                  <a:cubicBezTo>
                    <a:pt x="1475" y="1552"/>
                    <a:pt x="1493" y="1558"/>
                    <a:pt x="1509" y="1558"/>
                  </a:cubicBezTo>
                  <a:cubicBezTo>
                    <a:pt x="1568" y="1558"/>
                    <a:pt x="1619" y="1485"/>
                    <a:pt x="1566" y="1432"/>
                  </a:cubicBezTo>
                  <a:lnTo>
                    <a:pt x="163" y="24"/>
                  </a:lnTo>
                  <a:cubicBezTo>
                    <a:pt x="146" y="8"/>
                    <a:pt x="128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3410775" y="-1720700"/>
              <a:ext cx="42175" cy="40775"/>
            </a:xfrm>
            <a:custGeom>
              <a:avLst/>
              <a:gdLst/>
              <a:ahLst/>
              <a:cxnLst/>
              <a:rect l="l" t="t" r="r" b="b"/>
              <a:pathLst>
                <a:path w="1687" h="1631" extrusionOk="0">
                  <a:moveTo>
                    <a:pt x="158" y="73"/>
                  </a:moveTo>
                  <a:cubicBezTo>
                    <a:pt x="167" y="73"/>
                    <a:pt x="177" y="78"/>
                    <a:pt x="187" y="82"/>
                  </a:cubicBezTo>
                  <a:lnTo>
                    <a:pt x="1590" y="1490"/>
                  </a:lnTo>
                  <a:cubicBezTo>
                    <a:pt x="1594" y="1495"/>
                    <a:pt x="1599" y="1504"/>
                    <a:pt x="1599" y="1514"/>
                  </a:cubicBezTo>
                  <a:cubicBezTo>
                    <a:pt x="1599" y="1534"/>
                    <a:pt x="1580" y="1553"/>
                    <a:pt x="1561" y="1553"/>
                  </a:cubicBezTo>
                  <a:cubicBezTo>
                    <a:pt x="1551" y="1553"/>
                    <a:pt x="1541" y="1548"/>
                    <a:pt x="1536" y="1543"/>
                  </a:cubicBezTo>
                  <a:lnTo>
                    <a:pt x="129" y="140"/>
                  </a:lnTo>
                  <a:cubicBezTo>
                    <a:pt x="114" y="126"/>
                    <a:pt x="114" y="102"/>
                    <a:pt x="129" y="87"/>
                  </a:cubicBezTo>
                  <a:cubicBezTo>
                    <a:pt x="138" y="78"/>
                    <a:pt x="148" y="73"/>
                    <a:pt x="158" y="73"/>
                  </a:cubicBezTo>
                  <a:close/>
                  <a:moveTo>
                    <a:pt x="159" y="1"/>
                  </a:moveTo>
                  <a:cubicBezTo>
                    <a:pt x="73" y="1"/>
                    <a:pt x="1" y="112"/>
                    <a:pt x="76" y="194"/>
                  </a:cubicBezTo>
                  <a:lnTo>
                    <a:pt x="1478" y="1596"/>
                  </a:lnTo>
                  <a:cubicBezTo>
                    <a:pt x="1498" y="1616"/>
                    <a:pt x="1527" y="1630"/>
                    <a:pt x="1556" y="1630"/>
                  </a:cubicBezTo>
                  <a:lnTo>
                    <a:pt x="1565" y="1630"/>
                  </a:lnTo>
                  <a:cubicBezTo>
                    <a:pt x="1594" y="1630"/>
                    <a:pt x="1623" y="1616"/>
                    <a:pt x="1643" y="1596"/>
                  </a:cubicBezTo>
                  <a:cubicBezTo>
                    <a:pt x="1686" y="1553"/>
                    <a:pt x="1686" y="1480"/>
                    <a:pt x="1643" y="1437"/>
                  </a:cubicBezTo>
                  <a:lnTo>
                    <a:pt x="235" y="34"/>
                  </a:lnTo>
                  <a:cubicBezTo>
                    <a:pt x="211" y="11"/>
                    <a:pt x="184" y="1"/>
                    <a:pt x="159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3479075" y="-1803500"/>
              <a:ext cx="234825" cy="150925"/>
            </a:xfrm>
            <a:custGeom>
              <a:avLst/>
              <a:gdLst/>
              <a:ahLst/>
              <a:cxnLst/>
              <a:rect l="l" t="t" r="r" b="b"/>
              <a:pathLst>
                <a:path w="9393" h="6037" extrusionOk="0">
                  <a:moveTo>
                    <a:pt x="9286" y="0"/>
                  </a:moveTo>
                  <a:cubicBezTo>
                    <a:pt x="9273" y="0"/>
                    <a:pt x="9259" y="4"/>
                    <a:pt x="9246" y="13"/>
                  </a:cubicBezTo>
                  <a:lnTo>
                    <a:pt x="70" y="5895"/>
                  </a:lnTo>
                  <a:cubicBezTo>
                    <a:pt x="1" y="5944"/>
                    <a:pt x="44" y="6037"/>
                    <a:pt x="111" y="6037"/>
                  </a:cubicBezTo>
                  <a:cubicBezTo>
                    <a:pt x="124" y="6037"/>
                    <a:pt x="138" y="6034"/>
                    <a:pt x="152" y="6026"/>
                  </a:cubicBezTo>
                  <a:lnTo>
                    <a:pt x="9328" y="139"/>
                  </a:lnTo>
                  <a:cubicBezTo>
                    <a:pt x="9392" y="95"/>
                    <a:pt x="9350" y="0"/>
                    <a:pt x="928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3479650" y="-1804475"/>
              <a:ext cx="235600" cy="152850"/>
            </a:xfrm>
            <a:custGeom>
              <a:avLst/>
              <a:gdLst/>
              <a:ahLst/>
              <a:cxnLst/>
              <a:rect l="l" t="t" r="r" b="b"/>
              <a:pathLst>
                <a:path w="9424" h="6114" extrusionOk="0">
                  <a:moveTo>
                    <a:pt x="9307" y="76"/>
                  </a:moveTo>
                  <a:lnTo>
                    <a:pt x="9317" y="81"/>
                  </a:lnTo>
                  <a:cubicBezTo>
                    <a:pt x="9327" y="86"/>
                    <a:pt x="9332" y="91"/>
                    <a:pt x="9336" y="101"/>
                  </a:cubicBezTo>
                  <a:cubicBezTo>
                    <a:pt x="9341" y="106"/>
                    <a:pt x="9346" y="120"/>
                    <a:pt x="9346" y="130"/>
                  </a:cubicBezTo>
                  <a:cubicBezTo>
                    <a:pt x="9341" y="139"/>
                    <a:pt x="9336" y="144"/>
                    <a:pt x="9327" y="154"/>
                  </a:cubicBezTo>
                  <a:lnTo>
                    <a:pt x="156" y="6036"/>
                  </a:lnTo>
                  <a:cubicBezTo>
                    <a:pt x="148" y="6038"/>
                    <a:pt x="142" y="6039"/>
                    <a:pt x="137" y="6039"/>
                  </a:cubicBezTo>
                  <a:cubicBezTo>
                    <a:pt x="131" y="6039"/>
                    <a:pt x="127" y="6038"/>
                    <a:pt x="122" y="6036"/>
                  </a:cubicBezTo>
                  <a:cubicBezTo>
                    <a:pt x="107" y="6026"/>
                    <a:pt x="98" y="6012"/>
                    <a:pt x="93" y="5997"/>
                  </a:cubicBezTo>
                  <a:cubicBezTo>
                    <a:pt x="93" y="5983"/>
                    <a:pt x="102" y="5973"/>
                    <a:pt x="112" y="5968"/>
                  </a:cubicBezTo>
                  <a:lnTo>
                    <a:pt x="9288" y="86"/>
                  </a:lnTo>
                  <a:cubicBezTo>
                    <a:pt x="9293" y="81"/>
                    <a:pt x="9302" y="76"/>
                    <a:pt x="9307" y="76"/>
                  </a:cubicBezTo>
                  <a:close/>
                  <a:moveTo>
                    <a:pt x="9306" y="0"/>
                  </a:moveTo>
                  <a:cubicBezTo>
                    <a:pt x="9285" y="0"/>
                    <a:pt x="9263" y="6"/>
                    <a:pt x="9244" y="18"/>
                  </a:cubicBezTo>
                  <a:lnTo>
                    <a:pt x="73" y="5905"/>
                  </a:lnTo>
                  <a:cubicBezTo>
                    <a:pt x="15" y="5934"/>
                    <a:pt x="1" y="6007"/>
                    <a:pt x="40" y="6060"/>
                  </a:cubicBezTo>
                  <a:cubicBezTo>
                    <a:pt x="54" y="6084"/>
                    <a:pt x="78" y="6103"/>
                    <a:pt x="102" y="6108"/>
                  </a:cubicBezTo>
                  <a:cubicBezTo>
                    <a:pt x="112" y="6113"/>
                    <a:pt x="122" y="6113"/>
                    <a:pt x="131" y="6113"/>
                  </a:cubicBezTo>
                  <a:cubicBezTo>
                    <a:pt x="156" y="6113"/>
                    <a:pt x="175" y="6108"/>
                    <a:pt x="194" y="6094"/>
                  </a:cubicBezTo>
                  <a:lnTo>
                    <a:pt x="9370" y="212"/>
                  </a:lnTo>
                  <a:cubicBezTo>
                    <a:pt x="9394" y="193"/>
                    <a:pt x="9414" y="168"/>
                    <a:pt x="9419" y="135"/>
                  </a:cubicBezTo>
                  <a:cubicBezTo>
                    <a:pt x="9423" y="106"/>
                    <a:pt x="9419" y="81"/>
                    <a:pt x="9404" y="57"/>
                  </a:cubicBezTo>
                  <a:cubicBezTo>
                    <a:pt x="9382" y="20"/>
                    <a:pt x="9344" y="0"/>
                    <a:pt x="930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3437675" y="-1844600"/>
              <a:ext cx="152125" cy="233150"/>
            </a:xfrm>
            <a:custGeom>
              <a:avLst/>
              <a:gdLst/>
              <a:ahLst/>
              <a:cxnLst/>
              <a:rect l="l" t="t" r="r" b="b"/>
              <a:pathLst>
                <a:path w="6085" h="9326" extrusionOk="0">
                  <a:moveTo>
                    <a:pt x="5980" y="0"/>
                  </a:moveTo>
                  <a:cubicBezTo>
                    <a:pt x="5958" y="0"/>
                    <a:pt x="5936" y="10"/>
                    <a:pt x="5921" y="32"/>
                  </a:cubicBezTo>
                  <a:cubicBezTo>
                    <a:pt x="4924" y="1585"/>
                    <a:pt x="1031" y="7660"/>
                    <a:pt x="34" y="9208"/>
                  </a:cubicBezTo>
                  <a:cubicBezTo>
                    <a:pt x="0" y="9269"/>
                    <a:pt x="49" y="9325"/>
                    <a:pt x="102" y="9325"/>
                  </a:cubicBezTo>
                  <a:cubicBezTo>
                    <a:pt x="124" y="9325"/>
                    <a:pt x="147" y="9315"/>
                    <a:pt x="165" y="9290"/>
                  </a:cubicBezTo>
                  <a:cubicBezTo>
                    <a:pt x="1156" y="7742"/>
                    <a:pt x="5055" y="1667"/>
                    <a:pt x="6047" y="114"/>
                  </a:cubicBezTo>
                  <a:cubicBezTo>
                    <a:pt x="6084" y="56"/>
                    <a:pt x="6032" y="0"/>
                    <a:pt x="598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3438175" y="-1845550"/>
              <a:ext cx="153000" cy="235025"/>
            </a:xfrm>
            <a:custGeom>
              <a:avLst/>
              <a:gdLst/>
              <a:ahLst/>
              <a:cxnLst/>
              <a:rect l="l" t="t" r="r" b="b"/>
              <a:pathLst>
                <a:path w="6120" h="9401" extrusionOk="0">
                  <a:moveTo>
                    <a:pt x="6002" y="75"/>
                  </a:moveTo>
                  <a:cubicBezTo>
                    <a:pt x="6009" y="75"/>
                    <a:pt x="6016" y="76"/>
                    <a:pt x="6023" y="80"/>
                  </a:cubicBezTo>
                  <a:cubicBezTo>
                    <a:pt x="6042" y="89"/>
                    <a:pt x="6047" y="114"/>
                    <a:pt x="6038" y="133"/>
                  </a:cubicBezTo>
                  <a:lnTo>
                    <a:pt x="151" y="9309"/>
                  </a:lnTo>
                  <a:cubicBezTo>
                    <a:pt x="146" y="9318"/>
                    <a:pt x="136" y="9323"/>
                    <a:pt x="122" y="9323"/>
                  </a:cubicBezTo>
                  <a:cubicBezTo>
                    <a:pt x="107" y="9323"/>
                    <a:pt x="93" y="9314"/>
                    <a:pt x="83" y="9299"/>
                  </a:cubicBezTo>
                  <a:cubicBezTo>
                    <a:pt x="78" y="9289"/>
                    <a:pt x="78" y="9275"/>
                    <a:pt x="88" y="9265"/>
                  </a:cubicBezTo>
                  <a:lnTo>
                    <a:pt x="5970" y="89"/>
                  </a:lnTo>
                  <a:cubicBezTo>
                    <a:pt x="5976" y="80"/>
                    <a:pt x="5988" y="75"/>
                    <a:pt x="6002" y="75"/>
                  </a:cubicBezTo>
                  <a:close/>
                  <a:moveTo>
                    <a:pt x="6004" y="1"/>
                  </a:moveTo>
                  <a:cubicBezTo>
                    <a:pt x="5998" y="1"/>
                    <a:pt x="5991" y="1"/>
                    <a:pt x="5984" y="2"/>
                  </a:cubicBezTo>
                  <a:cubicBezTo>
                    <a:pt x="5951" y="7"/>
                    <a:pt x="5922" y="27"/>
                    <a:pt x="5907" y="51"/>
                  </a:cubicBezTo>
                  <a:lnTo>
                    <a:pt x="25" y="9227"/>
                  </a:lnTo>
                  <a:cubicBezTo>
                    <a:pt x="1" y="9260"/>
                    <a:pt x="1" y="9304"/>
                    <a:pt x="15" y="9338"/>
                  </a:cubicBezTo>
                  <a:cubicBezTo>
                    <a:pt x="35" y="9377"/>
                    <a:pt x="74" y="9401"/>
                    <a:pt x="117" y="9401"/>
                  </a:cubicBezTo>
                  <a:lnTo>
                    <a:pt x="127" y="9401"/>
                  </a:lnTo>
                  <a:cubicBezTo>
                    <a:pt x="161" y="9401"/>
                    <a:pt x="194" y="9381"/>
                    <a:pt x="214" y="9352"/>
                  </a:cubicBezTo>
                  <a:lnTo>
                    <a:pt x="6100" y="176"/>
                  </a:lnTo>
                  <a:cubicBezTo>
                    <a:pt x="6115" y="147"/>
                    <a:pt x="6120" y="114"/>
                    <a:pt x="6115" y="85"/>
                  </a:cubicBezTo>
                  <a:cubicBezTo>
                    <a:pt x="6105" y="56"/>
                    <a:pt x="6086" y="36"/>
                    <a:pt x="6062" y="22"/>
                  </a:cubicBezTo>
                  <a:cubicBezTo>
                    <a:pt x="6043" y="7"/>
                    <a:pt x="6025" y="1"/>
                    <a:pt x="600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-3381075" y="-1742625"/>
              <a:ext cx="38825" cy="29075"/>
            </a:xfrm>
            <a:custGeom>
              <a:avLst/>
              <a:gdLst/>
              <a:ahLst/>
              <a:cxnLst/>
              <a:rect l="l" t="t" r="r" b="b"/>
              <a:pathLst>
                <a:path w="1553" h="1163" extrusionOk="0">
                  <a:moveTo>
                    <a:pt x="779" y="0"/>
                  </a:moveTo>
                  <a:cubicBezTo>
                    <a:pt x="630" y="0"/>
                    <a:pt x="481" y="57"/>
                    <a:pt x="368" y="171"/>
                  </a:cubicBezTo>
                  <a:cubicBezTo>
                    <a:pt x="0" y="539"/>
                    <a:pt x="261" y="1163"/>
                    <a:pt x="779" y="1163"/>
                  </a:cubicBezTo>
                  <a:cubicBezTo>
                    <a:pt x="1296" y="1163"/>
                    <a:pt x="1553" y="539"/>
                    <a:pt x="1190" y="171"/>
                  </a:cubicBezTo>
                  <a:cubicBezTo>
                    <a:pt x="1076" y="57"/>
                    <a:pt x="928" y="0"/>
                    <a:pt x="779" y="0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" name="Google Shape;120;p2"/>
          <p:cNvSpPr txBox="1">
            <a:spLocks noGrp="1"/>
          </p:cNvSpPr>
          <p:nvPr>
            <p:ph type="ctrTitle"/>
          </p:nvPr>
        </p:nvSpPr>
        <p:spPr>
          <a:xfrm>
            <a:off x="2410800" y="349663"/>
            <a:ext cx="4322400" cy="172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subTitle" idx="1"/>
          </p:nvPr>
        </p:nvSpPr>
        <p:spPr>
          <a:xfrm>
            <a:off x="2855200" y="2104138"/>
            <a:ext cx="343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_1">
    <p:spTree>
      <p:nvGrpSpPr>
        <p:cNvPr id="1" name="Shape 1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" name="Google Shape;1477;p27"/>
          <p:cNvSpPr/>
          <p:nvPr/>
        </p:nvSpPr>
        <p:spPr>
          <a:xfrm>
            <a:off x="1465625" y="633002"/>
            <a:ext cx="3371717" cy="4054342"/>
          </a:xfrm>
          <a:custGeom>
            <a:avLst/>
            <a:gdLst/>
            <a:ahLst/>
            <a:cxnLst/>
            <a:rect l="l" t="t" r="r" b="b"/>
            <a:pathLst>
              <a:path w="7319" h="9491" extrusionOk="0">
                <a:moveTo>
                  <a:pt x="450" y="0"/>
                </a:moveTo>
                <a:cubicBezTo>
                  <a:pt x="203" y="0"/>
                  <a:pt x="0" y="199"/>
                  <a:pt x="0" y="445"/>
                </a:cubicBezTo>
                <a:lnTo>
                  <a:pt x="0" y="9041"/>
                </a:lnTo>
                <a:cubicBezTo>
                  <a:pt x="0" y="9292"/>
                  <a:pt x="203" y="9491"/>
                  <a:pt x="450" y="9491"/>
                </a:cubicBezTo>
                <a:lnTo>
                  <a:pt x="6869" y="9491"/>
                </a:lnTo>
                <a:cubicBezTo>
                  <a:pt x="7120" y="9491"/>
                  <a:pt x="7319" y="9292"/>
                  <a:pt x="7319" y="9041"/>
                </a:cubicBezTo>
                <a:lnTo>
                  <a:pt x="7319" y="445"/>
                </a:lnTo>
                <a:cubicBezTo>
                  <a:pt x="7319" y="199"/>
                  <a:pt x="7120" y="0"/>
                  <a:pt x="6869" y="0"/>
                </a:cubicBezTo>
                <a:close/>
              </a:path>
            </a:pathLst>
          </a:custGeom>
          <a:solidFill>
            <a:srgbClr val="243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8" name="Google Shape;1478;p27"/>
          <p:cNvSpPr/>
          <p:nvPr/>
        </p:nvSpPr>
        <p:spPr>
          <a:xfrm>
            <a:off x="4306634" y="633002"/>
            <a:ext cx="3371717" cy="4054342"/>
          </a:xfrm>
          <a:custGeom>
            <a:avLst/>
            <a:gdLst/>
            <a:ahLst/>
            <a:cxnLst/>
            <a:rect l="l" t="t" r="r" b="b"/>
            <a:pathLst>
              <a:path w="7319" h="9491" extrusionOk="0">
                <a:moveTo>
                  <a:pt x="450" y="0"/>
                </a:moveTo>
                <a:cubicBezTo>
                  <a:pt x="204" y="0"/>
                  <a:pt x="1" y="199"/>
                  <a:pt x="1" y="445"/>
                </a:cubicBezTo>
                <a:lnTo>
                  <a:pt x="1" y="9041"/>
                </a:lnTo>
                <a:cubicBezTo>
                  <a:pt x="1" y="9292"/>
                  <a:pt x="204" y="9491"/>
                  <a:pt x="450" y="9491"/>
                </a:cubicBezTo>
                <a:lnTo>
                  <a:pt x="6869" y="9491"/>
                </a:lnTo>
                <a:cubicBezTo>
                  <a:pt x="7121" y="9491"/>
                  <a:pt x="7319" y="9292"/>
                  <a:pt x="7319" y="9041"/>
                </a:cubicBezTo>
                <a:lnTo>
                  <a:pt x="7319" y="445"/>
                </a:lnTo>
                <a:cubicBezTo>
                  <a:pt x="7319" y="199"/>
                  <a:pt x="7121" y="0"/>
                  <a:pt x="6869" y="0"/>
                </a:cubicBezTo>
                <a:close/>
              </a:path>
            </a:pathLst>
          </a:custGeom>
          <a:solidFill>
            <a:srgbClr val="243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9" name="Google Shape;1479;p27"/>
          <p:cNvSpPr/>
          <p:nvPr/>
        </p:nvSpPr>
        <p:spPr>
          <a:xfrm>
            <a:off x="1661414" y="839756"/>
            <a:ext cx="5765410" cy="3667746"/>
          </a:xfrm>
          <a:custGeom>
            <a:avLst/>
            <a:gdLst/>
            <a:ahLst/>
            <a:cxnLst/>
            <a:rect l="l" t="t" r="r" b="b"/>
            <a:pathLst>
              <a:path w="12515" h="8586" extrusionOk="0">
                <a:moveTo>
                  <a:pt x="1" y="0"/>
                </a:moveTo>
                <a:lnTo>
                  <a:pt x="1" y="8586"/>
                </a:lnTo>
                <a:lnTo>
                  <a:pt x="12514" y="8586"/>
                </a:lnTo>
                <a:lnTo>
                  <a:pt x="12514" y="0"/>
                </a:ln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0" name="Google Shape;1480;p27"/>
          <p:cNvSpPr/>
          <p:nvPr/>
        </p:nvSpPr>
        <p:spPr>
          <a:xfrm>
            <a:off x="1848910" y="471312"/>
            <a:ext cx="2721237" cy="3824093"/>
          </a:xfrm>
          <a:custGeom>
            <a:avLst/>
            <a:gdLst/>
            <a:ahLst/>
            <a:cxnLst/>
            <a:rect l="l" t="t" r="r" b="b"/>
            <a:pathLst>
              <a:path w="5907" h="8952" extrusionOk="0">
                <a:moveTo>
                  <a:pt x="2930" y="1"/>
                </a:moveTo>
                <a:cubicBezTo>
                  <a:pt x="2008" y="1"/>
                  <a:pt x="1085" y="237"/>
                  <a:pt x="0" y="719"/>
                </a:cubicBezTo>
                <a:lnTo>
                  <a:pt x="0" y="8952"/>
                </a:lnTo>
                <a:cubicBezTo>
                  <a:pt x="1096" y="8639"/>
                  <a:pt x="2027" y="8482"/>
                  <a:pt x="2959" y="8482"/>
                </a:cubicBezTo>
                <a:cubicBezTo>
                  <a:pt x="3887" y="8482"/>
                  <a:pt x="4815" y="8638"/>
                  <a:pt x="5906" y="8952"/>
                </a:cubicBezTo>
                <a:lnTo>
                  <a:pt x="5906" y="719"/>
                </a:lnTo>
                <a:cubicBezTo>
                  <a:pt x="4802" y="244"/>
                  <a:pt x="3867" y="1"/>
                  <a:pt x="2930" y="1"/>
                </a:cubicBezTo>
                <a:close/>
              </a:path>
            </a:pathLst>
          </a:custGeom>
          <a:solidFill>
            <a:srgbClr val="F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1" name="Google Shape;1481;p27"/>
          <p:cNvSpPr/>
          <p:nvPr/>
        </p:nvSpPr>
        <p:spPr>
          <a:xfrm>
            <a:off x="4520571" y="480784"/>
            <a:ext cx="2734596" cy="3822811"/>
          </a:xfrm>
          <a:custGeom>
            <a:avLst/>
            <a:gdLst/>
            <a:ahLst/>
            <a:cxnLst/>
            <a:rect l="l" t="t" r="r" b="b"/>
            <a:pathLst>
              <a:path w="5936" h="8949" extrusionOk="0">
                <a:moveTo>
                  <a:pt x="3280" y="0"/>
                </a:moveTo>
                <a:cubicBezTo>
                  <a:pt x="3259" y="0"/>
                  <a:pt x="3238" y="0"/>
                  <a:pt x="3217" y="0"/>
                </a:cubicBezTo>
                <a:cubicBezTo>
                  <a:pt x="3120" y="49"/>
                  <a:pt x="3033" y="102"/>
                  <a:pt x="2946" y="160"/>
                </a:cubicBezTo>
                <a:cubicBezTo>
                  <a:pt x="2584" y="407"/>
                  <a:pt x="2032" y="919"/>
                  <a:pt x="1539" y="1843"/>
                </a:cubicBezTo>
                <a:cubicBezTo>
                  <a:pt x="1152" y="2569"/>
                  <a:pt x="871" y="3401"/>
                  <a:pt x="668" y="4238"/>
                </a:cubicBezTo>
                <a:cubicBezTo>
                  <a:pt x="54" y="6110"/>
                  <a:pt x="1" y="8543"/>
                  <a:pt x="107" y="8930"/>
                </a:cubicBezTo>
                <a:cubicBezTo>
                  <a:pt x="1175" y="8630"/>
                  <a:pt x="2066" y="8480"/>
                  <a:pt x="2965" y="8480"/>
                </a:cubicBezTo>
                <a:cubicBezTo>
                  <a:pt x="3882" y="8480"/>
                  <a:pt x="4807" y="8636"/>
                  <a:pt x="5936" y="8949"/>
                </a:cubicBezTo>
                <a:lnTo>
                  <a:pt x="5936" y="721"/>
                </a:lnTo>
                <a:cubicBezTo>
                  <a:pt x="4812" y="237"/>
                  <a:pt x="4320" y="0"/>
                  <a:pt x="3280" y="0"/>
                </a:cubicBezTo>
                <a:close/>
              </a:path>
            </a:pathLst>
          </a:custGeom>
          <a:solidFill>
            <a:srgbClr val="F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2" name="Google Shape;1482;p27"/>
          <p:cNvSpPr/>
          <p:nvPr/>
        </p:nvSpPr>
        <p:spPr>
          <a:xfrm>
            <a:off x="4543000" y="756875"/>
            <a:ext cx="47450" cy="3531441"/>
          </a:xfrm>
          <a:custGeom>
            <a:avLst/>
            <a:gdLst/>
            <a:ahLst/>
            <a:cxnLst/>
            <a:rect l="l" t="t" r="r" b="b"/>
            <a:pathLst>
              <a:path w="103" h="8272" extrusionOk="0">
                <a:moveTo>
                  <a:pt x="102" y="1"/>
                </a:moveTo>
                <a:lnTo>
                  <a:pt x="102" y="1"/>
                </a:lnTo>
                <a:cubicBezTo>
                  <a:pt x="69" y="15"/>
                  <a:pt x="44" y="30"/>
                  <a:pt x="11" y="44"/>
                </a:cubicBezTo>
                <a:cubicBezTo>
                  <a:pt x="11" y="2787"/>
                  <a:pt x="1" y="5529"/>
                  <a:pt x="1" y="8272"/>
                </a:cubicBezTo>
                <a:cubicBezTo>
                  <a:pt x="20" y="8267"/>
                  <a:pt x="54" y="8262"/>
                  <a:pt x="54" y="8253"/>
                </a:cubicBezTo>
                <a:lnTo>
                  <a:pt x="54" y="39"/>
                </a:lnTo>
                <a:cubicBezTo>
                  <a:pt x="54" y="25"/>
                  <a:pt x="93" y="15"/>
                  <a:pt x="10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3" name="Google Shape;1483;p27"/>
          <p:cNvSpPr/>
          <p:nvPr/>
        </p:nvSpPr>
        <p:spPr>
          <a:xfrm>
            <a:off x="4564225" y="467675"/>
            <a:ext cx="1494100" cy="3827723"/>
          </a:xfrm>
          <a:custGeom>
            <a:avLst/>
            <a:gdLst/>
            <a:ahLst/>
            <a:cxnLst/>
            <a:rect l="l" t="t" r="r" b="b"/>
            <a:pathLst>
              <a:path w="3150" h="8969" extrusionOk="0">
                <a:moveTo>
                  <a:pt x="3149" y="0"/>
                </a:moveTo>
                <a:cubicBezTo>
                  <a:pt x="2128" y="10"/>
                  <a:pt x="1093" y="242"/>
                  <a:pt x="48" y="678"/>
                </a:cubicBezTo>
                <a:cubicBezTo>
                  <a:pt x="39" y="692"/>
                  <a:pt x="0" y="702"/>
                  <a:pt x="0" y="716"/>
                </a:cubicBezTo>
                <a:lnTo>
                  <a:pt x="0" y="8968"/>
                </a:lnTo>
                <a:cubicBezTo>
                  <a:pt x="10" y="8959"/>
                  <a:pt x="19" y="8944"/>
                  <a:pt x="19" y="8930"/>
                </a:cubicBezTo>
                <a:cubicBezTo>
                  <a:pt x="39" y="8581"/>
                  <a:pt x="58" y="6405"/>
                  <a:pt x="590" y="4238"/>
                </a:cubicBezTo>
                <a:cubicBezTo>
                  <a:pt x="793" y="3401"/>
                  <a:pt x="1079" y="2569"/>
                  <a:pt x="1466" y="1843"/>
                </a:cubicBezTo>
                <a:cubicBezTo>
                  <a:pt x="1964" y="919"/>
                  <a:pt x="2520" y="407"/>
                  <a:pt x="2883" y="160"/>
                </a:cubicBezTo>
                <a:cubicBezTo>
                  <a:pt x="2965" y="102"/>
                  <a:pt x="3057" y="49"/>
                  <a:pt x="3149" y="0"/>
                </a:cubicBezTo>
                <a:close/>
              </a:path>
            </a:pathLst>
          </a:custGeom>
          <a:solidFill>
            <a:srgbClr val="E3EDF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4" name="Google Shape;1484;p27"/>
          <p:cNvGrpSpPr/>
          <p:nvPr/>
        </p:nvGrpSpPr>
        <p:grpSpPr>
          <a:xfrm rot="-10666625">
            <a:off x="1126732" y="486170"/>
            <a:ext cx="967993" cy="761963"/>
            <a:chOff x="6433246" y="1743436"/>
            <a:chExt cx="960254" cy="755871"/>
          </a:xfrm>
        </p:grpSpPr>
        <p:sp>
          <p:nvSpPr>
            <p:cNvPr id="1485" name="Google Shape;1485;p27"/>
            <p:cNvSpPr/>
            <p:nvPr/>
          </p:nvSpPr>
          <p:spPr>
            <a:xfrm>
              <a:off x="6464153" y="1763376"/>
              <a:ext cx="182738" cy="191711"/>
            </a:xfrm>
            <a:custGeom>
              <a:avLst/>
              <a:gdLst/>
              <a:ahLst/>
              <a:cxnLst/>
              <a:rect l="l" t="t" r="r" b="b"/>
              <a:pathLst>
                <a:path w="1283" h="1346" extrusionOk="0">
                  <a:moveTo>
                    <a:pt x="228" y="0"/>
                  </a:moveTo>
                  <a:cubicBezTo>
                    <a:pt x="199" y="131"/>
                    <a:pt x="117" y="247"/>
                    <a:pt x="1" y="315"/>
                  </a:cubicBezTo>
                  <a:lnTo>
                    <a:pt x="485" y="1345"/>
                  </a:lnTo>
                  <a:lnTo>
                    <a:pt x="1283" y="339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27"/>
            <p:cNvSpPr/>
            <p:nvPr/>
          </p:nvSpPr>
          <p:spPr>
            <a:xfrm>
              <a:off x="6433246" y="1743436"/>
              <a:ext cx="63524" cy="64806"/>
            </a:xfrm>
            <a:custGeom>
              <a:avLst/>
              <a:gdLst/>
              <a:ahLst/>
              <a:cxnLst/>
              <a:rect l="l" t="t" r="r" b="b"/>
              <a:pathLst>
                <a:path w="446" h="455" extrusionOk="0">
                  <a:moveTo>
                    <a:pt x="0" y="0"/>
                  </a:moveTo>
                  <a:lnTo>
                    <a:pt x="218" y="455"/>
                  </a:lnTo>
                  <a:cubicBezTo>
                    <a:pt x="334" y="387"/>
                    <a:pt x="416" y="271"/>
                    <a:pt x="445" y="1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27"/>
            <p:cNvSpPr/>
            <p:nvPr/>
          </p:nvSpPr>
          <p:spPr>
            <a:xfrm>
              <a:off x="6529670" y="1807387"/>
              <a:ext cx="764137" cy="664294"/>
            </a:xfrm>
            <a:custGeom>
              <a:avLst/>
              <a:gdLst/>
              <a:ahLst/>
              <a:cxnLst/>
              <a:rect l="l" t="t" r="r" b="b"/>
              <a:pathLst>
                <a:path w="5365" h="4664" extrusionOk="0">
                  <a:moveTo>
                    <a:pt x="828" y="1"/>
                  </a:moveTo>
                  <a:lnTo>
                    <a:pt x="0" y="1036"/>
                  </a:lnTo>
                  <a:lnTo>
                    <a:pt x="4533" y="4664"/>
                  </a:lnTo>
                  <a:lnTo>
                    <a:pt x="5365" y="3629"/>
                  </a:lnTo>
                  <a:lnTo>
                    <a:pt x="828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27"/>
            <p:cNvSpPr/>
            <p:nvPr/>
          </p:nvSpPr>
          <p:spPr>
            <a:xfrm>
              <a:off x="6564137" y="1850827"/>
              <a:ext cx="694631" cy="577554"/>
            </a:xfrm>
            <a:custGeom>
              <a:avLst/>
              <a:gdLst/>
              <a:ahLst/>
              <a:cxnLst/>
              <a:rect l="l" t="t" r="r" b="b"/>
              <a:pathLst>
                <a:path w="4877" h="4055" extrusionOk="0">
                  <a:moveTo>
                    <a:pt x="344" y="1"/>
                  </a:moveTo>
                  <a:lnTo>
                    <a:pt x="0" y="426"/>
                  </a:lnTo>
                  <a:lnTo>
                    <a:pt x="4537" y="4054"/>
                  </a:lnTo>
                  <a:lnTo>
                    <a:pt x="4876" y="3628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27"/>
            <p:cNvSpPr/>
            <p:nvPr/>
          </p:nvSpPr>
          <p:spPr>
            <a:xfrm>
              <a:off x="7186264" y="2337222"/>
              <a:ext cx="207236" cy="162085"/>
            </a:xfrm>
            <a:custGeom>
              <a:avLst/>
              <a:gdLst/>
              <a:ahLst/>
              <a:cxnLst/>
              <a:rect l="l" t="t" r="r" b="b"/>
              <a:pathLst>
                <a:path w="1455" h="1138" extrusionOk="0">
                  <a:moveTo>
                    <a:pt x="745" y="1"/>
                  </a:moveTo>
                  <a:lnTo>
                    <a:pt x="0" y="900"/>
                  </a:lnTo>
                  <a:cubicBezTo>
                    <a:pt x="173" y="1068"/>
                    <a:pt x="357" y="1137"/>
                    <a:pt x="526" y="1137"/>
                  </a:cubicBezTo>
                  <a:cubicBezTo>
                    <a:pt x="1072" y="1137"/>
                    <a:pt x="1454" y="418"/>
                    <a:pt x="745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27"/>
            <p:cNvSpPr/>
            <p:nvPr/>
          </p:nvSpPr>
          <p:spPr>
            <a:xfrm>
              <a:off x="7133851" y="2287657"/>
              <a:ext cx="175189" cy="197835"/>
            </a:xfrm>
            <a:custGeom>
              <a:avLst/>
              <a:gdLst/>
              <a:ahLst/>
              <a:cxnLst/>
              <a:rect l="l" t="t" r="r" b="b"/>
              <a:pathLst>
                <a:path w="1230" h="1389" extrusionOk="0">
                  <a:moveTo>
                    <a:pt x="847" y="0"/>
                  </a:moveTo>
                  <a:lnTo>
                    <a:pt x="1" y="1089"/>
                  </a:lnTo>
                  <a:lnTo>
                    <a:pt x="383" y="1389"/>
                  </a:lnTo>
                  <a:lnTo>
                    <a:pt x="1229" y="300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rgbClr val="AAB8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91" name="Google Shape;1491;p27"/>
          <p:cNvSpPr/>
          <p:nvPr/>
        </p:nvSpPr>
        <p:spPr>
          <a:xfrm>
            <a:off x="466421" y="2959261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2" name="Google Shape;1492;p27"/>
          <p:cNvSpPr/>
          <p:nvPr/>
        </p:nvSpPr>
        <p:spPr>
          <a:xfrm>
            <a:off x="7994919" y="1204229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3" name="Google Shape;1493;p27"/>
          <p:cNvSpPr/>
          <p:nvPr/>
        </p:nvSpPr>
        <p:spPr>
          <a:xfrm>
            <a:off x="711933" y="2498329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4" name="Google Shape;1494;p27"/>
          <p:cNvSpPr/>
          <p:nvPr/>
        </p:nvSpPr>
        <p:spPr>
          <a:xfrm rot="-704494">
            <a:off x="7820650" y="1413584"/>
            <a:ext cx="750881" cy="510168"/>
          </a:xfrm>
          <a:custGeom>
            <a:avLst/>
            <a:gdLst/>
            <a:ahLst/>
            <a:cxnLst/>
            <a:rect l="l" t="t" r="r" b="b"/>
            <a:pathLst>
              <a:path w="4654" h="3162" extrusionOk="0">
                <a:moveTo>
                  <a:pt x="4104" y="0"/>
                </a:moveTo>
                <a:cubicBezTo>
                  <a:pt x="4047" y="0"/>
                  <a:pt x="3989" y="10"/>
                  <a:pt x="3933" y="32"/>
                </a:cubicBezTo>
                <a:lnTo>
                  <a:pt x="3923" y="32"/>
                </a:lnTo>
                <a:cubicBezTo>
                  <a:pt x="3115" y="337"/>
                  <a:pt x="2361" y="772"/>
                  <a:pt x="1693" y="1324"/>
                </a:cubicBezTo>
                <a:cubicBezTo>
                  <a:pt x="1050" y="1860"/>
                  <a:pt x="484" y="2480"/>
                  <a:pt x="0" y="3162"/>
                </a:cubicBezTo>
                <a:cubicBezTo>
                  <a:pt x="590" y="2601"/>
                  <a:pt x="1248" y="2117"/>
                  <a:pt x="1964" y="1725"/>
                </a:cubicBezTo>
                <a:cubicBezTo>
                  <a:pt x="2656" y="1353"/>
                  <a:pt x="3401" y="1096"/>
                  <a:pt x="4179" y="966"/>
                </a:cubicBezTo>
                <a:cubicBezTo>
                  <a:pt x="4208" y="961"/>
                  <a:pt x="4242" y="956"/>
                  <a:pt x="4271" y="941"/>
                </a:cubicBezTo>
                <a:cubicBezTo>
                  <a:pt x="4523" y="850"/>
                  <a:pt x="4653" y="569"/>
                  <a:pt x="4557" y="317"/>
                </a:cubicBezTo>
                <a:cubicBezTo>
                  <a:pt x="4485" y="122"/>
                  <a:pt x="4301" y="0"/>
                  <a:pt x="41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5" name="Google Shape;1495;p27"/>
          <p:cNvSpPr/>
          <p:nvPr/>
        </p:nvSpPr>
        <p:spPr>
          <a:xfrm rot="-704494">
            <a:off x="8038587" y="1747877"/>
            <a:ext cx="542590" cy="234916"/>
          </a:xfrm>
          <a:custGeom>
            <a:avLst/>
            <a:gdLst/>
            <a:ahLst/>
            <a:cxnLst/>
            <a:rect l="l" t="t" r="r" b="b"/>
            <a:pathLst>
              <a:path w="3363" h="1456" extrusionOk="0">
                <a:moveTo>
                  <a:pt x="2908" y="1"/>
                </a:moveTo>
                <a:cubicBezTo>
                  <a:pt x="2891" y="1"/>
                  <a:pt x="2872" y="2"/>
                  <a:pt x="2854" y="4"/>
                </a:cubicBezTo>
                <a:lnTo>
                  <a:pt x="2840" y="4"/>
                </a:lnTo>
                <a:cubicBezTo>
                  <a:pt x="2288" y="72"/>
                  <a:pt x="1751" y="246"/>
                  <a:pt x="1263" y="512"/>
                </a:cubicBezTo>
                <a:cubicBezTo>
                  <a:pt x="803" y="769"/>
                  <a:pt x="378" y="1088"/>
                  <a:pt x="0" y="1455"/>
                </a:cubicBezTo>
                <a:cubicBezTo>
                  <a:pt x="445" y="1214"/>
                  <a:pt x="924" y="1030"/>
                  <a:pt x="1418" y="914"/>
                </a:cubicBezTo>
                <a:cubicBezTo>
                  <a:pt x="1699" y="846"/>
                  <a:pt x="1987" y="813"/>
                  <a:pt x="2276" y="813"/>
                </a:cubicBezTo>
                <a:cubicBezTo>
                  <a:pt x="2464" y="813"/>
                  <a:pt x="2653" y="827"/>
                  <a:pt x="2840" y="856"/>
                </a:cubicBezTo>
                <a:cubicBezTo>
                  <a:pt x="2859" y="858"/>
                  <a:pt x="2880" y="859"/>
                  <a:pt x="2900" y="859"/>
                </a:cubicBezTo>
                <a:cubicBezTo>
                  <a:pt x="2921" y="859"/>
                  <a:pt x="2941" y="858"/>
                  <a:pt x="2961" y="856"/>
                </a:cubicBezTo>
                <a:cubicBezTo>
                  <a:pt x="3193" y="827"/>
                  <a:pt x="3362" y="609"/>
                  <a:pt x="3333" y="377"/>
                </a:cubicBezTo>
                <a:cubicBezTo>
                  <a:pt x="3306" y="158"/>
                  <a:pt x="3123" y="1"/>
                  <a:pt x="2908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6" name="Google Shape;1496;p27"/>
          <p:cNvSpPr/>
          <p:nvPr/>
        </p:nvSpPr>
        <p:spPr>
          <a:xfrm rot="1240352">
            <a:off x="685422" y="3296025"/>
            <a:ext cx="626002" cy="432232"/>
          </a:xfrm>
          <a:custGeom>
            <a:avLst/>
            <a:gdLst/>
            <a:ahLst/>
            <a:cxnLst/>
            <a:rect l="l" t="t" r="r" b="b"/>
            <a:pathLst>
              <a:path w="3880" h="2679" extrusionOk="0">
                <a:moveTo>
                  <a:pt x="515" y="0"/>
                </a:moveTo>
                <a:cubicBezTo>
                  <a:pt x="273" y="0"/>
                  <a:pt x="60" y="185"/>
                  <a:pt x="34" y="435"/>
                </a:cubicBezTo>
                <a:cubicBezTo>
                  <a:pt x="0" y="715"/>
                  <a:pt x="218" y="967"/>
                  <a:pt x="498" y="976"/>
                </a:cubicBezTo>
                <a:cubicBezTo>
                  <a:pt x="803" y="1015"/>
                  <a:pt x="1103" y="1083"/>
                  <a:pt x="1393" y="1184"/>
                </a:cubicBezTo>
                <a:cubicBezTo>
                  <a:pt x="1698" y="1286"/>
                  <a:pt x="1993" y="1412"/>
                  <a:pt x="2283" y="1552"/>
                </a:cubicBezTo>
                <a:cubicBezTo>
                  <a:pt x="2578" y="1692"/>
                  <a:pt x="2864" y="1857"/>
                  <a:pt x="3134" y="2036"/>
                </a:cubicBezTo>
                <a:cubicBezTo>
                  <a:pt x="3410" y="2215"/>
                  <a:pt x="3662" y="2432"/>
                  <a:pt x="3879" y="2679"/>
                </a:cubicBezTo>
                <a:cubicBezTo>
                  <a:pt x="3725" y="2379"/>
                  <a:pt x="3526" y="2103"/>
                  <a:pt x="3294" y="1861"/>
                </a:cubicBezTo>
                <a:cubicBezTo>
                  <a:pt x="3062" y="1605"/>
                  <a:pt x="2810" y="1368"/>
                  <a:pt x="2549" y="1150"/>
                </a:cubicBezTo>
                <a:cubicBezTo>
                  <a:pt x="2283" y="928"/>
                  <a:pt x="1998" y="720"/>
                  <a:pt x="1708" y="531"/>
                </a:cubicBezTo>
                <a:cubicBezTo>
                  <a:pt x="1398" y="338"/>
                  <a:pt x="1074" y="173"/>
                  <a:pt x="735" y="43"/>
                </a:cubicBezTo>
                <a:lnTo>
                  <a:pt x="721" y="38"/>
                </a:lnTo>
                <a:cubicBezTo>
                  <a:pt x="682" y="23"/>
                  <a:pt x="643" y="14"/>
                  <a:pt x="605" y="9"/>
                </a:cubicBezTo>
                <a:cubicBezTo>
                  <a:pt x="574" y="3"/>
                  <a:pt x="544" y="0"/>
                  <a:pt x="5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7" name="Google Shape;1497;p27"/>
          <p:cNvSpPr/>
          <p:nvPr/>
        </p:nvSpPr>
        <p:spPr>
          <a:xfrm rot="1240352">
            <a:off x="660300" y="3694294"/>
            <a:ext cx="554367" cy="166181"/>
          </a:xfrm>
          <a:custGeom>
            <a:avLst/>
            <a:gdLst/>
            <a:ahLst/>
            <a:cxnLst/>
            <a:rect l="l" t="t" r="r" b="b"/>
            <a:pathLst>
              <a:path w="3436" h="1030" extrusionOk="0">
                <a:moveTo>
                  <a:pt x="471" y="0"/>
                </a:moveTo>
                <a:cubicBezTo>
                  <a:pt x="451" y="0"/>
                  <a:pt x="431" y="2"/>
                  <a:pt x="412" y="4"/>
                </a:cubicBezTo>
                <a:cubicBezTo>
                  <a:pt x="170" y="28"/>
                  <a:pt x="1" y="251"/>
                  <a:pt x="35" y="488"/>
                </a:cubicBezTo>
                <a:cubicBezTo>
                  <a:pt x="61" y="701"/>
                  <a:pt x="248" y="856"/>
                  <a:pt x="459" y="856"/>
                </a:cubicBezTo>
                <a:cubicBezTo>
                  <a:pt x="482" y="856"/>
                  <a:pt x="505" y="854"/>
                  <a:pt x="528" y="850"/>
                </a:cubicBezTo>
                <a:cubicBezTo>
                  <a:pt x="1016" y="785"/>
                  <a:pt x="1486" y="710"/>
                  <a:pt x="1955" y="710"/>
                </a:cubicBezTo>
                <a:cubicBezTo>
                  <a:pt x="1970" y="710"/>
                  <a:pt x="1984" y="710"/>
                  <a:pt x="1999" y="710"/>
                </a:cubicBezTo>
                <a:cubicBezTo>
                  <a:pt x="2240" y="715"/>
                  <a:pt x="2482" y="744"/>
                  <a:pt x="2724" y="792"/>
                </a:cubicBezTo>
                <a:cubicBezTo>
                  <a:pt x="2966" y="850"/>
                  <a:pt x="3203" y="928"/>
                  <a:pt x="3430" y="1029"/>
                </a:cubicBezTo>
                <a:lnTo>
                  <a:pt x="3435" y="1029"/>
                </a:lnTo>
                <a:cubicBezTo>
                  <a:pt x="3034" y="696"/>
                  <a:pt x="2569" y="444"/>
                  <a:pt x="2066" y="294"/>
                </a:cubicBezTo>
                <a:cubicBezTo>
                  <a:pt x="1815" y="222"/>
                  <a:pt x="1558" y="159"/>
                  <a:pt x="1297" y="120"/>
                </a:cubicBezTo>
                <a:cubicBezTo>
                  <a:pt x="1036" y="72"/>
                  <a:pt x="785" y="38"/>
                  <a:pt x="533" y="4"/>
                </a:cubicBezTo>
                <a:cubicBezTo>
                  <a:pt x="511" y="2"/>
                  <a:pt x="491" y="0"/>
                  <a:pt x="471" y="0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8" name="Google Shape;1498;p27"/>
          <p:cNvSpPr/>
          <p:nvPr/>
        </p:nvSpPr>
        <p:spPr>
          <a:xfrm>
            <a:off x="8285089" y="2337855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9" name="Google Shape;1499;p27"/>
          <p:cNvSpPr/>
          <p:nvPr/>
        </p:nvSpPr>
        <p:spPr>
          <a:xfrm>
            <a:off x="300376" y="2493543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0" name="Google Shape;1500;p27"/>
          <p:cNvSpPr/>
          <p:nvPr/>
        </p:nvSpPr>
        <p:spPr>
          <a:xfrm>
            <a:off x="8638364" y="1195330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1" name="Google Shape;1501;p27"/>
          <p:cNvSpPr/>
          <p:nvPr/>
        </p:nvSpPr>
        <p:spPr>
          <a:xfrm>
            <a:off x="8262308" y="923054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2" name="Google Shape;1502;p27"/>
          <p:cNvSpPr/>
          <p:nvPr/>
        </p:nvSpPr>
        <p:spPr>
          <a:xfrm>
            <a:off x="1043401" y="4120518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3" name="Google Shape;1503;p27"/>
          <p:cNvSpPr/>
          <p:nvPr/>
        </p:nvSpPr>
        <p:spPr>
          <a:xfrm>
            <a:off x="744619" y="4055866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4" name="Google Shape;1504;p27"/>
          <p:cNvSpPr/>
          <p:nvPr/>
        </p:nvSpPr>
        <p:spPr>
          <a:xfrm>
            <a:off x="8619709" y="1987911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"/>
          <p:cNvSpPr/>
          <p:nvPr/>
        </p:nvSpPr>
        <p:spPr>
          <a:xfrm rot="4499996">
            <a:off x="1792808" y="-314292"/>
            <a:ext cx="5317834" cy="5737489"/>
          </a:xfrm>
          <a:custGeom>
            <a:avLst/>
            <a:gdLst/>
            <a:ahLst/>
            <a:cxnLst/>
            <a:rect l="l" t="t" r="r" b="b"/>
            <a:pathLst>
              <a:path w="2725" h="2940" extrusionOk="0">
                <a:moveTo>
                  <a:pt x="1656" y="1"/>
                </a:moveTo>
                <a:cubicBezTo>
                  <a:pt x="1373" y="1"/>
                  <a:pt x="1082" y="121"/>
                  <a:pt x="783" y="317"/>
                </a:cubicBezTo>
                <a:cubicBezTo>
                  <a:pt x="250" y="663"/>
                  <a:pt x="0" y="1127"/>
                  <a:pt x="104" y="1764"/>
                </a:cubicBezTo>
                <a:cubicBezTo>
                  <a:pt x="184" y="2270"/>
                  <a:pt x="549" y="2550"/>
                  <a:pt x="933" y="2819"/>
                </a:cubicBezTo>
                <a:cubicBezTo>
                  <a:pt x="1083" y="2903"/>
                  <a:pt x="1226" y="2940"/>
                  <a:pt x="1362" y="2940"/>
                </a:cubicBezTo>
                <a:cubicBezTo>
                  <a:pt x="1641" y="2940"/>
                  <a:pt x="1886" y="2783"/>
                  <a:pt x="2088" y="2558"/>
                </a:cubicBezTo>
                <a:cubicBezTo>
                  <a:pt x="2640" y="1940"/>
                  <a:pt x="2725" y="1204"/>
                  <a:pt x="2490" y="421"/>
                </a:cubicBezTo>
                <a:cubicBezTo>
                  <a:pt x="2222" y="125"/>
                  <a:pt x="1943" y="1"/>
                  <a:pt x="1656" y="1"/>
                </a:cubicBezTo>
                <a:close/>
              </a:path>
            </a:pathLst>
          </a:custGeom>
          <a:solidFill>
            <a:srgbClr val="FCEA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4" name="Google Shape;124;p3"/>
          <p:cNvGrpSpPr/>
          <p:nvPr/>
        </p:nvGrpSpPr>
        <p:grpSpPr>
          <a:xfrm>
            <a:off x="2625436" y="540026"/>
            <a:ext cx="3509213" cy="4028856"/>
            <a:chOff x="2637374" y="540025"/>
            <a:chExt cx="3026488" cy="4028856"/>
          </a:xfrm>
        </p:grpSpPr>
        <p:sp>
          <p:nvSpPr>
            <p:cNvPr id="125" name="Google Shape;125;p3"/>
            <p:cNvSpPr/>
            <p:nvPr/>
          </p:nvSpPr>
          <p:spPr>
            <a:xfrm>
              <a:off x="2637374" y="923843"/>
              <a:ext cx="3026488" cy="3645038"/>
            </a:xfrm>
            <a:custGeom>
              <a:avLst/>
              <a:gdLst/>
              <a:ahLst/>
              <a:cxnLst/>
              <a:rect l="l" t="t" r="r" b="b"/>
              <a:pathLst>
                <a:path w="8587" h="10342" extrusionOk="0">
                  <a:moveTo>
                    <a:pt x="494" y="0"/>
                  </a:moveTo>
                  <a:cubicBezTo>
                    <a:pt x="223" y="0"/>
                    <a:pt x="1" y="218"/>
                    <a:pt x="1" y="489"/>
                  </a:cubicBezTo>
                  <a:lnTo>
                    <a:pt x="1" y="9848"/>
                  </a:lnTo>
                  <a:cubicBezTo>
                    <a:pt x="1" y="10119"/>
                    <a:pt x="223" y="10342"/>
                    <a:pt x="494" y="10342"/>
                  </a:cubicBezTo>
                  <a:lnTo>
                    <a:pt x="8098" y="10342"/>
                  </a:lnTo>
                  <a:cubicBezTo>
                    <a:pt x="8369" y="10342"/>
                    <a:pt x="8586" y="10119"/>
                    <a:pt x="8586" y="9848"/>
                  </a:cubicBezTo>
                  <a:lnTo>
                    <a:pt x="8586" y="489"/>
                  </a:lnTo>
                  <a:cubicBezTo>
                    <a:pt x="8586" y="218"/>
                    <a:pt x="8369" y="0"/>
                    <a:pt x="8098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637374" y="540025"/>
              <a:ext cx="3026488" cy="3643628"/>
            </a:xfrm>
            <a:custGeom>
              <a:avLst/>
              <a:gdLst/>
              <a:ahLst/>
              <a:cxnLst/>
              <a:rect l="l" t="t" r="r" b="b"/>
              <a:pathLst>
                <a:path w="8587" h="10338" extrusionOk="0">
                  <a:moveTo>
                    <a:pt x="494" y="1"/>
                  </a:moveTo>
                  <a:cubicBezTo>
                    <a:pt x="223" y="1"/>
                    <a:pt x="1" y="219"/>
                    <a:pt x="1" y="489"/>
                  </a:cubicBezTo>
                  <a:lnTo>
                    <a:pt x="1" y="9849"/>
                  </a:lnTo>
                  <a:cubicBezTo>
                    <a:pt x="1" y="10120"/>
                    <a:pt x="223" y="10338"/>
                    <a:pt x="494" y="10338"/>
                  </a:cubicBezTo>
                  <a:lnTo>
                    <a:pt x="818" y="10338"/>
                  </a:lnTo>
                  <a:lnTo>
                    <a:pt x="818" y="10038"/>
                  </a:lnTo>
                  <a:lnTo>
                    <a:pt x="8552" y="10038"/>
                  </a:lnTo>
                  <a:cubicBezTo>
                    <a:pt x="8577" y="9980"/>
                    <a:pt x="8586" y="9917"/>
                    <a:pt x="8586" y="9849"/>
                  </a:cubicBezTo>
                  <a:lnTo>
                    <a:pt x="8586" y="489"/>
                  </a:lnTo>
                  <a:cubicBezTo>
                    <a:pt x="8586" y="219"/>
                    <a:pt x="8369" y="1"/>
                    <a:pt x="809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2637374" y="540025"/>
              <a:ext cx="320729" cy="4028856"/>
            </a:xfrm>
            <a:custGeom>
              <a:avLst/>
              <a:gdLst/>
              <a:ahLst/>
              <a:cxnLst/>
              <a:rect l="l" t="t" r="r" b="b"/>
              <a:pathLst>
                <a:path w="910" h="11431" extrusionOk="0">
                  <a:moveTo>
                    <a:pt x="494" y="1"/>
                  </a:moveTo>
                  <a:cubicBezTo>
                    <a:pt x="223" y="1"/>
                    <a:pt x="1" y="219"/>
                    <a:pt x="1" y="489"/>
                  </a:cubicBezTo>
                  <a:lnTo>
                    <a:pt x="1" y="10937"/>
                  </a:lnTo>
                  <a:cubicBezTo>
                    <a:pt x="1" y="11208"/>
                    <a:pt x="223" y="11431"/>
                    <a:pt x="494" y="11431"/>
                  </a:cubicBezTo>
                  <a:lnTo>
                    <a:pt x="910" y="11431"/>
                  </a:lnTo>
                  <a:lnTo>
                    <a:pt x="9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2744872" y="4077567"/>
              <a:ext cx="2803035" cy="363728"/>
            </a:xfrm>
            <a:custGeom>
              <a:avLst/>
              <a:gdLst/>
              <a:ahLst/>
              <a:cxnLst/>
              <a:rect l="l" t="t" r="r" b="b"/>
              <a:pathLst>
                <a:path w="7953" h="1032" extrusionOk="0">
                  <a:moveTo>
                    <a:pt x="513" y="1"/>
                  </a:moveTo>
                  <a:cubicBezTo>
                    <a:pt x="228" y="1"/>
                    <a:pt x="0" y="233"/>
                    <a:pt x="0" y="513"/>
                  </a:cubicBezTo>
                  <a:cubicBezTo>
                    <a:pt x="0" y="799"/>
                    <a:pt x="228" y="1031"/>
                    <a:pt x="513" y="1031"/>
                  </a:cubicBezTo>
                  <a:lnTo>
                    <a:pt x="7952" y="1031"/>
                  </a:lnTo>
                  <a:lnTo>
                    <a:pt x="79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3"/>
          <p:cNvSpPr txBox="1">
            <a:spLocks noGrp="1"/>
          </p:cNvSpPr>
          <p:nvPr>
            <p:ph type="title" hasCustomPrompt="1"/>
          </p:nvPr>
        </p:nvSpPr>
        <p:spPr>
          <a:xfrm>
            <a:off x="3220776" y="760100"/>
            <a:ext cx="2702400" cy="10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6000">
                <a:solidFill>
                  <a:schemeClr val="l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30" name="Google Shape;130;p3"/>
          <p:cNvSpPr txBox="1">
            <a:spLocks noGrp="1"/>
          </p:cNvSpPr>
          <p:nvPr>
            <p:ph type="title" idx="2"/>
          </p:nvPr>
        </p:nvSpPr>
        <p:spPr>
          <a:xfrm>
            <a:off x="2817456" y="1794213"/>
            <a:ext cx="3509100" cy="6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31" name="Google Shape;131;p3"/>
          <p:cNvSpPr txBox="1">
            <a:spLocks noGrp="1"/>
          </p:cNvSpPr>
          <p:nvPr>
            <p:ph type="subTitle" idx="1"/>
          </p:nvPr>
        </p:nvSpPr>
        <p:spPr>
          <a:xfrm>
            <a:off x="3462756" y="2513388"/>
            <a:ext cx="2218500" cy="11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"/>
          <p:cNvSpPr/>
          <p:nvPr/>
        </p:nvSpPr>
        <p:spPr>
          <a:xfrm>
            <a:off x="7270026" y="1432525"/>
            <a:ext cx="145421" cy="125196"/>
          </a:xfrm>
          <a:custGeom>
            <a:avLst/>
            <a:gdLst/>
            <a:ahLst/>
            <a:cxnLst/>
            <a:rect l="l" t="t" r="r" b="b"/>
            <a:pathLst>
              <a:path w="1021" h="879" extrusionOk="0">
                <a:moveTo>
                  <a:pt x="586" y="95"/>
                </a:moveTo>
                <a:cubicBezTo>
                  <a:pt x="774" y="95"/>
                  <a:pt x="934" y="250"/>
                  <a:pt x="934" y="439"/>
                </a:cubicBezTo>
                <a:cubicBezTo>
                  <a:pt x="934" y="648"/>
                  <a:pt x="761" y="787"/>
                  <a:pt x="581" y="787"/>
                </a:cubicBezTo>
                <a:cubicBezTo>
                  <a:pt x="496" y="787"/>
                  <a:pt x="409" y="756"/>
                  <a:pt x="339" y="685"/>
                </a:cubicBezTo>
                <a:cubicBezTo>
                  <a:pt x="121" y="468"/>
                  <a:pt x="276" y="95"/>
                  <a:pt x="586" y="95"/>
                </a:cubicBezTo>
                <a:close/>
                <a:moveTo>
                  <a:pt x="580" y="1"/>
                </a:moveTo>
                <a:cubicBezTo>
                  <a:pt x="474" y="1"/>
                  <a:pt x="365" y="40"/>
                  <a:pt x="276" y="129"/>
                </a:cubicBezTo>
                <a:cubicBezTo>
                  <a:pt x="0" y="405"/>
                  <a:pt x="194" y="879"/>
                  <a:pt x="586" y="879"/>
                </a:cubicBezTo>
                <a:cubicBezTo>
                  <a:pt x="827" y="879"/>
                  <a:pt x="1021" y="680"/>
                  <a:pt x="1021" y="439"/>
                </a:cubicBezTo>
                <a:cubicBezTo>
                  <a:pt x="1021" y="176"/>
                  <a:pt x="805" y="1"/>
                  <a:pt x="580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"/>
          <p:cNvSpPr/>
          <p:nvPr/>
        </p:nvSpPr>
        <p:spPr>
          <a:xfrm>
            <a:off x="1809916" y="2151563"/>
            <a:ext cx="136590" cy="117077"/>
          </a:xfrm>
          <a:custGeom>
            <a:avLst/>
            <a:gdLst/>
            <a:ahLst/>
            <a:cxnLst/>
            <a:rect l="l" t="t" r="r" b="b"/>
            <a:pathLst>
              <a:path w="959" h="822" extrusionOk="0">
                <a:moveTo>
                  <a:pt x="547" y="96"/>
                </a:moveTo>
                <a:cubicBezTo>
                  <a:pt x="721" y="96"/>
                  <a:pt x="867" y="236"/>
                  <a:pt x="867" y="410"/>
                </a:cubicBezTo>
                <a:cubicBezTo>
                  <a:pt x="867" y="603"/>
                  <a:pt x="709" y="730"/>
                  <a:pt x="546" y="730"/>
                </a:cubicBezTo>
                <a:cubicBezTo>
                  <a:pt x="468" y="730"/>
                  <a:pt x="389" y="701"/>
                  <a:pt x="325" y="637"/>
                </a:cubicBezTo>
                <a:cubicBezTo>
                  <a:pt x="126" y="434"/>
                  <a:pt x="267" y="96"/>
                  <a:pt x="547" y="96"/>
                </a:cubicBezTo>
                <a:close/>
                <a:moveTo>
                  <a:pt x="546" y="0"/>
                </a:moveTo>
                <a:cubicBezTo>
                  <a:pt x="446" y="0"/>
                  <a:pt x="344" y="37"/>
                  <a:pt x="262" y="120"/>
                </a:cubicBezTo>
                <a:cubicBezTo>
                  <a:pt x="1" y="381"/>
                  <a:pt x="185" y="821"/>
                  <a:pt x="547" y="821"/>
                </a:cubicBezTo>
                <a:cubicBezTo>
                  <a:pt x="775" y="816"/>
                  <a:pt x="958" y="637"/>
                  <a:pt x="958" y="410"/>
                </a:cubicBezTo>
                <a:cubicBezTo>
                  <a:pt x="958" y="164"/>
                  <a:pt x="756" y="0"/>
                  <a:pt x="546" y="0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"/>
          <p:cNvSpPr/>
          <p:nvPr/>
        </p:nvSpPr>
        <p:spPr>
          <a:xfrm>
            <a:off x="1871153" y="1648667"/>
            <a:ext cx="75351" cy="7340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3"/>
          <p:cNvSpPr/>
          <p:nvPr/>
        </p:nvSpPr>
        <p:spPr>
          <a:xfrm>
            <a:off x="7725740" y="1641923"/>
            <a:ext cx="100698" cy="86882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3"/>
          <p:cNvSpPr/>
          <p:nvPr/>
        </p:nvSpPr>
        <p:spPr>
          <a:xfrm>
            <a:off x="6988469" y="1653029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3"/>
          <p:cNvSpPr/>
          <p:nvPr/>
        </p:nvSpPr>
        <p:spPr>
          <a:xfrm>
            <a:off x="7473170" y="1973729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3"/>
          <p:cNvSpPr/>
          <p:nvPr/>
        </p:nvSpPr>
        <p:spPr>
          <a:xfrm>
            <a:off x="1449371" y="1887458"/>
            <a:ext cx="165504" cy="172340"/>
          </a:xfrm>
          <a:custGeom>
            <a:avLst/>
            <a:gdLst/>
            <a:ahLst/>
            <a:cxnLst/>
            <a:rect l="l" t="t" r="r" b="b"/>
            <a:pathLst>
              <a:path w="1162" h="1210" extrusionOk="0">
                <a:moveTo>
                  <a:pt x="595" y="1"/>
                </a:moveTo>
                <a:lnTo>
                  <a:pt x="449" y="432"/>
                </a:lnTo>
                <a:lnTo>
                  <a:pt x="449" y="432"/>
                </a:lnTo>
                <a:lnTo>
                  <a:pt x="0" y="436"/>
                </a:lnTo>
                <a:lnTo>
                  <a:pt x="357" y="702"/>
                </a:lnTo>
                <a:lnTo>
                  <a:pt x="357" y="702"/>
                </a:lnTo>
                <a:lnTo>
                  <a:pt x="184" y="1210"/>
                </a:lnTo>
                <a:cubicBezTo>
                  <a:pt x="294" y="1125"/>
                  <a:pt x="447" y="1004"/>
                  <a:pt x="599" y="882"/>
                </a:cubicBezTo>
                <a:lnTo>
                  <a:pt x="599" y="882"/>
                </a:lnTo>
                <a:lnTo>
                  <a:pt x="1006" y="1186"/>
                </a:lnTo>
                <a:lnTo>
                  <a:pt x="835" y="691"/>
                </a:lnTo>
                <a:lnTo>
                  <a:pt x="835" y="691"/>
                </a:lnTo>
                <a:cubicBezTo>
                  <a:pt x="1019" y="543"/>
                  <a:pt x="1161" y="426"/>
                  <a:pt x="1161" y="426"/>
                </a:cubicBezTo>
                <a:lnTo>
                  <a:pt x="1161" y="426"/>
                </a:lnTo>
                <a:lnTo>
                  <a:pt x="744" y="430"/>
                </a:lnTo>
                <a:lnTo>
                  <a:pt x="744" y="430"/>
                </a:lnTo>
                <a:lnTo>
                  <a:pt x="595" y="1"/>
                </a:ln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3"/>
          <p:cNvSpPr/>
          <p:nvPr/>
        </p:nvSpPr>
        <p:spPr>
          <a:xfrm rot="-364784">
            <a:off x="7089593" y="2461108"/>
            <a:ext cx="1173580" cy="797364"/>
          </a:xfrm>
          <a:custGeom>
            <a:avLst/>
            <a:gdLst/>
            <a:ahLst/>
            <a:cxnLst/>
            <a:rect l="l" t="t" r="r" b="b"/>
            <a:pathLst>
              <a:path w="4654" h="3162" extrusionOk="0">
                <a:moveTo>
                  <a:pt x="4104" y="0"/>
                </a:moveTo>
                <a:cubicBezTo>
                  <a:pt x="4047" y="0"/>
                  <a:pt x="3989" y="10"/>
                  <a:pt x="3933" y="32"/>
                </a:cubicBezTo>
                <a:lnTo>
                  <a:pt x="3923" y="32"/>
                </a:lnTo>
                <a:cubicBezTo>
                  <a:pt x="3115" y="337"/>
                  <a:pt x="2361" y="772"/>
                  <a:pt x="1693" y="1324"/>
                </a:cubicBezTo>
                <a:cubicBezTo>
                  <a:pt x="1050" y="1860"/>
                  <a:pt x="484" y="2480"/>
                  <a:pt x="0" y="3162"/>
                </a:cubicBezTo>
                <a:cubicBezTo>
                  <a:pt x="590" y="2601"/>
                  <a:pt x="1248" y="2117"/>
                  <a:pt x="1964" y="1725"/>
                </a:cubicBezTo>
                <a:cubicBezTo>
                  <a:pt x="2656" y="1353"/>
                  <a:pt x="3401" y="1096"/>
                  <a:pt x="4179" y="966"/>
                </a:cubicBezTo>
                <a:cubicBezTo>
                  <a:pt x="4208" y="961"/>
                  <a:pt x="4242" y="956"/>
                  <a:pt x="4271" y="941"/>
                </a:cubicBezTo>
                <a:cubicBezTo>
                  <a:pt x="4523" y="850"/>
                  <a:pt x="4653" y="569"/>
                  <a:pt x="4557" y="317"/>
                </a:cubicBezTo>
                <a:cubicBezTo>
                  <a:pt x="4485" y="122"/>
                  <a:pt x="4301" y="0"/>
                  <a:pt x="41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3"/>
          <p:cNvSpPr/>
          <p:nvPr/>
        </p:nvSpPr>
        <p:spPr>
          <a:xfrm rot="-364784">
            <a:off x="7399021" y="2999641"/>
            <a:ext cx="848034" cy="367161"/>
          </a:xfrm>
          <a:custGeom>
            <a:avLst/>
            <a:gdLst/>
            <a:ahLst/>
            <a:cxnLst/>
            <a:rect l="l" t="t" r="r" b="b"/>
            <a:pathLst>
              <a:path w="3363" h="1456" extrusionOk="0">
                <a:moveTo>
                  <a:pt x="2908" y="1"/>
                </a:moveTo>
                <a:cubicBezTo>
                  <a:pt x="2891" y="1"/>
                  <a:pt x="2872" y="2"/>
                  <a:pt x="2854" y="4"/>
                </a:cubicBezTo>
                <a:lnTo>
                  <a:pt x="2840" y="4"/>
                </a:lnTo>
                <a:cubicBezTo>
                  <a:pt x="2288" y="72"/>
                  <a:pt x="1751" y="246"/>
                  <a:pt x="1263" y="512"/>
                </a:cubicBezTo>
                <a:cubicBezTo>
                  <a:pt x="803" y="769"/>
                  <a:pt x="378" y="1088"/>
                  <a:pt x="0" y="1455"/>
                </a:cubicBezTo>
                <a:cubicBezTo>
                  <a:pt x="445" y="1214"/>
                  <a:pt x="924" y="1030"/>
                  <a:pt x="1418" y="914"/>
                </a:cubicBezTo>
                <a:cubicBezTo>
                  <a:pt x="1699" y="846"/>
                  <a:pt x="1987" y="813"/>
                  <a:pt x="2276" y="813"/>
                </a:cubicBezTo>
                <a:cubicBezTo>
                  <a:pt x="2464" y="813"/>
                  <a:pt x="2653" y="827"/>
                  <a:pt x="2840" y="856"/>
                </a:cubicBezTo>
                <a:cubicBezTo>
                  <a:pt x="2859" y="858"/>
                  <a:pt x="2880" y="859"/>
                  <a:pt x="2900" y="859"/>
                </a:cubicBezTo>
                <a:cubicBezTo>
                  <a:pt x="2921" y="859"/>
                  <a:pt x="2941" y="858"/>
                  <a:pt x="2961" y="856"/>
                </a:cubicBezTo>
                <a:cubicBezTo>
                  <a:pt x="3193" y="827"/>
                  <a:pt x="3362" y="609"/>
                  <a:pt x="3333" y="377"/>
                </a:cubicBezTo>
                <a:cubicBezTo>
                  <a:pt x="3306" y="158"/>
                  <a:pt x="3123" y="1"/>
                  <a:pt x="2908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"/>
          <p:cNvSpPr/>
          <p:nvPr/>
        </p:nvSpPr>
        <p:spPr>
          <a:xfrm>
            <a:off x="1042925" y="2401202"/>
            <a:ext cx="978390" cy="675563"/>
          </a:xfrm>
          <a:custGeom>
            <a:avLst/>
            <a:gdLst/>
            <a:ahLst/>
            <a:cxnLst/>
            <a:rect l="l" t="t" r="r" b="b"/>
            <a:pathLst>
              <a:path w="3880" h="2679" extrusionOk="0">
                <a:moveTo>
                  <a:pt x="515" y="0"/>
                </a:moveTo>
                <a:cubicBezTo>
                  <a:pt x="273" y="0"/>
                  <a:pt x="60" y="185"/>
                  <a:pt x="34" y="435"/>
                </a:cubicBezTo>
                <a:cubicBezTo>
                  <a:pt x="0" y="715"/>
                  <a:pt x="218" y="967"/>
                  <a:pt x="498" y="976"/>
                </a:cubicBezTo>
                <a:cubicBezTo>
                  <a:pt x="803" y="1015"/>
                  <a:pt x="1103" y="1083"/>
                  <a:pt x="1393" y="1184"/>
                </a:cubicBezTo>
                <a:cubicBezTo>
                  <a:pt x="1698" y="1286"/>
                  <a:pt x="1993" y="1412"/>
                  <a:pt x="2283" y="1552"/>
                </a:cubicBezTo>
                <a:cubicBezTo>
                  <a:pt x="2578" y="1692"/>
                  <a:pt x="2864" y="1857"/>
                  <a:pt x="3134" y="2036"/>
                </a:cubicBezTo>
                <a:cubicBezTo>
                  <a:pt x="3410" y="2215"/>
                  <a:pt x="3662" y="2432"/>
                  <a:pt x="3879" y="2679"/>
                </a:cubicBezTo>
                <a:cubicBezTo>
                  <a:pt x="3725" y="2379"/>
                  <a:pt x="3526" y="2103"/>
                  <a:pt x="3294" y="1861"/>
                </a:cubicBezTo>
                <a:cubicBezTo>
                  <a:pt x="3062" y="1605"/>
                  <a:pt x="2810" y="1368"/>
                  <a:pt x="2549" y="1150"/>
                </a:cubicBezTo>
                <a:cubicBezTo>
                  <a:pt x="2283" y="928"/>
                  <a:pt x="1998" y="720"/>
                  <a:pt x="1708" y="531"/>
                </a:cubicBezTo>
                <a:cubicBezTo>
                  <a:pt x="1398" y="338"/>
                  <a:pt x="1074" y="173"/>
                  <a:pt x="735" y="43"/>
                </a:cubicBezTo>
                <a:lnTo>
                  <a:pt x="721" y="38"/>
                </a:lnTo>
                <a:cubicBezTo>
                  <a:pt x="682" y="23"/>
                  <a:pt x="643" y="14"/>
                  <a:pt x="605" y="9"/>
                </a:cubicBezTo>
                <a:cubicBezTo>
                  <a:pt x="574" y="3"/>
                  <a:pt x="544" y="0"/>
                  <a:pt x="5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3"/>
          <p:cNvSpPr/>
          <p:nvPr/>
        </p:nvSpPr>
        <p:spPr>
          <a:xfrm>
            <a:off x="1154895" y="3121180"/>
            <a:ext cx="866430" cy="259735"/>
          </a:xfrm>
          <a:custGeom>
            <a:avLst/>
            <a:gdLst/>
            <a:ahLst/>
            <a:cxnLst/>
            <a:rect l="l" t="t" r="r" b="b"/>
            <a:pathLst>
              <a:path w="3436" h="1030" extrusionOk="0">
                <a:moveTo>
                  <a:pt x="471" y="0"/>
                </a:moveTo>
                <a:cubicBezTo>
                  <a:pt x="451" y="0"/>
                  <a:pt x="431" y="2"/>
                  <a:pt x="412" y="4"/>
                </a:cubicBezTo>
                <a:cubicBezTo>
                  <a:pt x="170" y="28"/>
                  <a:pt x="1" y="251"/>
                  <a:pt x="35" y="488"/>
                </a:cubicBezTo>
                <a:cubicBezTo>
                  <a:pt x="61" y="701"/>
                  <a:pt x="248" y="856"/>
                  <a:pt x="459" y="856"/>
                </a:cubicBezTo>
                <a:cubicBezTo>
                  <a:pt x="482" y="856"/>
                  <a:pt x="505" y="854"/>
                  <a:pt x="528" y="850"/>
                </a:cubicBezTo>
                <a:cubicBezTo>
                  <a:pt x="1016" y="785"/>
                  <a:pt x="1486" y="710"/>
                  <a:pt x="1955" y="710"/>
                </a:cubicBezTo>
                <a:cubicBezTo>
                  <a:pt x="1970" y="710"/>
                  <a:pt x="1984" y="710"/>
                  <a:pt x="1999" y="710"/>
                </a:cubicBezTo>
                <a:cubicBezTo>
                  <a:pt x="2240" y="715"/>
                  <a:pt x="2482" y="744"/>
                  <a:pt x="2724" y="792"/>
                </a:cubicBezTo>
                <a:cubicBezTo>
                  <a:pt x="2966" y="850"/>
                  <a:pt x="3203" y="928"/>
                  <a:pt x="3430" y="1029"/>
                </a:cubicBezTo>
                <a:lnTo>
                  <a:pt x="3435" y="1029"/>
                </a:lnTo>
                <a:cubicBezTo>
                  <a:pt x="3034" y="696"/>
                  <a:pt x="2569" y="444"/>
                  <a:pt x="2066" y="294"/>
                </a:cubicBezTo>
                <a:cubicBezTo>
                  <a:pt x="1815" y="222"/>
                  <a:pt x="1558" y="159"/>
                  <a:pt x="1297" y="120"/>
                </a:cubicBezTo>
                <a:cubicBezTo>
                  <a:pt x="1036" y="72"/>
                  <a:pt x="785" y="38"/>
                  <a:pt x="533" y="4"/>
                </a:cubicBezTo>
                <a:cubicBezTo>
                  <a:pt x="511" y="2"/>
                  <a:pt x="491" y="0"/>
                  <a:pt x="471" y="0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3"/>
          <p:cNvSpPr/>
          <p:nvPr/>
        </p:nvSpPr>
        <p:spPr>
          <a:xfrm>
            <a:off x="7505857" y="3717504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3"/>
          <p:cNvSpPr/>
          <p:nvPr/>
        </p:nvSpPr>
        <p:spPr>
          <a:xfrm>
            <a:off x="7681039" y="3502100"/>
            <a:ext cx="145421" cy="125196"/>
          </a:xfrm>
          <a:custGeom>
            <a:avLst/>
            <a:gdLst/>
            <a:ahLst/>
            <a:cxnLst/>
            <a:rect l="l" t="t" r="r" b="b"/>
            <a:pathLst>
              <a:path w="1021" h="879" extrusionOk="0">
                <a:moveTo>
                  <a:pt x="586" y="95"/>
                </a:moveTo>
                <a:cubicBezTo>
                  <a:pt x="774" y="95"/>
                  <a:pt x="934" y="250"/>
                  <a:pt x="934" y="439"/>
                </a:cubicBezTo>
                <a:cubicBezTo>
                  <a:pt x="934" y="648"/>
                  <a:pt x="761" y="787"/>
                  <a:pt x="581" y="787"/>
                </a:cubicBezTo>
                <a:cubicBezTo>
                  <a:pt x="496" y="787"/>
                  <a:pt x="409" y="756"/>
                  <a:pt x="339" y="685"/>
                </a:cubicBezTo>
                <a:cubicBezTo>
                  <a:pt x="121" y="468"/>
                  <a:pt x="276" y="95"/>
                  <a:pt x="586" y="95"/>
                </a:cubicBezTo>
                <a:close/>
                <a:moveTo>
                  <a:pt x="580" y="1"/>
                </a:moveTo>
                <a:cubicBezTo>
                  <a:pt x="474" y="1"/>
                  <a:pt x="365" y="40"/>
                  <a:pt x="276" y="129"/>
                </a:cubicBezTo>
                <a:cubicBezTo>
                  <a:pt x="0" y="405"/>
                  <a:pt x="194" y="879"/>
                  <a:pt x="586" y="879"/>
                </a:cubicBezTo>
                <a:cubicBezTo>
                  <a:pt x="827" y="879"/>
                  <a:pt x="1021" y="680"/>
                  <a:pt x="1021" y="439"/>
                </a:cubicBezTo>
                <a:cubicBezTo>
                  <a:pt x="1021" y="176"/>
                  <a:pt x="805" y="1"/>
                  <a:pt x="580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3"/>
          <p:cNvSpPr/>
          <p:nvPr/>
        </p:nvSpPr>
        <p:spPr>
          <a:xfrm>
            <a:off x="607446" y="3545170"/>
            <a:ext cx="165504" cy="172340"/>
          </a:xfrm>
          <a:custGeom>
            <a:avLst/>
            <a:gdLst/>
            <a:ahLst/>
            <a:cxnLst/>
            <a:rect l="l" t="t" r="r" b="b"/>
            <a:pathLst>
              <a:path w="1162" h="1210" extrusionOk="0">
                <a:moveTo>
                  <a:pt x="595" y="1"/>
                </a:moveTo>
                <a:lnTo>
                  <a:pt x="449" y="432"/>
                </a:lnTo>
                <a:lnTo>
                  <a:pt x="449" y="432"/>
                </a:lnTo>
                <a:lnTo>
                  <a:pt x="0" y="436"/>
                </a:lnTo>
                <a:lnTo>
                  <a:pt x="357" y="702"/>
                </a:lnTo>
                <a:lnTo>
                  <a:pt x="357" y="702"/>
                </a:lnTo>
                <a:lnTo>
                  <a:pt x="184" y="1210"/>
                </a:lnTo>
                <a:cubicBezTo>
                  <a:pt x="294" y="1125"/>
                  <a:pt x="447" y="1004"/>
                  <a:pt x="599" y="882"/>
                </a:cubicBezTo>
                <a:lnTo>
                  <a:pt x="599" y="882"/>
                </a:lnTo>
                <a:lnTo>
                  <a:pt x="1006" y="1186"/>
                </a:lnTo>
                <a:lnTo>
                  <a:pt x="835" y="691"/>
                </a:lnTo>
                <a:lnTo>
                  <a:pt x="835" y="691"/>
                </a:lnTo>
                <a:cubicBezTo>
                  <a:pt x="1019" y="543"/>
                  <a:pt x="1161" y="426"/>
                  <a:pt x="1161" y="426"/>
                </a:cubicBezTo>
                <a:lnTo>
                  <a:pt x="1161" y="426"/>
                </a:lnTo>
                <a:lnTo>
                  <a:pt x="744" y="430"/>
                </a:lnTo>
                <a:lnTo>
                  <a:pt x="744" y="430"/>
                </a:lnTo>
                <a:lnTo>
                  <a:pt x="595" y="1"/>
                </a:ln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3"/>
          <p:cNvSpPr/>
          <p:nvPr/>
        </p:nvSpPr>
        <p:spPr>
          <a:xfrm>
            <a:off x="917203" y="3754242"/>
            <a:ext cx="75351" cy="7340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147;p3"/>
          <p:cNvGrpSpPr/>
          <p:nvPr/>
        </p:nvGrpSpPr>
        <p:grpSpPr>
          <a:xfrm>
            <a:off x="1373864" y="640598"/>
            <a:ext cx="541101" cy="578582"/>
            <a:chOff x="2106473" y="1676890"/>
            <a:chExt cx="514452" cy="550088"/>
          </a:xfrm>
        </p:grpSpPr>
        <p:sp>
          <p:nvSpPr>
            <p:cNvPr id="148" name="Google Shape;148;p3"/>
            <p:cNvSpPr/>
            <p:nvPr/>
          </p:nvSpPr>
          <p:spPr>
            <a:xfrm flipH="1">
              <a:off x="2106473" y="1676890"/>
              <a:ext cx="473670" cy="428343"/>
            </a:xfrm>
            <a:custGeom>
              <a:avLst/>
              <a:gdLst/>
              <a:ahLst/>
              <a:cxnLst/>
              <a:rect l="l" t="t" r="r" b="b"/>
              <a:pathLst>
                <a:path w="4669" h="4222" extrusionOk="0">
                  <a:moveTo>
                    <a:pt x="4385" y="0"/>
                  </a:moveTo>
                  <a:cubicBezTo>
                    <a:pt x="4155" y="0"/>
                    <a:pt x="3927" y="17"/>
                    <a:pt x="3701" y="48"/>
                  </a:cubicBezTo>
                  <a:cubicBezTo>
                    <a:pt x="3710" y="125"/>
                    <a:pt x="3710" y="202"/>
                    <a:pt x="3710" y="280"/>
                  </a:cubicBezTo>
                  <a:cubicBezTo>
                    <a:pt x="3710" y="297"/>
                    <a:pt x="3698" y="312"/>
                    <a:pt x="3682" y="312"/>
                  </a:cubicBezTo>
                  <a:cubicBezTo>
                    <a:pt x="3676" y="312"/>
                    <a:pt x="3669" y="309"/>
                    <a:pt x="3662" y="304"/>
                  </a:cubicBezTo>
                  <a:cubicBezTo>
                    <a:pt x="3589" y="241"/>
                    <a:pt x="3522" y="169"/>
                    <a:pt x="3464" y="91"/>
                  </a:cubicBezTo>
                  <a:cubicBezTo>
                    <a:pt x="3077" y="169"/>
                    <a:pt x="2704" y="299"/>
                    <a:pt x="2351" y="468"/>
                  </a:cubicBezTo>
                  <a:cubicBezTo>
                    <a:pt x="2366" y="555"/>
                    <a:pt x="2380" y="638"/>
                    <a:pt x="2390" y="725"/>
                  </a:cubicBezTo>
                  <a:cubicBezTo>
                    <a:pt x="2393" y="746"/>
                    <a:pt x="2379" y="759"/>
                    <a:pt x="2361" y="759"/>
                  </a:cubicBezTo>
                  <a:cubicBezTo>
                    <a:pt x="2355" y="759"/>
                    <a:pt x="2348" y="758"/>
                    <a:pt x="2342" y="754"/>
                  </a:cubicBezTo>
                  <a:cubicBezTo>
                    <a:pt x="2264" y="701"/>
                    <a:pt x="2192" y="647"/>
                    <a:pt x="2114" y="594"/>
                  </a:cubicBezTo>
                  <a:cubicBezTo>
                    <a:pt x="1809" y="768"/>
                    <a:pt x="1524" y="976"/>
                    <a:pt x="1268" y="1218"/>
                  </a:cubicBezTo>
                  <a:cubicBezTo>
                    <a:pt x="1282" y="1262"/>
                    <a:pt x="1302" y="1310"/>
                    <a:pt x="1316" y="1349"/>
                  </a:cubicBezTo>
                  <a:cubicBezTo>
                    <a:pt x="1325" y="1371"/>
                    <a:pt x="1310" y="1393"/>
                    <a:pt x="1288" y="1393"/>
                  </a:cubicBezTo>
                  <a:cubicBezTo>
                    <a:pt x="1286" y="1393"/>
                    <a:pt x="1284" y="1393"/>
                    <a:pt x="1282" y="1392"/>
                  </a:cubicBezTo>
                  <a:cubicBezTo>
                    <a:pt x="1234" y="1383"/>
                    <a:pt x="1185" y="1368"/>
                    <a:pt x="1132" y="1354"/>
                  </a:cubicBezTo>
                  <a:cubicBezTo>
                    <a:pt x="929" y="1566"/>
                    <a:pt x="745" y="1803"/>
                    <a:pt x="591" y="2060"/>
                  </a:cubicBezTo>
                  <a:cubicBezTo>
                    <a:pt x="624" y="2123"/>
                    <a:pt x="649" y="2190"/>
                    <a:pt x="673" y="2258"/>
                  </a:cubicBezTo>
                  <a:cubicBezTo>
                    <a:pt x="682" y="2276"/>
                    <a:pt x="666" y="2297"/>
                    <a:pt x="645" y="2297"/>
                  </a:cubicBezTo>
                  <a:cubicBezTo>
                    <a:pt x="643" y="2297"/>
                    <a:pt x="641" y="2297"/>
                    <a:pt x="639" y="2297"/>
                  </a:cubicBezTo>
                  <a:cubicBezTo>
                    <a:pt x="586" y="2287"/>
                    <a:pt x="532" y="2268"/>
                    <a:pt x="479" y="2253"/>
                  </a:cubicBezTo>
                  <a:cubicBezTo>
                    <a:pt x="421" y="2360"/>
                    <a:pt x="368" y="2466"/>
                    <a:pt x="320" y="2577"/>
                  </a:cubicBezTo>
                  <a:cubicBezTo>
                    <a:pt x="358" y="2626"/>
                    <a:pt x="383" y="2679"/>
                    <a:pt x="392" y="2737"/>
                  </a:cubicBezTo>
                  <a:cubicBezTo>
                    <a:pt x="392" y="2756"/>
                    <a:pt x="377" y="2769"/>
                    <a:pt x="361" y="2769"/>
                  </a:cubicBezTo>
                  <a:cubicBezTo>
                    <a:pt x="357" y="2769"/>
                    <a:pt x="353" y="2768"/>
                    <a:pt x="349" y="2766"/>
                  </a:cubicBezTo>
                  <a:lnTo>
                    <a:pt x="257" y="2737"/>
                  </a:lnTo>
                  <a:cubicBezTo>
                    <a:pt x="83" y="3211"/>
                    <a:pt x="0" y="3714"/>
                    <a:pt x="20" y="4222"/>
                  </a:cubicBezTo>
                  <a:cubicBezTo>
                    <a:pt x="436" y="4057"/>
                    <a:pt x="837" y="3869"/>
                    <a:pt x="1229" y="3656"/>
                  </a:cubicBezTo>
                  <a:cubicBezTo>
                    <a:pt x="1185" y="3588"/>
                    <a:pt x="1156" y="3516"/>
                    <a:pt x="1137" y="3438"/>
                  </a:cubicBezTo>
                  <a:cubicBezTo>
                    <a:pt x="1133" y="3421"/>
                    <a:pt x="1144" y="3399"/>
                    <a:pt x="1165" y="3399"/>
                  </a:cubicBezTo>
                  <a:cubicBezTo>
                    <a:pt x="1167" y="3399"/>
                    <a:pt x="1169" y="3399"/>
                    <a:pt x="1171" y="3400"/>
                  </a:cubicBezTo>
                  <a:cubicBezTo>
                    <a:pt x="1273" y="3419"/>
                    <a:pt x="1364" y="3463"/>
                    <a:pt x="1442" y="3530"/>
                  </a:cubicBezTo>
                  <a:cubicBezTo>
                    <a:pt x="1563" y="3463"/>
                    <a:pt x="1679" y="3390"/>
                    <a:pt x="1790" y="3313"/>
                  </a:cubicBezTo>
                  <a:cubicBezTo>
                    <a:pt x="1722" y="3153"/>
                    <a:pt x="1689" y="2974"/>
                    <a:pt x="1693" y="2800"/>
                  </a:cubicBezTo>
                  <a:cubicBezTo>
                    <a:pt x="1693" y="2784"/>
                    <a:pt x="1707" y="2774"/>
                    <a:pt x="1722" y="2774"/>
                  </a:cubicBezTo>
                  <a:cubicBezTo>
                    <a:pt x="1725" y="2774"/>
                    <a:pt x="1729" y="2775"/>
                    <a:pt x="1732" y="2776"/>
                  </a:cubicBezTo>
                  <a:cubicBezTo>
                    <a:pt x="1872" y="2863"/>
                    <a:pt x="2013" y="2959"/>
                    <a:pt x="2138" y="3066"/>
                  </a:cubicBezTo>
                  <a:cubicBezTo>
                    <a:pt x="2288" y="2955"/>
                    <a:pt x="2429" y="2839"/>
                    <a:pt x="2564" y="2722"/>
                  </a:cubicBezTo>
                  <a:cubicBezTo>
                    <a:pt x="2540" y="2655"/>
                    <a:pt x="2520" y="2592"/>
                    <a:pt x="2511" y="2524"/>
                  </a:cubicBezTo>
                  <a:cubicBezTo>
                    <a:pt x="2511" y="2503"/>
                    <a:pt x="2522" y="2489"/>
                    <a:pt x="2537" y="2489"/>
                  </a:cubicBezTo>
                  <a:cubicBezTo>
                    <a:pt x="2540" y="2489"/>
                    <a:pt x="2542" y="2490"/>
                    <a:pt x="2545" y="2490"/>
                  </a:cubicBezTo>
                  <a:cubicBezTo>
                    <a:pt x="2617" y="2500"/>
                    <a:pt x="2690" y="2519"/>
                    <a:pt x="2758" y="2543"/>
                  </a:cubicBezTo>
                  <a:cubicBezTo>
                    <a:pt x="2912" y="2398"/>
                    <a:pt x="3057" y="2248"/>
                    <a:pt x="3203" y="2094"/>
                  </a:cubicBezTo>
                  <a:cubicBezTo>
                    <a:pt x="3096" y="1958"/>
                    <a:pt x="3028" y="1799"/>
                    <a:pt x="3009" y="1634"/>
                  </a:cubicBezTo>
                  <a:cubicBezTo>
                    <a:pt x="3005" y="1614"/>
                    <a:pt x="3021" y="1598"/>
                    <a:pt x="3037" y="1598"/>
                  </a:cubicBezTo>
                  <a:cubicBezTo>
                    <a:pt x="3041" y="1598"/>
                    <a:pt x="3044" y="1599"/>
                    <a:pt x="3048" y="1600"/>
                  </a:cubicBezTo>
                  <a:cubicBezTo>
                    <a:pt x="3178" y="1668"/>
                    <a:pt x="3299" y="1760"/>
                    <a:pt x="3430" y="1828"/>
                  </a:cubicBezTo>
                  <a:cubicBezTo>
                    <a:pt x="3594" y="1634"/>
                    <a:pt x="3754" y="1426"/>
                    <a:pt x="3904" y="1213"/>
                  </a:cubicBezTo>
                  <a:cubicBezTo>
                    <a:pt x="3822" y="1107"/>
                    <a:pt x="3764" y="981"/>
                    <a:pt x="3730" y="851"/>
                  </a:cubicBezTo>
                  <a:cubicBezTo>
                    <a:pt x="3717" y="834"/>
                    <a:pt x="3737" y="821"/>
                    <a:pt x="3759" y="821"/>
                  </a:cubicBezTo>
                  <a:cubicBezTo>
                    <a:pt x="3762" y="821"/>
                    <a:pt x="3765" y="821"/>
                    <a:pt x="3768" y="822"/>
                  </a:cubicBezTo>
                  <a:cubicBezTo>
                    <a:pt x="3870" y="870"/>
                    <a:pt x="3976" y="909"/>
                    <a:pt x="4078" y="952"/>
                  </a:cubicBezTo>
                  <a:cubicBezTo>
                    <a:pt x="4281" y="657"/>
                    <a:pt x="4475" y="343"/>
                    <a:pt x="4668" y="9"/>
                  </a:cubicBezTo>
                  <a:cubicBezTo>
                    <a:pt x="4574" y="3"/>
                    <a:pt x="4479" y="0"/>
                    <a:pt x="4385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 flipH="1">
              <a:off x="2221821" y="1751864"/>
              <a:ext cx="399104" cy="475114"/>
            </a:xfrm>
            <a:custGeom>
              <a:avLst/>
              <a:gdLst/>
              <a:ahLst/>
              <a:cxnLst/>
              <a:rect l="l" t="t" r="r" b="b"/>
              <a:pathLst>
                <a:path w="3934" h="4683" extrusionOk="0">
                  <a:moveTo>
                    <a:pt x="3933" y="0"/>
                  </a:moveTo>
                  <a:lnTo>
                    <a:pt x="3933" y="0"/>
                  </a:lnTo>
                  <a:cubicBezTo>
                    <a:pt x="3426" y="150"/>
                    <a:pt x="2952" y="421"/>
                    <a:pt x="2526" y="740"/>
                  </a:cubicBezTo>
                  <a:cubicBezTo>
                    <a:pt x="2424" y="823"/>
                    <a:pt x="2313" y="905"/>
                    <a:pt x="2216" y="992"/>
                  </a:cubicBezTo>
                  <a:cubicBezTo>
                    <a:pt x="2115" y="1079"/>
                    <a:pt x="2013" y="1166"/>
                    <a:pt x="1916" y="1258"/>
                  </a:cubicBezTo>
                  <a:lnTo>
                    <a:pt x="1636" y="1543"/>
                  </a:lnTo>
                  <a:lnTo>
                    <a:pt x="1370" y="1838"/>
                  </a:lnTo>
                  <a:cubicBezTo>
                    <a:pt x="1283" y="1945"/>
                    <a:pt x="1201" y="2051"/>
                    <a:pt x="1118" y="2153"/>
                  </a:cubicBezTo>
                  <a:cubicBezTo>
                    <a:pt x="1075" y="2206"/>
                    <a:pt x="1036" y="2259"/>
                    <a:pt x="997" y="2312"/>
                  </a:cubicBezTo>
                  <a:lnTo>
                    <a:pt x="881" y="2477"/>
                  </a:lnTo>
                  <a:cubicBezTo>
                    <a:pt x="731" y="2699"/>
                    <a:pt x="596" y="2932"/>
                    <a:pt x="475" y="3169"/>
                  </a:cubicBezTo>
                  <a:cubicBezTo>
                    <a:pt x="233" y="3643"/>
                    <a:pt x="44" y="4155"/>
                    <a:pt x="1" y="4683"/>
                  </a:cubicBezTo>
                  <a:cubicBezTo>
                    <a:pt x="151" y="4184"/>
                    <a:pt x="364" y="3705"/>
                    <a:pt x="639" y="3260"/>
                  </a:cubicBezTo>
                  <a:cubicBezTo>
                    <a:pt x="775" y="3038"/>
                    <a:pt x="920" y="2820"/>
                    <a:pt x="1070" y="2612"/>
                  </a:cubicBezTo>
                  <a:cubicBezTo>
                    <a:pt x="1152" y="2506"/>
                    <a:pt x="1225" y="2399"/>
                    <a:pt x="1307" y="2298"/>
                  </a:cubicBezTo>
                  <a:cubicBezTo>
                    <a:pt x="1389" y="2196"/>
                    <a:pt x="1467" y="2095"/>
                    <a:pt x="1554" y="1998"/>
                  </a:cubicBezTo>
                  <a:lnTo>
                    <a:pt x="1810" y="1703"/>
                  </a:lnTo>
                  <a:lnTo>
                    <a:pt x="2076" y="1422"/>
                  </a:lnTo>
                  <a:cubicBezTo>
                    <a:pt x="2168" y="1330"/>
                    <a:pt x="2265" y="1239"/>
                    <a:pt x="2357" y="1147"/>
                  </a:cubicBezTo>
                  <a:cubicBezTo>
                    <a:pt x="2400" y="1103"/>
                    <a:pt x="2453" y="1064"/>
                    <a:pt x="2502" y="1021"/>
                  </a:cubicBezTo>
                  <a:lnTo>
                    <a:pt x="2647" y="890"/>
                  </a:lnTo>
                  <a:cubicBezTo>
                    <a:pt x="3039" y="542"/>
                    <a:pt x="3469" y="247"/>
                    <a:pt x="3933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" name="Google Shape;150;p3"/>
          <p:cNvGrpSpPr/>
          <p:nvPr/>
        </p:nvGrpSpPr>
        <p:grpSpPr>
          <a:xfrm rot="5821322">
            <a:off x="6818477" y="3739679"/>
            <a:ext cx="517254" cy="618089"/>
            <a:chOff x="-2727738" y="2878591"/>
            <a:chExt cx="727675" cy="869530"/>
          </a:xfrm>
        </p:grpSpPr>
        <p:sp>
          <p:nvSpPr>
            <p:cNvPr id="151" name="Google Shape;151;p3"/>
            <p:cNvSpPr/>
            <p:nvPr/>
          </p:nvSpPr>
          <p:spPr>
            <a:xfrm>
              <a:off x="-2714634" y="2878591"/>
              <a:ext cx="714571" cy="826806"/>
            </a:xfrm>
            <a:custGeom>
              <a:avLst/>
              <a:gdLst/>
              <a:ahLst/>
              <a:cxnLst/>
              <a:rect l="l" t="t" r="r" b="b"/>
              <a:pathLst>
                <a:path w="5017" h="5805" extrusionOk="0">
                  <a:moveTo>
                    <a:pt x="4412" y="0"/>
                  </a:moveTo>
                  <a:cubicBezTo>
                    <a:pt x="4257" y="10"/>
                    <a:pt x="4083" y="58"/>
                    <a:pt x="3981" y="179"/>
                  </a:cubicBezTo>
                  <a:lnTo>
                    <a:pt x="3604" y="639"/>
                  </a:lnTo>
                  <a:lnTo>
                    <a:pt x="2699" y="1732"/>
                  </a:lnTo>
                  <a:lnTo>
                    <a:pt x="1601" y="3057"/>
                  </a:lnTo>
                  <a:lnTo>
                    <a:pt x="644" y="4204"/>
                  </a:lnTo>
                  <a:cubicBezTo>
                    <a:pt x="489" y="4392"/>
                    <a:pt x="334" y="4576"/>
                    <a:pt x="184" y="4765"/>
                  </a:cubicBezTo>
                  <a:cubicBezTo>
                    <a:pt x="179" y="4765"/>
                    <a:pt x="179" y="4769"/>
                    <a:pt x="175" y="4769"/>
                  </a:cubicBezTo>
                  <a:cubicBezTo>
                    <a:pt x="68" y="4886"/>
                    <a:pt x="5" y="5040"/>
                    <a:pt x="0" y="5200"/>
                  </a:cubicBezTo>
                  <a:cubicBezTo>
                    <a:pt x="0" y="5360"/>
                    <a:pt x="63" y="5514"/>
                    <a:pt x="175" y="5626"/>
                  </a:cubicBezTo>
                  <a:cubicBezTo>
                    <a:pt x="291" y="5742"/>
                    <a:pt x="445" y="5805"/>
                    <a:pt x="605" y="5805"/>
                  </a:cubicBezTo>
                  <a:cubicBezTo>
                    <a:pt x="755" y="5795"/>
                    <a:pt x="929" y="5747"/>
                    <a:pt x="1031" y="5626"/>
                  </a:cubicBezTo>
                  <a:lnTo>
                    <a:pt x="1408" y="5166"/>
                  </a:lnTo>
                  <a:lnTo>
                    <a:pt x="2317" y="4073"/>
                  </a:lnTo>
                  <a:lnTo>
                    <a:pt x="3415" y="2748"/>
                  </a:lnTo>
                  <a:lnTo>
                    <a:pt x="4368" y="1601"/>
                  </a:lnTo>
                  <a:cubicBezTo>
                    <a:pt x="4523" y="1413"/>
                    <a:pt x="4678" y="1229"/>
                    <a:pt x="4833" y="1040"/>
                  </a:cubicBezTo>
                  <a:lnTo>
                    <a:pt x="4837" y="1035"/>
                  </a:lnTo>
                  <a:cubicBezTo>
                    <a:pt x="4949" y="919"/>
                    <a:pt x="5012" y="764"/>
                    <a:pt x="5016" y="605"/>
                  </a:cubicBezTo>
                  <a:cubicBezTo>
                    <a:pt x="5012" y="445"/>
                    <a:pt x="4949" y="290"/>
                    <a:pt x="4837" y="179"/>
                  </a:cubicBezTo>
                  <a:cubicBezTo>
                    <a:pt x="4726" y="68"/>
                    <a:pt x="4571" y="0"/>
                    <a:pt x="4412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-2642993" y="2947812"/>
              <a:ext cx="639511" cy="740209"/>
            </a:xfrm>
            <a:custGeom>
              <a:avLst/>
              <a:gdLst/>
              <a:ahLst/>
              <a:cxnLst/>
              <a:rect l="l" t="t" r="r" b="b"/>
              <a:pathLst>
                <a:path w="4490" h="5197" extrusionOk="0">
                  <a:moveTo>
                    <a:pt x="4136" y="1"/>
                  </a:moveTo>
                  <a:cubicBezTo>
                    <a:pt x="4060" y="1"/>
                    <a:pt x="3986" y="28"/>
                    <a:pt x="3933" y="90"/>
                  </a:cubicBezTo>
                  <a:lnTo>
                    <a:pt x="3556" y="544"/>
                  </a:lnTo>
                  <a:lnTo>
                    <a:pt x="2646" y="1642"/>
                  </a:lnTo>
                  <a:lnTo>
                    <a:pt x="1548" y="2968"/>
                  </a:lnTo>
                  <a:lnTo>
                    <a:pt x="595" y="4114"/>
                  </a:lnTo>
                  <a:cubicBezTo>
                    <a:pt x="441" y="4303"/>
                    <a:pt x="286" y="4487"/>
                    <a:pt x="131" y="4675"/>
                  </a:cubicBezTo>
                  <a:lnTo>
                    <a:pt x="126" y="4680"/>
                  </a:lnTo>
                  <a:cubicBezTo>
                    <a:pt x="25" y="4801"/>
                    <a:pt x="0" y="4990"/>
                    <a:pt x="126" y="5111"/>
                  </a:cubicBezTo>
                  <a:cubicBezTo>
                    <a:pt x="185" y="5164"/>
                    <a:pt x="270" y="5196"/>
                    <a:pt x="353" y="5196"/>
                  </a:cubicBezTo>
                  <a:cubicBezTo>
                    <a:pt x="428" y="5196"/>
                    <a:pt x="501" y="5170"/>
                    <a:pt x="552" y="5111"/>
                  </a:cubicBezTo>
                  <a:lnTo>
                    <a:pt x="557" y="5111"/>
                  </a:lnTo>
                  <a:lnTo>
                    <a:pt x="934" y="4651"/>
                  </a:lnTo>
                  <a:lnTo>
                    <a:pt x="1843" y="3553"/>
                  </a:lnTo>
                  <a:lnTo>
                    <a:pt x="2941" y="2228"/>
                  </a:lnTo>
                  <a:lnTo>
                    <a:pt x="3894" y="1081"/>
                  </a:lnTo>
                  <a:cubicBezTo>
                    <a:pt x="4049" y="898"/>
                    <a:pt x="4204" y="709"/>
                    <a:pt x="4354" y="525"/>
                  </a:cubicBezTo>
                  <a:cubicBezTo>
                    <a:pt x="4359" y="520"/>
                    <a:pt x="4359" y="515"/>
                    <a:pt x="4363" y="515"/>
                  </a:cubicBezTo>
                  <a:cubicBezTo>
                    <a:pt x="4465" y="394"/>
                    <a:pt x="4489" y="206"/>
                    <a:pt x="4363" y="90"/>
                  </a:cubicBezTo>
                  <a:cubicBezTo>
                    <a:pt x="4305" y="34"/>
                    <a:pt x="4220" y="1"/>
                    <a:pt x="4136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-2447866" y="3231388"/>
              <a:ext cx="161231" cy="140578"/>
            </a:xfrm>
            <a:custGeom>
              <a:avLst/>
              <a:gdLst/>
              <a:ahLst/>
              <a:cxnLst/>
              <a:rect l="l" t="t" r="r" b="b"/>
              <a:pathLst>
                <a:path w="1132" h="987" extrusionOk="0">
                  <a:moveTo>
                    <a:pt x="126" y="0"/>
                  </a:moveTo>
                  <a:cubicBezTo>
                    <a:pt x="61" y="0"/>
                    <a:pt x="0" y="75"/>
                    <a:pt x="53" y="145"/>
                  </a:cubicBezTo>
                  <a:cubicBezTo>
                    <a:pt x="246" y="401"/>
                    <a:pt x="730" y="803"/>
                    <a:pt x="976" y="967"/>
                  </a:cubicBezTo>
                  <a:cubicBezTo>
                    <a:pt x="991" y="977"/>
                    <a:pt x="1010" y="986"/>
                    <a:pt x="1025" y="986"/>
                  </a:cubicBezTo>
                  <a:cubicBezTo>
                    <a:pt x="1059" y="982"/>
                    <a:pt x="1083" y="967"/>
                    <a:pt x="1102" y="943"/>
                  </a:cubicBezTo>
                  <a:cubicBezTo>
                    <a:pt x="1131" y="899"/>
                    <a:pt x="1117" y="846"/>
                    <a:pt x="1078" y="817"/>
                  </a:cubicBezTo>
                  <a:cubicBezTo>
                    <a:pt x="846" y="662"/>
                    <a:pt x="377" y="271"/>
                    <a:pt x="198" y="38"/>
                  </a:cubicBezTo>
                  <a:cubicBezTo>
                    <a:pt x="177" y="11"/>
                    <a:pt x="152" y="0"/>
                    <a:pt x="126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-2210296" y="2927160"/>
              <a:ext cx="179889" cy="155391"/>
            </a:xfrm>
            <a:custGeom>
              <a:avLst/>
              <a:gdLst/>
              <a:ahLst/>
              <a:cxnLst/>
              <a:rect l="l" t="t" r="r" b="b"/>
              <a:pathLst>
                <a:path w="1263" h="1091" extrusionOk="0">
                  <a:moveTo>
                    <a:pt x="170" y="0"/>
                  </a:moveTo>
                  <a:cubicBezTo>
                    <a:pt x="143" y="0"/>
                    <a:pt x="117" y="7"/>
                    <a:pt x="92" y="22"/>
                  </a:cubicBezTo>
                  <a:cubicBezTo>
                    <a:pt x="24" y="65"/>
                    <a:pt x="0" y="157"/>
                    <a:pt x="39" y="230"/>
                  </a:cubicBezTo>
                  <a:lnTo>
                    <a:pt x="39" y="235"/>
                  </a:lnTo>
                  <a:cubicBezTo>
                    <a:pt x="121" y="423"/>
                    <a:pt x="286" y="578"/>
                    <a:pt x="440" y="709"/>
                  </a:cubicBezTo>
                  <a:cubicBezTo>
                    <a:pt x="614" y="854"/>
                    <a:pt x="813" y="980"/>
                    <a:pt x="1021" y="1072"/>
                  </a:cubicBezTo>
                  <a:cubicBezTo>
                    <a:pt x="1044" y="1084"/>
                    <a:pt x="1070" y="1090"/>
                    <a:pt x="1095" y="1090"/>
                  </a:cubicBezTo>
                  <a:cubicBezTo>
                    <a:pt x="1148" y="1090"/>
                    <a:pt x="1199" y="1064"/>
                    <a:pt x="1229" y="1018"/>
                  </a:cubicBezTo>
                  <a:cubicBezTo>
                    <a:pt x="1263" y="951"/>
                    <a:pt x="1253" y="844"/>
                    <a:pt x="1176" y="810"/>
                  </a:cubicBezTo>
                  <a:cubicBezTo>
                    <a:pt x="1079" y="767"/>
                    <a:pt x="987" y="723"/>
                    <a:pt x="905" y="665"/>
                  </a:cubicBezTo>
                  <a:cubicBezTo>
                    <a:pt x="856" y="636"/>
                    <a:pt x="808" y="607"/>
                    <a:pt x="764" y="573"/>
                  </a:cubicBezTo>
                  <a:cubicBezTo>
                    <a:pt x="745" y="559"/>
                    <a:pt x="721" y="544"/>
                    <a:pt x="702" y="530"/>
                  </a:cubicBezTo>
                  <a:cubicBezTo>
                    <a:pt x="697" y="530"/>
                    <a:pt x="692" y="525"/>
                    <a:pt x="687" y="520"/>
                  </a:cubicBezTo>
                  <a:lnTo>
                    <a:pt x="653" y="491"/>
                  </a:lnTo>
                  <a:cubicBezTo>
                    <a:pt x="576" y="428"/>
                    <a:pt x="498" y="356"/>
                    <a:pt x="431" y="278"/>
                  </a:cubicBezTo>
                  <a:cubicBezTo>
                    <a:pt x="416" y="259"/>
                    <a:pt x="397" y="240"/>
                    <a:pt x="382" y="220"/>
                  </a:cubicBezTo>
                  <a:lnTo>
                    <a:pt x="382" y="220"/>
                  </a:lnTo>
                  <a:cubicBezTo>
                    <a:pt x="388" y="226"/>
                    <a:pt x="390" y="228"/>
                    <a:pt x="390" y="228"/>
                  </a:cubicBezTo>
                  <a:cubicBezTo>
                    <a:pt x="390" y="228"/>
                    <a:pt x="385" y="222"/>
                    <a:pt x="382" y="215"/>
                  </a:cubicBezTo>
                  <a:lnTo>
                    <a:pt x="363" y="191"/>
                  </a:lnTo>
                  <a:cubicBezTo>
                    <a:pt x="339" y="157"/>
                    <a:pt x="319" y="119"/>
                    <a:pt x="300" y="75"/>
                  </a:cubicBezTo>
                  <a:cubicBezTo>
                    <a:pt x="271" y="27"/>
                    <a:pt x="221" y="0"/>
                    <a:pt x="170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-2273107" y="3039821"/>
              <a:ext cx="246404" cy="286712"/>
            </a:xfrm>
            <a:custGeom>
              <a:avLst/>
              <a:gdLst/>
              <a:ahLst/>
              <a:cxnLst/>
              <a:rect l="l" t="t" r="r" b="b"/>
              <a:pathLst>
                <a:path w="1730" h="2013" extrusionOk="0">
                  <a:moveTo>
                    <a:pt x="1525" y="1"/>
                  </a:moveTo>
                  <a:cubicBezTo>
                    <a:pt x="1480" y="1"/>
                    <a:pt x="1436" y="23"/>
                    <a:pt x="1409" y="77"/>
                  </a:cubicBezTo>
                  <a:cubicBezTo>
                    <a:pt x="1249" y="392"/>
                    <a:pt x="1007" y="668"/>
                    <a:pt x="780" y="929"/>
                  </a:cubicBezTo>
                  <a:cubicBezTo>
                    <a:pt x="543" y="1209"/>
                    <a:pt x="296" y="1475"/>
                    <a:pt x="54" y="1756"/>
                  </a:cubicBezTo>
                  <a:cubicBezTo>
                    <a:pt x="1" y="1814"/>
                    <a:pt x="1" y="1906"/>
                    <a:pt x="54" y="1969"/>
                  </a:cubicBezTo>
                  <a:cubicBezTo>
                    <a:pt x="86" y="1998"/>
                    <a:pt x="124" y="2012"/>
                    <a:pt x="163" y="2012"/>
                  </a:cubicBezTo>
                  <a:cubicBezTo>
                    <a:pt x="202" y="2012"/>
                    <a:pt x="240" y="1998"/>
                    <a:pt x="272" y="1969"/>
                  </a:cubicBezTo>
                  <a:cubicBezTo>
                    <a:pt x="514" y="1683"/>
                    <a:pt x="770" y="1412"/>
                    <a:pt x="1012" y="1127"/>
                  </a:cubicBezTo>
                  <a:cubicBezTo>
                    <a:pt x="1254" y="842"/>
                    <a:pt x="1500" y="556"/>
                    <a:pt x="1670" y="227"/>
                  </a:cubicBezTo>
                  <a:cubicBezTo>
                    <a:pt x="1730" y="111"/>
                    <a:pt x="1624" y="1"/>
                    <a:pt x="1525" y="1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-2727738" y="3584754"/>
              <a:ext cx="147557" cy="163367"/>
            </a:xfrm>
            <a:custGeom>
              <a:avLst/>
              <a:gdLst/>
              <a:ahLst/>
              <a:cxnLst/>
              <a:rect l="l" t="t" r="r" b="b"/>
              <a:pathLst>
                <a:path w="1036" h="1147" extrusionOk="0">
                  <a:moveTo>
                    <a:pt x="141" y="0"/>
                  </a:moveTo>
                  <a:cubicBezTo>
                    <a:pt x="54" y="271"/>
                    <a:pt x="1" y="876"/>
                    <a:pt x="1" y="1146"/>
                  </a:cubicBezTo>
                  <a:cubicBezTo>
                    <a:pt x="300" y="1059"/>
                    <a:pt x="823" y="938"/>
                    <a:pt x="1036" y="755"/>
                  </a:cubicBezTo>
                  <a:lnTo>
                    <a:pt x="141" y="0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"/>
          <p:cNvSpPr/>
          <p:nvPr/>
        </p:nvSpPr>
        <p:spPr>
          <a:xfrm rot="5776103">
            <a:off x="78162" y="-538883"/>
            <a:ext cx="4916744" cy="5304738"/>
          </a:xfrm>
          <a:custGeom>
            <a:avLst/>
            <a:gdLst/>
            <a:ahLst/>
            <a:cxnLst/>
            <a:rect l="l" t="t" r="r" b="b"/>
            <a:pathLst>
              <a:path w="2725" h="2940" extrusionOk="0">
                <a:moveTo>
                  <a:pt x="1656" y="1"/>
                </a:moveTo>
                <a:cubicBezTo>
                  <a:pt x="1373" y="1"/>
                  <a:pt x="1082" y="121"/>
                  <a:pt x="783" y="317"/>
                </a:cubicBezTo>
                <a:cubicBezTo>
                  <a:pt x="250" y="663"/>
                  <a:pt x="0" y="1127"/>
                  <a:pt x="104" y="1764"/>
                </a:cubicBezTo>
                <a:cubicBezTo>
                  <a:pt x="184" y="2270"/>
                  <a:pt x="549" y="2550"/>
                  <a:pt x="933" y="2819"/>
                </a:cubicBezTo>
                <a:cubicBezTo>
                  <a:pt x="1083" y="2903"/>
                  <a:pt x="1226" y="2940"/>
                  <a:pt x="1362" y="2940"/>
                </a:cubicBezTo>
                <a:cubicBezTo>
                  <a:pt x="1641" y="2940"/>
                  <a:pt x="1886" y="2783"/>
                  <a:pt x="2088" y="2558"/>
                </a:cubicBezTo>
                <a:cubicBezTo>
                  <a:pt x="2640" y="1940"/>
                  <a:pt x="2725" y="1204"/>
                  <a:pt x="2490" y="421"/>
                </a:cubicBezTo>
                <a:cubicBezTo>
                  <a:pt x="2222" y="125"/>
                  <a:pt x="1943" y="1"/>
                  <a:pt x="1656" y="1"/>
                </a:cubicBezTo>
                <a:close/>
              </a:path>
            </a:pathLst>
          </a:custGeom>
          <a:solidFill>
            <a:srgbClr val="FCEA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" name="Google Shape;159;p4"/>
          <p:cNvGrpSpPr/>
          <p:nvPr/>
        </p:nvGrpSpPr>
        <p:grpSpPr>
          <a:xfrm rot="1324108" flipH="1">
            <a:off x="6312784" y="429540"/>
            <a:ext cx="514433" cy="550066"/>
            <a:chOff x="2106473" y="1676890"/>
            <a:chExt cx="514452" cy="550088"/>
          </a:xfrm>
        </p:grpSpPr>
        <p:sp>
          <p:nvSpPr>
            <p:cNvPr id="160" name="Google Shape;160;p4"/>
            <p:cNvSpPr/>
            <p:nvPr/>
          </p:nvSpPr>
          <p:spPr>
            <a:xfrm flipH="1">
              <a:off x="2106473" y="1676890"/>
              <a:ext cx="473670" cy="428343"/>
            </a:xfrm>
            <a:custGeom>
              <a:avLst/>
              <a:gdLst/>
              <a:ahLst/>
              <a:cxnLst/>
              <a:rect l="l" t="t" r="r" b="b"/>
              <a:pathLst>
                <a:path w="4669" h="4222" extrusionOk="0">
                  <a:moveTo>
                    <a:pt x="4385" y="0"/>
                  </a:moveTo>
                  <a:cubicBezTo>
                    <a:pt x="4155" y="0"/>
                    <a:pt x="3927" y="17"/>
                    <a:pt x="3701" y="48"/>
                  </a:cubicBezTo>
                  <a:cubicBezTo>
                    <a:pt x="3710" y="125"/>
                    <a:pt x="3710" y="202"/>
                    <a:pt x="3710" y="280"/>
                  </a:cubicBezTo>
                  <a:cubicBezTo>
                    <a:pt x="3710" y="297"/>
                    <a:pt x="3698" y="312"/>
                    <a:pt x="3682" y="312"/>
                  </a:cubicBezTo>
                  <a:cubicBezTo>
                    <a:pt x="3676" y="312"/>
                    <a:pt x="3669" y="309"/>
                    <a:pt x="3662" y="304"/>
                  </a:cubicBezTo>
                  <a:cubicBezTo>
                    <a:pt x="3589" y="241"/>
                    <a:pt x="3522" y="169"/>
                    <a:pt x="3464" y="91"/>
                  </a:cubicBezTo>
                  <a:cubicBezTo>
                    <a:pt x="3077" y="169"/>
                    <a:pt x="2704" y="299"/>
                    <a:pt x="2351" y="468"/>
                  </a:cubicBezTo>
                  <a:cubicBezTo>
                    <a:pt x="2366" y="555"/>
                    <a:pt x="2380" y="638"/>
                    <a:pt x="2390" y="725"/>
                  </a:cubicBezTo>
                  <a:cubicBezTo>
                    <a:pt x="2393" y="746"/>
                    <a:pt x="2379" y="759"/>
                    <a:pt x="2361" y="759"/>
                  </a:cubicBezTo>
                  <a:cubicBezTo>
                    <a:pt x="2355" y="759"/>
                    <a:pt x="2348" y="758"/>
                    <a:pt x="2342" y="754"/>
                  </a:cubicBezTo>
                  <a:cubicBezTo>
                    <a:pt x="2264" y="701"/>
                    <a:pt x="2192" y="647"/>
                    <a:pt x="2114" y="594"/>
                  </a:cubicBezTo>
                  <a:cubicBezTo>
                    <a:pt x="1809" y="768"/>
                    <a:pt x="1524" y="976"/>
                    <a:pt x="1268" y="1218"/>
                  </a:cubicBezTo>
                  <a:cubicBezTo>
                    <a:pt x="1282" y="1262"/>
                    <a:pt x="1302" y="1310"/>
                    <a:pt x="1316" y="1349"/>
                  </a:cubicBezTo>
                  <a:cubicBezTo>
                    <a:pt x="1325" y="1371"/>
                    <a:pt x="1310" y="1393"/>
                    <a:pt x="1288" y="1393"/>
                  </a:cubicBezTo>
                  <a:cubicBezTo>
                    <a:pt x="1286" y="1393"/>
                    <a:pt x="1284" y="1393"/>
                    <a:pt x="1282" y="1392"/>
                  </a:cubicBezTo>
                  <a:cubicBezTo>
                    <a:pt x="1234" y="1383"/>
                    <a:pt x="1185" y="1368"/>
                    <a:pt x="1132" y="1354"/>
                  </a:cubicBezTo>
                  <a:cubicBezTo>
                    <a:pt x="929" y="1566"/>
                    <a:pt x="745" y="1803"/>
                    <a:pt x="591" y="2060"/>
                  </a:cubicBezTo>
                  <a:cubicBezTo>
                    <a:pt x="624" y="2123"/>
                    <a:pt x="649" y="2190"/>
                    <a:pt x="673" y="2258"/>
                  </a:cubicBezTo>
                  <a:cubicBezTo>
                    <a:pt x="682" y="2276"/>
                    <a:pt x="666" y="2297"/>
                    <a:pt x="645" y="2297"/>
                  </a:cubicBezTo>
                  <a:cubicBezTo>
                    <a:pt x="643" y="2297"/>
                    <a:pt x="641" y="2297"/>
                    <a:pt x="639" y="2297"/>
                  </a:cubicBezTo>
                  <a:cubicBezTo>
                    <a:pt x="586" y="2287"/>
                    <a:pt x="532" y="2268"/>
                    <a:pt x="479" y="2253"/>
                  </a:cubicBezTo>
                  <a:cubicBezTo>
                    <a:pt x="421" y="2360"/>
                    <a:pt x="368" y="2466"/>
                    <a:pt x="320" y="2577"/>
                  </a:cubicBezTo>
                  <a:cubicBezTo>
                    <a:pt x="358" y="2626"/>
                    <a:pt x="383" y="2679"/>
                    <a:pt x="392" y="2737"/>
                  </a:cubicBezTo>
                  <a:cubicBezTo>
                    <a:pt x="392" y="2756"/>
                    <a:pt x="377" y="2769"/>
                    <a:pt x="361" y="2769"/>
                  </a:cubicBezTo>
                  <a:cubicBezTo>
                    <a:pt x="357" y="2769"/>
                    <a:pt x="353" y="2768"/>
                    <a:pt x="349" y="2766"/>
                  </a:cubicBezTo>
                  <a:lnTo>
                    <a:pt x="257" y="2737"/>
                  </a:lnTo>
                  <a:cubicBezTo>
                    <a:pt x="83" y="3211"/>
                    <a:pt x="0" y="3714"/>
                    <a:pt x="20" y="4222"/>
                  </a:cubicBezTo>
                  <a:cubicBezTo>
                    <a:pt x="436" y="4057"/>
                    <a:pt x="837" y="3869"/>
                    <a:pt x="1229" y="3656"/>
                  </a:cubicBezTo>
                  <a:cubicBezTo>
                    <a:pt x="1185" y="3588"/>
                    <a:pt x="1156" y="3516"/>
                    <a:pt x="1137" y="3438"/>
                  </a:cubicBezTo>
                  <a:cubicBezTo>
                    <a:pt x="1133" y="3421"/>
                    <a:pt x="1144" y="3399"/>
                    <a:pt x="1165" y="3399"/>
                  </a:cubicBezTo>
                  <a:cubicBezTo>
                    <a:pt x="1167" y="3399"/>
                    <a:pt x="1169" y="3399"/>
                    <a:pt x="1171" y="3400"/>
                  </a:cubicBezTo>
                  <a:cubicBezTo>
                    <a:pt x="1273" y="3419"/>
                    <a:pt x="1364" y="3463"/>
                    <a:pt x="1442" y="3530"/>
                  </a:cubicBezTo>
                  <a:cubicBezTo>
                    <a:pt x="1563" y="3463"/>
                    <a:pt x="1679" y="3390"/>
                    <a:pt x="1790" y="3313"/>
                  </a:cubicBezTo>
                  <a:cubicBezTo>
                    <a:pt x="1722" y="3153"/>
                    <a:pt x="1689" y="2974"/>
                    <a:pt x="1693" y="2800"/>
                  </a:cubicBezTo>
                  <a:cubicBezTo>
                    <a:pt x="1693" y="2784"/>
                    <a:pt x="1707" y="2774"/>
                    <a:pt x="1722" y="2774"/>
                  </a:cubicBezTo>
                  <a:cubicBezTo>
                    <a:pt x="1725" y="2774"/>
                    <a:pt x="1729" y="2775"/>
                    <a:pt x="1732" y="2776"/>
                  </a:cubicBezTo>
                  <a:cubicBezTo>
                    <a:pt x="1872" y="2863"/>
                    <a:pt x="2013" y="2959"/>
                    <a:pt x="2138" y="3066"/>
                  </a:cubicBezTo>
                  <a:cubicBezTo>
                    <a:pt x="2288" y="2955"/>
                    <a:pt x="2429" y="2839"/>
                    <a:pt x="2564" y="2722"/>
                  </a:cubicBezTo>
                  <a:cubicBezTo>
                    <a:pt x="2540" y="2655"/>
                    <a:pt x="2520" y="2592"/>
                    <a:pt x="2511" y="2524"/>
                  </a:cubicBezTo>
                  <a:cubicBezTo>
                    <a:pt x="2511" y="2503"/>
                    <a:pt x="2522" y="2489"/>
                    <a:pt x="2537" y="2489"/>
                  </a:cubicBezTo>
                  <a:cubicBezTo>
                    <a:pt x="2540" y="2489"/>
                    <a:pt x="2542" y="2490"/>
                    <a:pt x="2545" y="2490"/>
                  </a:cubicBezTo>
                  <a:cubicBezTo>
                    <a:pt x="2617" y="2500"/>
                    <a:pt x="2690" y="2519"/>
                    <a:pt x="2758" y="2543"/>
                  </a:cubicBezTo>
                  <a:cubicBezTo>
                    <a:pt x="2912" y="2398"/>
                    <a:pt x="3057" y="2248"/>
                    <a:pt x="3203" y="2094"/>
                  </a:cubicBezTo>
                  <a:cubicBezTo>
                    <a:pt x="3096" y="1958"/>
                    <a:pt x="3028" y="1799"/>
                    <a:pt x="3009" y="1634"/>
                  </a:cubicBezTo>
                  <a:cubicBezTo>
                    <a:pt x="3005" y="1614"/>
                    <a:pt x="3021" y="1598"/>
                    <a:pt x="3037" y="1598"/>
                  </a:cubicBezTo>
                  <a:cubicBezTo>
                    <a:pt x="3041" y="1598"/>
                    <a:pt x="3044" y="1599"/>
                    <a:pt x="3048" y="1600"/>
                  </a:cubicBezTo>
                  <a:cubicBezTo>
                    <a:pt x="3178" y="1668"/>
                    <a:pt x="3299" y="1760"/>
                    <a:pt x="3430" y="1828"/>
                  </a:cubicBezTo>
                  <a:cubicBezTo>
                    <a:pt x="3594" y="1634"/>
                    <a:pt x="3754" y="1426"/>
                    <a:pt x="3904" y="1213"/>
                  </a:cubicBezTo>
                  <a:cubicBezTo>
                    <a:pt x="3822" y="1107"/>
                    <a:pt x="3764" y="981"/>
                    <a:pt x="3730" y="851"/>
                  </a:cubicBezTo>
                  <a:cubicBezTo>
                    <a:pt x="3717" y="834"/>
                    <a:pt x="3737" y="821"/>
                    <a:pt x="3759" y="821"/>
                  </a:cubicBezTo>
                  <a:cubicBezTo>
                    <a:pt x="3762" y="821"/>
                    <a:pt x="3765" y="821"/>
                    <a:pt x="3768" y="822"/>
                  </a:cubicBezTo>
                  <a:cubicBezTo>
                    <a:pt x="3870" y="870"/>
                    <a:pt x="3976" y="909"/>
                    <a:pt x="4078" y="952"/>
                  </a:cubicBezTo>
                  <a:cubicBezTo>
                    <a:pt x="4281" y="657"/>
                    <a:pt x="4475" y="343"/>
                    <a:pt x="4668" y="9"/>
                  </a:cubicBezTo>
                  <a:cubicBezTo>
                    <a:pt x="4574" y="3"/>
                    <a:pt x="4479" y="0"/>
                    <a:pt x="4385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 flipH="1">
              <a:off x="2221821" y="1751864"/>
              <a:ext cx="399104" cy="475114"/>
            </a:xfrm>
            <a:custGeom>
              <a:avLst/>
              <a:gdLst/>
              <a:ahLst/>
              <a:cxnLst/>
              <a:rect l="l" t="t" r="r" b="b"/>
              <a:pathLst>
                <a:path w="3934" h="4683" extrusionOk="0">
                  <a:moveTo>
                    <a:pt x="3933" y="0"/>
                  </a:moveTo>
                  <a:lnTo>
                    <a:pt x="3933" y="0"/>
                  </a:lnTo>
                  <a:cubicBezTo>
                    <a:pt x="3426" y="150"/>
                    <a:pt x="2952" y="421"/>
                    <a:pt x="2526" y="740"/>
                  </a:cubicBezTo>
                  <a:cubicBezTo>
                    <a:pt x="2424" y="823"/>
                    <a:pt x="2313" y="905"/>
                    <a:pt x="2216" y="992"/>
                  </a:cubicBezTo>
                  <a:cubicBezTo>
                    <a:pt x="2115" y="1079"/>
                    <a:pt x="2013" y="1166"/>
                    <a:pt x="1916" y="1258"/>
                  </a:cubicBezTo>
                  <a:lnTo>
                    <a:pt x="1636" y="1543"/>
                  </a:lnTo>
                  <a:lnTo>
                    <a:pt x="1370" y="1838"/>
                  </a:lnTo>
                  <a:cubicBezTo>
                    <a:pt x="1283" y="1945"/>
                    <a:pt x="1201" y="2051"/>
                    <a:pt x="1118" y="2153"/>
                  </a:cubicBezTo>
                  <a:cubicBezTo>
                    <a:pt x="1075" y="2206"/>
                    <a:pt x="1036" y="2259"/>
                    <a:pt x="997" y="2312"/>
                  </a:cubicBezTo>
                  <a:lnTo>
                    <a:pt x="881" y="2477"/>
                  </a:lnTo>
                  <a:cubicBezTo>
                    <a:pt x="731" y="2699"/>
                    <a:pt x="596" y="2932"/>
                    <a:pt x="475" y="3169"/>
                  </a:cubicBezTo>
                  <a:cubicBezTo>
                    <a:pt x="233" y="3643"/>
                    <a:pt x="44" y="4155"/>
                    <a:pt x="1" y="4683"/>
                  </a:cubicBezTo>
                  <a:cubicBezTo>
                    <a:pt x="151" y="4184"/>
                    <a:pt x="364" y="3705"/>
                    <a:pt x="639" y="3260"/>
                  </a:cubicBezTo>
                  <a:cubicBezTo>
                    <a:pt x="775" y="3038"/>
                    <a:pt x="920" y="2820"/>
                    <a:pt x="1070" y="2612"/>
                  </a:cubicBezTo>
                  <a:cubicBezTo>
                    <a:pt x="1152" y="2506"/>
                    <a:pt x="1225" y="2399"/>
                    <a:pt x="1307" y="2298"/>
                  </a:cubicBezTo>
                  <a:cubicBezTo>
                    <a:pt x="1389" y="2196"/>
                    <a:pt x="1467" y="2095"/>
                    <a:pt x="1554" y="1998"/>
                  </a:cubicBezTo>
                  <a:lnTo>
                    <a:pt x="1810" y="1703"/>
                  </a:lnTo>
                  <a:lnTo>
                    <a:pt x="2076" y="1422"/>
                  </a:lnTo>
                  <a:cubicBezTo>
                    <a:pt x="2168" y="1330"/>
                    <a:pt x="2265" y="1239"/>
                    <a:pt x="2357" y="1147"/>
                  </a:cubicBezTo>
                  <a:cubicBezTo>
                    <a:pt x="2400" y="1103"/>
                    <a:pt x="2453" y="1064"/>
                    <a:pt x="2502" y="1021"/>
                  </a:cubicBezTo>
                  <a:lnTo>
                    <a:pt x="2647" y="890"/>
                  </a:lnTo>
                  <a:cubicBezTo>
                    <a:pt x="3039" y="542"/>
                    <a:pt x="3469" y="247"/>
                    <a:pt x="3933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2" name="Google Shape;162;p4"/>
          <p:cNvSpPr/>
          <p:nvPr/>
        </p:nvSpPr>
        <p:spPr>
          <a:xfrm>
            <a:off x="5675429" y="385063"/>
            <a:ext cx="136590" cy="117077"/>
          </a:xfrm>
          <a:custGeom>
            <a:avLst/>
            <a:gdLst/>
            <a:ahLst/>
            <a:cxnLst/>
            <a:rect l="l" t="t" r="r" b="b"/>
            <a:pathLst>
              <a:path w="959" h="822" extrusionOk="0">
                <a:moveTo>
                  <a:pt x="547" y="96"/>
                </a:moveTo>
                <a:cubicBezTo>
                  <a:pt x="721" y="96"/>
                  <a:pt x="867" y="236"/>
                  <a:pt x="867" y="410"/>
                </a:cubicBezTo>
                <a:cubicBezTo>
                  <a:pt x="867" y="603"/>
                  <a:pt x="709" y="730"/>
                  <a:pt x="546" y="730"/>
                </a:cubicBezTo>
                <a:cubicBezTo>
                  <a:pt x="468" y="730"/>
                  <a:pt x="389" y="701"/>
                  <a:pt x="325" y="637"/>
                </a:cubicBezTo>
                <a:cubicBezTo>
                  <a:pt x="126" y="434"/>
                  <a:pt x="267" y="96"/>
                  <a:pt x="547" y="96"/>
                </a:cubicBezTo>
                <a:close/>
                <a:moveTo>
                  <a:pt x="546" y="0"/>
                </a:moveTo>
                <a:cubicBezTo>
                  <a:pt x="446" y="0"/>
                  <a:pt x="344" y="37"/>
                  <a:pt x="262" y="120"/>
                </a:cubicBezTo>
                <a:cubicBezTo>
                  <a:pt x="1" y="381"/>
                  <a:pt x="185" y="821"/>
                  <a:pt x="547" y="821"/>
                </a:cubicBezTo>
                <a:cubicBezTo>
                  <a:pt x="775" y="816"/>
                  <a:pt x="958" y="637"/>
                  <a:pt x="958" y="410"/>
                </a:cubicBezTo>
                <a:cubicBezTo>
                  <a:pt x="958" y="164"/>
                  <a:pt x="756" y="0"/>
                  <a:pt x="546" y="0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"/>
          <p:cNvSpPr/>
          <p:nvPr/>
        </p:nvSpPr>
        <p:spPr>
          <a:xfrm>
            <a:off x="6150573" y="605865"/>
            <a:ext cx="77726" cy="67076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4"/>
          <p:cNvSpPr/>
          <p:nvPr/>
        </p:nvSpPr>
        <p:spPr>
          <a:xfrm>
            <a:off x="487946" y="3965408"/>
            <a:ext cx="165504" cy="172340"/>
          </a:xfrm>
          <a:custGeom>
            <a:avLst/>
            <a:gdLst/>
            <a:ahLst/>
            <a:cxnLst/>
            <a:rect l="l" t="t" r="r" b="b"/>
            <a:pathLst>
              <a:path w="1162" h="1210" extrusionOk="0">
                <a:moveTo>
                  <a:pt x="595" y="1"/>
                </a:moveTo>
                <a:lnTo>
                  <a:pt x="449" y="432"/>
                </a:lnTo>
                <a:lnTo>
                  <a:pt x="449" y="432"/>
                </a:lnTo>
                <a:lnTo>
                  <a:pt x="0" y="436"/>
                </a:lnTo>
                <a:lnTo>
                  <a:pt x="357" y="702"/>
                </a:lnTo>
                <a:lnTo>
                  <a:pt x="357" y="702"/>
                </a:lnTo>
                <a:lnTo>
                  <a:pt x="184" y="1210"/>
                </a:lnTo>
                <a:cubicBezTo>
                  <a:pt x="294" y="1125"/>
                  <a:pt x="447" y="1004"/>
                  <a:pt x="599" y="882"/>
                </a:cubicBezTo>
                <a:lnTo>
                  <a:pt x="599" y="882"/>
                </a:lnTo>
                <a:lnTo>
                  <a:pt x="1006" y="1186"/>
                </a:lnTo>
                <a:lnTo>
                  <a:pt x="835" y="691"/>
                </a:lnTo>
                <a:lnTo>
                  <a:pt x="835" y="691"/>
                </a:lnTo>
                <a:cubicBezTo>
                  <a:pt x="1019" y="543"/>
                  <a:pt x="1161" y="426"/>
                  <a:pt x="1161" y="426"/>
                </a:cubicBezTo>
                <a:lnTo>
                  <a:pt x="1161" y="426"/>
                </a:lnTo>
                <a:lnTo>
                  <a:pt x="744" y="430"/>
                </a:lnTo>
                <a:lnTo>
                  <a:pt x="744" y="430"/>
                </a:lnTo>
                <a:lnTo>
                  <a:pt x="595" y="1"/>
                </a:ln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4"/>
          <p:cNvSpPr/>
          <p:nvPr/>
        </p:nvSpPr>
        <p:spPr>
          <a:xfrm>
            <a:off x="776448" y="4212090"/>
            <a:ext cx="77726" cy="67076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4"/>
          <p:cNvSpPr txBox="1">
            <a:spLocks noGrp="1"/>
          </p:cNvSpPr>
          <p:nvPr>
            <p:ph type="title"/>
          </p:nvPr>
        </p:nvSpPr>
        <p:spPr>
          <a:xfrm>
            <a:off x="724425" y="353050"/>
            <a:ext cx="769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9pPr>
          </a:lstStyle>
          <a:p>
            <a:endParaRPr/>
          </a:p>
        </p:txBody>
      </p:sp>
      <p:sp>
        <p:nvSpPr>
          <p:cNvPr id="167" name="Google Shape;167;p4"/>
          <p:cNvSpPr txBox="1">
            <a:spLocks noGrp="1"/>
          </p:cNvSpPr>
          <p:nvPr>
            <p:ph type="body" idx="1"/>
          </p:nvPr>
        </p:nvSpPr>
        <p:spPr>
          <a:xfrm>
            <a:off x="724425" y="1152475"/>
            <a:ext cx="7695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FFF6E9"/>
              </a:buClr>
              <a:buSzPts val="1200"/>
              <a:buFont typeface="Muli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FFF6E9"/>
              </a:buClr>
              <a:buSzPts val="1200"/>
              <a:buFont typeface="Muli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"/>
          <p:cNvSpPr/>
          <p:nvPr/>
        </p:nvSpPr>
        <p:spPr>
          <a:xfrm>
            <a:off x="1465625" y="633002"/>
            <a:ext cx="3371717" cy="4054342"/>
          </a:xfrm>
          <a:custGeom>
            <a:avLst/>
            <a:gdLst/>
            <a:ahLst/>
            <a:cxnLst/>
            <a:rect l="l" t="t" r="r" b="b"/>
            <a:pathLst>
              <a:path w="7319" h="9491" extrusionOk="0">
                <a:moveTo>
                  <a:pt x="450" y="0"/>
                </a:moveTo>
                <a:cubicBezTo>
                  <a:pt x="203" y="0"/>
                  <a:pt x="0" y="199"/>
                  <a:pt x="0" y="445"/>
                </a:cubicBezTo>
                <a:lnTo>
                  <a:pt x="0" y="9041"/>
                </a:lnTo>
                <a:cubicBezTo>
                  <a:pt x="0" y="9292"/>
                  <a:pt x="203" y="9491"/>
                  <a:pt x="450" y="9491"/>
                </a:cubicBezTo>
                <a:lnTo>
                  <a:pt x="6869" y="9491"/>
                </a:lnTo>
                <a:cubicBezTo>
                  <a:pt x="7120" y="9491"/>
                  <a:pt x="7319" y="9292"/>
                  <a:pt x="7319" y="9041"/>
                </a:cubicBezTo>
                <a:lnTo>
                  <a:pt x="7319" y="445"/>
                </a:lnTo>
                <a:cubicBezTo>
                  <a:pt x="7319" y="199"/>
                  <a:pt x="7120" y="0"/>
                  <a:pt x="6869" y="0"/>
                </a:cubicBezTo>
                <a:close/>
              </a:path>
            </a:pathLst>
          </a:custGeom>
          <a:solidFill>
            <a:srgbClr val="243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"/>
          <p:cNvSpPr/>
          <p:nvPr/>
        </p:nvSpPr>
        <p:spPr>
          <a:xfrm>
            <a:off x="4306634" y="633002"/>
            <a:ext cx="3371717" cy="4054342"/>
          </a:xfrm>
          <a:custGeom>
            <a:avLst/>
            <a:gdLst/>
            <a:ahLst/>
            <a:cxnLst/>
            <a:rect l="l" t="t" r="r" b="b"/>
            <a:pathLst>
              <a:path w="7319" h="9491" extrusionOk="0">
                <a:moveTo>
                  <a:pt x="450" y="0"/>
                </a:moveTo>
                <a:cubicBezTo>
                  <a:pt x="204" y="0"/>
                  <a:pt x="1" y="199"/>
                  <a:pt x="1" y="445"/>
                </a:cubicBezTo>
                <a:lnTo>
                  <a:pt x="1" y="9041"/>
                </a:lnTo>
                <a:cubicBezTo>
                  <a:pt x="1" y="9292"/>
                  <a:pt x="204" y="9491"/>
                  <a:pt x="450" y="9491"/>
                </a:cubicBezTo>
                <a:lnTo>
                  <a:pt x="6869" y="9491"/>
                </a:lnTo>
                <a:cubicBezTo>
                  <a:pt x="7121" y="9491"/>
                  <a:pt x="7319" y="9292"/>
                  <a:pt x="7319" y="9041"/>
                </a:cubicBezTo>
                <a:lnTo>
                  <a:pt x="7319" y="445"/>
                </a:lnTo>
                <a:cubicBezTo>
                  <a:pt x="7319" y="199"/>
                  <a:pt x="7121" y="0"/>
                  <a:pt x="6869" y="0"/>
                </a:cubicBezTo>
                <a:close/>
              </a:path>
            </a:pathLst>
          </a:custGeom>
          <a:solidFill>
            <a:srgbClr val="2438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5"/>
          <p:cNvSpPr/>
          <p:nvPr/>
        </p:nvSpPr>
        <p:spPr>
          <a:xfrm>
            <a:off x="1661414" y="839756"/>
            <a:ext cx="5765410" cy="3667746"/>
          </a:xfrm>
          <a:custGeom>
            <a:avLst/>
            <a:gdLst/>
            <a:ahLst/>
            <a:cxnLst/>
            <a:rect l="l" t="t" r="r" b="b"/>
            <a:pathLst>
              <a:path w="12515" h="8586" extrusionOk="0">
                <a:moveTo>
                  <a:pt x="1" y="0"/>
                </a:moveTo>
                <a:lnTo>
                  <a:pt x="1" y="8586"/>
                </a:lnTo>
                <a:lnTo>
                  <a:pt x="12514" y="8586"/>
                </a:lnTo>
                <a:lnTo>
                  <a:pt x="12514" y="0"/>
                </a:ln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5"/>
          <p:cNvSpPr/>
          <p:nvPr/>
        </p:nvSpPr>
        <p:spPr>
          <a:xfrm>
            <a:off x="1848910" y="471312"/>
            <a:ext cx="2721237" cy="3824093"/>
          </a:xfrm>
          <a:custGeom>
            <a:avLst/>
            <a:gdLst/>
            <a:ahLst/>
            <a:cxnLst/>
            <a:rect l="l" t="t" r="r" b="b"/>
            <a:pathLst>
              <a:path w="5907" h="8952" extrusionOk="0">
                <a:moveTo>
                  <a:pt x="2930" y="1"/>
                </a:moveTo>
                <a:cubicBezTo>
                  <a:pt x="2008" y="1"/>
                  <a:pt x="1085" y="237"/>
                  <a:pt x="0" y="719"/>
                </a:cubicBezTo>
                <a:lnTo>
                  <a:pt x="0" y="8952"/>
                </a:lnTo>
                <a:cubicBezTo>
                  <a:pt x="1096" y="8639"/>
                  <a:pt x="2027" y="8482"/>
                  <a:pt x="2959" y="8482"/>
                </a:cubicBezTo>
                <a:cubicBezTo>
                  <a:pt x="3887" y="8482"/>
                  <a:pt x="4815" y="8638"/>
                  <a:pt x="5906" y="8952"/>
                </a:cubicBezTo>
                <a:lnTo>
                  <a:pt x="5906" y="719"/>
                </a:lnTo>
                <a:cubicBezTo>
                  <a:pt x="4802" y="244"/>
                  <a:pt x="3867" y="1"/>
                  <a:pt x="2930" y="1"/>
                </a:cubicBezTo>
                <a:close/>
              </a:path>
            </a:pathLst>
          </a:custGeom>
          <a:solidFill>
            <a:srgbClr val="F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5"/>
          <p:cNvSpPr/>
          <p:nvPr/>
        </p:nvSpPr>
        <p:spPr>
          <a:xfrm>
            <a:off x="4520571" y="480784"/>
            <a:ext cx="2734596" cy="3822811"/>
          </a:xfrm>
          <a:custGeom>
            <a:avLst/>
            <a:gdLst/>
            <a:ahLst/>
            <a:cxnLst/>
            <a:rect l="l" t="t" r="r" b="b"/>
            <a:pathLst>
              <a:path w="5936" h="8949" extrusionOk="0">
                <a:moveTo>
                  <a:pt x="3280" y="0"/>
                </a:moveTo>
                <a:cubicBezTo>
                  <a:pt x="3259" y="0"/>
                  <a:pt x="3238" y="0"/>
                  <a:pt x="3217" y="0"/>
                </a:cubicBezTo>
                <a:cubicBezTo>
                  <a:pt x="3120" y="49"/>
                  <a:pt x="3033" y="102"/>
                  <a:pt x="2946" y="160"/>
                </a:cubicBezTo>
                <a:cubicBezTo>
                  <a:pt x="2584" y="407"/>
                  <a:pt x="2032" y="919"/>
                  <a:pt x="1539" y="1843"/>
                </a:cubicBezTo>
                <a:cubicBezTo>
                  <a:pt x="1152" y="2569"/>
                  <a:pt x="871" y="3401"/>
                  <a:pt x="668" y="4238"/>
                </a:cubicBezTo>
                <a:cubicBezTo>
                  <a:pt x="54" y="6110"/>
                  <a:pt x="1" y="8543"/>
                  <a:pt x="107" y="8930"/>
                </a:cubicBezTo>
                <a:cubicBezTo>
                  <a:pt x="1175" y="8630"/>
                  <a:pt x="2066" y="8480"/>
                  <a:pt x="2965" y="8480"/>
                </a:cubicBezTo>
                <a:cubicBezTo>
                  <a:pt x="3882" y="8480"/>
                  <a:pt x="4807" y="8636"/>
                  <a:pt x="5936" y="8949"/>
                </a:cubicBezTo>
                <a:lnTo>
                  <a:pt x="5936" y="721"/>
                </a:lnTo>
                <a:cubicBezTo>
                  <a:pt x="4812" y="237"/>
                  <a:pt x="4320" y="0"/>
                  <a:pt x="3280" y="0"/>
                </a:cubicBezTo>
                <a:close/>
              </a:path>
            </a:pathLst>
          </a:custGeom>
          <a:solidFill>
            <a:srgbClr val="F8F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5"/>
          <p:cNvSpPr/>
          <p:nvPr/>
        </p:nvSpPr>
        <p:spPr>
          <a:xfrm>
            <a:off x="4543000" y="756875"/>
            <a:ext cx="47450" cy="3531441"/>
          </a:xfrm>
          <a:custGeom>
            <a:avLst/>
            <a:gdLst/>
            <a:ahLst/>
            <a:cxnLst/>
            <a:rect l="l" t="t" r="r" b="b"/>
            <a:pathLst>
              <a:path w="103" h="8272" extrusionOk="0">
                <a:moveTo>
                  <a:pt x="102" y="1"/>
                </a:moveTo>
                <a:lnTo>
                  <a:pt x="102" y="1"/>
                </a:lnTo>
                <a:cubicBezTo>
                  <a:pt x="69" y="15"/>
                  <a:pt x="44" y="30"/>
                  <a:pt x="11" y="44"/>
                </a:cubicBezTo>
                <a:cubicBezTo>
                  <a:pt x="11" y="2787"/>
                  <a:pt x="1" y="5529"/>
                  <a:pt x="1" y="8272"/>
                </a:cubicBezTo>
                <a:cubicBezTo>
                  <a:pt x="20" y="8267"/>
                  <a:pt x="54" y="8262"/>
                  <a:pt x="54" y="8253"/>
                </a:cubicBezTo>
                <a:lnTo>
                  <a:pt x="54" y="39"/>
                </a:lnTo>
                <a:cubicBezTo>
                  <a:pt x="54" y="25"/>
                  <a:pt x="93" y="15"/>
                  <a:pt x="10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5"/>
          <p:cNvSpPr/>
          <p:nvPr/>
        </p:nvSpPr>
        <p:spPr>
          <a:xfrm>
            <a:off x="4564225" y="467675"/>
            <a:ext cx="1494100" cy="3827723"/>
          </a:xfrm>
          <a:custGeom>
            <a:avLst/>
            <a:gdLst/>
            <a:ahLst/>
            <a:cxnLst/>
            <a:rect l="l" t="t" r="r" b="b"/>
            <a:pathLst>
              <a:path w="3150" h="8969" extrusionOk="0">
                <a:moveTo>
                  <a:pt x="3149" y="0"/>
                </a:moveTo>
                <a:cubicBezTo>
                  <a:pt x="2128" y="10"/>
                  <a:pt x="1093" y="242"/>
                  <a:pt x="48" y="678"/>
                </a:cubicBezTo>
                <a:cubicBezTo>
                  <a:pt x="39" y="692"/>
                  <a:pt x="0" y="702"/>
                  <a:pt x="0" y="716"/>
                </a:cubicBezTo>
                <a:lnTo>
                  <a:pt x="0" y="8968"/>
                </a:lnTo>
                <a:cubicBezTo>
                  <a:pt x="10" y="8959"/>
                  <a:pt x="19" y="8944"/>
                  <a:pt x="19" y="8930"/>
                </a:cubicBezTo>
                <a:cubicBezTo>
                  <a:pt x="39" y="8581"/>
                  <a:pt x="58" y="6405"/>
                  <a:pt x="590" y="4238"/>
                </a:cubicBezTo>
                <a:cubicBezTo>
                  <a:pt x="793" y="3401"/>
                  <a:pt x="1079" y="2569"/>
                  <a:pt x="1466" y="1843"/>
                </a:cubicBezTo>
                <a:cubicBezTo>
                  <a:pt x="1964" y="919"/>
                  <a:pt x="2520" y="407"/>
                  <a:pt x="2883" y="160"/>
                </a:cubicBezTo>
                <a:cubicBezTo>
                  <a:pt x="2965" y="102"/>
                  <a:pt x="3057" y="49"/>
                  <a:pt x="3149" y="0"/>
                </a:cubicBezTo>
                <a:close/>
              </a:path>
            </a:pathLst>
          </a:custGeom>
          <a:solidFill>
            <a:srgbClr val="E3EDF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76;p5"/>
          <p:cNvGrpSpPr/>
          <p:nvPr/>
        </p:nvGrpSpPr>
        <p:grpSpPr>
          <a:xfrm rot="-10666625">
            <a:off x="1126732" y="486170"/>
            <a:ext cx="967993" cy="761963"/>
            <a:chOff x="6433246" y="1743436"/>
            <a:chExt cx="960254" cy="755871"/>
          </a:xfrm>
        </p:grpSpPr>
        <p:sp>
          <p:nvSpPr>
            <p:cNvPr id="177" name="Google Shape;177;p5"/>
            <p:cNvSpPr/>
            <p:nvPr/>
          </p:nvSpPr>
          <p:spPr>
            <a:xfrm>
              <a:off x="6464153" y="1763376"/>
              <a:ext cx="182738" cy="191711"/>
            </a:xfrm>
            <a:custGeom>
              <a:avLst/>
              <a:gdLst/>
              <a:ahLst/>
              <a:cxnLst/>
              <a:rect l="l" t="t" r="r" b="b"/>
              <a:pathLst>
                <a:path w="1283" h="1346" extrusionOk="0">
                  <a:moveTo>
                    <a:pt x="228" y="0"/>
                  </a:moveTo>
                  <a:cubicBezTo>
                    <a:pt x="199" y="131"/>
                    <a:pt x="117" y="247"/>
                    <a:pt x="1" y="315"/>
                  </a:cubicBezTo>
                  <a:lnTo>
                    <a:pt x="485" y="1345"/>
                  </a:lnTo>
                  <a:lnTo>
                    <a:pt x="1283" y="339"/>
                  </a:lnTo>
                  <a:lnTo>
                    <a:pt x="22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6433246" y="1743436"/>
              <a:ext cx="63524" cy="64806"/>
            </a:xfrm>
            <a:custGeom>
              <a:avLst/>
              <a:gdLst/>
              <a:ahLst/>
              <a:cxnLst/>
              <a:rect l="l" t="t" r="r" b="b"/>
              <a:pathLst>
                <a:path w="446" h="455" extrusionOk="0">
                  <a:moveTo>
                    <a:pt x="0" y="0"/>
                  </a:moveTo>
                  <a:lnTo>
                    <a:pt x="218" y="455"/>
                  </a:lnTo>
                  <a:cubicBezTo>
                    <a:pt x="334" y="387"/>
                    <a:pt x="416" y="271"/>
                    <a:pt x="445" y="1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6529670" y="1807387"/>
              <a:ext cx="764137" cy="664294"/>
            </a:xfrm>
            <a:custGeom>
              <a:avLst/>
              <a:gdLst/>
              <a:ahLst/>
              <a:cxnLst/>
              <a:rect l="l" t="t" r="r" b="b"/>
              <a:pathLst>
                <a:path w="5365" h="4664" extrusionOk="0">
                  <a:moveTo>
                    <a:pt x="828" y="1"/>
                  </a:moveTo>
                  <a:lnTo>
                    <a:pt x="0" y="1036"/>
                  </a:lnTo>
                  <a:lnTo>
                    <a:pt x="4533" y="4664"/>
                  </a:lnTo>
                  <a:lnTo>
                    <a:pt x="5365" y="3629"/>
                  </a:lnTo>
                  <a:lnTo>
                    <a:pt x="828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6564137" y="1850827"/>
              <a:ext cx="694631" cy="577554"/>
            </a:xfrm>
            <a:custGeom>
              <a:avLst/>
              <a:gdLst/>
              <a:ahLst/>
              <a:cxnLst/>
              <a:rect l="l" t="t" r="r" b="b"/>
              <a:pathLst>
                <a:path w="4877" h="4055" extrusionOk="0">
                  <a:moveTo>
                    <a:pt x="344" y="1"/>
                  </a:moveTo>
                  <a:lnTo>
                    <a:pt x="0" y="426"/>
                  </a:lnTo>
                  <a:lnTo>
                    <a:pt x="4537" y="4054"/>
                  </a:lnTo>
                  <a:lnTo>
                    <a:pt x="4876" y="3628"/>
                  </a:lnTo>
                  <a:lnTo>
                    <a:pt x="344" y="1"/>
                  </a:ln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7186264" y="2337222"/>
              <a:ext cx="207236" cy="162085"/>
            </a:xfrm>
            <a:custGeom>
              <a:avLst/>
              <a:gdLst/>
              <a:ahLst/>
              <a:cxnLst/>
              <a:rect l="l" t="t" r="r" b="b"/>
              <a:pathLst>
                <a:path w="1455" h="1138" extrusionOk="0">
                  <a:moveTo>
                    <a:pt x="745" y="1"/>
                  </a:moveTo>
                  <a:lnTo>
                    <a:pt x="0" y="900"/>
                  </a:lnTo>
                  <a:cubicBezTo>
                    <a:pt x="173" y="1068"/>
                    <a:pt x="357" y="1137"/>
                    <a:pt x="526" y="1137"/>
                  </a:cubicBezTo>
                  <a:cubicBezTo>
                    <a:pt x="1072" y="1137"/>
                    <a:pt x="1454" y="418"/>
                    <a:pt x="745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7133851" y="2287657"/>
              <a:ext cx="175189" cy="197835"/>
            </a:xfrm>
            <a:custGeom>
              <a:avLst/>
              <a:gdLst/>
              <a:ahLst/>
              <a:cxnLst/>
              <a:rect l="l" t="t" r="r" b="b"/>
              <a:pathLst>
                <a:path w="1230" h="1389" extrusionOk="0">
                  <a:moveTo>
                    <a:pt x="847" y="0"/>
                  </a:moveTo>
                  <a:lnTo>
                    <a:pt x="1" y="1089"/>
                  </a:lnTo>
                  <a:lnTo>
                    <a:pt x="383" y="1389"/>
                  </a:lnTo>
                  <a:lnTo>
                    <a:pt x="1229" y="300"/>
                  </a:lnTo>
                  <a:lnTo>
                    <a:pt x="847" y="0"/>
                  </a:lnTo>
                  <a:close/>
                </a:path>
              </a:pathLst>
            </a:custGeom>
            <a:solidFill>
              <a:srgbClr val="AAB8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5"/>
          <p:cNvSpPr txBox="1">
            <a:spLocks noGrp="1"/>
          </p:cNvSpPr>
          <p:nvPr>
            <p:ph type="subTitle" idx="1"/>
          </p:nvPr>
        </p:nvSpPr>
        <p:spPr>
          <a:xfrm>
            <a:off x="2109125" y="2203938"/>
            <a:ext cx="2200800" cy="13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5"/>
          <p:cNvSpPr txBox="1">
            <a:spLocks noGrp="1"/>
          </p:cNvSpPr>
          <p:nvPr>
            <p:ph type="subTitle" idx="2"/>
          </p:nvPr>
        </p:nvSpPr>
        <p:spPr>
          <a:xfrm>
            <a:off x="4806325" y="2203938"/>
            <a:ext cx="2200800" cy="13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5"/>
          <p:cNvSpPr txBox="1">
            <a:spLocks noGrp="1"/>
          </p:cNvSpPr>
          <p:nvPr>
            <p:ph type="title"/>
          </p:nvPr>
        </p:nvSpPr>
        <p:spPr>
          <a:xfrm>
            <a:off x="2109125" y="1480988"/>
            <a:ext cx="2200800" cy="5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5"/>
          <p:cNvSpPr txBox="1">
            <a:spLocks noGrp="1"/>
          </p:cNvSpPr>
          <p:nvPr>
            <p:ph type="title" idx="3"/>
          </p:nvPr>
        </p:nvSpPr>
        <p:spPr>
          <a:xfrm>
            <a:off x="4806325" y="1480988"/>
            <a:ext cx="2200800" cy="5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b="0"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5"/>
          <p:cNvSpPr/>
          <p:nvPr/>
        </p:nvSpPr>
        <p:spPr>
          <a:xfrm>
            <a:off x="466421" y="2959261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5"/>
          <p:cNvSpPr/>
          <p:nvPr/>
        </p:nvSpPr>
        <p:spPr>
          <a:xfrm>
            <a:off x="7994919" y="1204229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5"/>
          <p:cNvSpPr/>
          <p:nvPr/>
        </p:nvSpPr>
        <p:spPr>
          <a:xfrm>
            <a:off x="711933" y="2498329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5"/>
          <p:cNvSpPr/>
          <p:nvPr/>
        </p:nvSpPr>
        <p:spPr>
          <a:xfrm rot="-704494">
            <a:off x="7820650" y="1413584"/>
            <a:ext cx="750881" cy="510168"/>
          </a:xfrm>
          <a:custGeom>
            <a:avLst/>
            <a:gdLst/>
            <a:ahLst/>
            <a:cxnLst/>
            <a:rect l="l" t="t" r="r" b="b"/>
            <a:pathLst>
              <a:path w="4654" h="3162" extrusionOk="0">
                <a:moveTo>
                  <a:pt x="4104" y="0"/>
                </a:moveTo>
                <a:cubicBezTo>
                  <a:pt x="4047" y="0"/>
                  <a:pt x="3989" y="10"/>
                  <a:pt x="3933" y="32"/>
                </a:cubicBezTo>
                <a:lnTo>
                  <a:pt x="3923" y="32"/>
                </a:lnTo>
                <a:cubicBezTo>
                  <a:pt x="3115" y="337"/>
                  <a:pt x="2361" y="772"/>
                  <a:pt x="1693" y="1324"/>
                </a:cubicBezTo>
                <a:cubicBezTo>
                  <a:pt x="1050" y="1860"/>
                  <a:pt x="484" y="2480"/>
                  <a:pt x="0" y="3162"/>
                </a:cubicBezTo>
                <a:cubicBezTo>
                  <a:pt x="590" y="2601"/>
                  <a:pt x="1248" y="2117"/>
                  <a:pt x="1964" y="1725"/>
                </a:cubicBezTo>
                <a:cubicBezTo>
                  <a:pt x="2656" y="1353"/>
                  <a:pt x="3401" y="1096"/>
                  <a:pt x="4179" y="966"/>
                </a:cubicBezTo>
                <a:cubicBezTo>
                  <a:pt x="4208" y="961"/>
                  <a:pt x="4242" y="956"/>
                  <a:pt x="4271" y="941"/>
                </a:cubicBezTo>
                <a:cubicBezTo>
                  <a:pt x="4523" y="850"/>
                  <a:pt x="4653" y="569"/>
                  <a:pt x="4557" y="317"/>
                </a:cubicBezTo>
                <a:cubicBezTo>
                  <a:pt x="4485" y="122"/>
                  <a:pt x="4301" y="0"/>
                  <a:pt x="41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5"/>
          <p:cNvSpPr/>
          <p:nvPr/>
        </p:nvSpPr>
        <p:spPr>
          <a:xfrm rot="-704494">
            <a:off x="8038587" y="1747877"/>
            <a:ext cx="542590" cy="234916"/>
          </a:xfrm>
          <a:custGeom>
            <a:avLst/>
            <a:gdLst/>
            <a:ahLst/>
            <a:cxnLst/>
            <a:rect l="l" t="t" r="r" b="b"/>
            <a:pathLst>
              <a:path w="3363" h="1456" extrusionOk="0">
                <a:moveTo>
                  <a:pt x="2908" y="1"/>
                </a:moveTo>
                <a:cubicBezTo>
                  <a:pt x="2891" y="1"/>
                  <a:pt x="2872" y="2"/>
                  <a:pt x="2854" y="4"/>
                </a:cubicBezTo>
                <a:lnTo>
                  <a:pt x="2840" y="4"/>
                </a:lnTo>
                <a:cubicBezTo>
                  <a:pt x="2288" y="72"/>
                  <a:pt x="1751" y="246"/>
                  <a:pt x="1263" y="512"/>
                </a:cubicBezTo>
                <a:cubicBezTo>
                  <a:pt x="803" y="769"/>
                  <a:pt x="378" y="1088"/>
                  <a:pt x="0" y="1455"/>
                </a:cubicBezTo>
                <a:cubicBezTo>
                  <a:pt x="445" y="1214"/>
                  <a:pt x="924" y="1030"/>
                  <a:pt x="1418" y="914"/>
                </a:cubicBezTo>
                <a:cubicBezTo>
                  <a:pt x="1699" y="846"/>
                  <a:pt x="1987" y="813"/>
                  <a:pt x="2276" y="813"/>
                </a:cubicBezTo>
                <a:cubicBezTo>
                  <a:pt x="2464" y="813"/>
                  <a:pt x="2653" y="827"/>
                  <a:pt x="2840" y="856"/>
                </a:cubicBezTo>
                <a:cubicBezTo>
                  <a:pt x="2859" y="858"/>
                  <a:pt x="2880" y="859"/>
                  <a:pt x="2900" y="859"/>
                </a:cubicBezTo>
                <a:cubicBezTo>
                  <a:pt x="2921" y="859"/>
                  <a:pt x="2941" y="858"/>
                  <a:pt x="2961" y="856"/>
                </a:cubicBezTo>
                <a:cubicBezTo>
                  <a:pt x="3193" y="827"/>
                  <a:pt x="3362" y="609"/>
                  <a:pt x="3333" y="377"/>
                </a:cubicBezTo>
                <a:cubicBezTo>
                  <a:pt x="3306" y="158"/>
                  <a:pt x="3123" y="1"/>
                  <a:pt x="2908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5"/>
          <p:cNvSpPr/>
          <p:nvPr/>
        </p:nvSpPr>
        <p:spPr>
          <a:xfrm rot="1240352">
            <a:off x="685422" y="3296025"/>
            <a:ext cx="626002" cy="432232"/>
          </a:xfrm>
          <a:custGeom>
            <a:avLst/>
            <a:gdLst/>
            <a:ahLst/>
            <a:cxnLst/>
            <a:rect l="l" t="t" r="r" b="b"/>
            <a:pathLst>
              <a:path w="3880" h="2679" extrusionOk="0">
                <a:moveTo>
                  <a:pt x="515" y="0"/>
                </a:moveTo>
                <a:cubicBezTo>
                  <a:pt x="273" y="0"/>
                  <a:pt x="60" y="185"/>
                  <a:pt x="34" y="435"/>
                </a:cubicBezTo>
                <a:cubicBezTo>
                  <a:pt x="0" y="715"/>
                  <a:pt x="218" y="967"/>
                  <a:pt x="498" y="976"/>
                </a:cubicBezTo>
                <a:cubicBezTo>
                  <a:pt x="803" y="1015"/>
                  <a:pt x="1103" y="1083"/>
                  <a:pt x="1393" y="1184"/>
                </a:cubicBezTo>
                <a:cubicBezTo>
                  <a:pt x="1698" y="1286"/>
                  <a:pt x="1993" y="1412"/>
                  <a:pt x="2283" y="1552"/>
                </a:cubicBezTo>
                <a:cubicBezTo>
                  <a:pt x="2578" y="1692"/>
                  <a:pt x="2864" y="1857"/>
                  <a:pt x="3134" y="2036"/>
                </a:cubicBezTo>
                <a:cubicBezTo>
                  <a:pt x="3410" y="2215"/>
                  <a:pt x="3662" y="2432"/>
                  <a:pt x="3879" y="2679"/>
                </a:cubicBezTo>
                <a:cubicBezTo>
                  <a:pt x="3725" y="2379"/>
                  <a:pt x="3526" y="2103"/>
                  <a:pt x="3294" y="1861"/>
                </a:cubicBezTo>
                <a:cubicBezTo>
                  <a:pt x="3062" y="1605"/>
                  <a:pt x="2810" y="1368"/>
                  <a:pt x="2549" y="1150"/>
                </a:cubicBezTo>
                <a:cubicBezTo>
                  <a:pt x="2283" y="928"/>
                  <a:pt x="1998" y="720"/>
                  <a:pt x="1708" y="531"/>
                </a:cubicBezTo>
                <a:cubicBezTo>
                  <a:pt x="1398" y="338"/>
                  <a:pt x="1074" y="173"/>
                  <a:pt x="735" y="43"/>
                </a:cubicBezTo>
                <a:lnTo>
                  <a:pt x="721" y="38"/>
                </a:lnTo>
                <a:cubicBezTo>
                  <a:pt x="682" y="23"/>
                  <a:pt x="643" y="14"/>
                  <a:pt x="605" y="9"/>
                </a:cubicBezTo>
                <a:cubicBezTo>
                  <a:pt x="574" y="3"/>
                  <a:pt x="544" y="0"/>
                  <a:pt x="51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5"/>
          <p:cNvSpPr/>
          <p:nvPr/>
        </p:nvSpPr>
        <p:spPr>
          <a:xfrm rot="1240352">
            <a:off x="660300" y="3694294"/>
            <a:ext cx="554367" cy="166181"/>
          </a:xfrm>
          <a:custGeom>
            <a:avLst/>
            <a:gdLst/>
            <a:ahLst/>
            <a:cxnLst/>
            <a:rect l="l" t="t" r="r" b="b"/>
            <a:pathLst>
              <a:path w="3436" h="1030" extrusionOk="0">
                <a:moveTo>
                  <a:pt x="471" y="0"/>
                </a:moveTo>
                <a:cubicBezTo>
                  <a:pt x="451" y="0"/>
                  <a:pt x="431" y="2"/>
                  <a:pt x="412" y="4"/>
                </a:cubicBezTo>
                <a:cubicBezTo>
                  <a:pt x="170" y="28"/>
                  <a:pt x="1" y="251"/>
                  <a:pt x="35" y="488"/>
                </a:cubicBezTo>
                <a:cubicBezTo>
                  <a:pt x="61" y="701"/>
                  <a:pt x="248" y="856"/>
                  <a:pt x="459" y="856"/>
                </a:cubicBezTo>
                <a:cubicBezTo>
                  <a:pt x="482" y="856"/>
                  <a:pt x="505" y="854"/>
                  <a:pt x="528" y="850"/>
                </a:cubicBezTo>
                <a:cubicBezTo>
                  <a:pt x="1016" y="785"/>
                  <a:pt x="1486" y="710"/>
                  <a:pt x="1955" y="710"/>
                </a:cubicBezTo>
                <a:cubicBezTo>
                  <a:pt x="1970" y="710"/>
                  <a:pt x="1984" y="710"/>
                  <a:pt x="1999" y="710"/>
                </a:cubicBezTo>
                <a:cubicBezTo>
                  <a:pt x="2240" y="715"/>
                  <a:pt x="2482" y="744"/>
                  <a:pt x="2724" y="792"/>
                </a:cubicBezTo>
                <a:cubicBezTo>
                  <a:pt x="2966" y="850"/>
                  <a:pt x="3203" y="928"/>
                  <a:pt x="3430" y="1029"/>
                </a:cubicBezTo>
                <a:lnTo>
                  <a:pt x="3435" y="1029"/>
                </a:lnTo>
                <a:cubicBezTo>
                  <a:pt x="3034" y="696"/>
                  <a:pt x="2569" y="444"/>
                  <a:pt x="2066" y="294"/>
                </a:cubicBezTo>
                <a:cubicBezTo>
                  <a:pt x="1815" y="222"/>
                  <a:pt x="1558" y="159"/>
                  <a:pt x="1297" y="120"/>
                </a:cubicBezTo>
                <a:cubicBezTo>
                  <a:pt x="1036" y="72"/>
                  <a:pt x="785" y="38"/>
                  <a:pt x="533" y="4"/>
                </a:cubicBezTo>
                <a:cubicBezTo>
                  <a:pt x="511" y="2"/>
                  <a:pt x="491" y="0"/>
                  <a:pt x="471" y="0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5"/>
          <p:cNvSpPr/>
          <p:nvPr/>
        </p:nvSpPr>
        <p:spPr>
          <a:xfrm>
            <a:off x="8285089" y="2337855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5"/>
          <p:cNvSpPr/>
          <p:nvPr/>
        </p:nvSpPr>
        <p:spPr>
          <a:xfrm>
            <a:off x="300376" y="2493543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5"/>
          <p:cNvSpPr/>
          <p:nvPr/>
        </p:nvSpPr>
        <p:spPr>
          <a:xfrm>
            <a:off x="8638364" y="1195330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5"/>
          <p:cNvSpPr/>
          <p:nvPr/>
        </p:nvSpPr>
        <p:spPr>
          <a:xfrm>
            <a:off x="8262308" y="923054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5"/>
          <p:cNvSpPr/>
          <p:nvPr/>
        </p:nvSpPr>
        <p:spPr>
          <a:xfrm>
            <a:off x="1043401" y="4120518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5"/>
          <p:cNvSpPr/>
          <p:nvPr/>
        </p:nvSpPr>
        <p:spPr>
          <a:xfrm>
            <a:off x="744619" y="4055866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5"/>
          <p:cNvSpPr/>
          <p:nvPr/>
        </p:nvSpPr>
        <p:spPr>
          <a:xfrm>
            <a:off x="8619709" y="1987911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3">
    <p:spTree>
      <p:nvGrpSpPr>
        <p:cNvPr id="1" name="Shape 9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" name="Google Shape;906;p14"/>
          <p:cNvSpPr txBox="1">
            <a:spLocks noGrp="1"/>
          </p:cNvSpPr>
          <p:nvPr>
            <p:ph type="subTitle" idx="1"/>
          </p:nvPr>
        </p:nvSpPr>
        <p:spPr>
          <a:xfrm>
            <a:off x="661833" y="2041200"/>
            <a:ext cx="22827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7" name="Google Shape;907;p14"/>
          <p:cNvSpPr txBox="1">
            <a:spLocks noGrp="1"/>
          </p:cNvSpPr>
          <p:nvPr>
            <p:ph type="subTitle" idx="2"/>
          </p:nvPr>
        </p:nvSpPr>
        <p:spPr>
          <a:xfrm>
            <a:off x="661833" y="1695125"/>
            <a:ext cx="22827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08" name="Google Shape;908;p14"/>
          <p:cNvSpPr txBox="1">
            <a:spLocks noGrp="1"/>
          </p:cNvSpPr>
          <p:nvPr>
            <p:ph type="subTitle" idx="3"/>
          </p:nvPr>
        </p:nvSpPr>
        <p:spPr>
          <a:xfrm>
            <a:off x="3395230" y="2041200"/>
            <a:ext cx="22830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9" name="Google Shape;909;p14"/>
          <p:cNvSpPr txBox="1">
            <a:spLocks noGrp="1"/>
          </p:cNvSpPr>
          <p:nvPr>
            <p:ph type="subTitle" idx="4"/>
          </p:nvPr>
        </p:nvSpPr>
        <p:spPr>
          <a:xfrm>
            <a:off x="3395230" y="1695125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0" name="Google Shape;910;p14"/>
          <p:cNvSpPr txBox="1">
            <a:spLocks noGrp="1"/>
          </p:cNvSpPr>
          <p:nvPr>
            <p:ph type="subTitle" idx="5"/>
          </p:nvPr>
        </p:nvSpPr>
        <p:spPr>
          <a:xfrm>
            <a:off x="6199027" y="2041200"/>
            <a:ext cx="22830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1" name="Google Shape;911;p14"/>
          <p:cNvSpPr txBox="1">
            <a:spLocks noGrp="1"/>
          </p:cNvSpPr>
          <p:nvPr>
            <p:ph type="subTitle" idx="6"/>
          </p:nvPr>
        </p:nvSpPr>
        <p:spPr>
          <a:xfrm>
            <a:off x="6199027" y="1695125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2" name="Google Shape;912;p14"/>
          <p:cNvSpPr txBox="1">
            <a:spLocks noGrp="1"/>
          </p:cNvSpPr>
          <p:nvPr>
            <p:ph type="subTitle" idx="7"/>
          </p:nvPr>
        </p:nvSpPr>
        <p:spPr>
          <a:xfrm>
            <a:off x="661833" y="3684050"/>
            <a:ext cx="22827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3" name="Google Shape;913;p14"/>
          <p:cNvSpPr txBox="1">
            <a:spLocks noGrp="1"/>
          </p:cNvSpPr>
          <p:nvPr>
            <p:ph type="subTitle" idx="8"/>
          </p:nvPr>
        </p:nvSpPr>
        <p:spPr>
          <a:xfrm>
            <a:off x="661833" y="3339150"/>
            <a:ext cx="22827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4" name="Google Shape;914;p14"/>
          <p:cNvSpPr txBox="1">
            <a:spLocks noGrp="1"/>
          </p:cNvSpPr>
          <p:nvPr>
            <p:ph type="subTitle" idx="9"/>
          </p:nvPr>
        </p:nvSpPr>
        <p:spPr>
          <a:xfrm>
            <a:off x="3395230" y="3684050"/>
            <a:ext cx="22830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5" name="Google Shape;915;p14"/>
          <p:cNvSpPr txBox="1">
            <a:spLocks noGrp="1"/>
          </p:cNvSpPr>
          <p:nvPr>
            <p:ph type="subTitle" idx="13"/>
          </p:nvPr>
        </p:nvSpPr>
        <p:spPr>
          <a:xfrm>
            <a:off x="3395230" y="3339150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6" name="Google Shape;916;p14"/>
          <p:cNvSpPr txBox="1">
            <a:spLocks noGrp="1"/>
          </p:cNvSpPr>
          <p:nvPr>
            <p:ph type="subTitle" idx="14"/>
          </p:nvPr>
        </p:nvSpPr>
        <p:spPr>
          <a:xfrm>
            <a:off x="6199027" y="3684050"/>
            <a:ext cx="2283000" cy="64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7" name="Google Shape;917;p14"/>
          <p:cNvSpPr txBox="1">
            <a:spLocks noGrp="1"/>
          </p:cNvSpPr>
          <p:nvPr>
            <p:ph type="subTitle" idx="15"/>
          </p:nvPr>
        </p:nvSpPr>
        <p:spPr>
          <a:xfrm>
            <a:off x="6199027" y="3339150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8" name="Google Shape;918;p14"/>
          <p:cNvSpPr/>
          <p:nvPr/>
        </p:nvSpPr>
        <p:spPr>
          <a:xfrm rot="-704494">
            <a:off x="8349063" y="2542547"/>
            <a:ext cx="750881" cy="510168"/>
          </a:xfrm>
          <a:custGeom>
            <a:avLst/>
            <a:gdLst/>
            <a:ahLst/>
            <a:cxnLst/>
            <a:rect l="l" t="t" r="r" b="b"/>
            <a:pathLst>
              <a:path w="4654" h="3162" extrusionOk="0">
                <a:moveTo>
                  <a:pt x="4104" y="0"/>
                </a:moveTo>
                <a:cubicBezTo>
                  <a:pt x="4047" y="0"/>
                  <a:pt x="3989" y="10"/>
                  <a:pt x="3933" y="32"/>
                </a:cubicBezTo>
                <a:lnTo>
                  <a:pt x="3923" y="32"/>
                </a:lnTo>
                <a:cubicBezTo>
                  <a:pt x="3115" y="337"/>
                  <a:pt x="2361" y="772"/>
                  <a:pt x="1693" y="1324"/>
                </a:cubicBezTo>
                <a:cubicBezTo>
                  <a:pt x="1050" y="1860"/>
                  <a:pt x="484" y="2480"/>
                  <a:pt x="0" y="3162"/>
                </a:cubicBezTo>
                <a:cubicBezTo>
                  <a:pt x="590" y="2601"/>
                  <a:pt x="1248" y="2117"/>
                  <a:pt x="1964" y="1725"/>
                </a:cubicBezTo>
                <a:cubicBezTo>
                  <a:pt x="2656" y="1353"/>
                  <a:pt x="3401" y="1096"/>
                  <a:pt x="4179" y="966"/>
                </a:cubicBezTo>
                <a:cubicBezTo>
                  <a:pt x="4208" y="961"/>
                  <a:pt x="4242" y="956"/>
                  <a:pt x="4271" y="941"/>
                </a:cubicBezTo>
                <a:cubicBezTo>
                  <a:pt x="4523" y="850"/>
                  <a:pt x="4653" y="569"/>
                  <a:pt x="4557" y="317"/>
                </a:cubicBezTo>
                <a:cubicBezTo>
                  <a:pt x="4485" y="122"/>
                  <a:pt x="4301" y="0"/>
                  <a:pt x="41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14"/>
          <p:cNvSpPr/>
          <p:nvPr/>
        </p:nvSpPr>
        <p:spPr>
          <a:xfrm rot="-704494">
            <a:off x="8562912" y="2934977"/>
            <a:ext cx="542590" cy="234916"/>
          </a:xfrm>
          <a:custGeom>
            <a:avLst/>
            <a:gdLst/>
            <a:ahLst/>
            <a:cxnLst/>
            <a:rect l="l" t="t" r="r" b="b"/>
            <a:pathLst>
              <a:path w="3363" h="1456" extrusionOk="0">
                <a:moveTo>
                  <a:pt x="2908" y="1"/>
                </a:moveTo>
                <a:cubicBezTo>
                  <a:pt x="2891" y="1"/>
                  <a:pt x="2872" y="2"/>
                  <a:pt x="2854" y="4"/>
                </a:cubicBezTo>
                <a:lnTo>
                  <a:pt x="2840" y="4"/>
                </a:lnTo>
                <a:cubicBezTo>
                  <a:pt x="2288" y="72"/>
                  <a:pt x="1751" y="246"/>
                  <a:pt x="1263" y="512"/>
                </a:cubicBezTo>
                <a:cubicBezTo>
                  <a:pt x="803" y="769"/>
                  <a:pt x="378" y="1088"/>
                  <a:pt x="0" y="1455"/>
                </a:cubicBezTo>
                <a:cubicBezTo>
                  <a:pt x="445" y="1214"/>
                  <a:pt x="924" y="1030"/>
                  <a:pt x="1418" y="914"/>
                </a:cubicBezTo>
                <a:cubicBezTo>
                  <a:pt x="1699" y="846"/>
                  <a:pt x="1987" y="813"/>
                  <a:pt x="2276" y="813"/>
                </a:cubicBezTo>
                <a:cubicBezTo>
                  <a:pt x="2464" y="813"/>
                  <a:pt x="2653" y="827"/>
                  <a:pt x="2840" y="856"/>
                </a:cubicBezTo>
                <a:cubicBezTo>
                  <a:pt x="2859" y="858"/>
                  <a:pt x="2880" y="859"/>
                  <a:pt x="2900" y="859"/>
                </a:cubicBezTo>
                <a:cubicBezTo>
                  <a:pt x="2921" y="859"/>
                  <a:pt x="2941" y="858"/>
                  <a:pt x="2961" y="856"/>
                </a:cubicBezTo>
                <a:cubicBezTo>
                  <a:pt x="3193" y="827"/>
                  <a:pt x="3362" y="609"/>
                  <a:pt x="3333" y="377"/>
                </a:cubicBezTo>
                <a:cubicBezTo>
                  <a:pt x="3306" y="158"/>
                  <a:pt x="3123" y="1"/>
                  <a:pt x="2908" y="1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14"/>
          <p:cNvSpPr/>
          <p:nvPr/>
        </p:nvSpPr>
        <p:spPr>
          <a:xfrm>
            <a:off x="8229644" y="2765291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14"/>
          <p:cNvSpPr/>
          <p:nvPr/>
        </p:nvSpPr>
        <p:spPr>
          <a:xfrm>
            <a:off x="8547314" y="3524955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14"/>
          <p:cNvSpPr/>
          <p:nvPr/>
        </p:nvSpPr>
        <p:spPr>
          <a:xfrm>
            <a:off x="8524533" y="2290429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14"/>
          <p:cNvSpPr/>
          <p:nvPr/>
        </p:nvSpPr>
        <p:spPr>
          <a:xfrm rot="1240352">
            <a:off x="182822" y="3219825"/>
            <a:ext cx="626002" cy="432232"/>
          </a:xfrm>
          <a:custGeom>
            <a:avLst/>
            <a:gdLst/>
            <a:ahLst/>
            <a:cxnLst/>
            <a:rect l="l" t="t" r="r" b="b"/>
            <a:pathLst>
              <a:path w="3880" h="2679" extrusionOk="0">
                <a:moveTo>
                  <a:pt x="515" y="0"/>
                </a:moveTo>
                <a:cubicBezTo>
                  <a:pt x="273" y="0"/>
                  <a:pt x="60" y="185"/>
                  <a:pt x="34" y="435"/>
                </a:cubicBezTo>
                <a:cubicBezTo>
                  <a:pt x="0" y="715"/>
                  <a:pt x="218" y="967"/>
                  <a:pt x="498" y="976"/>
                </a:cubicBezTo>
                <a:cubicBezTo>
                  <a:pt x="803" y="1015"/>
                  <a:pt x="1103" y="1083"/>
                  <a:pt x="1393" y="1184"/>
                </a:cubicBezTo>
                <a:cubicBezTo>
                  <a:pt x="1698" y="1286"/>
                  <a:pt x="1993" y="1412"/>
                  <a:pt x="2283" y="1552"/>
                </a:cubicBezTo>
                <a:cubicBezTo>
                  <a:pt x="2578" y="1692"/>
                  <a:pt x="2864" y="1857"/>
                  <a:pt x="3134" y="2036"/>
                </a:cubicBezTo>
                <a:cubicBezTo>
                  <a:pt x="3410" y="2215"/>
                  <a:pt x="3662" y="2432"/>
                  <a:pt x="3879" y="2679"/>
                </a:cubicBezTo>
                <a:cubicBezTo>
                  <a:pt x="3725" y="2379"/>
                  <a:pt x="3526" y="2103"/>
                  <a:pt x="3294" y="1861"/>
                </a:cubicBezTo>
                <a:cubicBezTo>
                  <a:pt x="3062" y="1605"/>
                  <a:pt x="2810" y="1368"/>
                  <a:pt x="2549" y="1150"/>
                </a:cubicBezTo>
                <a:cubicBezTo>
                  <a:pt x="2283" y="928"/>
                  <a:pt x="1998" y="720"/>
                  <a:pt x="1708" y="531"/>
                </a:cubicBezTo>
                <a:cubicBezTo>
                  <a:pt x="1398" y="338"/>
                  <a:pt x="1074" y="173"/>
                  <a:pt x="735" y="43"/>
                </a:cubicBezTo>
                <a:lnTo>
                  <a:pt x="721" y="38"/>
                </a:lnTo>
                <a:cubicBezTo>
                  <a:pt x="682" y="23"/>
                  <a:pt x="643" y="14"/>
                  <a:pt x="605" y="9"/>
                </a:cubicBezTo>
                <a:cubicBezTo>
                  <a:pt x="574" y="3"/>
                  <a:pt x="544" y="0"/>
                  <a:pt x="5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14"/>
          <p:cNvSpPr/>
          <p:nvPr/>
        </p:nvSpPr>
        <p:spPr>
          <a:xfrm rot="1240352">
            <a:off x="157700" y="3618094"/>
            <a:ext cx="554367" cy="166181"/>
          </a:xfrm>
          <a:custGeom>
            <a:avLst/>
            <a:gdLst/>
            <a:ahLst/>
            <a:cxnLst/>
            <a:rect l="l" t="t" r="r" b="b"/>
            <a:pathLst>
              <a:path w="3436" h="1030" extrusionOk="0">
                <a:moveTo>
                  <a:pt x="471" y="0"/>
                </a:moveTo>
                <a:cubicBezTo>
                  <a:pt x="451" y="0"/>
                  <a:pt x="431" y="2"/>
                  <a:pt x="412" y="4"/>
                </a:cubicBezTo>
                <a:cubicBezTo>
                  <a:pt x="170" y="28"/>
                  <a:pt x="1" y="251"/>
                  <a:pt x="35" y="488"/>
                </a:cubicBezTo>
                <a:cubicBezTo>
                  <a:pt x="61" y="701"/>
                  <a:pt x="248" y="856"/>
                  <a:pt x="459" y="856"/>
                </a:cubicBezTo>
                <a:cubicBezTo>
                  <a:pt x="482" y="856"/>
                  <a:pt x="505" y="854"/>
                  <a:pt x="528" y="850"/>
                </a:cubicBezTo>
                <a:cubicBezTo>
                  <a:pt x="1016" y="785"/>
                  <a:pt x="1486" y="710"/>
                  <a:pt x="1955" y="710"/>
                </a:cubicBezTo>
                <a:cubicBezTo>
                  <a:pt x="1970" y="710"/>
                  <a:pt x="1984" y="710"/>
                  <a:pt x="1999" y="710"/>
                </a:cubicBezTo>
                <a:cubicBezTo>
                  <a:pt x="2240" y="715"/>
                  <a:pt x="2482" y="744"/>
                  <a:pt x="2724" y="792"/>
                </a:cubicBezTo>
                <a:cubicBezTo>
                  <a:pt x="2966" y="850"/>
                  <a:pt x="3203" y="928"/>
                  <a:pt x="3430" y="1029"/>
                </a:cubicBezTo>
                <a:lnTo>
                  <a:pt x="3435" y="1029"/>
                </a:lnTo>
                <a:cubicBezTo>
                  <a:pt x="3034" y="696"/>
                  <a:pt x="2569" y="444"/>
                  <a:pt x="2066" y="294"/>
                </a:cubicBezTo>
                <a:cubicBezTo>
                  <a:pt x="1815" y="222"/>
                  <a:pt x="1558" y="159"/>
                  <a:pt x="1297" y="120"/>
                </a:cubicBezTo>
                <a:cubicBezTo>
                  <a:pt x="1036" y="72"/>
                  <a:pt x="785" y="38"/>
                  <a:pt x="533" y="4"/>
                </a:cubicBezTo>
                <a:cubicBezTo>
                  <a:pt x="511" y="2"/>
                  <a:pt x="491" y="0"/>
                  <a:pt x="471" y="0"/>
                </a:cubicBezTo>
                <a:close/>
              </a:path>
            </a:pathLst>
          </a:custGeom>
          <a:solidFill>
            <a:srgbClr val="EB9A9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14"/>
          <p:cNvSpPr/>
          <p:nvPr/>
        </p:nvSpPr>
        <p:spPr>
          <a:xfrm>
            <a:off x="501670" y="2203341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14"/>
          <p:cNvSpPr/>
          <p:nvPr/>
        </p:nvSpPr>
        <p:spPr>
          <a:xfrm>
            <a:off x="300376" y="2493543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14"/>
          <p:cNvSpPr/>
          <p:nvPr/>
        </p:nvSpPr>
        <p:spPr>
          <a:xfrm>
            <a:off x="668319" y="2783979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14"/>
          <p:cNvSpPr txBox="1">
            <a:spLocks noGrp="1"/>
          </p:cNvSpPr>
          <p:nvPr>
            <p:ph type="title"/>
          </p:nvPr>
        </p:nvSpPr>
        <p:spPr>
          <a:xfrm>
            <a:off x="724425" y="353050"/>
            <a:ext cx="769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layfair Display Regular"/>
              <a:buNone/>
              <a:defRPr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3" name="Google Shape;1263;p20"/>
          <p:cNvGrpSpPr/>
          <p:nvPr/>
        </p:nvGrpSpPr>
        <p:grpSpPr>
          <a:xfrm rot="-5400287">
            <a:off x="4378133" y="784875"/>
            <a:ext cx="4806616" cy="3813329"/>
            <a:chOff x="-1211800" y="3902875"/>
            <a:chExt cx="4015552" cy="3590030"/>
          </a:xfrm>
        </p:grpSpPr>
        <p:sp>
          <p:nvSpPr>
            <p:cNvPr id="1264" name="Google Shape;1264;p20"/>
            <p:cNvSpPr/>
            <p:nvPr/>
          </p:nvSpPr>
          <p:spPr>
            <a:xfrm>
              <a:off x="-1211800" y="3902875"/>
              <a:ext cx="3844961" cy="3427967"/>
            </a:xfrm>
            <a:custGeom>
              <a:avLst/>
              <a:gdLst/>
              <a:ahLst/>
              <a:cxnLst/>
              <a:rect l="l" t="t" r="r" b="b"/>
              <a:pathLst>
                <a:path w="4057" h="3617" extrusionOk="0">
                  <a:moveTo>
                    <a:pt x="2186" y="1"/>
                  </a:moveTo>
                  <a:cubicBezTo>
                    <a:pt x="1820" y="1"/>
                    <a:pt x="1591" y="397"/>
                    <a:pt x="1317" y="560"/>
                  </a:cubicBezTo>
                  <a:cubicBezTo>
                    <a:pt x="0" y="1327"/>
                    <a:pt x="89" y="2873"/>
                    <a:pt x="1439" y="3591"/>
                  </a:cubicBezTo>
                  <a:cubicBezTo>
                    <a:pt x="1555" y="3609"/>
                    <a:pt x="1669" y="3617"/>
                    <a:pt x="1783" y="3617"/>
                  </a:cubicBezTo>
                  <a:cubicBezTo>
                    <a:pt x="2196" y="3617"/>
                    <a:pt x="2597" y="3512"/>
                    <a:pt x="3001" y="3422"/>
                  </a:cubicBezTo>
                  <a:cubicBezTo>
                    <a:pt x="3699" y="3272"/>
                    <a:pt x="4056" y="2896"/>
                    <a:pt x="3899" y="2152"/>
                  </a:cubicBezTo>
                  <a:cubicBezTo>
                    <a:pt x="3608" y="1840"/>
                    <a:pt x="3268" y="1752"/>
                    <a:pt x="2901" y="1752"/>
                  </a:cubicBezTo>
                  <a:cubicBezTo>
                    <a:pt x="2749" y="1752"/>
                    <a:pt x="2592" y="1767"/>
                    <a:pt x="2433" y="1788"/>
                  </a:cubicBezTo>
                  <a:cubicBezTo>
                    <a:pt x="2304" y="1806"/>
                    <a:pt x="2156" y="1835"/>
                    <a:pt x="2017" y="1835"/>
                  </a:cubicBezTo>
                  <a:cubicBezTo>
                    <a:pt x="1834" y="1835"/>
                    <a:pt x="1666" y="1785"/>
                    <a:pt x="1570" y="1596"/>
                  </a:cubicBezTo>
                  <a:cubicBezTo>
                    <a:pt x="1347" y="1143"/>
                    <a:pt x="1858" y="1135"/>
                    <a:pt x="2069" y="951"/>
                  </a:cubicBezTo>
                  <a:cubicBezTo>
                    <a:pt x="2253" y="782"/>
                    <a:pt x="2429" y="613"/>
                    <a:pt x="2544" y="391"/>
                  </a:cubicBezTo>
                  <a:cubicBezTo>
                    <a:pt x="2583" y="295"/>
                    <a:pt x="2575" y="191"/>
                    <a:pt x="2521" y="103"/>
                  </a:cubicBezTo>
                  <a:cubicBezTo>
                    <a:pt x="2397" y="30"/>
                    <a:pt x="2286" y="1"/>
                    <a:pt x="2186" y="1"/>
                  </a:cubicBezTo>
                  <a:close/>
                </a:path>
              </a:pathLst>
            </a:custGeom>
            <a:solidFill>
              <a:srgbClr val="FCE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20"/>
            <p:cNvSpPr/>
            <p:nvPr/>
          </p:nvSpPr>
          <p:spPr>
            <a:xfrm>
              <a:off x="151990" y="4000492"/>
              <a:ext cx="2651763" cy="3492413"/>
            </a:xfrm>
            <a:custGeom>
              <a:avLst/>
              <a:gdLst/>
              <a:ahLst/>
              <a:cxnLst/>
              <a:rect l="l" t="t" r="r" b="b"/>
              <a:pathLst>
                <a:path w="2798" h="3685" extrusionOk="0">
                  <a:moveTo>
                    <a:pt x="1082" y="0"/>
                  </a:moveTo>
                  <a:lnTo>
                    <a:pt x="1067" y="250"/>
                  </a:lnTo>
                  <a:cubicBezTo>
                    <a:pt x="1079" y="296"/>
                    <a:pt x="1094" y="338"/>
                    <a:pt x="1105" y="380"/>
                  </a:cubicBezTo>
                  <a:cubicBezTo>
                    <a:pt x="1301" y="687"/>
                    <a:pt x="1746" y="706"/>
                    <a:pt x="1884" y="1071"/>
                  </a:cubicBezTo>
                  <a:cubicBezTo>
                    <a:pt x="1923" y="1147"/>
                    <a:pt x="1957" y="1228"/>
                    <a:pt x="1996" y="1305"/>
                  </a:cubicBezTo>
                  <a:cubicBezTo>
                    <a:pt x="2042" y="1424"/>
                    <a:pt x="2091" y="1543"/>
                    <a:pt x="2138" y="1662"/>
                  </a:cubicBezTo>
                  <a:cubicBezTo>
                    <a:pt x="2180" y="1784"/>
                    <a:pt x="2249" y="1892"/>
                    <a:pt x="2349" y="1976"/>
                  </a:cubicBezTo>
                  <a:cubicBezTo>
                    <a:pt x="2164" y="3058"/>
                    <a:pt x="2084" y="3154"/>
                    <a:pt x="1044" y="3277"/>
                  </a:cubicBezTo>
                  <a:cubicBezTo>
                    <a:pt x="687" y="3315"/>
                    <a:pt x="323" y="3292"/>
                    <a:pt x="0" y="3488"/>
                  </a:cubicBezTo>
                  <a:cubicBezTo>
                    <a:pt x="261" y="3629"/>
                    <a:pt x="515" y="3684"/>
                    <a:pt x="763" y="3684"/>
                  </a:cubicBezTo>
                  <a:cubicBezTo>
                    <a:pt x="1272" y="3684"/>
                    <a:pt x="1755" y="3449"/>
                    <a:pt x="2222" y="3235"/>
                  </a:cubicBezTo>
                  <a:cubicBezTo>
                    <a:pt x="2586" y="3066"/>
                    <a:pt x="2797" y="2644"/>
                    <a:pt x="2740" y="2237"/>
                  </a:cubicBezTo>
                  <a:cubicBezTo>
                    <a:pt x="2656" y="1642"/>
                    <a:pt x="2563" y="1017"/>
                    <a:pt x="2230" y="503"/>
                  </a:cubicBezTo>
                  <a:cubicBezTo>
                    <a:pt x="1984" y="127"/>
                    <a:pt x="1466" y="169"/>
                    <a:pt x="1082" y="0"/>
                  </a:cubicBezTo>
                  <a:close/>
                </a:path>
              </a:pathLst>
            </a:custGeom>
            <a:solidFill>
              <a:srgbClr val="FCE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20"/>
            <p:cNvSpPr/>
            <p:nvPr/>
          </p:nvSpPr>
          <p:spPr>
            <a:xfrm>
              <a:off x="-181613" y="4234583"/>
              <a:ext cx="2559832" cy="1652854"/>
            </a:xfrm>
            <a:custGeom>
              <a:avLst/>
              <a:gdLst/>
              <a:ahLst/>
              <a:cxnLst/>
              <a:rect l="l" t="t" r="r" b="b"/>
              <a:pathLst>
                <a:path w="2701" h="1744" extrusionOk="0">
                  <a:moveTo>
                    <a:pt x="1377" y="1"/>
                  </a:moveTo>
                  <a:cubicBezTo>
                    <a:pt x="960" y="1"/>
                    <a:pt x="920" y="599"/>
                    <a:pt x="519" y="599"/>
                  </a:cubicBezTo>
                  <a:cubicBezTo>
                    <a:pt x="509" y="599"/>
                    <a:pt x="498" y="598"/>
                    <a:pt x="487" y="597"/>
                  </a:cubicBezTo>
                  <a:cubicBezTo>
                    <a:pt x="464" y="596"/>
                    <a:pt x="443" y="595"/>
                    <a:pt x="423" y="595"/>
                  </a:cubicBezTo>
                  <a:cubicBezTo>
                    <a:pt x="1" y="595"/>
                    <a:pt x="133" y="931"/>
                    <a:pt x="122" y="1169"/>
                  </a:cubicBezTo>
                  <a:cubicBezTo>
                    <a:pt x="103" y="1495"/>
                    <a:pt x="222" y="1714"/>
                    <a:pt x="590" y="1737"/>
                  </a:cubicBezTo>
                  <a:cubicBezTo>
                    <a:pt x="672" y="1742"/>
                    <a:pt x="754" y="1744"/>
                    <a:pt x="835" y="1744"/>
                  </a:cubicBezTo>
                  <a:cubicBezTo>
                    <a:pt x="1269" y="1744"/>
                    <a:pt x="1701" y="1686"/>
                    <a:pt x="2132" y="1686"/>
                  </a:cubicBezTo>
                  <a:cubicBezTo>
                    <a:pt x="2322" y="1686"/>
                    <a:pt x="2511" y="1697"/>
                    <a:pt x="2701" y="1729"/>
                  </a:cubicBezTo>
                  <a:lnTo>
                    <a:pt x="2697" y="1319"/>
                  </a:lnTo>
                  <a:cubicBezTo>
                    <a:pt x="2635" y="1238"/>
                    <a:pt x="2574" y="1161"/>
                    <a:pt x="2509" y="1081"/>
                  </a:cubicBezTo>
                  <a:cubicBezTo>
                    <a:pt x="2501" y="1015"/>
                    <a:pt x="2493" y="946"/>
                    <a:pt x="2482" y="881"/>
                  </a:cubicBezTo>
                  <a:cubicBezTo>
                    <a:pt x="2305" y="375"/>
                    <a:pt x="1596" y="513"/>
                    <a:pt x="1419" y="3"/>
                  </a:cubicBezTo>
                  <a:cubicBezTo>
                    <a:pt x="1405" y="1"/>
                    <a:pt x="1391" y="1"/>
                    <a:pt x="1377" y="1"/>
                  </a:cubicBezTo>
                  <a:close/>
                </a:path>
              </a:pathLst>
            </a:custGeom>
            <a:solidFill>
              <a:srgbClr val="FCE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20"/>
            <p:cNvSpPr/>
            <p:nvPr/>
          </p:nvSpPr>
          <p:spPr>
            <a:xfrm>
              <a:off x="1159431" y="4240269"/>
              <a:ext cx="1030188" cy="830218"/>
            </a:xfrm>
            <a:custGeom>
              <a:avLst/>
              <a:gdLst/>
              <a:ahLst/>
              <a:cxnLst/>
              <a:rect l="l" t="t" r="r" b="b"/>
              <a:pathLst>
                <a:path w="1087" h="876" extrusionOk="0">
                  <a:moveTo>
                    <a:pt x="4" y="0"/>
                  </a:moveTo>
                  <a:lnTo>
                    <a:pt x="4" y="0"/>
                  </a:lnTo>
                  <a:cubicBezTo>
                    <a:pt x="0" y="726"/>
                    <a:pt x="714" y="584"/>
                    <a:pt x="1067" y="875"/>
                  </a:cubicBezTo>
                  <a:cubicBezTo>
                    <a:pt x="1086" y="135"/>
                    <a:pt x="372" y="277"/>
                    <a:pt x="4" y="0"/>
                  </a:cubicBezTo>
                  <a:close/>
                </a:path>
              </a:pathLst>
            </a:custGeom>
            <a:solidFill>
              <a:srgbClr val="FCE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20"/>
            <p:cNvSpPr/>
            <p:nvPr/>
          </p:nvSpPr>
          <p:spPr>
            <a:xfrm>
              <a:off x="2195305" y="5261929"/>
              <a:ext cx="179122" cy="222718"/>
            </a:xfrm>
            <a:custGeom>
              <a:avLst/>
              <a:gdLst/>
              <a:ahLst/>
              <a:cxnLst/>
              <a:rect l="l" t="t" r="r" b="b"/>
              <a:pathLst>
                <a:path w="189" h="235" extrusionOk="0">
                  <a:moveTo>
                    <a:pt x="189" y="235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CE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9" name="Google Shape;1269;p20"/>
          <p:cNvSpPr txBox="1">
            <a:spLocks noGrp="1"/>
          </p:cNvSpPr>
          <p:nvPr>
            <p:ph type="title"/>
          </p:nvPr>
        </p:nvSpPr>
        <p:spPr>
          <a:xfrm flipH="1">
            <a:off x="5715300" y="1393488"/>
            <a:ext cx="2124300" cy="11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70" name="Google Shape;1270;p20"/>
          <p:cNvSpPr txBox="1">
            <a:spLocks noGrp="1"/>
          </p:cNvSpPr>
          <p:nvPr>
            <p:ph type="subTitle" idx="1"/>
          </p:nvPr>
        </p:nvSpPr>
        <p:spPr>
          <a:xfrm flipH="1">
            <a:off x="5715050" y="2598888"/>
            <a:ext cx="2527800" cy="123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1" name="Google Shape;1271;p20"/>
          <p:cNvSpPr/>
          <p:nvPr/>
        </p:nvSpPr>
        <p:spPr>
          <a:xfrm>
            <a:off x="4737066" y="786551"/>
            <a:ext cx="136590" cy="117077"/>
          </a:xfrm>
          <a:custGeom>
            <a:avLst/>
            <a:gdLst/>
            <a:ahLst/>
            <a:cxnLst/>
            <a:rect l="l" t="t" r="r" b="b"/>
            <a:pathLst>
              <a:path w="959" h="822" extrusionOk="0">
                <a:moveTo>
                  <a:pt x="547" y="96"/>
                </a:moveTo>
                <a:cubicBezTo>
                  <a:pt x="721" y="96"/>
                  <a:pt x="867" y="236"/>
                  <a:pt x="867" y="410"/>
                </a:cubicBezTo>
                <a:cubicBezTo>
                  <a:pt x="867" y="603"/>
                  <a:pt x="709" y="730"/>
                  <a:pt x="546" y="730"/>
                </a:cubicBezTo>
                <a:cubicBezTo>
                  <a:pt x="468" y="730"/>
                  <a:pt x="389" y="701"/>
                  <a:pt x="325" y="637"/>
                </a:cubicBezTo>
                <a:cubicBezTo>
                  <a:pt x="126" y="434"/>
                  <a:pt x="267" y="96"/>
                  <a:pt x="547" y="96"/>
                </a:cubicBezTo>
                <a:close/>
                <a:moveTo>
                  <a:pt x="546" y="0"/>
                </a:moveTo>
                <a:cubicBezTo>
                  <a:pt x="446" y="0"/>
                  <a:pt x="344" y="37"/>
                  <a:pt x="262" y="120"/>
                </a:cubicBezTo>
                <a:cubicBezTo>
                  <a:pt x="1" y="381"/>
                  <a:pt x="185" y="821"/>
                  <a:pt x="547" y="821"/>
                </a:cubicBezTo>
                <a:cubicBezTo>
                  <a:pt x="775" y="816"/>
                  <a:pt x="958" y="637"/>
                  <a:pt x="958" y="410"/>
                </a:cubicBezTo>
                <a:cubicBezTo>
                  <a:pt x="958" y="164"/>
                  <a:pt x="756" y="0"/>
                  <a:pt x="546" y="0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2" name="Google Shape;1272;p20"/>
          <p:cNvSpPr/>
          <p:nvPr/>
        </p:nvSpPr>
        <p:spPr>
          <a:xfrm>
            <a:off x="5326653" y="1116429"/>
            <a:ext cx="75351" cy="7340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3" name="Google Shape;1273;p20"/>
          <p:cNvSpPr/>
          <p:nvPr/>
        </p:nvSpPr>
        <p:spPr>
          <a:xfrm>
            <a:off x="4873658" y="1350758"/>
            <a:ext cx="165504" cy="172340"/>
          </a:xfrm>
          <a:custGeom>
            <a:avLst/>
            <a:gdLst/>
            <a:ahLst/>
            <a:cxnLst/>
            <a:rect l="l" t="t" r="r" b="b"/>
            <a:pathLst>
              <a:path w="1162" h="1210" extrusionOk="0">
                <a:moveTo>
                  <a:pt x="595" y="1"/>
                </a:moveTo>
                <a:lnTo>
                  <a:pt x="449" y="432"/>
                </a:lnTo>
                <a:lnTo>
                  <a:pt x="449" y="432"/>
                </a:lnTo>
                <a:lnTo>
                  <a:pt x="0" y="436"/>
                </a:lnTo>
                <a:lnTo>
                  <a:pt x="357" y="702"/>
                </a:lnTo>
                <a:lnTo>
                  <a:pt x="357" y="702"/>
                </a:lnTo>
                <a:lnTo>
                  <a:pt x="184" y="1210"/>
                </a:lnTo>
                <a:cubicBezTo>
                  <a:pt x="294" y="1125"/>
                  <a:pt x="447" y="1004"/>
                  <a:pt x="599" y="882"/>
                </a:cubicBezTo>
                <a:lnTo>
                  <a:pt x="599" y="882"/>
                </a:lnTo>
                <a:lnTo>
                  <a:pt x="1006" y="1186"/>
                </a:lnTo>
                <a:lnTo>
                  <a:pt x="835" y="691"/>
                </a:lnTo>
                <a:lnTo>
                  <a:pt x="835" y="691"/>
                </a:lnTo>
                <a:cubicBezTo>
                  <a:pt x="1019" y="543"/>
                  <a:pt x="1161" y="426"/>
                  <a:pt x="1161" y="426"/>
                </a:cubicBezTo>
                <a:lnTo>
                  <a:pt x="1161" y="426"/>
                </a:lnTo>
                <a:lnTo>
                  <a:pt x="744" y="430"/>
                </a:lnTo>
                <a:lnTo>
                  <a:pt x="744" y="430"/>
                </a:lnTo>
                <a:lnTo>
                  <a:pt x="595" y="1"/>
                </a:ln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4" name="Google Shape;1274;p20"/>
          <p:cNvSpPr/>
          <p:nvPr/>
        </p:nvSpPr>
        <p:spPr>
          <a:xfrm>
            <a:off x="8195441" y="3886451"/>
            <a:ext cx="136590" cy="117077"/>
          </a:xfrm>
          <a:custGeom>
            <a:avLst/>
            <a:gdLst/>
            <a:ahLst/>
            <a:cxnLst/>
            <a:rect l="l" t="t" r="r" b="b"/>
            <a:pathLst>
              <a:path w="959" h="822" extrusionOk="0">
                <a:moveTo>
                  <a:pt x="547" y="96"/>
                </a:moveTo>
                <a:cubicBezTo>
                  <a:pt x="721" y="96"/>
                  <a:pt x="867" y="236"/>
                  <a:pt x="867" y="410"/>
                </a:cubicBezTo>
                <a:cubicBezTo>
                  <a:pt x="867" y="603"/>
                  <a:pt x="709" y="730"/>
                  <a:pt x="546" y="730"/>
                </a:cubicBezTo>
                <a:cubicBezTo>
                  <a:pt x="468" y="730"/>
                  <a:pt x="389" y="701"/>
                  <a:pt x="325" y="637"/>
                </a:cubicBezTo>
                <a:cubicBezTo>
                  <a:pt x="126" y="434"/>
                  <a:pt x="267" y="96"/>
                  <a:pt x="547" y="96"/>
                </a:cubicBezTo>
                <a:close/>
                <a:moveTo>
                  <a:pt x="546" y="0"/>
                </a:moveTo>
                <a:cubicBezTo>
                  <a:pt x="446" y="0"/>
                  <a:pt x="344" y="37"/>
                  <a:pt x="262" y="120"/>
                </a:cubicBezTo>
                <a:cubicBezTo>
                  <a:pt x="1" y="381"/>
                  <a:pt x="185" y="821"/>
                  <a:pt x="547" y="821"/>
                </a:cubicBezTo>
                <a:cubicBezTo>
                  <a:pt x="775" y="816"/>
                  <a:pt x="958" y="637"/>
                  <a:pt x="958" y="410"/>
                </a:cubicBezTo>
                <a:cubicBezTo>
                  <a:pt x="958" y="164"/>
                  <a:pt x="756" y="0"/>
                  <a:pt x="546" y="0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5" name="Google Shape;1275;p20"/>
          <p:cNvSpPr/>
          <p:nvPr/>
        </p:nvSpPr>
        <p:spPr>
          <a:xfrm>
            <a:off x="7990266" y="4208329"/>
            <a:ext cx="75351" cy="7340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">
    <p:spTree>
      <p:nvGrpSpPr>
        <p:cNvPr id="1" name="Shape 1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Google Shape;1452;p25"/>
          <p:cNvSpPr/>
          <p:nvPr/>
        </p:nvSpPr>
        <p:spPr>
          <a:xfrm rot="5776103">
            <a:off x="78162" y="-538883"/>
            <a:ext cx="4916744" cy="5304738"/>
          </a:xfrm>
          <a:custGeom>
            <a:avLst/>
            <a:gdLst/>
            <a:ahLst/>
            <a:cxnLst/>
            <a:rect l="l" t="t" r="r" b="b"/>
            <a:pathLst>
              <a:path w="2725" h="2940" extrusionOk="0">
                <a:moveTo>
                  <a:pt x="1656" y="1"/>
                </a:moveTo>
                <a:cubicBezTo>
                  <a:pt x="1373" y="1"/>
                  <a:pt x="1082" y="121"/>
                  <a:pt x="783" y="317"/>
                </a:cubicBezTo>
                <a:cubicBezTo>
                  <a:pt x="250" y="663"/>
                  <a:pt x="0" y="1127"/>
                  <a:pt x="104" y="1764"/>
                </a:cubicBezTo>
                <a:cubicBezTo>
                  <a:pt x="184" y="2270"/>
                  <a:pt x="549" y="2550"/>
                  <a:pt x="933" y="2819"/>
                </a:cubicBezTo>
                <a:cubicBezTo>
                  <a:pt x="1083" y="2903"/>
                  <a:pt x="1226" y="2940"/>
                  <a:pt x="1362" y="2940"/>
                </a:cubicBezTo>
                <a:cubicBezTo>
                  <a:pt x="1641" y="2940"/>
                  <a:pt x="1886" y="2783"/>
                  <a:pt x="2088" y="2558"/>
                </a:cubicBezTo>
                <a:cubicBezTo>
                  <a:pt x="2640" y="1940"/>
                  <a:pt x="2725" y="1204"/>
                  <a:pt x="2490" y="421"/>
                </a:cubicBezTo>
                <a:cubicBezTo>
                  <a:pt x="2222" y="125"/>
                  <a:pt x="1943" y="1"/>
                  <a:pt x="1656" y="1"/>
                </a:cubicBezTo>
                <a:close/>
              </a:path>
            </a:pathLst>
          </a:custGeom>
          <a:solidFill>
            <a:srgbClr val="FCEA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53" name="Google Shape;1453;p25"/>
          <p:cNvGrpSpPr/>
          <p:nvPr/>
        </p:nvGrpSpPr>
        <p:grpSpPr>
          <a:xfrm rot="1324108" flipH="1">
            <a:off x="6312784" y="429540"/>
            <a:ext cx="514433" cy="550066"/>
            <a:chOff x="2106473" y="1676890"/>
            <a:chExt cx="514452" cy="550088"/>
          </a:xfrm>
        </p:grpSpPr>
        <p:sp>
          <p:nvSpPr>
            <p:cNvPr id="1454" name="Google Shape;1454;p25"/>
            <p:cNvSpPr/>
            <p:nvPr/>
          </p:nvSpPr>
          <p:spPr>
            <a:xfrm flipH="1">
              <a:off x="2106473" y="1676890"/>
              <a:ext cx="473670" cy="428343"/>
            </a:xfrm>
            <a:custGeom>
              <a:avLst/>
              <a:gdLst/>
              <a:ahLst/>
              <a:cxnLst/>
              <a:rect l="l" t="t" r="r" b="b"/>
              <a:pathLst>
                <a:path w="4669" h="4222" extrusionOk="0">
                  <a:moveTo>
                    <a:pt x="4385" y="0"/>
                  </a:moveTo>
                  <a:cubicBezTo>
                    <a:pt x="4155" y="0"/>
                    <a:pt x="3927" y="17"/>
                    <a:pt x="3701" y="48"/>
                  </a:cubicBezTo>
                  <a:cubicBezTo>
                    <a:pt x="3710" y="125"/>
                    <a:pt x="3710" y="202"/>
                    <a:pt x="3710" y="280"/>
                  </a:cubicBezTo>
                  <a:cubicBezTo>
                    <a:pt x="3710" y="297"/>
                    <a:pt x="3698" y="312"/>
                    <a:pt x="3682" y="312"/>
                  </a:cubicBezTo>
                  <a:cubicBezTo>
                    <a:pt x="3676" y="312"/>
                    <a:pt x="3669" y="309"/>
                    <a:pt x="3662" y="304"/>
                  </a:cubicBezTo>
                  <a:cubicBezTo>
                    <a:pt x="3589" y="241"/>
                    <a:pt x="3522" y="169"/>
                    <a:pt x="3464" y="91"/>
                  </a:cubicBezTo>
                  <a:cubicBezTo>
                    <a:pt x="3077" y="169"/>
                    <a:pt x="2704" y="299"/>
                    <a:pt x="2351" y="468"/>
                  </a:cubicBezTo>
                  <a:cubicBezTo>
                    <a:pt x="2366" y="555"/>
                    <a:pt x="2380" y="638"/>
                    <a:pt x="2390" y="725"/>
                  </a:cubicBezTo>
                  <a:cubicBezTo>
                    <a:pt x="2393" y="746"/>
                    <a:pt x="2379" y="759"/>
                    <a:pt x="2361" y="759"/>
                  </a:cubicBezTo>
                  <a:cubicBezTo>
                    <a:pt x="2355" y="759"/>
                    <a:pt x="2348" y="758"/>
                    <a:pt x="2342" y="754"/>
                  </a:cubicBezTo>
                  <a:cubicBezTo>
                    <a:pt x="2264" y="701"/>
                    <a:pt x="2192" y="647"/>
                    <a:pt x="2114" y="594"/>
                  </a:cubicBezTo>
                  <a:cubicBezTo>
                    <a:pt x="1809" y="768"/>
                    <a:pt x="1524" y="976"/>
                    <a:pt x="1268" y="1218"/>
                  </a:cubicBezTo>
                  <a:cubicBezTo>
                    <a:pt x="1282" y="1262"/>
                    <a:pt x="1302" y="1310"/>
                    <a:pt x="1316" y="1349"/>
                  </a:cubicBezTo>
                  <a:cubicBezTo>
                    <a:pt x="1325" y="1371"/>
                    <a:pt x="1310" y="1393"/>
                    <a:pt x="1288" y="1393"/>
                  </a:cubicBezTo>
                  <a:cubicBezTo>
                    <a:pt x="1286" y="1393"/>
                    <a:pt x="1284" y="1393"/>
                    <a:pt x="1282" y="1392"/>
                  </a:cubicBezTo>
                  <a:cubicBezTo>
                    <a:pt x="1234" y="1383"/>
                    <a:pt x="1185" y="1368"/>
                    <a:pt x="1132" y="1354"/>
                  </a:cubicBezTo>
                  <a:cubicBezTo>
                    <a:pt x="929" y="1566"/>
                    <a:pt x="745" y="1803"/>
                    <a:pt x="591" y="2060"/>
                  </a:cubicBezTo>
                  <a:cubicBezTo>
                    <a:pt x="624" y="2123"/>
                    <a:pt x="649" y="2190"/>
                    <a:pt x="673" y="2258"/>
                  </a:cubicBezTo>
                  <a:cubicBezTo>
                    <a:pt x="682" y="2276"/>
                    <a:pt x="666" y="2297"/>
                    <a:pt x="645" y="2297"/>
                  </a:cubicBezTo>
                  <a:cubicBezTo>
                    <a:pt x="643" y="2297"/>
                    <a:pt x="641" y="2297"/>
                    <a:pt x="639" y="2297"/>
                  </a:cubicBezTo>
                  <a:cubicBezTo>
                    <a:pt x="586" y="2287"/>
                    <a:pt x="532" y="2268"/>
                    <a:pt x="479" y="2253"/>
                  </a:cubicBezTo>
                  <a:cubicBezTo>
                    <a:pt x="421" y="2360"/>
                    <a:pt x="368" y="2466"/>
                    <a:pt x="320" y="2577"/>
                  </a:cubicBezTo>
                  <a:cubicBezTo>
                    <a:pt x="358" y="2626"/>
                    <a:pt x="383" y="2679"/>
                    <a:pt x="392" y="2737"/>
                  </a:cubicBezTo>
                  <a:cubicBezTo>
                    <a:pt x="392" y="2756"/>
                    <a:pt x="377" y="2769"/>
                    <a:pt x="361" y="2769"/>
                  </a:cubicBezTo>
                  <a:cubicBezTo>
                    <a:pt x="357" y="2769"/>
                    <a:pt x="353" y="2768"/>
                    <a:pt x="349" y="2766"/>
                  </a:cubicBezTo>
                  <a:lnTo>
                    <a:pt x="257" y="2737"/>
                  </a:lnTo>
                  <a:cubicBezTo>
                    <a:pt x="83" y="3211"/>
                    <a:pt x="0" y="3714"/>
                    <a:pt x="20" y="4222"/>
                  </a:cubicBezTo>
                  <a:cubicBezTo>
                    <a:pt x="436" y="4057"/>
                    <a:pt x="837" y="3869"/>
                    <a:pt x="1229" y="3656"/>
                  </a:cubicBezTo>
                  <a:cubicBezTo>
                    <a:pt x="1185" y="3588"/>
                    <a:pt x="1156" y="3516"/>
                    <a:pt x="1137" y="3438"/>
                  </a:cubicBezTo>
                  <a:cubicBezTo>
                    <a:pt x="1133" y="3421"/>
                    <a:pt x="1144" y="3399"/>
                    <a:pt x="1165" y="3399"/>
                  </a:cubicBezTo>
                  <a:cubicBezTo>
                    <a:pt x="1167" y="3399"/>
                    <a:pt x="1169" y="3399"/>
                    <a:pt x="1171" y="3400"/>
                  </a:cubicBezTo>
                  <a:cubicBezTo>
                    <a:pt x="1273" y="3419"/>
                    <a:pt x="1364" y="3463"/>
                    <a:pt x="1442" y="3530"/>
                  </a:cubicBezTo>
                  <a:cubicBezTo>
                    <a:pt x="1563" y="3463"/>
                    <a:pt x="1679" y="3390"/>
                    <a:pt x="1790" y="3313"/>
                  </a:cubicBezTo>
                  <a:cubicBezTo>
                    <a:pt x="1722" y="3153"/>
                    <a:pt x="1689" y="2974"/>
                    <a:pt x="1693" y="2800"/>
                  </a:cubicBezTo>
                  <a:cubicBezTo>
                    <a:pt x="1693" y="2784"/>
                    <a:pt x="1707" y="2774"/>
                    <a:pt x="1722" y="2774"/>
                  </a:cubicBezTo>
                  <a:cubicBezTo>
                    <a:pt x="1725" y="2774"/>
                    <a:pt x="1729" y="2775"/>
                    <a:pt x="1732" y="2776"/>
                  </a:cubicBezTo>
                  <a:cubicBezTo>
                    <a:pt x="1872" y="2863"/>
                    <a:pt x="2013" y="2959"/>
                    <a:pt x="2138" y="3066"/>
                  </a:cubicBezTo>
                  <a:cubicBezTo>
                    <a:pt x="2288" y="2955"/>
                    <a:pt x="2429" y="2839"/>
                    <a:pt x="2564" y="2722"/>
                  </a:cubicBezTo>
                  <a:cubicBezTo>
                    <a:pt x="2540" y="2655"/>
                    <a:pt x="2520" y="2592"/>
                    <a:pt x="2511" y="2524"/>
                  </a:cubicBezTo>
                  <a:cubicBezTo>
                    <a:pt x="2511" y="2503"/>
                    <a:pt x="2522" y="2489"/>
                    <a:pt x="2537" y="2489"/>
                  </a:cubicBezTo>
                  <a:cubicBezTo>
                    <a:pt x="2540" y="2489"/>
                    <a:pt x="2542" y="2490"/>
                    <a:pt x="2545" y="2490"/>
                  </a:cubicBezTo>
                  <a:cubicBezTo>
                    <a:pt x="2617" y="2500"/>
                    <a:pt x="2690" y="2519"/>
                    <a:pt x="2758" y="2543"/>
                  </a:cubicBezTo>
                  <a:cubicBezTo>
                    <a:pt x="2912" y="2398"/>
                    <a:pt x="3057" y="2248"/>
                    <a:pt x="3203" y="2094"/>
                  </a:cubicBezTo>
                  <a:cubicBezTo>
                    <a:pt x="3096" y="1958"/>
                    <a:pt x="3028" y="1799"/>
                    <a:pt x="3009" y="1634"/>
                  </a:cubicBezTo>
                  <a:cubicBezTo>
                    <a:pt x="3005" y="1614"/>
                    <a:pt x="3021" y="1598"/>
                    <a:pt x="3037" y="1598"/>
                  </a:cubicBezTo>
                  <a:cubicBezTo>
                    <a:pt x="3041" y="1598"/>
                    <a:pt x="3044" y="1599"/>
                    <a:pt x="3048" y="1600"/>
                  </a:cubicBezTo>
                  <a:cubicBezTo>
                    <a:pt x="3178" y="1668"/>
                    <a:pt x="3299" y="1760"/>
                    <a:pt x="3430" y="1828"/>
                  </a:cubicBezTo>
                  <a:cubicBezTo>
                    <a:pt x="3594" y="1634"/>
                    <a:pt x="3754" y="1426"/>
                    <a:pt x="3904" y="1213"/>
                  </a:cubicBezTo>
                  <a:cubicBezTo>
                    <a:pt x="3822" y="1107"/>
                    <a:pt x="3764" y="981"/>
                    <a:pt x="3730" y="851"/>
                  </a:cubicBezTo>
                  <a:cubicBezTo>
                    <a:pt x="3717" y="834"/>
                    <a:pt x="3737" y="821"/>
                    <a:pt x="3759" y="821"/>
                  </a:cubicBezTo>
                  <a:cubicBezTo>
                    <a:pt x="3762" y="821"/>
                    <a:pt x="3765" y="821"/>
                    <a:pt x="3768" y="822"/>
                  </a:cubicBezTo>
                  <a:cubicBezTo>
                    <a:pt x="3870" y="870"/>
                    <a:pt x="3976" y="909"/>
                    <a:pt x="4078" y="952"/>
                  </a:cubicBezTo>
                  <a:cubicBezTo>
                    <a:pt x="4281" y="657"/>
                    <a:pt x="4475" y="343"/>
                    <a:pt x="4668" y="9"/>
                  </a:cubicBezTo>
                  <a:cubicBezTo>
                    <a:pt x="4574" y="3"/>
                    <a:pt x="4479" y="0"/>
                    <a:pt x="4385" y="0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25"/>
            <p:cNvSpPr/>
            <p:nvPr/>
          </p:nvSpPr>
          <p:spPr>
            <a:xfrm flipH="1">
              <a:off x="2221821" y="1751864"/>
              <a:ext cx="399104" cy="475114"/>
            </a:xfrm>
            <a:custGeom>
              <a:avLst/>
              <a:gdLst/>
              <a:ahLst/>
              <a:cxnLst/>
              <a:rect l="l" t="t" r="r" b="b"/>
              <a:pathLst>
                <a:path w="3934" h="4683" extrusionOk="0">
                  <a:moveTo>
                    <a:pt x="3933" y="0"/>
                  </a:moveTo>
                  <a:lnTo>
                    <a:pt x="3933" y="0"/>
                  </a:lnTo>
                  <a:cubicBezTo>
                    <a:pt x="3426" y="150"/>
                    <a:pt x="2952" y="421"/>
                    <a:pt x="2526" y="740"/>
                  </a:cubicBezTo>
                  <a:cubicBezTo>
                    <a:pt x="2424" y="823"/>
                    <a:pt x="2313" y="905"/>
                    <a:pt x="2216" y="992"/>
                  </a:cubicBezTo>
                  <a:cubicBezTo>
                    <a:pt x="2115" y="1079"/>
                    <a:pt x="2013" y="1166"/>
                    <a:pt x="1916" y="1258"/>
                  </a:cubicBezTo>
                  <a:lnTo>
                    <a:pt x="1636" y="1543"/>
                  </a:lnTo>
                  <a:lnTo>
                    <a:pt x="1370" y="1838"/>
                  </a:lnTo>
                  <a:cubicBezTo>
                    <a:pt x="1283" y="1945"/>
                    <a:pt x="1201" y="2051"/>
                    <a:pt x="1118" y="2153"/>
                  </a:cubicBezTo>
                  <a:cubicBezTo>
                    <a:pt x="1075" y="2206"/>
                    <a:pt x="1036" y="2259"/>
                    <a:pt x="997" y="2312"/>
                  </a:cubicBezTo>
                  <a:lnTo>
                    <a:pt x="881" y="2477"/>
                  </a:lnTo>
                  <a:cubicBezTo>
                    <a:pt x="731" y="2699"/>
                    <a:pt x="596" y="2932"/>
                    <a:pt x="475" y="3169"/>
                  </a:cubicBezTo>
                  <a:cubicBezTo>
                    <a:pt x="233" y="3643"/>
                    <a:pt x="44" y="4155"/>
                    <a:pt x="1" y="4683"/>
                  </a:cubicBezTo>
                  <a:cubicBezTo>
                    <a:pt x="151" y="4184"/>
                    <a:pt x="364" y="3705"/>
                    <a:pt x="639" y="3260"/>
                  </a:cubicBezTo>
                  <a:cubicBezTo>
                    <a:pt x="775" y="3038"/>
                    <a:pt x="920" y="2820"/>
                    <a:pt x="1070" y="2612"/>
                  </a:cubicBezTo>
                  <a:cubicBezTo>
                    <a:pt x="1152" y="2506"/>
                    <a:pt x="1225" y="2399"/>
                    <a:pt x="1307" y="2298"/>
                  </a:cubicBezTo>
                  <a:cubicBezTo>
                    <a:pt x="1389" y="2196"/>
                    <a:pt x="1467" y="2095"/>
                    <a:pt x="1554" y="1998"/>
                  </a:cubicBezTo>
                  <a:lnTo>
                    <a:pt x="1810" y="1703"/>
                  </a:lnTo>
                  <a:lnTo>
                    <a:pt x="2076" y="1422"/>
                  </a:lnTo>
                  <a:cubicBezTo>
                    <a:pt x="2168" y="1330"/>
                    <a:pt x="2265" y="1239"/>
                    <a:pt x="2357" y="1147"/>
                  </a:cubicBezTo>
                  <a:cubicBezTo>
                    <a:pt x="2400" y="1103"/>
                    <a:pt x="2453" y="1064"/>
                    <a:pt x="2502" y="1021"/>
                  </a:cubicBezTo>
                  <a:lnTo>
                    <a:pt x="2647" y="890"/>
                  </a:lnTo>
                  <a:cubicBezTo>
                    <a:pt x="3039" y="542"/>
                    <a:pt x="3469" y="247"/>
                    <a:pt x="3933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56" name="Google Shape;1456;p25"/>
          <p:cNvSpPr/>
          <p:nvPr/>
        </p:nvSpPr>
        <p:spPr>
          <a:xfrm>
            <a:off x="5675429" y="385063"/>
            <a:ext cx="136590" cy="117077"/>
          </a:xfrm>
          <a:custGeom>
            <a:avLst/>
            <a:gdLst/>
            <a:ahLst/>
            <a:cxnLst/>
            <a:rect l="l" t="t" r="r" b="b"/>
            <a:pathLst>
              <a:path w="959" h="822" extrusionOk="0">
                <a:moveTo>
                  <a:pt x="547" y="96"/>
                </a:moveTo>
                <a:cubicBezTo>
                  <a:pt x="721" y="96"/>
                  <a:pt x="867" y="236"/>
                  <a:pt x="867" y="410"/>
                </a:cubicBezTo>
                <a:cubicBezTo>
                  <a:pt x="867" y="603"/>
                  <a:pt x="709" y="730"/>
                  <a:pt x="546" y="730"/>
                </a:cubicBezTo>
                <a:cubicBezTo>
                  <a:pt x="468" y="730"/>
                  <a:pt x="389" y="701"/>
                  <a:pt x="325" y="637"/>
                </a:cubicBezTo>
                <a:cubicBezTo>
                  <a:pt x="126" y="434"/>
                  <a:pt x="267" y="96"/>
                  <a:pt x="547" y="96"/>
                </a:cubicBezTo>
                <a:close/>
                <a:moveTo>
                  <a:pt x="546" y="0"/>
                </a:moveTo>
                <a:cubicBezTo>
                  <a:pt x="446" y="0"/>
                  <a:pt x="344" y="37"/>
                  <a:pt x="262" y="120"/>
                </a:cubicBezTo>
                <a:cubicBezTo>
                  <a:pt x="1" y="381"/>
                  <a:pt x="185" y="821"/>
                  <a:pt x="547" y="821"/>
                </a:cubicBezTo>
                <a:cubicBezTo>
                  <a:pt x="775" y="816"/>
                  <a:pt x="958" y="637"/>
                  <a:pt x="958" y="410"/>
                </a:cubicBezTo>
                <a:cubicBezTo>
                  <a:pt x="958" y="164"/>
                  <a:pt x="756" y="0"/>
                  <a:pt x="546" y="0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7" name="Google Shape;1457;p25"/>
          <p:cNvSpPr/>
          <p:nvPr/>
        </p:nvSpPr>
        <p:spPr>
          <a:xfrm>
            <a:off x="6150573" y="605865"/>
            <a:ext cx="77726" cy="67076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8" name="Google Shape;1458;p25"/>
          <p:cNvSpPr/>
          <p:nvPr/>
        </p:nvSpPr>
        <p:spPr>
          <a:xfrm>
            <a:off x="487946" y="3965408"/>
            <a:ext cx="165504" cy="172340"/>
          </a:xfrm>
          <a:custGeom>
            <a:avLst/>
            <a:gdLst/>
            <a:ahLst/>
            <a:cxnLst/>
            <a:rect l="l" t="t" r="r" b="b"/>
            <a:pathLst>
              <a:path w="1162" h="1210" extrusionOk="0">
                <a:moveTo>
                  <a:pt x="595" y="1"/>
                </a:moveTo>
                <a:lnTo>
                  <a:pt x="449" y="432"/>
                </a:lnTo>
                <a:lnTo>
                  <a:pt x="449" y="432"/>
                </a:lnTo>
                <a:lnTo>
                  <a:pt x="0" y="436"/>
                </a:lnTo>
                <a:lnTo>
                  <a:pt x="357" y="702"/>
                </a:lnTo>
                <a:lnTo>
                  <a:pt x="357" y="702"/>
                </a:lnTo>
                <a:lnTo>
                  <a:pt x="184" y="1210"/>
                </a:lnTo>
                <a:cubicBezTo>
                  <a:pt x="294" y="1125"/>
                  <a:pt x="447" y="1004"/>
                  <a:pt x="599" y="882"/>
                </a:cubicBezTo>
                <a:lnTo>
                  <a:pt x="599" y="882"/>
                </a:lnTo>
                <a:lnTo>
                  <a:pt x="1006" y="1186"/>
                </a:lnTo>
                <a:lnTo>
                  <a:pt x="835" y="691"/>
                </a:lnTo>
                <a:lnTo>
                  <a:pt x="835" y="691"/>
                </a:lnTo>
                <a:cubicBezTo>
                  <a:pt x="1019" y="543"/>
                  <a:pt x="1161" y="426"/>
                  <a:pt x="1161" y="426"/>
                </a:cubicBezTo>
                <a:lnTo>
                  <a:pt x="1161" y="426"/>
                </a:lnTo>
                <a:lnTo>
                  <a:pt x="744" y="430"/>
                </a:lnTo>
                <a:lnTo>
                  <a:pt x="744" y="430"/>
                </a:lnTo>
                <a:lnTo>
                  <a:pt x="595" y="1"/>
                </a:ln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9" name="Google Shape;1459;p25"/>
          <p:cNvSpPr/>
          <p:nvPr/>
        </p:nvSpPr>
        <p:spPr>
          <a:xfrm>
            <a:off x="776448" y="4212090"/>
            <a:ext cx="77726" cy="67076"/>
          </a:xfrm>
          <a:custGeom>
            <a:avLst/>
            <a:gdLst/>
            <a:ahLst/>
            <a:cxnLst/>
            <a:rect l="l" t="t" r="r" b="b"/>
            <a:pathLst>
              <a:path w="707" h="610" extrusionOk="0">
                <a:moveTo>
                  <a:pt x="306" y="1"/>
                </a:moveTo>
                <a:cubicBezTo>
                  <a:pt x="150" y="1"/>
                  <a:pt x="1" y="122"/>
                  <a:pt x="1" y="305"/>
                </a:cubicBezTo>
                <a:cubicBezTo>
                  <a:pt x="5" y="469"/>
                  <a:pt x="141" y="605"/>
                  <a:pt x="305" y="609"/>
                </a:cubicBezTo>
                <a:cubicBezTo>
                  <a:pt x="576" y="609"/>
                  <a:pt x="707" y="281"/>
                  <a:pt x="518" y="92"/>
                </a:cubicBezTo>
                <a:cubicBezTo>
                  <a:pt x="457" y="29"/>
                  <a:pt x="381" y="1"/>
                  <a:pt x="306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_2">
    <p:spTree>
      <p:nvGrpSpPr>
        <p:cNvPr id="1" name="Shape 1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" name="Google Shape;1461;p26"/>
          <p:cNvSpPr/>
          <p:nvPr/>
        </p:nvSpPr>
        <p:spPr>
          <a:xfrm>
            <a:off x="970258" y="1113354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2" name="Google Shape;1462;p26"/>
          <p:cNvSpPr/>
          <p:nvPr/>
        </p:nvSpPr>
        <p:spPr>
          <a:xfrm>
            <a:off x="676851" y="1001818"/>
            <a:ext cx="95143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3" name="Google Shape;1463;p26"/>
          <p:cNvSpPr/>
          <p:nvPr/>
        </p:nvSpPr>
        <p:spPr>
          <a:xfrm>
            <a:off x="347445" y="3086829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4" name="Google Shape;1464;p26"/>
          <p:cNvSpPr/>
          <p:nvPr/>
        </p:nvSpPr>
        <p:spPr>
          <a:xfrm>
            <a:off x="629273" y="2875774"/>
            <a:ext cx="95151" cy="92706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5" name="Google Shape;1465;p26"/>
          <p:cNvSpPr/>
          <p:nvPr/>
        </p:nvSpPr>
        <p:spPr>
          <a:xfrm rot="1770869">
            <a:off x="7902023" y="1108531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6" name="Google Shape;1466;p26"/>
          <p:cNvSpPr/>
          <p:nvPr/>
        </p:nvSpPr>
        <p:spPr>
          <a:xfrm rot="899970">
            <a:off x="8296059" y="1482442"/>
            <a:ext cx="140721" cy="146846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7" name="Google Shape;1467;p26"/>
          <p:cNvSpPr/>
          <p:nvPr/>
        </p:nvSpPr>
        <p:spPr>
          <a:xfrm rot="1770869">
            <a:off x="8318848" y="1150293"/>
            <a:ext cx="95144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8" name="Google Shape;1468;p26"/>
          <p:cNvSpPr/>
          <p:nvPr/>
        </p:nvSpPr>
        <p:spPr>
          <a:xfrm rot="1770869">
            <a:off x="370248" y="2880893"/>
            <a:ext cx="95144" cy="82467"/>
          </a:xfrm>
          <a:custGeom>
            <a:avLst/>
            <a:gdLst/>
            <a:ahLst/>
            <a:cxnLst/>
            <a:rect l="l" t="t" r="r" b="b"/>
            <a:pathLst>
              <a:path w="668" h="579" extrusionOk="0">
                <a:moveTo>
                  <a:pt x="382" y="94"/>
                </a:moveTo>
                <a:cubicBezTo>
                  <a:pt x="489" y="94"/>
                  <a:pt x="580" y="182"/>
                  <a:pt x="580" y="288"/>
                </a:cubicBezTo>
                <a:cubicBezTo>
                  <a:pt x="580" y="406"/>
                  <a:pt x="482" y="484"/>
                  <a:pt x="380" y="484"/>
                </a:cubicBezTo>
                <a:cubicBezTo>
                  <a:pt x="331" y="484"/>
                  <a:pt x="282" y="467"/>
                  <a:pt x="242" y="428"/>
                </a:cubicBezTo>
                <a:cubicBezTo>
                  <a:pt x="121" y="302"/>
                  <a:pt x="208" y="94"/>
                  <a:pt x="382" y="94"/>
                </a:cubicBezTo>
                <a:close/>
                <a:moveTo>
                  <a:pt x="379" y="1"/>
                </a:moveTo>
                <a:cubicBezTo>
                  <a:pt x="308" y="1"/>
                  <a:pt x="237" y="27"/>
                  <a:pt x="179" y="85"/>
                </a:cubicBezTo>
                <a:cubicBezTo>
                  <a:pt x="0" y="269"/>
                  <a:pt x="126" y="578"/>
                  <a:pt x="382" y="578"/>
                </a:cubicBezTo>
                <a:cubicBezTo>
                  <a:pt x="542" y="578"/>
                  <a:pt x="668" y="448"/>
                  <a:pt x="668" y="288"/>
                </a:cubicBezTo>
                <a:cubicBezTo>
                  <a:pt x="668" y="115"/>
                  <a:pt x="526" y="1"/>
                  <a:pt x="379" y="1"/>
                </a:cubicBezTo>
                <a:close/>
              </a:path>
            </a:pathLst>
          </a:custGeom>
          <a:solidFill>
            <a:srgbClr val="C78A9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69" name="Google Shape;1469;p26"/>
          <p:cNvGrpSpPr/>
          <p:nvPr/>
        </p:nvGrpSpPr>
        <p:grpSpPr>
          <a:xfrm rot="5821322">
            <a:off x="8428977" y="2975416"/>
            <a:ext cx="517254" cy="618089"/>
            <a:chOff x="-2727738" y="2878591"/>
            <a:chExt cx="727675" cy="869530"/>
          </a:xfrm>
        </p:grpSpPr>
        <p:sp>
          <p:nvSpPr>
            <p:cNvPr id="1470" name="Google Shape;1470;p26"/>
            <p:cNvSpPr/>
            <p:nvPr/>
          </p:nvSpPr>
          <p:spPr>
            <a:xfrm>
              <a:off x="-2714634" y="2878591"/>
              <a:ext cx="714571" cy="826806"/>
            </a:xfrm>
            <a:custGeom>
              <a:avLst/>
              <a:gdLst/>
              <a:ahLst/>
              <a:cxnLst/>
              <a:rect l="l" t="t" r="r" b="b"/>
              <a:pathLst>
                <a:path w="5017" h="5805" extrusionOk="0">
                  <a:moveTo>
                    <a:pt x="4412" y="0"/>
                  </a:moveTo>
                  <a:cubicBezTo>
                    <a:pt x="4257" y="10"/>
                    <a:pt x="4083" y="58"/>
                    <a:pt x="3981" y="179"/>
                  </a:cubicBezTo>
                  <a:lnTo>
                    <a:pt x="3604" y="639"/>
                  </a:lnTo>
                  <a:lnTo>
                    <a:pt x="2699" y="1732"/>
                  </a:lnTo>
                  <a:lnTo>
                    <a:pt x="1601" y="3057"/>
                  </a:lnTo>
                  <a:lnTo>
                    <a:pt x="644" y="4204"/>
                  </a:lnTo>
                  <a:cubicBezTo>
                    <a:pt x="489" y="4392"/>
                    <a:pt x="334" y="4576"/>
                    <a:pt x="184" y="4765"/>
                  </a:cubicBezTo>
                  <a:cubicBezTo>
                    <a:pt x="179" y="4765"/>
                    <a:pt x="179" y="4769"/>
                    <a:pt x="175" y="4769"/>
                  </a:cubicBezTo>
                  <a:cubicBezTo>
                    <a:pt x="68" y="4886"/>
                    <a:pt x="5" y="5040"/>
                    <a:pt x="0" y="5200"/>
                  </a:cubicBezTo>
                  <a:cubicBezTo>
                    <a:pt x="0" y="5360"/>
                    <a:pt x="63" y="5514"/>
                    <a:pt x="175" y="5626"/>
                  </a:cubicBezTo>
                  <a:cubicBezTo>
                    <a:pt x="291" y="5742"/>
                    <a:pt x="445" y="5805"/>
                    <a:pt x="605" y="5805"/>
                  </a:cubicBezTo>
                  <a:cubicBezTo>
                    <a:pt x="755" y="5795"/>
                    <a:pt x="929" y="5747"/>
                    <a:pt x="1031" y="5626"/>
                  </a:cubicBezTo>
                  <a:lnTo>
                    <a:pt x="1408" y="5166"/>
                  </a:lnTo>
                  <a:lnTo>
                    <a:pt x="2317" y="4073"/>
                  </a:lnTo>
                  <a:lnTo>
                    <a:pt x="3415" y="2748"/>
                  </a:lnTo>
                  <a:lnTo>
                    <a:pt x="4368" y="1601"/>
                  </a:lnTo>
                  <a:cubicBezTo>
                    <a:pt x="4523" y="1413"/>
                    <a:pt x="4678" y="1229"/>
                    <a:pt x="4833" y="1040"/>
                  </a:cubicBezTo>
                  <a:lnTo>
                    <a:pt x="4837" y="1035"/>
                  </a:lnTo>
                  <a:cubicBezTo>
                    <a:pt x="4949" y="919"/>
                    <a:pt x="5012" y="764"/>
                    <a:pt x="5016" y="605"/>
                  </a:cubicBezTo>
                  <a:cubicBezTo>
                    <a:pt x="5012" y="445"/>
                    <a:pt x="4949" y="290"/>
                    <a:pt x="4837" y="179"/>
                  </a:cubicBezTo>
                  <a:cubicBezTo>
                    <a:pt x="4726" y="68"/>
                    <a:pt x="4571" y="0"/>
                    <a:pt x="4412" y="0"/>
                  </a:cubicBezTo>
                  <a:close/>
                </a:path>
              </a:pathLst>
            </a:custGeom>
            <a:solidFill>
              <a:srgbClr val="6880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26"/>
            <p:cNvSpPr/>
            <p:nvPr/>
          </p:nvSpPr>
          <p:spPr>
            <a:xfrm>
              <a:off x="-2642993" y="2947812"/>
              <a:ext cx="639511" cy="740209"/>
            </a:xfrm>
            <a:custGeom>
              <a:avLst/>
              <a:gdLst/>
              <a:ahLst/>
              <a:cxnLst/>
              <a:rect l="l" t="t" r="r" b="b"/>
              <a:pathLst>
                <a:path w="4490" h="5197" extrusionOk="0">
                  <a:moveTo>
                    <a:pt x="4136" y="1"/>
                  </a:moveTo>
                  <a:cubicBezTo>
                    <a:pt x="4060" y="1"/>
                    <a:pt x="3986" y="28"/>
                    <a:pt x="3933" y="90"/>
                  </a:cubicBezTo>
                  <a:lnTo>
                    <a:pt x="3556" y="544"/>
                  </a:lnTo>
                  <a:lnTo>
                    <a:pt x="2646" y="1642"/>
                  </a:lnTo>
                  <a:lnTo>
                    <a:pt x="1548" y="2968"/>
                  </a:lnTo>
                  <a:lnTo>
                    <a:pt x="595" y="4114"/>
                  </a:lnTo>
                  <a:cubicBezTo>
                    <a:pt x="441" y="4303"/>
                    <a:pt x="286" y="4487"/>
                    <a:pt x="131" y="4675"/>
                  </a:cubicBezTo>
                  <a:lnTo>
                    <a:pt x="126" y="4680"/>
                  </a:lnTo>
                  <a:cubicBezTo>
                    <a:pt x="25" y="4801"/>
                    <a:pt x="0" y="4990"/>
                    <a:pt x="126" y="5111"/>
                  </a:cubicBezTo>
                  <a:cubicBezTo>
                    <a:pt x="185" y="5164"/>
                    <a:pt x="270" y="5196"/>
                    <a:pt x="353" y="5196"/>
                  </a:cubicBezTo>
                  <a:cubicBezTo>
                    <a:pt x="428" y="5196"/>
                    <a:pt x="501" y="5170"/>
                    <a:pt x="552" y="5111"/>
                  </a:cubicBezTo>
                  <a:lnTo>
                    <a:pt x="557" y="5111"/>
                  </a:lnTo>
                  <a:lnTo>
                    <a:pt x="934" y="4651"/>
                  </a:lnTo>
                  <a:lnTo>
                    <a:pt x="1843" y="3553"/>
                  </a:lnTo>
                  <a:lnTo>
                    <a:pt x="2941" y="2228"/>
                  </a:lnTo>
                  <a:lnTo>
                    <a:pt x="3894" y="1081"/>
                  </a:lnTo>
                  <a:cubicBezTo>
                    <a:pt x="4049" y="898"/>
                    <a:pt x="4204" y="709"/>
                    <a:pt x="4354" y="525"/>
                  </a:cubicBezTo>
                  <a:cubicBezTo>
                    <a:pt x="4359" y="520"/>
                    <a:pt x="4359" y="515"/>
                    <a:pt x="4363" y="515"/>
                  </a:cubicBezTo>
                  <a:cubicBezTo>
                    <a:pt x="4465" y="394"/>
                    <a:pt x="4489" y="206"/>
                    <a:pt x="4363" y="90"/>
                  </a:cubicBezTo>
                  <a:cubicBezTo>
                    <a:pt x="4305" y="34"/>
                    <a:pt x="4220" y="1"/>
                    <a:pt x="4136" y="1"/>
                  </a:cubicBezTo>
                  <a:close/>
                </a:path>
              </a:pathLst>
            </a:custGeom>
            <a:solidFill>
              <a:srgbClr val="2438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26"/>
            <p:cNvSpPr/>
            <p:nvPr/>
          </p:nvSpPr>
          <p:spPr>
            <a:xfrm>
              <a:off x="-2447866" y="3231388"/>
              <a:ext cx="161231" cy="140578"/>
            </a:xfrm>
            <a:custGeom>
              <a:avLst/>
              <a:gdLst/>
              <a:ahLst/>
              <a:cxnLst/>
              <a:rect l="l" t="t" r="r" b="b"/>
              <a:pathLst>
                <a:path w="1132" h="987" extrusionOk="0">
                  <a:moveTo>
                    <a:pt x="126" y="0"/>
                  </a:moveTo>
                  <a:cubicBezTo>
                    <a:pt x="61" y="0"/>
                    <a:pt x="0" y="75"/>
                    <a:pt x="53" y="145"/>
                  </a:cubicBezTo>
                  <a:cubicBezTo>
                    <a:pt x="246" y="401"/>
                    <a:pt x="730" y="803"/>
                    <a:pt x="976" y="967"/>
                  </a:cubicBezTo>
                  <a:cubicBezTo>
                    <a:pt x="991" y="977"/>
                    <a:pt x="1010" y="986"/>
                    <a:pt x="1025" y="986"/>
                  </a:cubicBezTo>
                  <a:cubicBezTo>
                    <a:pt x="1059" y="982"/>
                    <a:pt x="1083" y="967"/>
                    <a:pt x="1102" y="943"/>
                  </a:cubicBezTo>
                  <a:cubicBezTo>
                    <a:pt x="1131" y="899"/>
                    <a:pt x="1117" y="846"/>
                    <a:pt x="1078" y="817"/>
                  </a:cubicBezTo>
                  <a:cubicBezTo>
                    <a:pt x="846" y="662"/>
                    <a:pt x="377" y="271"/>
                    <a:pt x="198" y="38"/>
                  </a:cubicBezTo>
                  <a:cubicBezTo>
                    <a:pt x="177" y="11"/>
                    <a:pt x="152" y="0"/>
                    <a:pt x="126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26"/>
            <p:cNvSpPr/>
            <p:nvPr/>
          </p:nvSpPr>
          <p:spPr>
            <a:xfrm>
              <a:off x="-2210296" y="2927160"/>
              <a:ext cx="179889" cy="155391"/>
            </a:xfrm>
            <a:custGeom>
              <a:avLst/>
              <a:gdLst/>
              <a:ahLst/>
              <a:cxnLst/>
              <a:rect l="l" t="t" r="r" b="b"/>
              <a:pathLst>
                <a:path w="1263" h="1091" extrusionOk="0">
                  <a:moveTo>
                    <a:pt x="170" y="0"/>
                  </a:moveTo>
                  <a:cubicBezTo>
                    <a:pt x="143" y="0"/>
                    <a:pt x="117" y="7"/>
                    <a:pt x="92" y="22"/>
                  </a:cubicBezTo>
                  <a:cubicBezTo>
                    <a:pt x="24" y="65"/>
                    <a:pt x="0" y="157"/>
                    <a:pt x="39" y="230"/>
                  </a:cubicBezTo>
                  <a:lnTo>
                    <a:pt x="39" y="235"/>
                  </a:lnTo>
                  <a:cubicBezTo>
                    <a:pt x="121" y="423"/>
                    <a:pt x="286" y="578"/>
                    <a:pt x="440" y="709"/>
                  </a:cubicBezTo>
                  <a:cubicBezTo>
                    <a:pt x="614" y="854"/>
                    <a:pt x="813" y="980"/>
                    <a:pt x="1021" y="1072"/>
                  </a:cubicBezTo>
                  <a:cubicBezTo>
                    <a:pt x="1044" y="1084"/>
                    <a:pt x="1070" y="1090"/>
                    <a:pt x="1095" y="1090"/>
                  </a:cubicBezTo>
                  <a:cubicBezTo>
                    <a:pt x="1148" y="1090"/>
                    <a:pt x="1199" y="1064"/>
                    <a:pt x="1229" y="1018"/>
                  </a:cubicBezTo>
                  <a:cubicBezTo>
                    <a:pt x="1263" y="951"/>
                    <a:pt x="1253" y="844"/>
                    <a:pt x="1176" y="810"/>
                  </a:cubicBezTo>
                  <a:cubicBezTo>
                    <a:pt x="1079" y="767"/>
                    <a:pt x="987" y="723"/>
                    <a:pt x="905" y="665"/>
                  </a:cubicBezTo>
                  <a:cubicBezTo>
                    <a:pt x="856" y="636"/>
                    <a:pt x="808" y="607"/>
                    <a:pt x="764" y="573"/>
                  </a:cubicBezTo>
                  <a:cubicBezTo>
                    <a:pt x="745" y="559"/>
                    <a:pt x="721" y="544"/>
                    <a:pt x="702" y="530"/>
                  </a:cubicBezTo>
                  <a:cubicBezTo>
                    <a:pt x="697" y="530"/>
                    <a:pt x="692" y="525"/>
                    <a:pt x="687" y="520"/>
                  </a:cubicBezTo>
                  <a:lnTo>
                    <a:pt x="653" y="491"/>
                  </a:lnTo>
                  <a:cubicBezTo>
                    <a:pt x="576" y="428"/>
                    <a:pt x="498" y="356"/>
                    <a:pt x="431" y="278"/>
                  </a:cubicBezTo>
                  <a:cubicBezTo>
                    <a:pt x="416" y="259"/>
                    <a:pt x="397" y="240"/>
                    <a:pt x="382" y="220"/>
                  </a:cubicBezTo>
                  <a:lnTo>
                    <a:pt x="382" y="220"/>
                  </a:lnTo>
                  <a:cubicBezTo>
                    <a:pt x="388" y="226"/>
                    <a:pt x="390" y="228"/>
                    <a:pt x="390" y="228"/>
                  </a:cubicBezTo>
                  <a:cubicBezTo>
                    <a:pt x="390" y="228"/>
                    <a:pt x="385" y="222"/>
                    <a:pt x="382" y="215"/>
                  </a:cubicBezTo>
                  <a:lnTo>
                    <a:pt x="363" y="191"/>
                  </a:lnTo>
                  <a:cubicBezTo>
                    <a:pt x="339" y="157"/>
                    <a:pt x="319" y="119"/>
                    <a:pt x="300" y="75"/>
                  </a:cubicBezTo>
                  <a:cubicBezTo>
                    <a:pt x="271" y="27"/>
                    <a:pt x="221" y="0"/>
                    <a:pt x="170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26"/>
            <p:cNvSpPr/>
            <p:nvPr/>
          </p:nvSpPr>
          <p:spPr>
            <a:xfrm>
              <a:off x="-2273107" y="3039821"/>
              <a:ext cx="246404" cy="286712"/>
            </a:xfrm>
            <a:custGeom>
              <a:avLst/>
              <a:gdLst/>
              <a:ahLst/>
              <a:cxnLst/>
              <a:rect l="l" t="t" r="r" b="b"/>
              <a:pathLst>
                <a:path w="1730" h="2013" extrusionOk="0">
                  <a:moveTo>
                    <a:pt x="1525" y="1"/>
                  </a:moveTo>
                  <a:cubicBezTo>
                    <a:pt x="1480" y="1"/>
                    <a:pt x="1436" y="23"/>
                    <a:pt x="1409" y="77"/>
                  </a:cubicBezTo>
                  <a:cubicBezTo>
                    <a:pt x="1249" y="392"/>
                    <a:pt x="1007" y="668"/>
                    <a:pt x="780" y="929"/>
                  </a:cubicBezTo>
                  <a:cubicBezTo>
                    <a:pt x="543" y="1209"/>
                    <a:pt x="296" y="1475"/>
                    <a:pt x="54" y="1756"/>
                  </a:cubicBezTo>
                  <a:cubicBezTo>
                    <a:pt x="1" y="1814"/>
                    <a:pt x="1" y="1906"/>
                    <a:pt x="54" y="1969"/>
                  </a:cubicBezTo>
                  <a:cubicBezTo>
                    <a:pt x="86" y="1998"/>
                    <a:pt x="124" y="2012"/>
                    <a:pt x="163" y="2012"/>
                  </a:cubicBezTo>
                  <a:cubicBezTo>
                    <a:pt x="202" y="2012"/>
                    <a:pt x="240" y="1998"/>
                    <a:pt x="272" y="1969"/>
                  </a:cubicBezTo>
                  <a:cubicBezTo>
                    <a:pt x="514" y="1683"/>
                    <a:pt x="770" y="1412"/>
                    <a:pt x="1012" y="1127"/>
                  </a:cubicBezTo>
                  <a:cubicBezTo>
                    <a:pt x="1254" y="842"/>
                    <a:pt x="1500" y="556"/>
                    <a:pt x="1670" y="227"/>
                  </a:cubicBezTo>
                  <a:cubicBezTo>
                    <a:pt x="1730" y="111"/>
                    <a:pt x="1624" y="1"/>
                    <a:pt x="1525" y="1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26"/>
            <p:cNvSpPr/>
            <p:nvPr/>
          </p:nvSpPr>
          <p:spPr>
            <a:xfrm>
              <a:off x="-2727738" y="3584754"/>
              <a:ext cx="147557" cy="163367"/>
            </a:xfrm>
            <a:custGeom>
              <a:avLst/>
              <a:gdLst/>
              <a:ahLst/>
              <a:cxnLst/>
              <a:rect l="l" t="t" r="r" b="b"/>
              <a:pathLst>
                <a:path w="1036" h="1147" extrusionOk="0">
                  <a:moveTo>
                    <a:pt x="141" y="0"/>
                  </a:moveTo>
                  <a:cubicBezTo>
                    <a:pt x="54" y="271"/>
                    <a:pt x="1" y="876"/>
                    <a:pt x="1" y="1146"/>
                  </a:cubicBezTo>
                  <a:cubicBezTo>
                    <a:pt x="300" y="1059"/>
                    <a:pt x="823" y="938"/>
                    <a:pt x="1036" y="755"/>
                  </a:cubicBezTo>
                  <a:lnTo>
                    <a:pt x="141" y="0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4425" y="445025"/>
            <a:ext cx="7695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layfair Display Regular"/>
              <a:buNone/>
              <a:defRPr sz="3000">
                <a:solidFill>
                  <a:schemeClr val="dk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4425" y="1152475"/>
            <a:ext cx="7695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8" r:id="rId5"/>
    <p:sldLayoutId id="2147483660" r:id="rId6"/>
    <p:sldLayoutId id="2147483666" r:id="rId7"/>
    <p:sldLayoutId id="2147483671" r:id="rId8"/>
    <p:sldLayoutId id="2147483672" r:id="rId9"/>
    <p:sldLayoutId id="214748367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" name="Google Shape;1513;p30"/>
          <p:cNvSpPr txBox="1">
            <a:spLocks noGrp="1"/>
          </p:cNvSpPr>
          <p:nvPr>
            <p:ph type="subTitle" idx="1"/>
          </p:nvPr>
        </p:nvSpPr>
        <p:spPr>
          <a:xfrm>
            <a:off x="2855250" y="2408938"/>
            <a:ext cx="3433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/>
              <a:t>Tercero Básico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/>
              <a:t>Profesora Pamela Orellana</a:t>
            </a:r>
            <a:endParaRPr sz="1200" dirty="0"/>
          </a:p>
        </p:txBody>
      </p:sp>
      <p:sp>
        <p:nvSpPr>
          <p:cNvPr id="1514" name="Google Shape;1514;p30"/>
          <p:cNvSpPr txBox="1">
            <a:spLocks noGrp="1"/>
          </p:cNvSpPr>
          <p:nvPr>
            <p:ph type="ctrTitle"/>
          </p:nvPr>
        </p:nvSpPr>
        <p:spPr>
          <a:xfrm>
            <a:off x="2410800" y="843750"/>
            <a:ext cx="4322400" cy="172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Lenguaje y Comunicación</a:t>
            </a:r>
            <a:br>
              <a:rPr lang="en" sz="2000" dirty="0"/>
            </a:br>
            <a:br>
              <a:rPr lang="en" sz="2000" dirty="0"/>
            </a:br>
            <a:r>
              <a:rPr lang="es-ES" sz="1800" dirty="0"/>
              <a:t>¿Volaba el pingüino? </a:t>
            </a:r>
            <a:br>
              <a:rPr lang="es-ES" sz="1800" dirty="0"/>
            </a:br>
            <a:r>
              <a:rPr lang="es-ES" sz="1800" dirty="0"/>
              <a:t>Leyenda </a:t>
            </a:r>
            <a:r>
              <a:rPr lang="es-ES" sz="1800" dirty="0" err="1"/>
              <a:t>selk’nam</a:t>
            </a:r>
            <a:endParaRPr sz="1800" dirty="0"/>
          </a:p>
        </p:txBody>
      </p:sp>
      <p:sp>
        <p:nvSpPr>
          <p:cNvPr id="1515" name="Google Shape;1515;p30"/>
          <p:cNvSpPr/>
          <p:nvPr/>
        </p:nvSpPr>
        <p:spPr>
          <a:xfrm>
            <a:off x="7097084" y="2901886"/>
            <a:ext cx="132460" cy="129042"/>
          </a:xfrm>
          <a:custGeom>
            <a:avLst/>
            <a:gdLst/>
            <a:ahLst/>
            <a:cxnLst/>
            <a:rect l="l" t="t" r="r" b="b"/>
            <a:pathLst>
              <a:path w="930" h="906" extrusionOk="0">
                <a:moveTo>
                  <a:pt x="465" y="1"/>
                </a:moveTo>
                <a:cubicBezTo>
                  <a:pt x="228" y="1"/>
                  <a:pt x="1" y="209"/>
                  <a:pt x="11" y="451"/>
                </a:cubicBezTo>
                <a:cubicBezTo>
                  <a:pt x="15" y="702"/>
                  <a:pt x="219" y="901"/>
                  <a:pt x="465" y="906"/>
                </a:cubicBezTo>
                <a:cubicBezTo>
                  <a:pt x="702" y="906"/>
                  <a:pt x="930" y="698"/>
                  <a:pt x="920" y="451"/>
                </a:cubicBezTo>
                <a:cubicBezTo>
                  <a:pt x="915" y="204"/>
                  <a:pt x="712" y="1"/>
                  <a:pt x="465" y="1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6" name="Google Shape;1516;p30"/>
          <p:cNvSpPr/>
          <p:nvPr/>
        </p:nvSpPr>
        <p:spPr>
          <a:xfrm>
            <a:off x="7125644" y="1383366"/>
            <a:ext cx="75345" cy="64663"/>
          </a:xfrm>
          <a:custGeom>
            <a:avLst/>
            <a:gdLst/>
            <a:ahLst/>
            <a:cxnLst/>
            <a:rect l="l" t="t" r="r" b="b"/>
            <a:pathLst>
              <a:path w="529" h="454" extrusionOk="0">
                <a:moveTo>
                  <a:pt x="227" y="0"/>
                </a:moveTo>
                <a:cubicBezTo>
                  <a:pt x="111" y="0"/>
                  <a:pt x="1" y="89"/>
                  <a:pt x="1" y="226"/>
                </a:cubicBezTo>
                <a:cubicBezTo>
                  <a:pt x="1" y="352"/>
                  <a:pt x="103" y="453"/>
                  <a:pt x="223" y="453"/>
                </a:cubicBezTo>
                <a:cubicBezTo>
                  <a:pt x="427" y="453"/>
                  <a:pt x="528" y="212"/>
                  <a:pt x="388" y="66"/>
                </a:cubicBezTo>
                <a:cubicBezTo>
                  <a:pt x="341" y="21"/>
                  <a:pt x="283" y="0"/>
                  <a:pt x="227" y="0"/>
                </a:cubicBezTo>
                <a:close/>
              </a:path>
            </a:pathLst>
          </a:custGeom>
          <a:solidFill>
            <a:srgbClr val="6880B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30"/>
          <p:cNvSpPr/>
          <p:nvPr/>
        </p:nvSpPr>
        <p:spPr>
          <a:xfrm>
            <a:off x="7633670" y="2105704"/>
            <a:ext cx="140721" cy="146845"/>
          </a:xfrm>
          <a:custGeom>
            <a:avLst/>
            <a:gdLst/>
            <a:ahLst/>
            <a:cxnLst/>
            <a:rect l="l" t="t" r="r" b="b"/>
            <a:pathLst>
              <a:path w="988" h="1031" extrusionOk="0">
                <a:moveTo>
                  <a:pt x="484" y="0"/>
                </a:moveTo>
                <a:lnTo>
                  <a:pt x="357" y="367"/>
                </a:lnTo>
                <a:lnTo>
                  <a:pt x="357" y="367"/>
                </a:lnTo>
                <a:lnTo>
                  <a:pt x="0" y="363"/>
                </a:lnTo>
                <a:lnTo>
                  <a:pt x="0" y="363"/>
                </a:lnTo>
                <a:cubicBezTo>
                  <a:pt x="0" y="363"/>
                  <a:pt x="123" y="462"/>
                  <a:pt x="280" y="589"/>
                </a:cubicBezTo>
                <a:lnTo>
                  <a:pt x="280" y="589"/>
                </a:lnTo>
                <a:lnTo>
                  <a:pt x="136" y="1006"/>
                </a:lnTo>
                <a:lnTo>
                  <a:pt x="136" y="1006"/>
                </a:lnTo>
                <a:lnTo>
                  <a:pt x="482" y="749"/>
                </a:lnTo>
                <a:lnTo>
                  <a:pt x="482" y="749"/>
                </a:lnTo>
                <a:cubicBezTo>
                  <a:pt x="611" y="851"/>
                  <a:pt x="740" y="953"/>
                  <a:pt x="835" y="1024"/>
                </a:cubicBezTo>
                <a:lnTo>
                  <a:pt x="835" y="1024"/>
                </a:lnTo>
                <a:lnTo>
                  <a:pt x="688" y="595"/>
                </a:lnTo>
                <a:lnTo>
                  <a:pt x="688" y="595"/>
                </a:lnTo>
                <a:lnTo>
                  <a:pt x="987" y="373"/>
                </a:lnTo>
                <a:lnTo>
                  <a:pt x="611" y="369"/>
                </a:lnTo>
                <a:lnTo>
                  <a:pt x="611" y="369"/>
                </a:lnTo>
                <a:lnTo>
                  <a:pt x="484" y="0"/>
                </a:lnTo>
                <a:close/>
                <a:moveTo>
                  <a:pt x="835" y="1024"/>
                </a:moveTo>
                <a:lnTo>
                  <a:pt x="837" y="1031"/>
                </a:lnTo>
                <a:lnTo>
                  <a:pt x="837" y="1026"/>
                </a:lnTo>
                <a:cubicBezTo>
                  <a:pt x="837" y="1025"/>
                  <a:pt x="836" y="1025"/>
                  <a:pt x="835" y="1024"/>
                </a:cubicBezTo>
                <a:close/>
              </a:path>
            </a:pathLst>
          </a:custGeom>
          <a:solidFill>
            <a:srgbClr val="F4C7C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5FFEE1EC-24EF-48DA-B1C9-4EB02F96037D}"/>
              </a:ext>
            </a:extLst>
          </p:cNvPr>
          <p:cNvSpPr/>
          <p:nvPr/>
        </p:nvSpPr>
        <p:spPr>
          <a:xfrm>
            <a:off x="6835006" y="496278"/>
            <a:ext cx="1738047" cy="694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Clase N°24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13-04-2021</a:t>
            </a:r>
            <a:endParaRPr lang="es-CL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Nuestro Colegio | Colegio Numancia">
            <a:extLst>
              <a:ext uri="{FF2B5EF4-FFF2-40B4-BE49-F238E27FC236}">
                <a16:creationId xmlns:a16="http://schemas.microsoft.com/office/drawing/2014/main" id="{9222FC97-0A15-4A95-B638-C4AC0BCB2C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8" t="16017" r="20938" b="12814"/>
          <a:stretch/>
        </p:blipFill>
        <p:spPr bwMode="auto">
          <a:xfrm>
            <a:off x="4299262" y="496278"/>
            <a:ext cx="545476" cy="49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5293B1F-C059-4929-8D86-1E09927BEA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33" t="65365" r="41530" b="6201"/>
          <a:stretch/>
        </p:blipFill>
        <p:spPr>
          <a:xfrm>
            <a:off x="438912" y="209169"/>
            <a:ext cx="5132832" cy="3434715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75114460-F8ED-4853-B722-5EA4EC3DCEDD}"/>
              </a:ext>
            </a:extLst>
          </p:cNvPr>
          <p:cNvSpPr/>
          <p:nvPr/>
        </p:nvSpPr>
        <p:spPr>
          <a:xfrm>
            <a:off x="5961888" y="893442"/>
            <a:ext cx="2743200" cy="15100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ACTIVIDAD 3</a:t>
            </a:r>
          </a:p>
          <a:p>
            <a:pPr algn="ctr"/>
            <a:r>
              <a:rPr lang="es-ES" dirty="0"/>
              <a:t>Responde la pregunta 3 en el cuaderno de actividades.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Página 7</a:t>
            </a:r>
            <a:endParaRPr lang="es-CL" dirty="0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EE6191B-38CC-4136-B700-3DA18BD07983}"/>
              </a:ext>
            </a:extLst>
          </p:cNvPr>
          <p:cNvSpPr/>
          <p:nvPr/>
        </p:nvSpPr>
        <p:spPr>
          <a:xfrm>
            <a:off x="743712" y="3884295"/>
            <a:ext cx="4523232" cy="1050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ACTIVIDAD 4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DIBUJA AL PINGÜINO EN EL CUADERNO</a:t>
            </a:r>
          </a:p>
          <a:p>
            <a:pPr algn="ctr"/>
            <a:r>
              <a:rPr lang="es-ES" b="1" dirty="0">
                <a:solidFill>
                  <a:schemeClr val="tx1"/>
                </a:solidFill>
              </a:rPr>
              <a:t> CÓMO ERAN ANTES Y CÓMO ESTÁ AHORA.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31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" name="Google Shape;1993;p50"/>
          <p:cNvSpPr/>
          <p:nvPr/>
        </p:nvSpPr>
        <p:spPr>
          <a:xfrm>
            <a:off x="4506588" y="2701925"/>
            <a:ext cx="130800" cy="1308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96" name="Google Shape;1996;p50"/>
          <p:cNvGrpSpPr/>
          <p:nvPr/>
        </p:nvGrpSpPr>
        <p:grpSpPr>
          <a:xfrm>
            <a:off x="732426" y="3134250"/>
            <a:ext cx="3814537" cy="1434617"/>
            <a:chOff x="2635662" y="3129000"/>
            <a:chExt cx="3814537" cy="1434617"/>
          </a:xfrm>
        </p:grpSpPr>
        <p:grpSp>
          <p:nvGrpSpPr>
            <p:cNvPr id="1997" name="Google Shape;1997;p50"/>
            <p:cNvGrpSpPr/>
            <p:nvPr/>
          </p:nvGrpSpPr>
          <p:grpSpPr>
            <a:xfrm>
              <a:off x="2635662" y="3129000"/>
              <a:ext cx="3814537" cy="1434617"/>
              <a:chOff x="970520" y="3147757"/>
              <a:chExt cx="3778640" cy="1421117"/>
            </a:xfrm>
          </p:grpSpPr>
          <p:sp>
            <p:nvSpPr>
              <p:cNvPr id="1998" name="Google Shape;1998;p50"/>
              <p:cNvSpPr/>
              <p:nvPr/>
            </p:nvSpPr>
            <p:spPr>
              <a:xfrm rot="5400000">
                <a:off x="2646387" y="2466081"/>
                <a:ext cx="426908" cy="3778640"/>
              </a:xfrm>
              <a:custGeom>
                <a:avLst/>
                <a:gdLst/>
                <a:ahLst/>
                <a:cxnLst/>
                <a:rect l="l" t="t" r="r" b="b"/>
                <a:pathLst>
                  <a:path w="1840" h="11547" extrusionOk="0">
                    <a:moveTo>
                      <a:pt x="586" y="1"/>
                    </a:moveTo>
                    <a:cubicBezTo>
                      <a:pt x="262" y="1"/>
                      <a:pt x="1" y="262"/>
                      <a:pt x="1" y="581"/>
                    </a:cubicBezTo>
                    <a:lnTo>
                      <a:pt x="1" y="11547"/>
                    </a:lnTo>
                    <a:lnTo>
                      <a:pt x="1839" y="11547"/>
                    </a:lnTo>
                    <a:lnTo>
                      <a:pt x="1839" y="581"/>
                    </a:lnTo>
                    <a:cubicBezTo>
                      <a:pt x="1839" y="262"/>
                      <a:pt x="1578" y="1"/>
                      <a:pt x="125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50"/>
              <p:cNvSpPr/>
              <p:nvPr/>
            </p:nvSpPr>
            <p:spPr>
              <a:xfrm rot="5400000">
                <a:off x="2995247" y="4207619"/>
                <a:ext cx="426917" cy="295593"/>
              </a:xfrm>
              <a:custGeom>
                <a:avLst/>
                <a:gdLst/>
                <a:ahLst/>
                <a:cxnLst/>
                <a:rect l="l" t="t" r="r" b="b"/>
                <a:pathLst>
                  <a:path w="1840" h="1274" extrusionOk="0">
                    <a:moveTo>
                      <a:pt x="1" y="1"/>
                    </a:moveTo>
                    <a:lnTo>
                      <a:pt x="1" y="1273"/>
                    </a:lnTo>
                    <a:lnTo>
                      <a:pt x="1839" y="1273"/>
                    </a:lnTo>
                    <a:lnTo>
                      <a:pt x="183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50"/>
              <p:cNvSpPr/>
              <p:nvPr/>
            </p:nvSpPr>
            <p:spPr>
              <a:xfrm rot="5400000">
                <a:off x="2375416" y="4215508"/>
                <a:ext cx="426917" cy="279816"/>
              </a:xfrm>
              <a:custGeom>
                <a:avLst/>
                <a:gdLst/>
                <a:ahLst/>
                <a:cxnLst/>
                <a:rect l="l" t="t" r="r" b="b"/>
                <a:pathLst>
                  <a:path w="1840" h="1206" extrusionOk="0">
                    <a:moveTo>
                      <a:pt x="1" y="1"/>
                    </a:moveTo>
                    <a:lnTo>
                      <a:pt x="1" y="1205"/>
                    </a:lnTo>
                    <a:lnTo>
                      <a:pt x="1839" y="1205"/>
                    </a:lnTo>
                    <a:lnTo>
                      <a:pt x="183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50"/>
              <p:cNvSpPr/>
              <p:nvPr/>
            </p:nvSpPr>
            <p:spPr>
              <a:xfrm rot="5400000">
                <a:off x="865419" y="4247063"/>
                <a:ext cx="426917" cy="216707"/>
              </a:xfrm>
              <a:custGeom>
                <a:avLst/>
                <a:gdLst/>
                <a:ahLst/>
                <a:cxnLst/>
                <a:rect l="l" t="t" r="r" b="b"/>
                <a:pathLst>
                  <a:path w="1840" h="934" extrusionOk="0">
                    <a:moveTo>
                      <a:pt x="1" y="0"/>
                    </a:moveTo>
                    <a:lnTo>
                      <a:pt x="1" y="934"/>
                    </a:lnTo>
                    <a:lnTo>
                      <a:pt x="1839" y="934"/>
                    </a:lnTo>
                    <a:lnTo>
                      <a:pt x="183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50"/>
              <p:cNvSpPr/>
              <p:nvPr/>
            </p:nvSpPr>
            <p:spPr>
              <a:xfrm rot="5400000">
                <a:off x="2493699" y="2200211"/>
                <a:ext cx="418787" cy="3465144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0589" extrusionOk="0">
                    <a:moveTo>
                      <a:pt x="460" y="0"/>
                    </a:moveTo>
                    <a:cubicBezTo>
                      <a:pt x="204" y="0"/>
                      <a:pt x="1" y="203"/>
                      <a:pt x="1" y="455"/>
                    </a:cubicBezTo>
                    <a:lnTo>
                      <a:pt x="1" y="10589"/>
                    </a:lnTo>
                    <a:lnTo>
                      <a:pt x="1805" y="10589"/>
                    </a:lnTo>
                    <a:lnTo>
                      <a:pt x="1805" y="455"/>
                    </a:lnTo>
                    <a:cubicBezTo>
                      <a:pt x="1805" y="203"/>
                      <a:pt x="1602" y="0"/>
                      <a:pt x="134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50"/>
              <p:cNvSpPr/>
              <p:nvPr/>
            </p:nvSpPr>
            <p:spPr>
              <a:xfrm rot="5400000">
                <a:off x="3268920" y="3841143"/>
                <a:ext cx="418796" cy="183296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790" extrusionOk="0">
                    <a:moveTo>
                      <a:pt x="1" y="1"/>
                    </a:moveTo>
                    <a:lnTo>
                      <a:pt x="1" y="789"/>
                    </a:lnTo>
                    <a:lnTo>
                      <a:pt x="1805" y="789"/>
                    </a:lnTo>
                    <a:lnTo>
                      <a:pt x="180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50"/>
              <p:cNvSpPr/>
              <p:nvPr/>
            </p:nvSpPr>
            <p:spPr>
              <a:xfrm rot="5400000">
                <a:off x="2111840" y="3847871"/>
                <a:ext cx="418796" cy="169839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732" extrusionOk="0">
                    <a:moveTo>
                      <a:pt x="1" y="1"/>
                    </a:moveTo>
                    <a:lnTo>
                      <a:pt x="1" y="731"/>
                    </a:lnTo>
                    <a:lnTo>
                      <a:pt x="1805" y="731"/>
                    </a:lnTo>
                    <a:lnTo>
                      <a:pt x="180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50"/>
              <p:cNvSpPr/>
              <p:nvPr/>
            </p:nvSpPr>
            <p:spPr>
              <a:xfrm rot="5400000">
                <a:off x="963795" y="3730121"/>
                <a:ext cx="418796" cy="405339"/>
              </a:xfrm>
              <a:custGeom>
                <a:avLst/>
                <a:gdLst/>
                <a:ahLst/>
                <a:cxnLst/>
                <a:rect l="l" t="t" r="r" b="b"/>
                <a:pathLst>
                  <a:path w="1805" h="1747" extrusionOk="0">
                    <a:moveTo>
                      <a:pt x="1" y="0"/>
                    </a:moveTo>
                    <a:lnTo>
                      <a:pt x="1" y="1747"/>
                    </a:lnTo>
                    <a:lnTo>
                      <a:pt x="1805" y="1747"/>
                    </a:lnTo>
                    <a:lnTo>
                      <a:pt x="1805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50"/>
              <p:cNvSpPr/>
              <p:nvPr/>
            </p:nvSpPr>
            <p:spPr>
              <a:xfrm rot="5400000">
                <a:off x="2544699" y="1573578"/>
                <a:ext cx="593958" cy="3742317"/>
              </a:xfrm>
              <a:custGeom>
                <a:avLst/>
                <a:gdLst/>
                <a:ahLst/>
                <a:cxnLst/>
                <a:rect l="l" t="t" r="r" b="b"/>
                <a:pathLst>
                  <a:path w="2560" h="11436" extrusionOk="0">
                    <a:moveTo>
                      <a:pt x="494" y="1"/>
                    </a:moveTo>
                    <a:cubicBezTo>
                      <a:pt x="223" y="1"/>
                      <a:pt x="0" y="219"/>
                      <a:pt x="0" y="494"/>
                    </a:cubicBezTo>
                    <a:lnTo>
                      <a:pt x="0" y="11436"/>
                    </a:lnTo>
                    <a:lnTo>
                      <a:pt x="2559" y="11436"/>
                    </a:lnTo>
                    <a:lnTo>
                      <a:pt x="2559" y="494"/>
                    </a:lnTo>
                    <a:cubicBezTo>
                      <a:pt x="2559" y="219"/>
                      <a:pt x="2337" y="1"/>
                      <a:pt x="206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50"/>
              <p:cNvSpPr/>
              <p:nvPr/>
            </p:nvSpPr>
            <p:spPr>
              <a:xfrm rot="5400000">
                <a:off x="3571557" y="3360512"/>
                <a:ext cx="592811" cy="169607"/>
              </a:xfrm>
              <a:custGeom>
                <a:avLst/>
                <a:gdLst/>
                <a:ahLst/>
                <a:cxnLst/>
                <a:rect l="l" t="t" r="r" b="b"/>
                <a:pathLst>
                  <a:path w="2555" h="731" extrusionOk="0">
                    <a:moveTo>
                      <a:pt x="0" y="1"/>
                    </a:moveTo>
                    <a:lnTo>
                      <a:pt x="0" y="731"/>
                    </a:lnTo>
                    <a:lnTo>
                      <a:pt x="2554" y="731"/>
                    </a:lnTo>
                    <a:lnTo>
                      <a:pt x="2554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50"/>
              <p:cNvSpPr/>
              <p:nvPr/>
            </p:nvSpPr>
            <p:spPr>
              <a:xfrm rot="5400000">
                <a:off x="1269016" y="3359932"/>
                <a:ext cx="592811" cy="170767"/>
              </a:xfrm>
              <a:custGeom>
                <a:avLst/>
                <a:gdLst/>
                <a:ahLst/>
                <a:cxnLst/>
                <a:rect l="l" t="t" r="r" b="b"/>
                <a:pathLst>
                  <a:path w="2555" h="736" extrusionOk="0">
                    <a:moveTo>
                      <a:pt x="0" y="0"/>
                    </a:moveTo>
                    <a:lnTo>
                      <a:pt x="0" y="736"/>
                    </a:lnTo>
                    <a:lnTo>
                      <a:pt x="2554" y="736"/>
                    </a:lnTo>
                    <a:lnTo>
                      <a:pt x="255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50"/>
              <p:cNvSpPr/>
              <p:nvPr/>
            </p:nvSpPr>
            <p:spPr>
              <a:xfrm rot="5400000">
                <a:off x="915999" y="3360512"/>
                <a:ext cx="592811" cy="169607"/>
              </a:xfrm>
              <a:custGeom>
                <a:avLst/>
                <a:gdLst/>
                <a:ahLst/>
                <a:cxnLst/>
                <a:rect l="l" t="t" r="r" b="b"/>
                <a:pathLst>
                  <a:path w="2555" h="731" extrusionOk="0">
                    <a:moveTo>
                      <a:pt x="0" y="0"/>
                    </a:moveTo>
                    <a:lnTo>
                      <a:pt x="0" y="730"/>
                    </a:lnTo>
                    <a:lnTo>
                      <a:pt x="2554" y="730"/>
                    </a:lnTo>
                    <a:lnTo>
                      <a:pt x="255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10" name="Google Shape;2010;p50"/>
            <p:cNvSpPr/>
            <p:nvPr/>
          </p:nvSpPr>
          <p:spPr>
            <a:xfrm>
              <a:off x="3710175" y="3301850"/>
              <a:ext cx="1434900" cy="25260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50"/>
            <p:cNvSpPr/>
            <p:nvPr/>
          </p:nvSpPr>
          <p:spPr>
            <a:xfrm>
              <a:off x="5545625" y="4188450"/>
              <a:ext cx="330900" cy="330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14" name="Google Shape;2014;p50"/>
          <p:cNvGrpSpPr/>
          <p:nvPr/>
        </p:nvGrpSpPr>
        <p:grpSpPr>
          <a:xfrm>
            <a:off x="5232110" y="1198640"/>
            <a:ext cx="3263430" cy="2516710"/>
            <a:chOff x="1007987" y="617550"/>
            <a:chExt cx="3263430" cy="2516710"/>
          </a:xfrm>
        </p:grpSpPr>
        <p:grpSp>
          <p:nvGrpSpPr>
            <p:cNvPr id="2015" name="Google Shape;2015;p50"/>
            <p:cNvGrpSpPr/>
            <p:nvPr/>
          </p:nvGrpSpPr>
          <p:grpSpPr>
            <a:xfrm>
              <a:off x="1007987" y="617550"/>
              <a:ext cx="3263430" cy="2516710"/>
              <a:chOff x="1308425" y="1503100"/>
              <a:chExt cx="3263430" cy="2516710"/>
            </a:xfrm>
          </p:grpSpPr>
          <p:sp>
            <p:nvSpPr>
              <p:cNvPr id="2016" name="Google Shape;2016;p50"/>
              <p:cNvSpPr/>
              <p:nvPr/>
            </p:nvSpPr>
            <p:spPr>
              <a:xfrm>
                <a:off x="1308425" y="3450623"/>
                <a:ext cx="3263430" cy="284526"/>
              </a:xfrm>
              <a:custGeom>
                <a:avLst/>
                <a:gdLst/>
                <a:ahLst/>
                <a:cxnLst/>
                <a:rect l="l" t="t" r="r" b="b"/>
                <a:pathLst>
                  <a:path w="260970" h="22753" extrusionOk="0">
                    <a:moveTo>
                      <a:pt x="0" y="14846"/>
                    </a:moveTo>
                    <a:cubicBezTo>
                      <a:pt x="0" y="19169"/>
                      <a:pt x="4039" y="22753"/>
                      <a:pt x="8305" y="22753"/>
                    </a:cubicBezTo>
                    <a:lnTo>
                      <a:pt x="253120" y="22753"/>
                    </a:lnTo>
                    <a:cubicBezTo>
                      <a:pt x="257443" y="22696"/>
                      <a:pt x="260913" y="19169"/>
                      <a:pt x="260970" y="14846"/>
                    </a:cubicBezTo>
                    <a:lnTo>
                      <a:pt x="26097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50"/>
              <p:cNvSpPr/>
              <p:nvPr/>
            </p:nvSpPr>
            <p:spPr>
              <a:xfrm>
                <a:off x="1308425" y="1503100"/>
                <a:ext cx="3263430" cy="2008670"/>
              </a:xfrm>
              <a:custGeom>
                <a:avLst/>
                <a:gdLst/>
                <a:ahLst/>
                <a:cxnLst/>
                <a:rect l="l" t="t" r="r" b="b"/>
                <a:pathLst>
                  <a:path w="260970" h="155741" extrusionOk="0">
                    <a:moveTo>
                      <a:pt x="249594" y="9954"/>
                    </a:moveTo>
                    <a:lnTo>
                      <a:pt x="249594" y="144364"/>
                    </a:lnTo>
                    <a:lnTo>
                      <a:pt x="11376" y="144364"/>
                    </a:lnTo>
                    <a:lnTo>
                      <a:pt x="11376" y="9954"/>
                    </a:lnTo>
                    <a:close/>
                    <a:moveTo>
                      <a:pt x="8305" y="0"/>
                    </a:moveTo>
                    <a:cubicBezTo>
                      <a:pt x="4039" y="0"/>
                      <a:pt x="0" y="2844"/>
                      <a:pt x="0" y="7110"/>
                    </a:cubicBezTo>
                    <a:lnTo>
                      <a:pt x="0" y="155740"/>
                    </a:lnTo>
                    <a:lnTo>
                      <a:pt x="260970" y="155740"/>
                    </a:lnTo>
                    <a:lnTo>
                      <a:pt x="260970" y="7110"/>
                    </a:lnTo>
                    <a:cubicBezTo>
                      <a:pt x="260970" y="2844"/>
                      <a:pt x="257386" y="0"/>
                      <a:pt x="25312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50"/>
              <p:cNvSpPr/>
              <p:nvPr/>
            </p:nvSpPr>
            <p:spPr>
              <a:xfrm>
                <a:off x="2349395" y="3655602"/>
                <a:ext cx="1181485" cy="364208"/>
              </a:xfrm>
              <a:custGeom>
                <a:avLst/>
                <a:gdLst/>
                <a:ahLst/>
                <a:cxnLst/>
                <a:rect l="l" t="t" r="r" b="b"/>
                <a:pathLst>
                  <a:path w="94481" h="29125" extrusionOk="0">
                    <a:moveTo>
                      <a:pt x="79805" y="18317"/>
                    </a:moveTo>
                    <a:cubicBezTo>
                      <a:pt x="74117" y="12515"/>
                      <a:pt x="73889" y="1"/>
                      <a:pt x="73889" y="1"/>
                    </a:cubicBezTo>
                    <a:lnTo>
                      <a:pt x="20592" y="1"/>
                    </a:lnTo>
                    <a:cubicBezTo>
                      <a:pt x="20592" y="1"/>
                      <a:pt x="20364" y="12515"/>
                      <a:pt x="14676" y="18317"/>
                    </a:cubicBezTo>
                    <a:cubicBezTo>
                      <a:pt x="8931" y="24175"/>
                      <a:pt x="1" y="29124"/>
                      <a:pt x="15529" y="29124"/>
                    </a:cubicBezTo>
                    <a:lnTo>
                      <a:pt x="78952" y="29124"/>
                    </a:lnTo>
                    <a:cubicBezTo>
                      <a:pt x="94480" y="29124"/>
                      <a:pt x="85493" y="24175"/>
                      <a:pt x="79805" y="1831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19" name="Google Shape;2019;p50"/>
            <p:cNvSpPr/>
            <p:nvPr/>
          </p:nvSpPr>
          <p:spPr>
            <a:xfrm>
              <a:off x="2558400" y="2622450"/>
              <a:ext cx="162600" cy="162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A242CB56-8663-4EFE-A2DD-C0280B257F82}"/>
              </a:ext>
            </a:extLst>
          </p:cNvPr>
          <p:cNvSpPr txBox="1"/>
          <p:nvPr/>
        </p:nvSpPr>
        <p:spPr>
          <a:xfrm>
            <a:off x="5597879" y="1182641"/>
            <a:ext cx="25318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4000" dirty="0"/>
          </a:p>
          <a:p>
            <a:pPr algn="ctr"/>
            <a:r>
              <a:rPr lang="es-CL" sz="2800" dirty="0"/>
              <a:t>¡¡¡Excelente trabajo!!!</a:t>
            </a:r>
          </a:p>
        </p:txBody>
      </p:sp>
      <p:grpSp>
        <p:nvGrpSpPr>
          <p:cNvPr id="34" name="Google Shape;1745;p42">
            <a:extLst>
              <a:ext uri="{FF2B5EF4-FFF2-40B4-BE49-F238E27FC236}">
                <a16:creationId xmlns:a16="http://schemas.microsoft.com/office/drawing/2014/main" id="{4F6FD2D5-D76F-4A74-82AE-8F316BDAF497}"/>
              </a:ext>
            </a:extLst>
          </p:cNvPr>
          <p:cNvGrpSpPr/>
          <p:nvPr/>
        </p:nvGrpSpPr>
        <p:grpSpPr>
          <a:xfrm>
            <a:off x="2151123" y="1539506"/>
            <a:ext cx="691551" cy="1162419"/>
            <a:chOff x="-3487875" y="-1884325"/>
            <a:chExt cx="252400" cy="424225"/>
          </a:xfrm>
        </p:grpSpPr>
        <p:sp>
          <p:nvSpPr>
            <p:cNvPr id="35" name="Google Shape;1746;p42">
              <a:extLst>
                <a:ext uri="{FF2B5EF4-FFF2-40B4-BE49-F238E27FC236}">
                  <a16:creationId xmlns:a16="http://schemas.microsoft.com/office/drawing/2014/main" id="{114A0718-D2E6-4CEE-A95E-C914DD6B8404}"/>
                </a:ext>
              </a:extLst>
            </p:cNvPr>
            <p:cNvSpPr/>
            <p:nvPr/>
          </p:nvSpPr>
          <p:spPr>
            <a:xfrm>
              <a:off x="-3405525" y="-1829775"/>
              <a:ext cx="84075" cy="369675"/>
            </a:xfrm>
            <a:custGeom>
              <a:avLst/>
              <a:gdLst/>
              <a:ahLst/>
              <a:cxnLst/>
              <a:rect l="l" t="t" r="r" b="b"/>
              <a:pathLst>
                <a:path w="3363" h="14787" extrusionOk="0">
                  <a:moveTo>
                    <a:pt x="746" y="0"/>
                  </a:moveTo>
                  <a:cubicBezTo>
                    <a:pt x="335" y="0"/>
                    <a:pt x="1" y="334"/>
                    <a:pt x="1" y="750"/>
                  </a:cubicBezTo>
                  <a:lnTo>
                    <a:pt x="1" y="14782"/>
                  </a:lnTo>
                  <a:lnTo>
                    <a:pt x="3363" y="14787"/>
                  </a:lnTo>
                  <a:lnTo>
                    <a:pt x="3363" y="750"/>
                  </a:lnTo>
                  <a:cubicBezTo>
                    <a:pt x="3363" y="334"/>
                    <a:pt x="3029" y="0"/>
                    <a:pt x="2613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747;p42">
              <a:extLst>
                <a:ext uri="{FF2B5EF4-FFF2-40B4-BE49-F238E27FC236}">
                  <a16:creationId xmlns:a16="http://schemas.microsoft.com/office/drawing/2014/main" id="{C9848745-DA79-4FE6-BD4E-5F202C1987C2}"/>
                </a:ext>
              </a:extLst>
            </p:cNvPr>
            <p:cNvSpPr/>
            <p:nvPr/>
          </p:nvSpPr>
          <p:spPr>
            <a:xfrm>
              <a:off x="-3405525" y="-1490100"/>
              <a:ext cx="84075" cy="30000"/>
            </a:xfrm>
            <a:custGeom>
              <a:avLst/>
              <a:gdLst/>
              <a:ahLst/>
              <a:cxnLst/>
              <a:rect l="l" t="t" r="r" b="b"/>
              <a:pathLst>
                <a:path w="3363" h="1200" extrusionOk="0">
                  <a:moveTo>
                    <a:pt x="1" y="0"/>
                  </a:moveTo>
                  <a:lnTo>
                    <a:pt x="1" y="1200"/>
                  </a:lnTo>
                  <a:lnTo>
                    <a:pt x="3363" y="1200"/>
                  </a:lnTo>
                  <a:lnTo>
                    <a:pt x="3363" y="0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748;p42">
              <a:extLst>
                <a:ext uri="{FF2B5EF4-FFF2-40B4-BE49-F238E27FC236}">
                  <a16:creationId xmlns:a16="http://schemas.microsoft.com/office/drawing/2014/main" id="{37CFAFB3-B4B5-4235-8EAC-9D24B6BA8683}"/>
                </a:ext>
              </a:extLst>
            </p:cNvPr>
            <p:cNvSpPr/>
            <p:nvPr/>
          </p:nvSpPr>
          <p:spPr>
            <a:xfrm>
              <a:off x="-3405525" y="-1672950"/>
              <a:ext cx="84075" cy="29900"/>
            </a:xfrm>
            <a:custGeom>
              <a:avLst/>
              <a:gdLst/>
              <a:ahLst/>
              <a:cxnLst/>
              <a:rect l="l" t="t" r="r" b="b"/>
              <a:pathLst>
                <a:path w="3363" h="1196" extrusionOk="0">
                  <a:moveTo>
                    <a:pt x="1" y="1"/>
                  </a:moveTo>
                  <a:lnTo>
                    <a:pt x="1" y="1196"/>
                  </a:lnTo>
                  <a:lnTo>
                    <a:pt x="3363" y="1196"/>
                  </a:lnTo>
                  <a:lnTo>
                    <a:pt x="3363" y="1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749;p42">
              <a:extLst>
                <a:ext uri="{FF2B5EF4-FFF2-40B4-BE49-F238E27FC236}">
                  <a16:creationId xmlns:a16="http://schemas.microsoft.com/office/drawing/2014/main" id="{4FB575B3-9946-4C9F-89FA-AA2D7B97B5A7}"/>
                </a:ext>
              </a:extLst>
            </p:cNvPr>
            <p:cNvSpPr/>
            <p:nvPr/>
          </p:nvSpPr>
          <p:spPr>
            <a:xfrm>
              <a:off x="-3373225" y="-1624450"/>
              <a:ext cx="25650" cy="102800"/>
            </a:xfrm>
            <a:custGeom>
              <a:avLst/>
              <a:gdLst/>
              <a:ahLst/>
              <a:cxnLst/>
              <a:rect l="l" t="t" r="r" b="b"/>
              <a:pathLst>
                <a:path w="1026" h="4112" extrusionOk="0">
                  <a:moveTo>
                    <a:pt x="513" y="0"/>
                  </a:moveTo>
                  <a:cubicBezTo>
                    <a:pt x="228" y="0"/>
                    <a:pt x="0" y="228"/>
                    <a:pt x="0" y="513"/>
                  </a:cubicBezTo>
                  <a:lnTo>
                    <a:pt x="0" y="3594"/>
                  </a:lnTo>
                  <a:cubicBezTo>
                    <a:pt x="0" y="3880"/>
                    <a:pt x="228" y="4112"/>
                    <a:pt x="513" y="4112"/>
                  </a:cubicBezTo>
                  <a:cubicBezTo>
                    <a:pt x="799" y="4112"/>
                    <a:pt x="1026" y="3880"/>
                    <a:pt x="1026" y="3594"/>
                  </a:cubicBezTo>
                  <a:lnTo>
                    <a:pt x="1026" y="513"/>
                  </a:lnTo>
                  <a:cubicBezTo>
                    <a:pt x="1026" y="228"/>
                    <a:pt x="799" y="0"/>
                    <a:pt x="51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750;p42">
              <a:extLst>
                <a:ext uri="{FF2B5EF4-FFF2-40B4-BE49-F238E27FC236}">
                  <a16:creationId xmlns:a16="http://schemas.microsoft.com/office/drawing/2014/main" id="{FD5A52E0-F2BC-4270-98F1-D78094EB8525}"/>
                </a:ext>
              </a:extLst>
            </p:cNvPr>
            <p:cNvSpPr/>
            <p:nvPr/>
          </p:nvSpPr>
          <p:spPr>
            <a:xfrm>
              <a:off x="-3419050" y="-1860025"/>
              <a:ext cx="112725" cy="52025"/>
            </a:xfrm>
            <a:custGeom>
              <a:avLst/>
              <a:gdLst/>
              <a:ahLst/>
              <a:cxnLst/>
              <a:rect l="l" t="t" r="r" b="b"/>
              <a:pathLst>
                <a:path w="4509" h="2081" extrusionOk="0">
                  <a:moveTo>
                    <a:pt x="1611" y="1"/>
                  </a:moveTo>
                  <a:cubicBezTo>
                    <a:pt x="1553" y="238"/>
                    <a:pt x="1456" y="460"/>
                    <a:pt x="1335" y="673"/>
                  </a:cubicBezTo>
                  <a:cubicBezTo>
                    <a:pt x="997" y="1263"/>
                    <a:pt x="484" y="1655"/>
                    <a:pt x="0" y="1757"/>
                  </a:cubicBezTo>
                  <a:lnTo>
                    <a:pt x="0" y="2081"/>
                  </a:lnTo>
                  <a:lnTo>
                    <a:pt x="4508" y="2081"/>
                  </a:lnTo>
                  <a:lnTo>
                    <a:pt x="4508" y="1723"/>
                  </a:lnTo>
                  <a:cubicBezTo>
                    <a:pt x="4015" y="1641"/>
                    <a:pt x="3483" y="1239"/>
                    <a:pt x="3130" y="635"/>
                  </a:cubicBezTo>
                  <a:cubicBezTo>
                    <a:pt x="3014" y="436"/>
                    <a:pt x="2927" y="223"/>
                    <a:pt x="2869" y="1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751;p42">
              <a:extLst>
                <a:ext uri="{FF2B5EF4-FFF2-40B4-BE49-F238E27FC236}">
                  <a16:creationId xmlns:a16="http://schemas.microsoft.com/office/drawing/2014/main" id="{954CF973-3A63-4D60-91DF-A51FDF382489}"/>
                </a:ext>
              </a:extLst>
            </p:cNvPr>
            <p:cNvSpPr/>
            <p:nvPr/>
          </p:nvSpPr>
          <p:spPr>
            <a:xfrm>
              <a:off x="-3384100" y="-1884325"/>
              <a:ext cx="42825" cy="35825"/>
            </a:xfrm>
            <a:custGeom>
              <a:avLst/>
              <a:gdLst/>
              <a:ahLst/>
              <a:cxnLst/>
              <a:rect l="l" t="t" r="r" b="b"/>
              <a:pathLst>
                <a:path w="1713" h="1433" extrusionOk="0">
                  <a:moveTo>
                    <a:pt x="856" y="1"/>
                  </a:moveTo>
                  <a:cubicBezTo>
                    <a:pt x="798" y="1"/>
                    <a:pt x="740" y="30"/>
                    <a:pt x="711" y="78"/>
                  </a:cubicBezTo>
                  <a:cubicBezTo>
                    <a:pt x="469" y="470"/>
                    <a:pt x="0" y="823"/>
                    <a:pt x="0" y="1108"/>
                  </a:cubicBezTo>
                  <a:cubicBezTo>
                    <a:pt x="0" y="1224"/>
                    <a:pt x="34" y="1336"/>
                    <a:pt x="97" y="1432"/>
                  </a:cubicBezTo>
                  <a:lnTo>
                    <a:pt x="1616" y="1432"/>
                  </a:lnTo>
                  <a:cubicBezTo>
                    <a:pt x="1679" y="1336"/>
                    <a:pt x="1708" y="1224"/>
                    <a:pt x="1712" y="1108"/>
                  </a:cubicBezTo>
                  <a:cubicBezTo>
                    <a:pt x="1712" y="823"/>
                    <a:pt x="1243" y="470"/>
                    <a:pt x="1001" y="78"/>
                  </a:cubicBezTo>
                  <a:cubicBezTo>
                    <a:pt x="968" y="30"/>
                    <a:pt x="914" y="1"/>
                    <a:pt x="856" y="1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752;p42">
              <a:extLst>
                <a:ext uri="{FF2B5EF4-FFF2-40B4-BE49-F238E27FC236}">
                  <a16:creationId xmlns:a16="http://schemas.microsoft.com/office/drawing/2014/main" id="{BD1E31C3-25B0-48E5-AFAE-E8F6F7F9608C}"/>
                </a:ext>
              </a:extLst>
            </p:cNvPr>
            <p:cNvSpPr/>
            <p:nvPr/>
          </p:nvSpPr>
          <p:spPr>
            <a:xfrm>
              <a:off x="-3431750" y="-1814800"/>
              <a:ext cx="137750" cy="10800"/>
            </a:xfrm>
            <a:custGeom>
              <a:avLst/>
              <a:gdLst/>
              <a:ahLst/>
              <a:cxnLst/>
              <a:rect l="l" t="t" r="r" b="b"/>
              <a:pathLst>
                <a:path w="5510" h="432" extrusionOk="0">
                  <a:moveTo>
                    <a:pt x="0" y="1"/>
                  </a:moveTo>
                  <a:lnTo>
                    <a:pt x="0" y="431"/>
                  </a:lnTo>
                  <a:lnTo>
                    <a:pt x="5510" y="431"/>
                  </a:lnTo>
                  <a:lnTo>
                    <a:pt x="5510" y="1"/>
                  </a:ln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753;p42">
              <a:extLst>
                <a:ext uri="{FF2B5EF4-FFF2-40B4-BE49-F238E27FC236}">
                  <a16:creationId xmlns:a16="http://schemas.microsoft.com/office/drawing/2014/main" id="{85AF52D8-65CC-4B5B-AA62-91DDE3320E4E}"/>
                </a:ext>
              </a:extLst>
            </p:cNvPr>
            <p:cNvSpPr/>
            <p:nvPr/>
          </p:nvSpPr>
          <p:spPr>
            <a:xfrm>
              <a:off x="-3458350" y="-1823975"/>
              <a:ext cx="193375" cy="191875"/>
            </a:xfrm>
            <a:custGeom>
              <a:avLst/>
              <a:gdLst/>
              <a:ahLst/>
              <a:cxnLst/>
              <a:rect l="l" t="t" r="r" b="b"/>
              <a:pathLst>
                <a:path w="7735" h="7675" extrusionOk="0">
                  <a:moveTo>
                    <a:pt x="110" y="0"/>
                  </a:moveTo>
                  <a:cubicBezTo>
                    <a:pt x="51" y="0"/>
                    <a:pt x="1" y="74"/>
                    <a:pt x="53" y="131"/>
                  </a:cubicBezTo>
                  <a:lnTo>
                    <a:pt x="7580" y="7653"/>
                  </a:lnTo>
                  <a:cubicBezTo>
                    <a:pt x="7595" y="7668"/>
                    <a:pt x="7613" y="7675"/>
                    <a:pt x="7630" y="7675"/>
                  </a:cubicBezTo>
                  <a:cubicBezTo>
                    <a:pt x="7686" y="7675"/>
                    <a:pt x="7735" y="7602"/>
                    <a:pt x="7686" y="7546"/>
                  </a:cubicBezTo>
                  <a:lnTo>
                    <a:pt x="160" y="20"/>
                  </a:lnTo>
                  <a:cubicBezTo>
                    <a:pt x="144" y="6"/>
                    <a:pt x="127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754;p42">
              <a:extLst>
                <a:ext uri="{FF2B5EF4-FFF2-40B4-BE49-F238E27FC236}">
                  <a16:creationId xmlns:a16="http://schemas.microsoft.com/office/drawing/2014/main" id="{D1F55CC2-C1AB-496D-9983-ECDDB9D90F72}"/>
                </a:ext>
              </a:extLst>
            </p:cNvPr>
            <p:cNvSpPr/>
            <p:nvPr/>
          </p:nvSpPr>
          <p:spPr>
            <a:xfrm>
              <a:off x="-3458600" y="-1825075"/>
              <a:ext cx="194000" cy="194000"/>
            </a:xfrm>
            <a:custGeom>
              <a:avLst/>
              <a:gdLst/>
              <a:ahLst/>
              <a:cxnLst/>
              <a:rect l="l" t="t" r="r" b="b"/>
              <a:pathLst>
                <a:path w="7760" h="7760" extrusionOk="0">
                  <a:moveTo>
                    <a:pt x="117" y="78"/>
                  </a:moveTo>
                  <a:cubicBezTo>
                    <a:pt x="126" y="78"/>
                    <a:pt x="136" y="83"/>
                    <a:pt x="146" y="93"/>
                  </a:cubicBezTo>
                  <a:lnTo>
                    <a:pt x="7672" y="7619"/>
                  </a:lnTo>
                  <a:cubicBezTo>
                    <a:pt x="7698" y="7645"/>
                    <a:pt x="7672" y="7683"/>
                    <a:pt x="7641" y="7683"/>
                  </a:cubicBezTo>
                  <a:cubicBezTo>
                    <a:pt x="7632" y="7683"/>
                    <a:pt x="7623" y="7680"/>
                    <a:pt x="7614" y="7672"/>
                  </a:cubicBezTo>
                  <a:lnTo>
                    <a:pt x="92" y="146"/>
                  </a:lnTo>
                  <a:cubicBezTo>
                    <a:pt x="73" y="131"/>
                    <a:pt x="73" y="107"/>
                    <a:pt x="92" y="93"/>
                  </a:cubicBezTo>
                  <a:cubicBezTo>
                    <a:pt x="97" y="88"/>
                    <a:pt x="107" y="83"/>
                    <a:pt x="117" y="78"/>
                  </a:cubicBezTo>
                  <a:close/>
                  <a:moveTo>
                    <a:pt x="112" y="1"/>
                  </a:moveTo>
                  <a:cubicBezTo>
                    <a:pt x="54" y="6"/>
                    <a:pt x="5" y="54"/>
                    <a:pt x="1" y="112"/>
                  </a:cubicBezTo>
                  <a:cubicBezTo>
                    <a:pt x="1" y="141"/>
                    <a:pt x="10" y="175"/>
                    <a:pt x="34" y="199"/>
                  </a:cubicBezTo>
                  <a:lnTo>
                    <a:pt x="7561" y="7726"/>
                  </a:lnTo>
                  <a:cubicBezTo>
                    <a:pt x="7580" y="7745"/>
                    <a:pt x="7609" y="7759"/>
                    <a:pt x="7638" y="7759"/>
                  </a:cubicBezTo>
                  <a:lnTo>
                    <a:pt x="7648" y="7755"/>
                  </a:lnTo>
                  <a:cubicBezTo>
                    <a:pt x="7672" y="7755"/>
                    <a:pt x="7701" y="7740"/>
                    <a:pt x="7720" y="7721"/>
                  </a:cubicBezTo>
                  <a:cubicBezTo>
                    <a:pt x="7740" y="7701"/>
                    <a:pt x="7754" y="7677"/>
                    <a:pt x="7754" y="7648"/>
                  </a:cubicBezTo>
                  <a:cubicBezTo>
                    <a:pt x="7759" y="7614"/>
                    <a:pt x="7745" y="7585"/>
                    <a:pt x="7720" y="7561"/>
                  </a:cubicBezTo>
                  <a:lnTo>
                    <a:pt x="194" y="35"/>
                  </a:lnTo>
                  <a:cubicBezTo>
                    <a:pt x="175" y="10"/>
                    <a:pt x="141" y="1"/>
                    <a:pt x="11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755;p42">
              <a:extLst>
                <a:ext uri="{FF2B5EF4-FFF2-40B4-BE49-F238E27FC236}">
                  <a16:creationId xmlns:a16="http://schemas.microsoft.com/office/drawing/2014/main" id="{9916A19D-AC36-4B0F-9333-715F6196C7CC}"/>
                </a:ext>
              </a:extLst>
            </p:cNvPr>
            <p:cNvSpPr/>
            <p:nvPr/>
          </p:nvSpPr>
          <p:spPr>
            <a:xfrm>
              <a:off x="-3487375" y="-1853000"/>
              <a:ext cx="61825" cy="60375"/>
            </a:xfrm>
            <a:custGeom>
              <a:avLst/>
              <a:gdLst/>
              <a:ahLst/>
              <a:cxnLst/>
              <a:rect l="l" t="t" r="r" b="b"/>
              <a:pathLst>
                <a:path w="2473" h="2415" extrusionOk="0">
                  <a:moveTo>
                    <a:pt x="2365" y="0"/>
                  </a:moveTo>
                  <a:cubicBezTo>
                    <a:pt x="2349" y="0"/>
                    <a:pt x="2332" y="6"/>
                    <a:pt x="2317" y="20"/>
                  </a:cubicBezTo>
                  <a:lnTo>
                    <a:pt x="54" y="2284"/>
                  </a:lnTo>
                  <a:cubicBezTo>
                    <a:pt x="1" y="2340"/>
                    <a:pt x="51" y="2414"/>
                    <a:pt x="110" y="2414"/>
                  </a:cubicBezTo>
                  <a:cubicBezTo>
                    <a:pt x="127" y="2414"/>
                    <a:pt x="144" y="2409"/>
                    <a:pt x="160" y="2395"/>
                  </a:cubicBezTo>
                  <a:lnTo>
                    <a:pt x="2424" y="131"/>
                  </a:lnTo>
                  <a:cubicBezTo>
                    <a:pt x="2473" y="74"/>
                    <a:pt x="2422" y="0"/>
                    <a:pt x="236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756;p42">
              <a:extLst>
                <a:ext uri="{FF2B5EF4-FFF2-40B4-BE49-F238E27FC236}">
                  <a16:creationId xmlns:a16="http://schemas.microsoft.com/office/drawing/2014/main" id="{024098CD-9E0F-4888-A5C4-B77E37EA33DB}"/>
                </a:ext>
              </a:extLst>
            </p:cNvPr>
            <p:cNvSpPr/>
            <p:nvPr/>
          </p:nvSpPr>
          <p:spPr>
            <a:xfrm>
              <a:off x="-3487875" y="-1854000"/>
              <a:ext cx="63875" cy="62325"/>
            </a:xfrm>
            <a:custGeom>
              <a:avLst/>
              <a:gdLst/>
              <a:ahLst/>
              <a:cxnLst/>
              <a:rect l="l" t="t" r="r" b="b"/>
              <a:pathLst>
                <a:path w="2555" h="2493" extrusionOk="0">
                  <a:moveTo>
                    <a:pt x="2388" y="79"/>
                  </a:moveTo>
                  <a:cubicBezTo>
                    <a:pt x="2401" y="80"/>
                    <a:pt x="2410" y="84"/>
                    <a:pt x="2419" y="89"/>
                  </a:cubicBezTo>
                  <a:cubicBezTo>
                    <a:pt x="2434" y="103"/>
                    <a:pt x="2434" y="128"/>
                    <a:pt x="2419" y="142"/>
                  </a:cubicBezTo>
                  <a:lnTo>
                    <a:pt x="156" y="2406"/>
                  </a:lnTo>
                  <a:cubicBezTo>
                    <a:pt x="147" y="2412"/>
                    <a:pt x="139" y="2415"/>
                    <a:pt x="131" y="2415"/>
                  </a:cubicBezTo>
                  <a:cubicBezTo>
                    <a:pt x="102" y="2415"/>
                    <a:pt x="80" y="2379"/>
                    <a:pt x="103" y="2353"/>
                  </a:cubicBezTo>
                  <a:lnTo>
                    <a:pt x="2366" y="89"/>
                  </a:lnTo>
                  <a:cubicBezTo>
                    <a:pt x="2371" y="84"/>
                    <a:pt x="2379" y="80"/>
                    <a:pt x="2388" y="79"/>
                  </a:cubicBezTo>
                  <a:close/>
                  <a:moveTo>
                    <a:pt x="2392" y="1"/>
                  </a:moveTo>
                  <a:cubicBezTo>
                    <a:pt x="2365" y="1"/>
                    <a:pt x="2338" y="11"/>
                    <a:pt x="2313" y="36"/>
                  </a:cubicBezTo>
                  <a:lnTo>
                    <a:pt x="49" y="2299"/>
                  </a:lnTo>
                  <a:cubicBezTo>
                    <a:pt x="1" y="2343"/>
                    <a:pt x="1" y="2415"/>
                    <a:pt x="49" y="2459"/>
                  </a:cubicBezTo>
                  <a:cubicBezTo>
                    <a:pt x="69" y="2478"/>
                    <a:pt x="103" y="2493"/>
                    <a:pt x="132" y="2493"/>
                  </a:cubicBezTo>
                  <a:cubicBezTo>
                    <a:pt x="161" y="2493"/>
                    <a:pt x="190" y="2483"/>
                    <a:pt x="209" y="2459"/>
                  </a:cubicBezTo>
                  <a:lnTo>
                    <a:pt x="2473" y="195"/>
                  </a:lnTo>
                  <a:cubicBezTo>
                    <a:pt x="2554" y="114"/>
                    <a:pt x="2479" y="1"/>
                    <a:pt x="239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757;p42">
              <a:extLst>
                <a:ext uri="{FF2B5EF4-FFF2-40B4-BE49-F238E27FC236}">
                  <a16:creationId xmlns:a16="http://schemas.microsoft.com/office/drawing/2014/main" id="{73F386F8-91CE-47EA-B436-52E61263F0C5}"/>
                </a:ext>
              </a:extLst>
            </p:cNvPr>
            <p:cNvSpPr/>
            <p:nvPr/>
          </p:nvSpPr>
          <p:spPr>
            <a:xfrm>
              <a:off x="-3467975" y="-1833650"/>
              <a:ext cx="56625" cy="55175"/>
            </a:xfrm>
            <a:custGeom>
              <a:avLst/>
              <a:gdLst/>
              <a:ahLst/>
              <a:cxnLst/>
              <a:rect l="l" t="t" r="r" b="b"/>
              <a:pathLst>
                <a:path w="2265" h="2207" extrusionOk="0">
                  <a:moveTo>
                    <a:pt x="2155" y="1"/>
                  </a:moveTo>
                  <a:cubicBezTo>
                    <a:pt x="2137" y="1"/>
                    <a:pt x="2119" y="8"/>
                    <a:pt x="2102" y="25"/>
                  </a:cubicBezTo>
                  <a:lnTo>
                    <a:pt x="56" y="2075"/>
                  </a:lnTo>
                  <a:cubicBezTo>
                    <a:pt x="1" y="2131"/>
                    <a:pt x="50" y="2206"/>
                    <a:pt x="109" y="2206"/>
                  </a:cubicBezTo>
                  <a:cubicBezTo>
                    <a:pt x="127" y="2206"/>
                    <a:pt x="146" y="2199"/>
                    <a:pt x="163" y="2182"/>
                  </a:cubicBezTo>
                  <a:lnTo>
                    <a:pt x="2209" y="136"/>
                  </a:lnTo>
                  <a:cubicBezTo>
                    <a:pt x="2265" y="80"/>
                    <a:pt x="2214" y="1"/>
                    <a:pt x="215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758;p42">
              <a:extLst>
                <a:ext uri="{FF2B5EF4-FFF2-40B4-BE49-F238E27FC236}">
                  <a16:creationId xmlns:a16="http://schemas.microsoft.com/office/drawing/2014/main" id="{FE3F14EC-289B-4D21-8164-745B5A064C63}"/>
                </a:ext>
              </a:extLst>
            </p:cNvPr>
            <p:cNvSpPr/>
            <p:nvPr/>
          </p:nvSpPr>
          <p:spPr>
            <a:xfrm>
              <a:off x="-3468400" y="-1834550"/>
              <a:ext cx="57350" cy="57025"/>
            </a:xfrm>
            <a:custGeom>
              <a:avLst/>
              <a:gdLst/>
              <a:ahLst/>
              <a:cxnLst/>
              <a:rect l="l" t="t" r="r" b="b"/>
              <a:pathLst>
                <a:path w="2294" h="2281" extrusionOk="0">
                  <a:moveTo>
                    <a:pt x="2173" y="80"/>
                  </a:moveTo>
                  <a:cubicBezTo>
                    <a:pt x="2182" y="80"/>
                    <a:pt x="2192" y="85"/>
                    <a:pt x="2202" y="90"/>
                  </a:cubicBezTo>
                  <a:cubicBezTo>
                    <a:pt x="2206" y="99"/>
                    <a:pt x="2211" y="109"/>
                    <a:pt x="2211" y="119"/>
                  </a:cubicBezTo>
                  <a:cubicBezTo>
                    <a:pt x="2211" y="128"/>
                    <a:pt x="2206" y="138"/>
                    <a:pt x="2202" y="143"/>
                  </a:cubicBezTo>
                  <a:lnTo>
                    <a:pt x="151" y="2194"/>
                  </a:lnTo>
                  <a:cubicBezTo>
                    <a:pt x="143" y="2200"/>
                    <a:pt x="135" y="2203"/>
                    <a:pt x="127" y="2203"/>
                  </a:cubicBezTo>
                  <a:cubicBezTo>
                    <a:pt x="98" y="2203"/>
                    <a:pt x="71" y="2166"/>
                    <a:pt x="97" y="2136"/>
                  </a:cubicBezTo>
                  <a:lnTo>
                    <a:pt x="2148" y="90"/>
                  </a:lnTo>
                  <a:cubicBezTo>
                    <a:pt x="2153" y="80"/>
                    <a:pt x="2163" y="80"/>
                    <a:pt x="2173" y="80"/>
                  </a:cubicBezTo>
                  <a:close/>
                  <a:moveTo>
                    <a:pt x="2175" y="0"/>
                  </a:moveTo>
                  <a:cubicBezTo>
                    <a:pt x="2146" y="0"/>
                    <a:pt x="2117" y="12"/>
                    <a:pt x="2095" y="36"/>
                  </a:cubicBezTo>
                  <a:lnTo>
                    <a:pt x="49" y="2082"/>
                  </a:lnTo>
                  <a:cubicBezTo>
                    <a:pt x="1" y="2126"/>
                    <a:pt x="1" y="2199"/>
                    <a:pt x="49" y="2242"/>
                  </a:cubicBezTo>
                  <a:cubicBezTo>
                    <a:pt x="68" y="2266"/>
                    <a:pt x="97" y="2276"/>
                    <a:pt x="131" y="2281"/>
                  </a:cubicBezTo>
                  <a:cubicBezTo>
                    <a:pt x="160" y="2281"/>
                    <a:pt x="189" y="2266"/>
                    <a:pt x="209" y="2242"/>
                  </a:cubicBezTo>
                  <a:lnTo>
                    <a:pt x="2255" y="196"/>
                  </a:lnTo>
                  <a:cubicBezTo>
                    <a:pt x="2279" y="172"/>
                    <a:pt x="2293" y="143"/>
                    <a:pt x="2289" y="109"/>
                  </a:cubicBezTo>
                  <a:cubicBezTo>
                    <a:pt x="2289" y="80"/>
                    <a:pt x="2274" y="56"/>
                    <a:pt x="2255" y="36"/>
                  </a:cubicBezTo>
                  <a:cubicBezTo>
                    <a:pt x="2233" y="12"/>
                    <a:pt x="2204" y="0"/>
                    <a:pt x="217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759;p42">
              <a:extLst>
                <a:ext uri="{FF2B5EF4-FFF2-40B4-BE49-F238E27FC236}">
                  <a16:creationId xmlns:a16="http://schemas.microsoft.com/office/drawing/2014/main" id="{16A96E86-8F4A-4D0B-8EF3-3DA04F47775A}"/>
                </a:ext>
              </a:extLst>
            </p:cNvPr>
            <p:cNvSpPr/>
            <p:nvPr/>
          </p:nvSpPr>
          <p:spPr>
            <a:xfrm>
              <a:off x="-3448425" y="-1814075"/>
              <a:ext cx="51150" cy="49625"/>
            </a:xfrm>
            <a:custGeom>
              <a:avLst/>
              <a:gdLst/>
              <a:ahLst/>
              <a:cxnLst/>
              <a:rect l="l" t="t" r="r" b="b"/>
              <a:pathLst>
                <a:path w="2046" h="1985" extrusionOk="0">
                  <a:moveTo>
                    <a:pt x="1936" y="1"/>
                  </a:moveTo>
                  <a:cubicBezTo>
                    <a:pt x="1920" y="1"/>
                    <a:pt x="1902" y="7"/>
                    <a:pt x="1886" y="20"/>
                  </a:cubicBezTo>
                  <a:lnTo>
                    <a:pt x="53" y="1854"/>
                  </a:lnTo>
                  <a:cubicBezTo>
                    <a:pt x="0" y="1910"/>
                    <a:pt x="50" y="1984"/>
                    <a:pt x="110" y="1984"/>
                  </a:cubicBezTo>
                  <a:cubicBezTo>
                    <a:pt x="126" y="1984"/>
                    <a:pt x="144" y="1979"/>
                    <a:pt x="159" y="1965"/>
                  </a:cubicBezTo>
                  <a:lnTo>
                    <a:pt x="1993" y="132"/>
                  </a:lnTo>
                  <a:cubicBezTo>
                    <a:pt x="2046" y="75"/>
                    <a:pt x="1995" y="1"/>
                    <a:pt x="1936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760;p42">
              <a:extLst>
                <a:ext uri="{FF2B5EF4-FFF2-40B4-BE49-F238E27FC236}">
                  <a16:creationId xmlns:a16="http://schemas.microsoft.com/office/drawing/2014/main" id="{4E2FC85A-9AB0-4991-B9AB-A6159A3925BD}"/>
                </a:ext>
              </a:extLst>
            </p:cNvPr>
            <p:cNvSpPr/>
            <p:nvPr/>
          </p:nvSpPr>
          <p:spPr>
            <a:xfrm>
              <a:off x="-3448925" y="-1815050"/>
              <a:ext cx="52025" cy="51550"/>
            </a:xfrm>
            <a:custGeom>
              <a:avLst/>
              <a:gdLst/>
              <a:ahLst/>
              <a:cxnLst/>
              <a:rect l="l" t="t" r="r" b="b"/>
              <a:pathLst>
                <a:path w="2081" h="2062" extrusionOk="0">
                  <a:moveTo>
                    <a:pt x="1958" y="77"/>
                  </a:moveTo>
                  <a:cubicBezTo>
                    <a:pt x="1960" y="77"/>
                    <a:pt x="1961" y="79"/>
                    <a:pt x="1964" y="79"/>
                  </a:cubicBezTo>
                  <a:cubicBezTo>
                    <a:pt x="1979" y="84"/>
                    <a:pt x="1993" y="93"/>
                    <a:pt x="1993" y="108"/>
                  </a:cubicBezTo>
                  <a:cubicBezTo>
                    <a:pt x="1998" y="122"/>
                    <a:pt x="1993" y="132"/>
                    <a:pt x="1984" y="142"/>
                  </a:cubicBezTo>
                  <a:lnTo>
                    <a:pt x="150" y="1975"/>
                  </a:lnTo>
                  <a:cubicBezTo>
                    <a:pt x="146" y="1984"/>
                    <a:pt x="136" y="1984"/>
                    <a:pt x="126" y="1984"/>
                  </a:cubicBezTo>
                  <a:cubicBezTo>
                    <a:pt x="117" y="1984"/>
                    <a:pt x="107" y="1980"/>
                    <a:pt x="97" y="1975"/>
                  </a:cubicBezTo>
                  <a:cubicBezTo>
                    <a:pt x="92" y="1965"/>
                    <a:pt x="88" y="1955"/>
                    <a:pt x="88" y="1946"/>
                  </a:cubicBezTo>
                  <a:cubicBezTo>
                    <a:pt x="88" y="1936"/>
                    <a:pt x="92" y="1926"/>
                    <a:pt x="97" y="1922"/>
                  </a:cubicBezTo>
                  <a:lnTo>
                    <a:pt x="1930" y="88"/>
                  </a:lnTo>
                  <a:cubicBezTo>
                    <a:pt x="1940" y="79"/>
                    <a:pt x="1945" y="79"/>
                    <a:pt x="1955" y="79"/>
                  </a:cubicBezTo>
                  <a:cubicBezTo>
                    <a:pt x="1956" y="77"/>
                    <a:pt x="1957" y="77"/>
                    <a:pt x="1958" y="77"/>
                  </a:cubicBezTo>
                  <a:close/>
                  <a:moveTo>
                    <a:pt x="1953" y="0"/>
                  </a:moveTo>
                  <a:cubicBezTo>
                    <a:pt x="1925" y="0"/>
                    <a:pt x="1900" y="14"/>
                    <a:pt x="1882" y="35"/>
                  </a:cubicBezTo>
                  <a:lnTo>
                    <a:pt x="44" y="1868"/>
                  </a:lnTo>
                  <a:cubicBezTo>
                    <a:pt x="0" y="1912"/>
                    <a:pt x="0" y="1984"/>
                    <a:pt x="44" y="2028"/>
                  </a:cubicBezTo>
                  <a:cubicBezTo>
                    <a:pt x="68" y="2047"/>
                    <a:pt x="97" y="2062"/>
                    <a:pt x="131" y="2062"/>
                  </a:cubicBezTo>
                  <a:cubicBezTo>
                    <a:pt x="160" y="2062"/>
                    <a:pt x="184" y="2052"/>
                    <a:pt x="208" y="2028"/>
                  </a:cubicBezTo>
                  <a:lnTo>
                    <a:pt x="2042" y="195"/>
                  </a:lnTo>
                  <a:cubicBezTo>
                    <a:pt x="2071" y="166"/>
                    <a:pt x="2080" y="127"/>
                    <a:pt x="2071" y="88"/>
                  </a:cubicBezTo>
                  <a:cubicBezTo>
                    <a:pt x="2061" y="50"/>
                    <a:pt x="2027" y="16"/>
                    <a:pt x="1984" y="6"/>
                  </a:cubicBezTo>
                  <a:cubicBezTo>
                    <a:pt x="1973" y="2"/>
                    <a:pt x="1963" y="0"/>
                    <a:pt x="195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761;p42">
              <a:extLst>
                <a:ext uri="{FF2B5EF4-FFF2-40B4-BE49-F238E27FC236}">
                  <a16:creationId xmlns:a16="http://schemas.microsoft.com/office/drawing/2014/main" id="{557A7D3D-2E43-4252-ACF5-AC31D7A9A79B}"/>
                </a:ext>
              </a:extLst>
            </p:cNvPr>
            <p:cNvSpPr/>
            <p:nvPr/>
          </p:nvSpPr>
          <p:spPr>
            <a:xfrm>
              <a:off x="-3429000" y="-1794725"/>
              <a:ext cx="45850" cy="44300"/>
            </a:xfrm>
            <a:custGeom>
              <a:avLst/>
              <a:gdLst/>
              <a:ahLst/>
              <a:cxnLst/>
              <a:rect l="l" t="t" r="r" b="b"/>
              <a:pathLst>
                <a:path w="1834" h="1772" extrusionOk="0">
                  <a:moveTo>
                    <a:pt x="1725" y="1"/>
                  </a:moveTo>
                  <a:cubicBezTo>
                    <a:pt x="1706" y="1"/>
                    <a:pt x="1687" y="8"/>
                    <a:pt x="1670" y="25"/>
                  </a:cubicBezTo>
                  <a:lnTo>
                    <a:pt x="50" y="1641"/>
                  </a:lnTo>
                  <a:cubicBezTo>
                    <a:pt x="1" y="1697"/>
                    <a:pt x="52" y="1772"/>
                    <a:pt x="111" y="1772"/>
                  </a:cubicBezTo>
                  <a:cubicBezTo>
                    <a:pt x="128" y="1772"/>
                    <a:pt x="145" y="1766"/>
                    <a:pt x="161" y="1752"/>
                  </a:cubicBezTo>
                  <a:lnTo>
                    <a:pt x="1782" y="131"/>
                  </a:lnTo>
                  <a:cubicBezTo>
                    <a:pt x="1833" y="76"/>
                    <a:pt x="1783" y="1"/>
                    <a:pt x="172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762;p42">
              <a:extLst>
                <a:ext uri="{FF2B5EF4-FFF2-40B4-BE49-F238E27FC236}">
                  <a16:creationId xmlns:a16="http://schemas.microsoft.com/office/drawing/2014/main" id="{86F87250-99A4-4129-B1ED-AD12D0EB8DA3}"/>
                </a:ext>
              </a:extLst>
            </p:cNvPr>
            <p:cNvSpPr/>
            <p:nvPr/>
          </p:nvSpPr>
          <p:spPr>
            <a:xfrm>
              <a:off x="-3429450" y="-1795575"/>
              <a:ext cx="46575" cy="46225"/>
            </a:xfrm>
            <a:custGeom>
              <a:avLst/>
              <a:gdLst/>
              <a:ahLst/>
              <a:cxnLst/>
              <a:rect l="l" t="t" r="r" b="b"/>
              <a:pathLst>
                <a:path w="1863" h="1849" extrusionOk="0">
                  <a:moveTo>
                    <a:pt x="1742" y="74"/>
                  </a:moveTo>
                  <a:cubicBezTo>
                    <a:pt x="1751" y="74"/>
                    <a:pt x="1761" y="78"/>
                    <a:pt x="1771" y="88"/>
                  </a:cubicBezTo>
                  <a:cubicBezTo>
                    <a:pt x="1785" y="103"/>
                    <a:pt x="1785" y="127"/>
                    <a:pt x="1771" y="141"/>
                  </a:cubicBezTo>
                  <a:lnTo>
                    <a:pt x="150" y="1757"/>
                  </a:lnTo>
                  <a:cubicBezTo>
                    <a:pt x="143" y="1764"/>
                    <a:pt x="133" y="1768"/>
                    <a:pt x="124" y="1768"/>
                  </a:cubicBezTo>
                  <a:cubicBezTo>
                    <a:pt x="114" y="1768"/>
                    <a:pt x="104" y="1764"/>
                    <a:pt x="97" y="1757"/>
                  </a:cubicBezTo>
                  <a:cubicBezTo>
                    <a:pt x="82" y="1742"/>
                    <a:pt x="82" y="1718"/>
                    <a:pt x="97" y="1704"/>
                  </a:cubicBezTo>
                  <a:lnTo>
                    <a:pt x="1717" y="88"/>
                  </a:lnTo>
                  <a:cubicBezTo>
                    <a:pt x="1722" y="78"/>
                    <a:pt x="1732" y="74"/>
                    <a:pt x="1742" y="74"/>
                  </a:cubicBezTo>
                  <a:close/>
                  <a:moveTo>
                    <a:pt x="1738" y="0"/>
                  </a:moveTo>
                  <a:cubicBezTo>
                    <a:pt x="1710" y="0"/>
                    <a:pt x="1685" y="14"/>
                    <a:pt x="1664" y="35"/>
                  </a:cubicBezTo>
                  <a:lnTo>
                    <a:pt x="44" y="1650"/>
                  </a:lnTo>
                  <a:cubicBezTo>
                    <a:pt x="0" y="1694"/>
                    <a:pt x="0" y="1767"/>
                    <a:pt x="44" y="1810"/>
                  </a:cubicBezTo>
                  <a:cubicBezTo>
                    <a:pt x="68" y="1834"/>
                    <a:pt x="97" y="1849"/>
                    <a:pt x="126" y="1849"/>
                  </a:cubicBezTo>
                  <a:cubicBezTo>
                    <a:pt x="160" y="1849"/>
                    <a:pt x="189" y="1834"/>
                    <a:pt x="208" y="1815"/>
                  </a:cubicBezTo>
                  <a:lnTo>
                    <a:pt x="1824" y="195"/>
                  </a:lnTo>
                  <a:cubicBezTo>
                    <a:pt x="1848" y="170"/>
                    <a:pt x="1863" y="141"/>
                    <a:pt x="1858" y="107"/>
                  </a:cubicBezTo>
                  <a:cubicBezTo>
                    <a:pt x="1853" y="49"/>
                    <a:pt x="1809" y="6"/>
                    <a:pt x="1751" y="1"/>
                  </a:cubicBezTo>
                  <a:cubicBezTo>
                    <a:pt x="1747" y="0"/>
                    <a:pt x="1743" y="0"/>
                    <a:pt x="1738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763;p42">
              <a:extLst>
                <a:ext uri="{FF2B5EF4-FFF2-40B4-BE49-F238E27FC236}">
                  <a16:creationId xmlns:a16="http://schemas.microsoft.com/office/drawing/2014/main" id="{41A90E4B-1F39-40F6-837F-4F7FBE22DA7D}"/>
                </a:ext>
              </a:extLst>
            </p:cNvPr>
            <p:cNvSpPr/>
            <p:nvPr/>
          </p:nvSpPr>
          <p:spPr>
            <a:xfrm>
              <a:off x="-3409575" y="-1775125"/>
              <a:ext cx="40475" cy="38950"/>
            </a:xfrm>
            <a:custGeom>
              <a:avLst/>
              <a:gdLst/>
              <a:ahLst/>
              <a:cxnLst/>
              <a:rect l="l" t="t" r="r" b="b"/>
              <a:pathLst>
                <a:path w="1619" h="1558" extrusionOk="0">
                  <a:moveTo>
                    <a:pt x="1509" y="0"/>
                  </a:moveTo>
                  <a:cubicBezTo>
                    <a:pt x="1493" y="0"/>
                    <a:pt x="1475" y="6"/>
                    <a:pt x="1459" y="20"/>
                  </a:cubicBezTo>
                  <a:lnTo>
                    <a:pt x="57" y="1423"/>
                  </a:lnTo>
                  <a:cubicBezTo>
                    <a:pt x="1" y="1479"/>
                    <a:pt x="51" y="1557"/>
                    <a:pt x="110" y="1557"/>
                  </a:cubicBezTo>
                  <a:cubicBezTo>
                    <a:pt x="128" y="1557"/>
                    <a:pt x="146" y="1550"/>
                    <a:pt x="163" y="1534"/>
                  </a:cubicBezTo>
                  <a:lnTo>
                    <a:pt x="1566" y="126"/>
                  </a:lnTo>
                  <a:cubicBezTo>
                    <a:pt x="1619" y="73"/>
                    <a:pt x="1568" y="0"/>
                    <a:pt x="150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764;p42">
              <a:extLst>
                <a:ext uri="{FF2B5EF4-FFF2-40B4-BE49-F238E27FC236}">
                  <a16:creationId xmlns:a16="http://schemas.microsoft.com/office/drawing/2014/main" id="{5BCABE16-08A4-4D93-BD13-C3A6EE6BF5AF}"/>
                </a:ext>
              </a:extLst>
            </p:cNvPr>
            <p:cNvSpPr/>
            <p:nvPr/>
          </p:nvSpPr>
          <p:spPr>
            <a:xfrm>
              <a:off x="-3409975" y="-1776150"/>
              <a:ext cx="41125" cy="40825"/>
            </a:xfrm>
            <a:custGeom>
              <a:avLst/>
              <a:gdLst/>
              <a:ahLst/>
              <a:cxnLst/>
              <a:rect l="l" t="t" r="r" b="b"/>
              <a:pathLst>
                <a:path w="1645" h="1633" extrusionOk="0">
                  <a:moveTo>
                    <a:pt x="1524" y="75"/>
                  </a:moveTo>
                  <a:cubicBezTo>
                    <a:pt x="1538" y="75"/>
                    <a:pt x="1548" y="80"/>
                    <a:pt x="1558" y="90"/>
                  </a:cubicBezTo>
                  <a:cubicBezTo>
                    <a:pt x="1572" y="104"/>
                    <a:pt x="1572" y="129"/>
                    <a:pt x="1558" y="143"/>
                  </a:cubicBezTo>
                  <a:lnTo>
                    <a:pt x="155" y="1546"/>
                  </a:lnTo>
                  <a:cubicBezTo>
                    <a:pt x="145" y="1555"/>
                    <a:pt x="135" y="1555"/>
                    <a:pt x="126" y="1560"/>
                  </a:cubicBezTo>
                  <a:cubicBezTo>
                    <a:pt x="116" y="1555"/>
                    <a:pt x="106" y="1551"/>
                    <a:pt x="102" y="1546"/>
                  </a:cubicBezTo>
                  <a:cubicBezTo>
                    <a:pt x="92" y="1536"/>
                    <a:pt x="87" y="1526"/>
                    <a:pt x="87" y="1517"/>
                  </a:cubicBezTo>
                  <a:cubicBezTo>
                    <a:pt x="87" y="1507"/>
                    <a:pt x="92" y="1497"/>
                    <a:pt x="102" y="1493"/>
                  </a:cubicBezTo>
                  <a:lnTo>
                    <a:pt x="1499" y="90"/>
                  </a:lnTo>
                  <a:cubicBezTo>
                    <a:pt x="1509" y="80"/>
                    <a:pt x="1514" y="75"/>
                    <a:pt x="1524" y="75"/>
                  </a:cubicBezTo>
                  <a:close/>
                  <a:moveTo>
                    <a:pt x="1529" y="0"/>
                  </a:moveTo>
                  <a:cubicBezTo>
                    <a:pt x="1499" y="0"/>
                    <a:pt x="1470" y="12"/>
                    <a:pt x="1451" y="37"/>
                  </a:cubicBezTo>
                  <a:lnTo>
                    <a:pt x="44" y="1439"/>
                  </a:lnTo>
                  <a:cubicBezTo>
                    <a:pt x="0" y="1483"/>
                    <a:pt x="0" y="1555"/>
                    <a:pt x="44" y="1599"/>
                  </a:cubicBezTo>
                  <a:cubicBezTo>
                    <a:pt x="68" y="1618"/>
                    <a:pt x="97" y="1633"/>
                    <a:pt x="126" y="1633"/>
                  </a:cubicBezTo>
                  <a:cubicBezTo>
                    <a:pt x="160" y="1633"/>
                    <a:pt x="184" y="1618"/>
                    <a:pt x="208" y="1599"/>
                  </a:cubicBezTo>
                  <a:lnTo>
                    <a:pt x="1611" y="196"/>
                  </a:lnTo>
                  <a:cubicBezTo>
                    <a:pt x="1635" y="172"/>
                    <a:pt x="1645" y="138"/>
                    <a:pt x="1645" y="109"/>
                  </a:cubicBezTo>
                  <a:cubicBezTo>
                    <a:pt x="1640" y="80"/>
                    <a:pt x="1630" y="56"/>
                    <a:pt x="1611" y="37"/>
                  </a:cubicBezTo>
                  <a:cubicBezTo>
                    <a:pt x="1589" y="12"/>
                    <a:pt x="1559" y="0"/>
                    <a:pt x="152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765;p42">
              <a:extLst>
                <a:ext uri="{FF2B5EF4-FFF2-40B4-BE49-F238E27FC236}">
                  <a16:creationId xmlns:a16="http://schemas.microsoft.com/office/drawing/2014/main" id="{50562C96-D76A-4885-BE4B-879F3AF52C78}"/>
                </a:ext>
              </a:extLst>
            </p:cNvPr>
            <p:cNvSpPr/>
            <p:nvPr/>
          </p:nvSpPr>
          <p:spPr>
            <a:xfrm>
              <a:off x="-3297750" y="-1663400"/>
              <a:ext cx="61825" cy="60325"/>
            </a:xfrm>
            <a:custGeom>
              <a:avLst/>
              <a:gdLst/>
              <a:ahLst/>
              <a:cxnLst/>
              <a:rect l="l" t="t" r="r" b="b"/>
              <a:pathLst>
                <a:path w="2473" h="2413" extrusionOk="0">
                  <a:moveTo>
                    <a:pt x="2362" y="1"/>
                  </a:moveTo>
                  <a:cubicBezTo>
                    <a:pt x="2345" y="1"/>
                    <a:pt x="2328" y="6"/>
                    <a:pt x="2312" y="20"/>
                  </a:cubicBezTo>
                  <a:cubicBezTo>
                    <a:pt x="1011" y="1321"/>
                    <a:pt x="1349" y="983"/>
                    <a:pt x="53" y="2284"/>
                  </a:cubicBezTo>
                  <a:cubicBezTo>
                    <a:pt x="1" y="2340"/>
                    <a:pt x="49" y="2413"/>
                    <a:pt x="107" y="2413"/>
                  </a:cubicBezTo>
                  <a:cubicBezTo>
                    <a:pt x="124" y="2413"/>
                    <a:pt x="143" y="2406"/>
                    <a:pt x="159" y="2390"/>
                  </a:cubicBezTo>
                  <a:lnTo>
                    <a:pt x="2423" y="127"/>
                  </a:lnTo>
                  <a:cubicBezTo>
                    <a:pt x="2472" y="74"/>
                    <a:pt x="2421" y="1"/>
                    <a:pt x="2362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766;p42">
              <a:extLst>
                <a:ext uri="{FF2B5EF4-FFF2-40B4-BE49-F238E27FC236}">
                  <a16:creationId xmlns:a16="http://schemas.microsoft.com/office/drawing/2014/main" id="{43801B6A-B36A-48A0-A35D-1D2246E23E08}"/>
                </a:ext>
              </a:extLst>
            </p:cNvPr>
            <p:cNvSpPr/>
            <p:nvPr/>
          </p:nvSpPr>
          <p:spPr>
            <a:xfrm>
              <a:off x="-3298250" y="-1664425"/>
              <a:ext cx="62775" cy="62375"/>
            </a:xfrm>
            <a:custGeom>
              <a:avLst/>
              <a:gdLst/>
              <a:ahLst/>
              <a:cxnLst/>
              <a:rect l="l" t="t" r="r" b="b"/>
              <a:pathLst>
                <a:path w="2511" h="2495" extrusionOk="0">
                  <a:moveTo>
                    <a:pt x="2390" y="76"/>
                  </a:moveTo>
                  <a:cubicBezTo>
                    <a:pt x="2404" y="81"/>
                    <a:pt x="2419" y="90"/>
                    <a:pt x="2424" y="105"/>
                  </a:cubicBezTo>
                  <a:cubicBezTo>
                    <a:pt x="2424" y="119"/>
                    <a:pt x="2424" y="129"/>
                    <a:pt x="2414" y="139"/>
                  </a:cubicBezTo>
                  <a:lnTo>
                    <a:pt x="150" y="2402"/>
                  </a:lnTo>
                  <a:cubicBezTo>
                    <a:pt x="143" y="2410"/>
                    <a:pt x="133" y="2413"/>
                    <a:pt x="124" y="2413"/>
                  </a:cubicBezTo>
                  <a:cubicBezTo>
                    <a:pt x="114" y="2413"/>
                    <a:pt x="104" y="2410"/>
                    <a:pt x="97" y="2402"/>
                  </a:cubicBezTo>
                  <a:cubicBezTo>
                    <a:pt x="83" y="2388"/>
                    <a:pt x="83" y="2364"/>
                    <a:pt x="97" y="2349"/>
                  </a:cubicBezTo>
                  <a:lnTo>
                    <a:pt x="2361" y="85"/>
                  </a:lnTo>
                  <a:cubicBezTo>
                    <a:pt x="2366" y="81"/>
                    <a:pt x="2375" y="76"/>
                    <a:pt x="2385" y="76"/>
                  </a:cubicBezTo>
                  <a:close/>
                  <a:moveTo>
                    <a:pt x="2390" y="0"/>
                  </a:moveTo>
                  <a:cubicBezTo>
                    <a:pt x="2360" y="0"/>
                    <a:pt x="2331" y="14"/>
                    <a:pt x="2308" y="37"/>
                  </a:cubicBezTo>
                  <a:lnTo>
                    <a:pt x="44" y="2301"/>
                  </a:lnTo>
                  <a:cubicBezTo>
                    <a:pt x="0" y="2340"/>
                    <a:pt x="0" y="2412"/>
                    <a:pt x="44" y="2456"/>
                  </a:cubicBezTo>
                  <a:cubicBezTo>
                    <a:pt x="68" y="2480"/>
                    <a:pt x="97" y="2494"/>
                    <a:pt x="126" y="2494"/>
                  </a:cubicBezTo>
                  <a:cubicBezTo>
                    <a:pt x="155" y="2494"/>
                    <a:pt x="184" y="2480"/>
                    <a:pt x="208" y="2460"/>
                  </a:cubicBezTo>
                  <a:lnTo>
                    <a:pt x="2472" y="197"/>
                  </a:lnTo>
                  <a:cubicBezTo>
                    <a:pt x="2496" y="168"/>
                    <a:pt x="2511" y="129"/>
                    <a:pt x="2501" y="90"/>
                  </a:cubicBezTo>
                  <a:cubicBezTo>
                    <a:pt x="2487" y="47"/>
                    <a:pt x="2458" y="18"/>
                    <a:pt x="2414" y="3"/>
                  </a:cubicBezTo>
                  <a:cubicBezTo>
                    <a:pt x="2406" y="1"/>
                    <a:pt x="2398" y="0"/>
                    <a:pt x="239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767;p42">
              <a:extLst>
                <a:ext uri="{FF2B5EF4-FFF2-40B4-BE49-F238E27FC236}">
                  <a16:creationId xmlns:a16="http://schemas.microsoft.com/office/drawing/2014/main" id="{1B139E64-06E0-4D5E-82AA-4F9BD9104601}"/>
                </a:ext>
              </a:extLst>
            </p:cNvPr>
            <p:cNvSpPr/>
            <p:nvPr/>
          </p:nvSpPr>
          <p:spPr>
            <a:xfrm>
              <a:off x="-3311900" y="-1677550"/>
              <a:ext cx="56650" cy="55050"/>
            </a:xfrm>
            <a:custGeom>
              <a:avLst/>
              <a:gdLst/>
              <a:ahLst/>
              <a:cxnLst/>
              <a:rect l="l" t="t" r="r" b="b"/>
              <a:pathLst>
                <a:path w="2266" h="2202" extrusionOk="0">
                  <a:moveTo>
                    <a:pt x="2156" y="1"/>
                  </a:moveTo>
                  <a:cubicBezTo>
                    <a:pt x="2138" y="1"/>
                    <a:pt x="2120" y="8"/>
                    <a:pt x="2104" y="25"/>
                  </a:cubicBezTo>
                  <a:lnTo>
                    <a:pt x="53" y="2071"/>
                  </a:lnTo>
                  <a:cubicBezTo>
                    <a:pt x="1" y="2123"/>
                    <a:pt x="52" y="2201"/>
                    <a:pt x="109" y="2201"/>
                  </a:cubicBezTo>
                  <a:cubicBezTo>
                    <a:pt x="126" y="2201"/>
                    <a:pt x="144" y="2194"/>
                    <a:pt x="159" y="2178"/>
                  </a:cubicBezTo>
                  <a:lnTo>
                    <a:pt x="2210" y="132"/>
                  </a:lnTo>
                  <a:cubicBezTo>
                    <a:pt x="2266" y="76"/>
                    <a:pt x="2214" y="1"/>
                    <a:pt x="2156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768;p42">
              <a:extLst>
                <a:ext uri="{FF2B5EF4-FFF2-40B4-BE49-F238E27FC236}">
                  <a16:creationId xmlns:a16="http://schemas.microsoft.com/office/drawing/2014/main" id="{A5CEFA49-9E08-41AF-814B-9182864B1195}"/>
                </a:ext>
              </a:extLst>
            </p:cNvPr>
            <p:cNvSpPr/>
            <p:nvPr/>
          </p:nvSpPr>
          <p:spPr>
            <a:xfrm>
              <a:off x="-3312400" y="-1678425"/>
              <a:ext cx="58375" cy="56900"/>
            </a:xfrm>
            <a:custGeom>
              <a:avLst/>
              <a:gdLst/>
              <a:ahLst/>
              <a:cxnLst/>
              <a:rect l="l" t="t" r="r" b="b"/>
              <a:pathLst>
                <a:path w="2335" h="2276" extrusionOk="0">
                  <a:moveTo>
                    <a:pt x="2172" y="75"/>
                  </a:moveTo>
                  <a:cubicBezTo>
                    <a:pt x="2182" y="75"/>
                    <a:pt x="2192" y="80"/>
                    <a:pt x="2201" y="89"/>
                  </a:cubicBezTo>
                  <a:cubicBezTo>
                    <a:pt x="2216" y="99"/>
                    <a:pt x="2216" y="123"/>
                    <a:pt x="2201" y="138"/>
                  </a:cubicBezTo>
                  <a:lnTo>
                    <a:pt x="155" y="2188"/>
                  </a:lnTo>
                  <a:cubicBezTo>
                    <a:pt x="147" y="2196"/>
                    <a:pt x="137" y="2199"/>
                    <a:pt x="128" y="2199"/>
                  </a:cubicBezTo>
                  <a:cubicBezTo>
                    <a:pt x="97" y="2199"/>
                    <a:pt x="71" y="2161"/>
                    <a:pt x="97" y="2135"/>
                  </a:cubicBezTo>
                  <a:lnTo>
                    <a:pt x="2148" y="84"/>
                  </a:lnTo>
                  <a:cubicBezTo>
                    <a:pt x="2153" y="80"/>
                    <a:pt x="2163" y="75"/>
                    <a:pt x="2172" y="75"/>
                  </a:cubicBezTo>
                  <a:close/>
                  <a:moveTo>
                    <a:pt x="2171" y="0"/>
                  </a:moveTo>
                  <a:cubicBezTo>
                    <a:pt x="2146" y="0"/>
                    <a:pt x="2119" y="9"/>
                    <a:pt x="2095" y="31"/>
                  </a:cubicBezTo>
                  <a:lnTo>
                    <a:pt x="49" y="2082"/>
                  </a:lnTo>
                  <a:cubicBezTo>
                    <a:pt x="0" y="2121"/>
                    <a:pt x="0" y="2198"/>
                    <a:pt x="49" y="2242"/>
                  </a:cubicBezTo>
                  <a:cubicBezTo>
                    <a:pt x="68" y="2261"/>
                    <a:pt x="97" y="2276"/>
                    <a:pt x="131" y="2276"/>
                  </a:cubicBezTo>
                  <a:cubicBezTo>
                    <a:pt x="160" y="2276"/>
                    <a:pt x="189" y="2261"/>
                    <a:pt x="208" y="2242"/>
                  </a:cubicBezTo>
                  <a:lnTo>
                    <a:pt x="2259" y="191"/>
                  </a:lnTo>
                  <a:cubicBezTo>
                    <a:pt x="2334" y="108"/>
                    <a:pt x="2258" y="0"/>
                    <a:pt x="2171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769;p42">
              <a:extLst>
                <a:ext uri="{FF2B5EF4-FFF2-40B4-BE49-F238E27FC236}">
                  <a16:creationId xmlns:a16="http://schemas.microsoft.com/office/drawing/2014/main" id="{847EF7A1-6696-4667-89DB-46A2FD9EE6E2}"/>
                </a:ext>
              </a:extLst>
            </p:cNvPr>
            <p:cNvSpPr/>
            <p:nvPr/>
          </p:nvSpPr>
          <p:spPr>
            <a:xfrm>
              <a:off x="-3325950" y="-1691650"/>
              <a:ext cx="51050" cy="49650"/>
            </a:xfrm>
            <a:custGeom>
              <a:avLst/>
              <a:gdLst/>
              <a:ahLst/>
              <a:cxnLst/>
              <a:rect l="l" t="t" r="r" b="b"/>
              <a:pathLst>
                <a:path w="2042" h="1986" extrusionOk="0">
                  <a:moveTo>
                    <a:pt x="1937" y="1"/>
                  </a:moveTo>
                  <a:cubicBezTo>
                    <a:pt x="1920" y="1"/>
                    <a:pt x="1903" y="8"/>
                    <a:pt x="1887" y="23"/>
                  </a:cubicBezTo>
                  <a:lnTo>
                    <a:pt x="49" y="1856"/>
                  </a:lnTo>
                  <a:cubicBezTo>
                    <a:pt x="1" y="1912"/>
                    <a:pt x="50" y="1985"/>
                    <a:pt x="108" y="1985"/>
                  </a:cubicBezTo>
                  <a:cubicBezTo>
                    <a:pt x="125" y="1985"/>
                    <a:pt x="144" y="1979"/>
                    <a:pt x="160" y="1963"/>
                  </a:cubicBezTo>
                  <a:lnTo>
                    <a:pt x="1994" y="130"/>
                  </a:lnTo>
                  <a:cubicBezTo>
                    <a:pt x="2042" y="74"/>
                    <a:pt x="1993" y="1"/>
                    <a:pt x="193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770;p42">
              <a:extLst>
                <a:ext uri="{FF2B5EF4-FFF2-40B4-BE49-F238E27FC236}">
                  <a16:creationId xmlns:a16="http://schemas.microsoft.com/office/drawing/2014/main" id="{3B0D9AEE-F026-4950-8CE3-27D9D59C9F3D}"/>
                </a:ext>
              </a:extLst>
            </p:cNvPr>
            <p:cNvSpPr/>
            <p:nvPr/>
          </p:nvSpPr>
          <p:spPr>
            <a:xfrm>
              <a:off x="-3326425" y="-1692525"/>
              <a:ext cx="52925" cy="51525"/>
            </a:xfrm>
            <a:custGeom>
              <a:avLst/>
              <a:gdLst/>
              <a:ahLst/>
              <a:cxnLst/>
              <a:rect l="l" t="t" r="r" b="b"/>
              <a:pathLst>
                <a:path w="2117" h="2061" extrusionOk="0">
                  <a:moveTo>
                    <a:pt x="1953" y="74"/>
                  </a:moveTo>
                  <a:cubicBezTo>
                    <a:pt x="1981" y="74"/>
                    <a:pt x="2006" y="109"/>
                    <a:pt x="1984" y="136"/>
                  </a:cubicBezTo>
                  <a:lnTo>
                    <a:pt x="150" y="1969"/>
                  </a:lnTo>
                  <a:cubicBezTo>
                    <a:pt x="143" y="1979"/>
                    <a:pt x="133" y="1983"/>
                    <a:pt x="124" y="1983"/>
                  </a:cubicBezTo>
                  <a:cubicBezTo>
                    <a:pt x="114" y="1983"/>
                    <a:pt x="104" y="1979"/>
                    <a:pt x="97" y="1969"/>
                  </a:cubicBezTo>
                  <a:cubicBezTo>
                    <a:pt x="83" y="1959"/>
                    <a:pt x="83" y="1935"/>
                    <a:pt x="97" y="1920"/>
                  </a:cubicBezTo>
                  <a:lnTo>
                    <a:pt x="1930" y="87"/>
                  </a:lnTo>
                  <a:lnTo>
                    <a:pt x="1930" y="82"/>
                  </a:lnTo>
                  <a:cubicBezTo>
                    <a:pt x="1938" y="76"/>
                    <a:pt x="1946" y="74"/>
                    <a:pt x="1953" y="74"/>
                  </a:cubicBezTo>
                  <a:close/>
                  <a:moveTo>
                    <a:pt x="1954" y="1"/>
                  </a:moveTo>
                  <a:cubicBezTo>
                    <a:pt x="1929" y="1"/>
                    <a:pt x="1902" y="11"/>
                    <a:pt x="1877" y="34"/>
                  </a:cubicBezTo>
                  <a:lnTo>
                    <a:pt x="44" y="1867"/>
                  </a:lnTo>
                  <a:cubicBezTo>
                    <a:pt x="0" y="1911"/>
                    <a:pt x="0" y="1983"/>
                    <a:pt x="44" y="2027"/>
                  </a:cubicBezTo>
                  <a:cubicBezTo>
                    <a:pt x="68" y="2046"/>
                    <a:pt x="97" y="2061"/>
                    <a:pt x="126" y="2061"/>
                  </a:cubicBezTo>
                  <a:cubicBezTo>
                    <a:pt x="155" y="2061"/>
                    <a:pt x="184" y="2051"/>
                    <a:pt x="204" y="2032"/>
                  </a:cubicBezTo>
                  <a:lnTo>
                    <a:pt x="2042" y="194"/>
                  </a:lnTo>
                  <a:cubicBezTo>
                    <a:pt x="2116" y="112"/>
                    <a:pt x="2041" y="1"/>
                    <a:pt x="195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771;p42">
              <a:extLst>
                <a:ext uri="{FF2B5EF4-FFF2-40B4-BE49-F238E27FC236}">
                  <a16:creationId xmlns:a16="http://schemas.microsoft.com/office/drawing/2014/main" id="{C896C003-1CA8-4360-8F21-EFC8A56D8A7F}"/>
                </a:ext>
              </a:extLst>
            </p:cNvPr>
            <p:cNvSpPr/>
            <p:nvPr/>
          </p:nvSpPr>
          <p:spPr>
            <a:xfrm>
              <a:off x="-3340075" y="-1705675"/>
              <a:ext cx="45725" cy="44250"/>
            </a:xfrm>
            <a:custGeom>
              <a:avLst/>
              <a:gdLst/>
              <a:ahLst/>
              <a:cxnLst/>
              <a:rect l="l" t="t" r="r" b="b"/>
              <a:pathLst>
                <a:path w="1829" h="1770" extrusionOk="0">
                  <a:moveTo>
                    <a:pt x="1723" y="1"/>
                  </a:moveTo>
                  <a:cubicBezTo>
                    <a:pt x="1707" y="1"/>
                    <a:pt x="1689" y="7"/>
                    <a:pt x="1673" y="23"/>
                  </a:cubicBezTo>
                  <a:lnTo>
                    <a:pt x="53" y="1639"/>
                  </a:lnTo>
                  <a:cubicBezTo>
                    <a:pt x="0" y="1695"/>
                    <a:pt x="50" y="1770"/>
                    <a:pt x="110" y="1770"/>
                  </a:cubicBezTo>
                  <a:cubicBezTo>
                    <a:pt x="126" y="1770"/>
                    <a:pt x="144" y="1764"/>
                    <a:pt x="159" y="1750"/>
                  </a:cubicBezTo>
                  <a:lnTo>
                    <a:pt x="1780" y="130"/>
                  </a:lnTo>
                  <a:cubicBezTo>
                    <a:pt x="1828" y="74"/>
                    <a:pt x="1779" y="1"/>
                    <a:pt x="1723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772;p42">
              <a:extLst>
                <a:ext uri="{FF2B5EF4-FFF2-40B4-BE49-F238E27FC236}">
                  <a16:creationId xmlns:a16="http://schemas.microsoft.com/office/drawing/2014/main" id="{F841A6CC-46DE-478F-8CE1-E24312BDC2C3}"/>
                </a:ext>
              </a:extLst>
            </p:cNvPr>
            <p:cNvSpPr/>
            <p:nvPr/>
          </p:nvSpPr>
          <p:spPr>
            <a:xfrm>
              <a:off x="-3340575" y="-1706650"/>
              <a:ext cx="46700" cy="46175"/>
            </a:xfrm>
            <a:custGeom>
              <a:avLst/>
              <a:gdLst/>
              <a:ahLst/>
              <a:cxnLst/>
              <a:rect l="l" t="t" r="r" b="b"/>
              <a:pathLst>
                <a:path w="1868" h="1847" extrusionOk="0">
                  <a:moveTo>
                    <a:pt x="1751" y="77"/>
                  </a:moveTo>
                  <a:cubicBezTo>
                    <a:pt x="1766" y="81"/>
                    <a:pt x="1776" y="91"/>
                    <a:pt x="1780" y="111"/>
                  </a:cubicBezTo>
                  <a:cubicBezTo>
                    <a:pt x="1785" y="120"/>
                    <a:pt x="1780" y="135"/>
                    <a:pt x="1771" y="140"/>
                  </a:cubicBezTo>
                  <a:lnTo>
                    <a:pt x="155" y="1760"/>
                  </a:lnTo>
                  <a:cubicBezTo>
                    <a:pt x="147" y="1768"/>
                    <a:pt x="137" y="1771"/>
                    <a:pt x="128" y="1771"/>
                  </a:cubicBezTo>
                  <a:cubicBezTo>
                    <a:pt x="97" y="1771"/>
                    <a:pt x="71" y="1733"/>
                    <a:pt x="97" y="1707"/>
                  </a:cubicBezTo>
                  <a:lnTo>
                    <a:pt x="1718" y="86"/>
                  </a:lnTo>
                  <a:cubicBezTo>
                    <a:pt x="1722" y="81"/>
                    <a:pt x="1732" y="77"/>
                    <a:pt x="1742" y="77"/>
                  </a:cubicBezTo>
                  <a:close/>
                  <a:moveTo>
                    <a:pt x="1742" y="0"/>
                  </a:moveTo>
                  <a:cubicBezTo>
                    <a:pt x="1713" y="0"/>
                    <a:pt x="1686" y="11"/>
                    <a:pt x="1664" y="33"/>
                  </a:cubicBezTo>
                  <a:lnTo>
                    <a:pt x="49" y="1654"/>
                  </a:lnTo>
                  <a:cubicBezTo>
                    <a:pt x="0" y="1697"/>
                    <a:pt x="0" y="1770"/>
                    <a:pt x="49" y="1813"/>
                  </a:cubicBezTo>
                  <a:cubicBezTo>
                    <a:pt x="68" y="1832"/>
                    <a:pt x="97" y="1847"/>
                    <a:pt x="131" y="1847"/>
                  </a:cubicBezTo>
                  <a:cubicBezTo>
                    <a:pt x="160" y="1847"/>
                    <a:pt x="189" y="1832"/>
                    <a:pt x="208" y="1813"/>
                  </a:cubicBezTo>
                  <a:lnTo>
                    <a:pt x="1829" y="193"/>
                  </a:lnTo>
                  <a:cubicBezTo>
                    <a:pt x="1858" y="169"/>
                    <a:pt x="1868" y="125"/>
                    <a:pt x="1858" y="91"/>
                  </a:cubicBezTo>
                  <a:cubicBezTo>
                    <a:pt x="1848" y="48"/>
                    <a:pt x="1814" y="14"/>
                    <a:pt x="1771" y="4"/>
                  </a:cubicBezTo>
                  <a:cubicBezTo>
                    <a:pt x="1761" y="2"/>
                    <a:pt x="1751" y="0"/>
                    <a:pt x="174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773;p42">
              <a:extLst>
                <a:ext uri="{FF2B5EF4-FFF2-40B4-BE49-F238E27FC236}">
                  <a16:creationId xmlns:a16="http://schemas.microsoft.com/office/drawing/2014/main" id="{4ADE0A0D-007C-4004-A0AB-C4CCDA0BD72E}"/>
                </a:ext>
              </a:extLst>
            </p:cNvPr>
            <p:cNvSpPr/>
            <p:nvPr/>
          </p:nvSpPr>
          <p:spPr>
            <a:xfrm>
              <a:off x="-3354125" y="-1719750"/>
              <a:ext cx="40325" cy="38850"/>
            </a:xfrm>
            <a:custGeom>
              <a:avLst/>
              <a:gdLst/>
              <a:ahLst/>
              <a:cxnLst/>
              <a:rect l="l" t="t" r="r" b="b"/>
              <a:pathLst>
                <a:path w="1613" h="1554" extrusionOk="0">
                  <a:moveTo>
                    <a:pt x="1504" y="1"/>
                  </a:moveTo>
                  <a:cubicBezTo>
                    <a:pt x="1488" y="1"/>
                    <a:pt x="1472" y="6"/>
                    <a:pt x="1457" y="20"/>
                  </a:cubicBezTo>
                  <a:lnTo>
                    <a:pt x="49" y="1428"/>
                  </a:lnTo>
                  <a:cubicBezTo>
                    <a:pt x="0" y="1481"/>
                    <a:pt x="51" y="1554"/>
                    <a:pt x="110" y="1554"/>
                  </a:cubicBezTo>
                  <a:cubicBezTo>
                    <a:pt x="127" y="1554"/>
                    <a:pt x="144" y="1548"/>
                    <a:pt x="160" y="1534"/>
                  </a:cubicBezTo>
                  <a:lnTo>
                    <a:pt x="1563" y="131"/>
                  </a:lnTo>
                  <a:cubicBezTo>
                    <a:pt x="1612" y="75"/>
                    <a:pt x="1561" y="1"/>
                    <a:pt x="150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774;p42">
              <a:extLst>
                <a:ext uri="{FF2B5EF4-FFF2-40B4-BE49-F238E27FC236}">
                  <a16:creationId xmlns:a16="http://schemas.microsoft.com/office/drawing/2014/main" id="{B08C074B-D921-41DD-92B0-71667D0F75BD}"/>
                </a:ext>
              </a:extLst>
            </p:cNvPr>
            <p:cNvSpPr/>
            <p:nvPr/>
          </p:nvSpPr>
          <p:spPr>
            <a:xfrm>
              <a:off x="-3354600" y="-1720800"/>
              <a:ext cx="41250" cy="40875"/>
            </a:xfrm>
            <a:custGeom>
              <a:avLst/>
              <a:gdLst/>
              <a:ahLst/>
              <a:cxnLst/>
              <a:rect l="l" t="t" r="r" b="b"/>
              <a:pathLst>
                <a:path w="1650" h="1635" extrusionOk="0">
                  <a:moveTo>
                    <a:pt x="1529" y="77"/>
                  </a:moveTo>
                  <a:cubicBezTo>
                    <a:pt x="1539" y="77"/>
                    <a:pt x="1548" y="82"/>
                    <a:pt x="1553" y="91"/>
                  </a:cubicBezTo>
                  <a:cubicBezTo>
                    <a:pt x="1572" y="106"/>
                    <a:pt x="1572" y="130"/>
                    <a:pt x="1553" y="144"/>
                  </a:cubicBezTo>
                  <a:lnTo>
                    <a:pt x="150" y="1547"/>
                  </a:lnTo>
                  <a:cubicBezTo>
                    <a:pt x="145" y="1552"/>
                    <a:pt x="136" y="1557"/>
                    <a:pt x="126" y="1557"/>
                  </a:cubicBezTo>
                  <a:cubicBezTo>
                    <a:pt x="116" y="1557"/>
                    <a:pt x="107" y="1552"/>
                    <a:pt x="97" y="1547"/>
                  </a:cubicBezTo>
                  <a:cubicBezTo>
                    <a:pt x="92" y="1538"/>
                    <a:pt x="87" y="1528"/>
                    <a:pt x="87" y="1518"/>
                  </a:cubicBezTo>
                  <a:cubicBezTo>
                    <a:pt x="83" y="1508"/>
                    <a:pt x="87" y="1499"/>
                    <a:pt x="97" y="1494"/>
                  </a:cubicBezTo>
                  <a:lnTo>
                    <a:pt x="1500" y="91"/>
                  </a:lnTo>
                  <a:cubicBezTo>
                    <a:pt x="1505" y="82"/>
                    <a:pt x="1514" y="77"/>
                    <a:pt x="1524" y="77"/>
                  </a:cubicBezTo>
                  <a:close/>
                  <a:moveTo>
                    <a:pt x="1524" y="1"/>
                  </a:moveTo>
                  <a:cubicBezTo>
                    <a:pt x="1496" y="1"/>
                    <a:pt x="1470" y="11"/>
                    <a:pt x="1451" y="33"/>
                  </a:cubicBezTo>
                  <a:lnTo>
                    <a:pt x="44" y="1441"/>
                  </a:lnTo>
                  <a:cubicBezTo>
                    <a:pt x="0" y="1484"/>
                    <a:pt x="0" y="1557"/>
                    <a:pt x="44" y="1600"/>
                  </a:cubicBezTo>
                  <a:cubicBezTo>
                    <a:pt x="68" y="1620"/>
                    <a:pt x="97" y="1634"/>
                    <a:pt x="126" y="1634"/>
                  </a:cubicBezTo>
                  <a:cubicBezTo>
                    <a:pt x="155" y="1634"/>
                    <a:pt x="184" y="1625"/>
                    <a:pt x="208" y="1600"/>
                  </a:cubicBezTo>
                  <a:lnTo>
                    <a:pt x="1611" y="198"/>
                  </a:lnTo>
                  <a:cubicBezTo>
                    <a:pt x="1640" y="169"/>
                    <a:pt x="1650" y="130"/>
                    <a:pt x="1640" y="91"/>
                  </a:cubicBezTo>
                  <a:cubicBezTo>
                    <a:pt x="1630" y="48"/>
                    <a:pt x="1597" y="19"/>
                    <a:pt x="1553" y="4"/>
                  </a:cubicBezTo>
                  <a:cubicBezTo>
                    <a:pt x="1543" y="2"/>
                    <a:pt x="1534" y="1"/>
                    <a:pt x="152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775;p42">
              <a:extLst>
                <a:ext uri="{FF2B5EF4-FFF2-40B4-BE49-F238E27FC236}">
                  <a16:creationId xmlns:a16="http://schemas.microsoft.com/office/drawing/2014/main" id="{AB52B020-99BB-4A91-A1F1-DB3006218951}"/>
                </a:ext>
              </a:extLst>
            </p:cNvPr>
            <p:cNvSpPr/>
            <p:nvPr/>
          </p:nvSpPr>
          <p:spPr>
            <a:xfrm>
              <a:off x="-3437700" y="-1844600"/>
              <a:ext cx="152125" cy="233150"/>
            </a:xfrm>
            <a:custGeom>
              <a:avLst/>
              <a:gdLst/>
              <a:ahLst/>
              <a:cxnLst/>
              <a:rect l="l" t="t" r="r" b="b"/>
              <a:pathLst>
                <a:path w="6085" h="9326" extrusionOk="0">
                  <a:moveTo>
                    <a:pt x="105" y="0"/>
                  </a:moveTo>
                  <a:cubicBezTo>
                    <a:pt x="52" y="0"/>
                    <a:pt x="1" y="56"/>
                    <a:pt x="35" y="114"/>
                  </a:cubicBezTo>
                  <a:cubicBezTo>
                    <a:pt x="1032" y="1667"/>
                    <a:pt x="4925" y="7742"/>
                    <a:pt x="5922" y="9290"/>
                  </a:cubicBezTo>
                  <a:cubicBezTo>
                    <a:pt x="5938" y="9315"/>
                    <a:pt x="5960" y="9325"/>
                    <a:pt x="5982" y="9325"/>
                  </a:cubicBezTo>
                  <a:cubicBezTo>
                    <a:pt x="6034" y="9325"/>
                    <a:pt x="6085" y="9269"/>
                    <a:pt x="6048" y="9208"/>
                  </a:cubicBezTo>
                  <a:cubicBezTo>
                    <a:pt x="5056" y="7660"/>
                    <a:pt x="1157" y="1585"/>
                    <a:pt x="166" y="32"/>
                  </a:cubicBezTo>
                  <a:cubicBezTo>
                    <a:pt x="149" y="10"/>
                    <a:pt x="127" y="0"/>
                    <a:pt x="105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776;p42">
              <a:extLst>
                <a:ext uri="{FF2B5EF4-FFF2-40B4-BE49-F238E27FC236}">
                  <a16:creationId xmlns:a16="http://schemas.microsoft.com/office/drawing/2014/main" id="{2DD4E987-E220-4B07-8EF3-FD5901A30D90}"/>
                </a:ext>
              </a:extLst>
            </p:cNvPr>
            <p:cNvSpPr/>
            <p:nvPr/>
          </p:nvSpPr>
          <p:spPr>
            <a:xfrm>
              <a:off x="-3438175" y="-1845525"/>
              <a:ext cx="153000" cy="235000"/>
            </a:xfrm>
            <a:custGeom>
              <a:avLst/>
              <a:gdLst/>
              <a:ahLst/>
              <a:cxnLst/>
              <a:rect l="l" t="t" r="r" b="b"/>
              <a:pathLst>
                <a:path w="6120" h="9400" extrusionOk="0">
                  <a:moveTo>
                    <a:pt x="127" y="74"/>
                  </a:moveTo>
                  <a:cubicBezTo>
                    <a:pt x="136" y="74"/>
                    <a:pt x="146" y="79"/>
                    <a:pt x="156" y="93"/>
                  </a:cubicBezTo>
                  <a:lnTo>
                    <a:pt x="6038" y="9269"/>
                  </a:lnTo>
                  <a:cubicBezTo>
                    <a:pt x="6042" y="9274"/>
                    <a:pt x="6042" y="9284"/>
                    <a:pt x="6042" y="9293"/>
                  </a:cubicBezTo>
                  <a:cubicBezTo>
                    <a:pt x="6038" y="9303"/>
                    <a:pt x="6033" y="9313"/>
                    <a:pt x="6023" y="9317"/>
                  </a:cubicBezTo>
                  <a:cubicBezTo>
                    <a:pt x="6013" y="9322"/>
                    <a:pt x="6004" y="9327"/>
                    <a:pt x="5994" y="9327"/>
                  </a:cubicBezTo>
                  <a:cubicBezTo>
                    <a:pt x="5984" y="9322"/>
                    <a:pt x="5980" y="9317"/>
                    <a:pt x="5975" y="9308"/>
                  </a:cubicBezTo>
                  <a:lnTo>
                    <a:pt x="88" y="132"/>
                  </a:lnTo>
                  <a:cubicBezTo>
                    <a:pt x="83" y="122"/>
                    <a:pt x="78" y="108"/>
                    <a:pt x="88" y="98"/>
                  </a:cubicBezTo>
                  <a:cubicBezTo>
                    <a:pt x="93" y="84"/>
                    <a:pt x="107" y="74"/>
                    <a:pt x="127" y="74"/>
                  </a:cubicBezTo>
                  <a:close/>
                  <a:moveTo>
                    <a:pt x="129" y="1"/>
                  </a:moveTo>
                  <a:cubicBezTo>
                    <a:pt x="125" y="1"/>
                    <a:pt x="121" y="1"/>
                    <a:pt x="117" y="1"/>
                  </a:cubicBezTo>
                  <a:cubicBezTo>
                    <a:pt x="74" y="1"/>
                    <a:pt x="35" y="26"/>
                    <a:pt x="15" y="64"/>
                  </a:cubicBezTo>
                  <a:cubicBezTo>
                    <a:pt x="1" y="98"/>
                    <a:pt x="1" y="142"/>
                    <a:pt x="25" y="175"/>
                  </a:cubicBezTo>
                  <a:lnTo>
                    <a:pt x="5907" y="9351"/>
                  </a:lnTo>
                  <a:cubicBezTo>
                    <a:pt x="5926" y="9380"/>
                    <a:pt x="5960" y="9400"/>
                    <a:pt x="5999" y="9400"/>
                  </a:cubicBezTo>
                  <a:cubicBezTo>
                    <a:pt x="6023" y="9400"/>
                    <a:pt x="6042" y="9395"/>
                    <a:pt x="6062" y="9380"/>
                  </a:cubicBezTo>
                  <a:cubicBezTo>
                    <a:pt x="6086" y="9366"/>
                    <a:pt x="6105" y="9342"/>
                    <a:pt x="6115" y="9317"/>
                  </a:cubicBezTo>
                  <a:cubicBezTo>
                    <a:pt x="6120" y="9284"/>
                    <a:pt x="6115" y="9255"/>
                    <a:pt x="6100" y="9226"/>
                  </a:cubicBezTo>
                  <a:lnTo>
                    <a:pt x="214" y="50"/>
                  </a:lnTo>
                  <a:cubicBezTo>
                    <a:pt x="196" y="19"/>
                    <a:pt x="163" y="1"/>
                    <a:pt x="129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777;p42">
              <a:extLst>
                <a:ext uri="{FF2B5EF4-FFF2-40B4-BE49-F238E27FC236}">
                  <a16:creationId xmlns:a16="http://schemas.microsoft.com/office/drawing/2014/main" id="{92B48993-3923-4615-9157-4026B7BE0260}"/>
                </a:ext>
              </a:extLst>
            </p:cNvPr>
            <p:cNvSpPr/>
            <p:nvPr/>
          </p:nvSpPr>
          <p:spPr>
            <a:xfrm>
              <a:off x="-3479050" y="-1803500"/>
              <a:ext cx="234800" cy="150925"/>
            </a:xfrm>
            <a:custGeom>
              <a:avLst/>
              <a:gdLst/>
              <a:ahLst/>
              <a:cxnLst/>
              <a:rect l="l" t="t" r="r" b="b"/>
              <a:pathLst>
                <a:path w="9392" h="6037" extrusionOk="0">
                  <a:moveTo>
                    <a:pt x="109" y="0"/>
                  </a:moveTo>
                  <a:cubicBezTo>
                    <a:pt x="42" y="0"/>
                    <a:pt x="0" y="95"/>
                    <a:pt x="69" y="139"/>
                  </a:cubicBezTo>
                  <a:lnTo>
                    <a:pt x="9245" y="6026"/>
                  </a:lnTo>
                  <a:cubicBezTo>
                    <a:pt x="9258" y="6034"/>
                    <a:pt x="9271" y="6037"/>
                    <a:pt x="9283" y="6037"/>
                  </a:cubicBezTo>
                  <a:cubicBezTo>
                    <a:pt x="9348" y="6037"/>
                    <a:pt x="9392" y="5944"/>
                    <a:pt x="9327" y="5895"/>
                  </a:cubicBezTo>
                  <a:lnTo>
                    <a:pt x="151" y="13"/>
                  </a:lnTo>
                  <a:cubicBezTo>
                    <a:pt x="136" y="4"/>
                    <a:pt x="122" y="0"/>
                    <a:pt x="109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778;p42">
              <a:extLst>
                <a:ext uri="{FF2B5EF4-FFF2-40B4-BE49-F238E27FC236}">
                  <a16:creationId xmlns:a16="http://schemas.microsoft.com/office/drawing/2014/main" id="{B07C3304-028C-4BC0-9B17-3A1CBA7E2D32}"/>
                </a:ext>
              </a:extLst>
            </p:cNvPr>
            <p:cNvSpPr/>
            <p:nvPr/>
          </p:nvSpPr>
          <p:spPr>
            <a:xfrm>
              <a:off x="-3479150" y="-1804450"/>
              <a:ext cx="235450" cy="152825"/>
            </a:xfrm>
            <a:custGeom>
              <a:avLst/>
              <a:gdLst/>
              <a:ahLst/>
              <a:cxnLst/>
              <a:rect l="l" t="t" r="r" b="b"/>
              <a:pathLst>
                <a:path w="9418" h="6113" extrusionOk="0">
                  <a:moveTo>
                    <a:pt x="114" y="75"/>
                  </a:moveTo>
                  <a:cubicBezTo>
                    <a:pt x="121" y="75"/>
                    <a:pt x="129" y="77"/>
                    <a:pt x="136" y="80"/>
                  </a:cubicBezTo>
                  <a:lnTo>
                    <a:pt x="9307" y="5962"/>
                  </a:lnTo>
                  <a:cubicBezTo>
                    <a:pt x="9321" y="5967"/>
                    <a:pt x="9326" y="5982"/>
                    <a:pt x="9326" y="5991"/>
                  </a:cubicBezTo>
                  <a:cubicBezTo>
                    <a:pt x="9326" y="6011"/>
                    <a:pt x="9316" y="6025"/>
                    <a:pt x="9302" y="6030"/>
                  </a:cubicBezTo>
                  <a:cubicBezTo>
                    <a:pt x="9297" y="6032"/>
                    <a:pt x="9291" y="6034"/>
                    <a:pt x="9285" y="6034"/>
                  </a:cubicBezTo>
                  <a:cubicBezTo>
                    <a:pt x="9279" y="6034"/>
                    <a:pt x="9273" y="6032"/>
                    <a:pt x="9268" y="6030"/>
                  </a:cubicBezTo>
                  <a:lnTo>
                    <a:pt x="92" y="148"/>
                  </a:lnTo>
                  <a:lnTo>
                    <a:pt x="92" y="143"/>
                  </a:lnTo>
                  <a:cubicBezTo>
                    <a:pt x="73" y="134"/>
                    <a:pt x="68" y="109"/>
                    <a:pt x="82" y="90"/>
                  </a:cubicBezTo>
                  <a:cubicBezTo>
                    <a:pt x="89" y="81"/>
                    <a:pt x="101" y="75"/>
                    <a:pt x="114" y="75"/>
                  </a:cubicBezTo>
                  <a:close/>
                  <a:moveTo>
                    <a:pt x="114" y="0"/>
                  </a:moveTo>
                  <a:cubicBezTo>
                    <a:pt x="99" y="0"/>
                    <a:pt x="83" y="4"/>
                    <a:pt x="68" y="13"/>
                  </a:cubicBezTo>
                  <a:cubicBezTo>
                    <a:pt x="29" y="32"/>
                    <a:pt x="0" y="71"/>
                    <a:pt x="0" y="114"/>
                  </a:cubicBezTo>
                  <a:cubicBezTo>
                    <a:pt x="0" y="153"/>
                    <a:pt x="20" y="192"/>
                    <a:pt x="53" y="211"/>
                  </a:cubicBezTo>
                  <a:lnTo>
                    <a:pt x="9229" y="6093"/>
                  </a:lnTo>
                  <a:cubicBezTo>
                    <a:pt x="9244" y="6107"/>
                    <a:pt x="9268" y="6112"/>
                    <a:pt x="9287" y="6112"/>
                  </a:cubicBezTo>
                  <a:cubicBezTo>
                    <a:pt x="9326" y="6112"/>
                    <a:pt x="9360" y="6093"/>
                    <a:pt x="9384" y="6059"/>
                  </a:cubicBezTo>
                  <a:cubicBezTo>
                    <a:pt x="9418" y="6006"/>
                    <a:pt x="9403" y="5933"/>
                    <a:pt x="9350" y="5904"/>
                  </a:cubicBezTo>
                  <a:lnTo>
                    <a:pt x="174" y="17"/>
                  </a:lnTo>
                  <a:cubicBezTo>
                    <a:pt x="155" y="7"/>
                    <a:pt x="135" y="0"/>
                    <a:pt x="114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779;p42">
              <a:extLst>
                <a:ext uri="{FF2B5EF4-FFF2-40B4-BE49-F238E27FC236}">
                  <a16:creationId xmlns:a16="http://schemas.microsoft.com/office/drawing/2014/main" id="{042B86F3-5159-4A0E-AB8D-9E14A6AF359D}"/>
                </a:ext>
              </a:extLst>
            </p:cNvPr>
            <p:cNvSpPr/>
            <p:nvPr/>
          </p:nvSpPr>
          <p:spPr>
            <a:xfrm>
              <a:off x="-3458325" y="-1823975"/>
              <a:ext cx="193375" cy="191875"/>
            </a:xfrm>
            <a:custGeom>
              <a:avLst/>
              <a:gdLst/>
              <a:ahLst/>
              <a:cxnLst/>
              <a:rect l="l" t="t" r="r" b="b"/>
              <a:pathLst>
                <a:path w="7735" h="7675" extrusionOk="0">
                  <a:moveTo>
                    <a:pt x="7626" y="0"/>
                  </a:moveTo>
                  <a:cubicBezTo>
                    <a:pt x="7610" y="0"/>
                    <a:pt x="7594" y="6"/>
                    <a:pt x="7579" y="20"/>
                  </a:cubicBezTo>
                  <a:lnTo>
                    <a:pt x="52" y="7546"/>
                  </a:lnTo>
                  <a:cubicBezTo>
                    <a:pt x="0" y="7602"/>
                    <a:pt x="48" y="7675"/>
                    <a:pt x="106" y="7675"/>
                  </a:cubicBezTo>
                  <a:cubicBezTo>
                    <a:pt x="124" y="7675"/>
                    <a:pt x="142" y="7668"/>
                    <a:pt x="159" y="7653"/>
                  </a:cubicBezTo>
                  <a:lnTo>
                    <a:pt x="7685" y="131"/>
                  </a:lnTo>
                  <a:cubicBezTo>
                    <a:pt x="7734" y="74"/>
                    <a:pt x="7683" y="0"/>
                    <a:pt x="762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780;p42">
              <a:extLst>
                <a:ext uri="{FF2B5EF4-FFF2-40B4-BE49-F238E27FC236}">
                  <a16:creationId xmlns:a16="http://schemas.microsoft.com/office/drawing/2014/main" id="{E7C8309A-B5D3-4819-ACC1-EF5A8CEB5567}"/>
                </a:ext>
              </a:extLst>
            </p:cNvPr>
            <p:cNvSpPr/>
            <p:nvPr/>
          </p:nvSpPr>
          <p:spPr>
            <a:xfrm>
              <a:off x="-3458850" y="-1824975"/>
              <a:ext cx="194250" cy="193900"/>
            </a:xfrm>
            <a:custGeom>
              <a:avLst/>
              <a:gdLst/>
              <a:ahLst/>
              <a:cxnLst/>
              <a:rect l="l" t="t" r="r" b="b"/>
              <a:pathLst>
                <a:path w="7770" h="7756" extrusionOk="0">
                  <a:moveTo>
                    <a:pt x="7648" y="74"/>
                  </a:moveTo>
                  <a:cubicBezTo>
                    <a:pt x="7658" y="79"/>
                    <a:pt x="7668" y="84"/>
                    <a:pt x="7677" y="89"/>
                  </a:cubicBezTo>
                  <a:cubicBezTo>
                    <a:pt x="7682" y="98"/>
                    <a:pt x="7687" y="103"/>
                    <a:pt x="7687" y="118"/>
                  </a:cubicBezTo>
                  <a:cubicBezTo>
                    <a:pt x="7687" y="127"/>
                    <a:pt x="7687" y="137"/>
                    <a:pt x="7677" y="142"/>
                  </a:cubicBezTo>
                  <a:lnTo>
                    <a:pt x="151" y="7668"/>
                  </a:lnTo>
                  <a:cubicBezTo>
                    <a:pt x="143" y="7676"/>
                    <a:pt x="135" y="7679"/>
                    <a:pt x="126" y="7679"/>
                  </a:cubicBezTo>
                  <a:cubicBezTo>
                    <a:pt x="97" y="7679"/>
                    <a:pt x="71" y="7641"/>
                    <a:pt x="98" y="7615"/>
                  </a:cubicBezTo>
                  <a:lnTo>
                    <a:pt x="7624" y="89"/>
                  </a:lnTo>
                  <a:cubicBezTo>
                    <a:pt x="7629" y="79"/>
                    <a:pt x="7639" y="79"/>
                    <a:pt x="7648" y="79"/>
                  </a:cubicBezTo>
                  <a:lnTo>
                    <a:pt x="7648" y="74"/>
                  </a:lnTo>
                  <a:close/>
                  <a:moveTo>
                    <a:pt x="7645" y="1"/>
                  </a:moveTo>
                  <a:cubicBezTo>
                    <a:pt x="7617" y="1"/>
                    <a:pt x="7592" y="14"/>
                    <a:pt x="7571" y="35"/>
                  </a:cubicBezTo>
                  <a:lnTo>
                    <a:pt x="44" y="7562"/>
                  </a:lnTo>
                  <a:cubicBezTo>
                    <a:pt x="1" y="7605"/>
                    <a:pt x="1" y="7678"/>
                    <a:pt x="44" y="7722"/>
                  </a:cubicBezTo>
                  <a:cubicBezTo>
                    <a:pt x="69" y="7741"/>
                    <a:pt x="98" y="7755"/>
                    <a:pt x="127" y="7755"/>
                  </a:cubicBezTo>
                  <a:cubicBezTo>
                    <a:pt x="160" y="7755"/>
                    <a:pt x="185" y="7741"/>
                    <a:pt x="209" y="7722"/>
                  </a:cubicBezTo>
                  <a:lnTo>
                    <a:pt x="7735" y="195"/>
                  </a:lnTo>
                  <a:cubicBezTo>
                    <a:pt x="7755" y="171"/>
                    <a:pt x="7769" y="142"/>
                    <a:pt x="7769" y="108"/>
                  </a:cubicBezTo>
                  <a:cubicBezTo>
                    <a:pt x="7759" y="50"/>
                    <a:pt x="7716" y="6"/>
                    <a:pt x="7658" y="2"/>
                  </a:cubicBezTo>
                  <a:cubicBezTo>
                    <a:pt x="7653" y="1"/>
                    <a:pt x="7649" y="1"/>
                    <a:pt x="7645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781;p42">
              <a:extLst>
                <a:ext uri="{FF2B5EF4-FFF2-40B4-BE49-F238E27FC236}">
                  <a16:creationId xmlns:a16="http://schemas.microsoft.com/office/drawing/2014/main" id="{0301E1FD-5268-4E3C-8C94-31859F84D377}"/>
                </a:ext>
              </a:extLst>
            </p:cNvPr>
            <p:cNvSpPr/>
            <p:nvPr/>
          </p:nvSpPr>
          <p:spPr>
            <a:xfrm>
              <a:off x="-3297750" y="-1853000"/>
              <a:ext cx="61825" cy="60375"/>
            </a:xfrm>
            <a:custGeom>
              <a:avLst/>
              <a:gdLst/>
              <a:ahLst/>
              <a:cxnLst/>
              <a:rect l="l" t="t" r="r" b="b"/>
              <a:pathLst>
                <a:path w="2473" h="2415" extrusionOk="0">
                  <a:moveTo>
                    <a:pt x="110" y="0"/>
                  </a:moveTo>
                  <a:cubicBezTo>
                    <a:pt x="50" y="0"/>
                    <a:pt x="0" y="74"/>
                    <a:pt x="53" y="131"/>
                  </a:cubicBezTo>
                  <a:lnTo>
                    <a:pt x="2312" y="2395"/>
                  </a:lnTo>
                  <a:cubicBezTo>
                    <a:pt x="2328" y="2409"/>
                    <a:pt x="2345" y="2414"/>
                    <a:pt x="2362" y="2414"/>
                  </a:cubicBezTo>
                  <a:cubicBezTo>
                    <a:pt x="2421" y="2414"/>
                    <a:pt x="2472" y="2340"/>
                    <a:pt x="2423" y="2284"/>
                  </a:cubicBezTo>
                  <a:lnTo>
                    <a:pt x="159" y="20"/>
                  </a:lnTo>
                  <a:cubicBezTo>
                    <a:pt x="143" y="6"/>
                    <a:pt x="126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782;p42">
              <a:extLst>
                <a:ext uri="{FF2B5EF4-FFF2-40B4-BE49-F238E27FC236}">
                  <a16:creationId xmlns:a16="http://schemas.microsoft.com/office/drawing/2014/main" id="{1FD990E2-AE7C-4433-AF7C-B9EBA761C353}"/>
                </a:ext>
              </a:extLst>
            </p:cNvPr>
            <p:cNvSpPr/>
            <p:nvPr/>
          </p:nvSpPr>
          <p:spPr>
            <a:xfrm>
              <a:off x="-3299200" y="-1854000"/>
              <a:ext cx="63600" cy="62325"/>
            </a:xfrm>
            <a:custGeom>
              <a:avLst/>
              <a:gdLst/>
              <a:ahLst/>
              <a:cxnLst/>
              <a:rect l="l" t="t" r="r" b="b"/>
              <a:pathLst>
                <a:path w="2544" h="2493" extrusionOk="0">
                  <a:moveTo>
                    <a:pt x="164" y="79"/>
                  </a:moveTo>
                  <a:cubicBezTo>
                    <a:pt x="174" y="79"/>
                    <a:pt x="184" y="79"/>
                    <a:pt x="193" y="89"/>
                  </a:cubicBezTo>
                  <a:lnTo>
                    <a:pt x="2452" y="2353"/>
                  </a:lnTo>
                  <a:cubicBezTo>
                    <a:pt x="2462" y="2357"/>
                    <a:pt x="2467" y="2372"/>
                    <a:pt x="2462" y="2386"/>
                  </a:cubicBezTo>
                  <a:cubicBezTo>
                    <a:pt x="2462" y="2401"/>
                    <a:pt x="2447" y="2411"/>
                    <a:pt x="2433" y="2415"/>
                  </a:cubicBezTo>
                  <a:cubicBezTo>
                    <a:pt x="2430" y="2417"/>
                    <a:pt x="2427" y="2417"/>
                    <a:pt x="2424" y="2417"/>
                  </a:cubicBezTo>
                  <a:cubicBezTo>
                    <a:pt x="2416" y="2417"/>
                    <a:pt x="2406" y="2413"/>
                    <a:pt x="2399" y="2406"/>
                  </a:cubicBezTo>
                  <a:lnTo>
                    <a:pt x="135" y="142"/>
                  </a:lnTo>
                  <a:cubicBezTo>
                    <a:pt x="121" y="128"/>
                    <a:pt x="121" y="103"/>
                    <a:pt x="135" y="89"/>
                  </a:cubicBezTo>
                  <a:cubicBezTo>
                    <a:pt x="145" y="84"/>
                    <a:pt x="155" y="79"/>
                    <a:pt x="164" y="79"/>
                  </a:cubicBezTo>
                  <a:close/>
                  <a:moveTo>
                    <a:pt x="163" y="1"/>
                  </a:moveTo>
                  <a:cubicBezTo>
                    <a:pt x="75" y="1"/>
                    <a:pt x="0" y="114"/>
                    <a:pt x="82" y="195"/>
                  </a:cubicBezTo>
                  <a:lnTo>
                    <a:pt x="2346" y="2459"/>
                  </a:lnTo>
                  <a:cubicBezTo>
                    <a:pt x="2365" y="2478"/>
                    <a:pt x="2394" y="2493"/>
                    <a:pt x="2423" y="2493"/>
                  </a:cubicBezTo>
                  <a:cubicBezTo>
                    <a:pt x="2433" y="2493"/>
                    <a:pt x="2442" y="2493"/>
                    <a:pt x="2452" y="2488"/>
                  </a:cubicBezTo>
                  <a:cubicBezTo>
                    <a:pt x="2491" y="2478"/>
                    <a:pt x="2525" y="2444"/>
                    <a:pt x="2534" y="2406"/>
                  </a:cubicBezTo>
                  <a:cubicBezTo>
                    <a:pt x="2544" y="2367"/>
                    <a:pt x="2534" y="2324"/>
                    <a:pt x="2505" y="2299"/>
                  </a:cubicBezTo>
                  <a:lnTo>
                    <a:pt x="242" y="36"/>
                  </a:lnTo>
                  <a:cubicBezTo>
                    <a:pt x="217" y="11"/>
                    <a:pt x="189" y="1"/>
                    <a:pt x="163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783;p42">
              <a:extLst>
                <a:ext uri="{FF2B5EF4-FFF2-40B4-BE49-F238E27FC236}">
                  <a16:creationId xmlns:a16="http://schemas.microsoft.com/office/drawing/2014/main" id="{20F637CC-6F9C-428E-BC6D-54ECDBE29798}"/>
                </a:ext>
              </a:extLst>
            </p:cNvPr>
            <p:cNvSpPr/>
            <p:nvPr/>
          </p:nvSpPr>
          <p:spPr>
            <a:xfrm>
              <a:off x="-3311900" y="-1833600"/>
              <a:ext cx="56650" cy="55125"/>
            </a:xfrm>
            <a:custGeom>
              <a:avLst/>
              <a:gdLst/>
              <a:ahLst/>
              <a:cxnLst/>
              <a:rect l="l" t="t" r="r" b="b"/>
              <a:pathLst>
                <a:path w="2266" h="2205" extrusionOk="0">
                  <a:moveTo>
                    <a:pt x="110" y="1"/>
                  </a:moveTo>
                  <a:cubicBezTo>
                    <a:pt x="53" y="1"/>
                    <a:pt x="1" y="78"/>
                    <a:pt x="53" y="134"/>
                  </a:cubicBezTo>
                  <a:lnTo>
                    <a:pt x="2104" y="2180"/>
                  </a:lnTo>
                  <a:cubicBezTo>
                    <a:pt x="2120" y="2197"/>
                    <a:pt x="2138" y="2204"/>
                    <a:pt x="2156" y="2204"/>
                  </a:cubicBezTo>
                  <a:cubicBezTo>
                    <a:pt x="2214" y="2204"/>
                    <a:pt x="2266" y="2129"/>
                    <a:pt x="2210" y="2073"/>
                  </a:cubicBezTo>
                  <a:lnTo>
                    <a:pt x="159" y="23"/>
                  </a:ln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784;p42">
              <a:extLst>
                <a:ext uri="{FF2B5EF4-FFF2-40B4-BE49-F238E27FC236}">
                  <a16:creationId xmlns:a16="http://schemas.microsoft.com/office/drawing/2014/main" id="{1730EC94-9350-4C8C-AB1C-159D1C679EB2}"/>
                </a:ext>
              </a:extLst>
            </p:cNvPr>
            <p:cNvSpPr/>
            <p:nvPr/>
          </p:nvSpPr>
          <p:spPr>
            <a:xfrm>
              <a:off x="-3313175" y="-1834475"/>
              <a:ext cx="58350" cy="56950"/>
            </a:xfrm>
            <a:custGeom>
              <a:avLst/>
              <a:gdLst/>
              <a:ahLst/>
              <a:cxnLst/>
              <a:rect l="l" t="t" r="r" b="b"/>
              <a:pathLst>
                <a:path w="2334" h="2278" extrusionOk="0">
                  <a:moveTo>
                    <a:pt x="162" y="77"/>
                  </a:moveTo>
                  <a:cubicBezTo>
                    <a:pt x="172" y="77"/>
                    <a:pt x="177" y="82"/>
                    <a:pt x="186" y="91"/>
                  </a:cubicBezTo>
                  <a:lnTo>
                    <a:pt x="2237" y="2133"/>
                  </a:lnTo>
                  <a:cubicBezTo>
                    <a:pt x="2242" y="2142"/>
                    <a:pt x="2247" y="2157"/>
                    <a:pt x="2247" y="2167"/>
                  </a:cubicBezTo>
                  <a:cubicBezTo>
                    <a:pt x="2242" y="2181"/>
                    <a:pt x="2228" y="2196"/>
                    <a:pt x="2213" y="2200"/>
                  </a:cubicBezTo>
                  <a:cubicBezTo>
                    <a:pt x="2203" y="2200"/>
                    <a:pt x="2189" y="2200"/>
                    <a:pt x="2179" y="2191"/>
                  </a:cubicBezTo>
                  <a:lnTo>
                    <a:pt x="133" y="140"/>
                  </a:lnTo>
                  <a:cubicBezTo>
                    <a:pt x="119" y="125"/>
                    <a:pt x="119" y="101"/>
                    <a:pt x="133" y="87"/>
                  </a:cubicBezTo>
                  <a:cubicBezTo>
                    <a:pt x="138" y="82"/>
                    <a:pt x="148" y="77"/>
                    <a:pt x="162" y="77"/>
                  </a:cubicBezTo>
                  <a:close/>
                  <a:moveTo>
                    <a:pt x="162" y="0"/>
                  </a:moveTo>
                  <a:cubicBezTo>
                    <a:pt x="75" y="0"/>
                    <a:pt x="0" y="111"/>
                    <a:pt x="75" y="193"/>
                  </a:cubicBezTo>
                  <a:lnTo>
                    <a:pt x="2126" y="2244"/>
                  </a:lnTo>
                  <a:cubicBezTo>
                    <a:pt x="2145" y="2263"/>
                    <a:pt x="2174" y="2273"/>
                    <a:pt x="2203" y="2278"/>
                  </a:cubicBezTo>
                  <a:lnTo>
                    <a:pt x="2213" y="2278"/>
                  </a:lnTo>
                  <a:cubicBezTo>
                    <a:pt x="2242" y="2273"/>
                    <a:pt x="2266" y="2258"/>
                    <a:pt x="2286" y="2239"/>
                  </a:cubicBezTo>
                  <a:cubicBezTo>
                    <a:pt x="2334" y="2196"/>
                    <a:pt x="2334" y="2123"/>
                    <a:pt x="2286" y="2079"/>
                  </a:cubicBezTo>
                  <a:lnTo>
                    <a:pt x="239" y="33"/>
                  </a:lnTo>
                  <a:cubicBezTo>
                    <a:pt x="215" y="10"/>
                    <a:pt x="188" y="0"/>
                    <a:pt x="16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785;p42">
              <a:extLst>
                <a:ext uri="{FF2B5EF4-FFF2-40B4-BE49-F238E27FC236}">
                  <a16:creationId xmlns:a16="http://schemas.microsoft.com/office/drawing/2014/main" id="{4FE5B528-04E9-417E-BB7D-10F7C5CE6FF1}"/>
                </a:ext>
              </a:extLst>
            </p:cNvPr>
            <p:cNvSpPr/>
            <p:nvPr/>
          </p:nvSpPr>
          <p:spPr>
            <a:xfrm>
              <a:off x="-3325950" y="-1814075"/>
              <a:ext cx="51075" cy="49625"/>
            </a:xfrm>
            <a:custGeom>
              <a:avLst/>
              <a:gdLst/>
              <a:ahLst/>
              <a:cxnLst/>
              <a:rect l="l" t="t" r="r" b="b"/>
              <a:pathLst>
                <a:path w="2043" h="1985" extrusionOk="0">
                  <a:moveTo>
                    <a:pt x="110" y="1"/>
                  </a:moveTo>
                  <a:cubicBezTo>
                    <a:pt x="51" y="1"/>
                    <a:pt x="0" y="75"/>
                    <a:pt x="49" y="132"/>
                  </a:cubicBezTo>
                  <a:lnTo>
                    <a:pt x="1887" y="1965"/>
                  </a:lnTo>
                  <a:cubicBezTo>
                    <a:pt x="1902" y="1979"/>
                    <a:pt x="1919" y="1984"/>
                    <a:pt x="1935" y="1984"/>
                  </a:cubicBezTo>
                  <a:cubicBezTo>
                    <a:pt x="1992" y="1984"/>
                    <a:pt x="2043" y="1910"/>
                    <a:pt x="1994" y="1854"/>
                  </a:cubicBezTo>
                  <a:lnTo>
                    <a:pt x="160" y="20"/>
                  </a:lnTo>
                  <a:cubicBezTo>
                    <a:pt x="144" y="7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786;p42">
              <a:extLst>
                <a:ext uri="{FF2B5EF4-FFF2-40B4-BE49-F238E27FC236}">
                  <a16:creationId xmlns:a16="http://schemas.microsoft.com/office/drawing/2014/main" id="{ED4774B1-A3AD-4302-818B-2E4130D9F874}"/>
                </a:ext>
              </a:extLst>
            </p:cNvPr>
            <p:cNvSpPr/>
            <p:nvPr/>
          </p:nvSpPr>
          <p:spPr>
            <a:xfrm>
              <a:off x="-3326175" y="-1815050"/>
              <a:ext cx="51900" cy="51550"/>
            </a:xfrm>
            <a:custGeom>
              <a:avLst/>
              <a:gdLst/>
              <a:ahLst/>
              <a:cxnLst/>
              <a:rect l="l" t="t" r="r" b="b"/>
              <a:pathLst>
                <a:path w="2076" h="2062" extrusionOk="0">
                  <a:moveTo>
                    <a:pt x="124" y="77"/>
                  </a:moveTo>
                  <a:cubicBezTo>
                    <a:pt x="131" y="77"/>
                    <a:pt x="138" y="81"/>
                    <a:pt x="145" y="88"/>
                  </a:cubicBezTo>
                  <a:lnTo>
                    <a:pt x="1978" y="1922"/>
                  </a:lnTo>
                  <a:cubicBezTo>
                    <a:pt x="2001" y="1948"/>
                    <a:pt x="1976" y="1984"/>
                    <a:pt x="1948" y="1984"/>
                  </a:cubicBezTo>
                  <a:cubicBezTo>
                    <a:pt x="1940" y="1984"/>
                    <a:pt x="1932" y="1981"/>
                    <a:pt x="1925" y="1975"/>
                  </a:cubicBezTo>
                  <a:lnTo>
                    <a:pt x="92" y="142"/>
                  </a:lnTo>
                  <a:cubicBezTo>
                    <a:pt x="82" y="137"/>
                    <a:pt x="77" y="127"/>
                    <a:pt x="77" y="117"/>
                  </a:cubicBezTo>
                  <a:cubicBezTo>
                    <a:pt x="82" y="93"/>
                    <a:pt x="97" y="79"/>
                    <a:pt x="116" y="79"/>
                  </a:cubicBezTo>
                  <a:cubicBezTo>
                    <a:pt x="119" y="77"/>
                    <a:pt x="121" y="77"/>
                    <a:pt x="124" y="77"/>
                  </a:cubicBezTo>
                  <a:close/>
                  <a:moveTo>
                    <a:pt x="124" y="0"/>
                  </a:moveTo>
                  <a:cubicBezTo>
                    <a:pt x="120" y="0"/>
                    <a:pt x="116" y="1"/>
                    <a:pt x="111" y="1"/>
                  </a:cubicBezTo>
                  <a:cubicBezTo>
                    <a:pt x="82" y="1"/>
                    <a:pt x="58" y="16"/>
                    <a:pt x="39" y="35"/>
                  </a:cubicBezTo>
                  <a:cubicBezTo>
                    <a:pt x="19" y="54"/>
                    <a:pt x="5" y="84"/>
                    <a:pt x="5" y="108"/>
                  </a:cubicBezTo>
                  <a:cubicBezTo>
                    <a:pt x="0" y="142"/>
                    <a:pt x="15" y="171"/>
                    <a:pt x="34" y="195"/>
                  </a:cubicBezTo>
                  <a:lnTo>
                    <a:pt x="1872" y="2028"/>
                  </a:lnTo>
                  <a:cubicBezTo>
                    <a:pt x="1891" y="2052"/>
                    <a:pt x="1916" y="2062"/>
                    <a:pt x="1949" y="2062"/>
                  </a:cubicBezTo>
                  <a:cubicBezTo>
                    <a:pt x="1978" y="2062"/>
                    <a:pt x="2007" y="2047"/>
                    <a:pt x="2032" y="2028"/>
                  </a:cubicBezTo>
                  <a:cubicBezTo>
                    <a:pt x="2075" y="1984"/>
                    <a:pt x="2075" y="1912"/>
                    <a:pt x="2032" y="1868"/>
                  </a:cubicBezTo>
                  <a:lnTo>
                    <a:pt x="198" y="35"/>
                  </a:lnTo>
                  <a:cubicBezTo>
                    <a:pt x="177" y="14"/>
                    <a:pt x="153" y="0"/>
                    <a:pt x="124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787;p42">
              <a:extLst>
                <a:ext uri="{FF2B5EF4-FFF2-40B4-BE49-F238E27FC236}">
                  <a16:creationId xmlns:a16="http://schemas.microsoft.com/office/drawing/2014/main" id="{CAD16602-4BC8-4A6D-98F8-4F5ACEC14A33}"/>
                </a:ext>
              </a:extLst>
            </p:cNvPr>
            <p:cNvSpPr/>
            <p:nvPr/>
          </p:nvSpPr>
          <p:spPr>
            <a:xfrm>
              <a:off x="-3340075" y="-1794675"/>
              <a:ext cx="45725" cy="44250"/>
            </a:xfrm>
            <a:custGeom>
              <a:avLst/>
              <a:gdLst/>
              <a:ahLst/>
              <a:cxnLst/>
              <a:rect l="l" t="t" r="r" b="b"/>
              <a:pathLst>
                <a:path w="1829" h="1770" extrusionOk="0">
                  <a:moveTo>
                    <a:pt x="107" y="1"/>
                  </a:moveTo>
                  <a:cubicBezTo>
                    <a:pt x="49" y="1"/>
                    <a:pt x="1" y="74"/>
                    <a:pt x="53" y="129"/>
                  </a:cubicBezTo>
                  <a:lnTo>
                    <a:pt x="1673" y="1750"/>
                  </a:lnTo>
                  <a:lnTo>
                    <a:pt x="1669" y="1750"/>
                  </a:lnTo>
                  <a:cubicBezTo>
                    <a:pt x="1685" y="1764"/>
                    <a:pt x="1702" y="1770"/>
                    <a:pt x="1719" y="1770"/>
                  </a:cubicBezTo>
                  <a:cubicBezTo>
                    <a:pt x="1778" y="1770"/>
                    <a:pt x="1829" y="1696"/>
                    <a:pt x="1780" y="1643"/>
                  </a:cubicBezTo>
                  <a:lnTo>
                    <a:pt x="159" y="23"/>
                  </a:lnTo>
                  <a:cubicBezTo>
                    <a:pt x="143" y="7"/>
                    <a:pt x="124" y="1"/>
                    <a:pt x="10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788;p42">
              <a:extLst>
                <a:ext uri="{FF2B5EF4-FFF2-40B4-BE49-F238E27FC236}">
                  <a16:creationId xmlns:a16="http://schemas.microsoft.com/office/drawing/2014/main" id="{478E2DCF-E855-4C70-85CF-98C485BFCD61}"/>
                </a:ext>
              </a:extLst>
            </p:cNvPr>
            <p:cNvSpPr/>
            <p:nvPr/>
          </p:nvSpPr>
          <p:spPr>
            <a:xfrm>
              <a:off x="-3340325" y="-1795575"/>
              <a:ext cx="46325" cy="46225"/>
            </a:xfrm>
            <a:custGeom>
              <a:avLst/>
              <a:gdLst/>
              <a:ahLst/>
              <a:cxnLst/>
              <a:rect l="l" t="t" r="r" b="b"/>
              <a:pathLst>
                <a:path w="1853" h="1849" extrusionOk="0">
                  <a:moveTo>
                    <a:pt x="121" y="74"/>
                  </a:moveTo>
                  <a:cubicBezTo>
                    <a:pt x="131" y="74"/>
                    <a:pt x="140" y="78"/>
                    <a:pt x="145" y="88"/>
                  </a:cubicBezTo>
                  <a:lnTo>
                    <a:pt x="1766" y="1704"/>
                  </a:lnTo>
                  <a:cubicBezTo>
                    <a:pt x="1775" y="1713"/>
                    <a:pt x="1775" y="1728"/>
                    <a:pt x="1775" y="1738"/>
                  </a:cubicBezTo>
                  <a:cubicBezTo>
                    <a:pt x="1770" y="1752"/>
                    <a:pt x="1756" y="1767"/>
                    <a:pt x="1741" y="1771"/>
                  </a:cubicBezTo>
                  <a:cubicBezTo>
                    <a:pt x="1732" y="1771"/>
                    <a:pt x="1717" y="1771"/>
                    <a:pt x="1712" y="1762"/>
                  </a:cubicBezTo>
                  <a:lnTo>
                    <a:pt x="92" y="141"/>
                  </a:lnTo>
                  <a:cubicBezTo>
                    <a:pt x="78" y="127"/>
                    <a:pt x="78" y="103"/>
                    <a:pt x="92" y="88"/>
                  </a:cubicBezTo>
                  <a:cubicBezTo>
                    <a:pt x="97" y="83"/>
                    <a:pt x="107" y="78"/>
                    <a:pt x="121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5" y="0"/>
                    <a:pt x="111" y="1"/>
                  </a:cubicBezTo>
                  <a:cubicBezTo>
                    <a:pt x="82" y="1"/>
                    <a:pt x="53" y="16"/>
                    <a:pt x="34" y="35"/>
                  </a:cubicBezTo>
                  <a:cubicBezTo>
                    <a:pt x="15" y="54"/>
                    <a:pt x="5" y="78"/>
                    <a:pt x="0" y="107"/>
                  </a:cubicBezTo>
                  <a:cubicBezTo>
                    <a:pt x="0" y="141"/>
                    <a:pt x="10" y="170"/>
                    <a:pt x="34" y="195"/>
                  </a:cubicBezTo>
                  <a:lnTo>
                    <a:pt x="1654" y="1815"/>
                  </a:lnTo>
                  <a:cubicBezTo>
                    <a:pt x="1674" y="1834"/>
                    <a:pt x="1703" y="1849"/>
                    <a:pt x="1732" y="1849"/>
                  </a:cubicBezTo>
                  <a:cubicBezTo>
                    <a:pt x="1741" y="1849"/>
                    <a:pt x="1751" y="1844"/>
                    <a:pt x="1761" y="1844"/>
                  </a:cubicBezTo>
                  <a:cubicBezTo>
                    <a:pt x="1800" y="1834"/>
                    <a:pt x="1833" y="1800"/>
                    <a:pt x="1843" y="1757"/>
                  </a:cubicBezTo>
                  <a:cubicBezTo>
                    <a:pt x="1853" y="1718"/>
                    <a:pt x="1843" y="1679"/>
                    <a:pt x="1814" y="1650"/>
                  </a:cubicBezTo>
                  <a:lnTo>
                    <a:pt x="194" y="35"/>
                  </a:lnTo>
                  <a:cubicBezTo>
                    <a:pt x="177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789;p42">
              <a:extLst>
                <a:ext uri="{FF2B5EF4-FFF2-40B4-BE49-F238E27FC236}">
                  <a16:creationId xmlns:a16="http://schemas.microsoft.com/office/drawing/2014/main" id="{C9CD30D9-6B24-455A-AB95-A59165B964C7}"/>
                </a:ext>
              </a:extLst>
            </p:cNvPr>
            <p:cNvSpPr/>
            <p:nvPr/>
          </p:nvSpPr>
          <p:spPr>
            <a:xfrm>
              <a:off x="-3354125" y="-1775125"/>
              <a:ext cx="40325" cy="38850"/>
            </a:xfrm>
            <a:custGeom>
              <a:avLst/>
              <a:gdLst/>
              <a:ahLst/>
              <a:cxnLst/>
              <a:rect l="l" t="t" r="r" b="b"/>
              <a:pathLst>
                <a:path w="1613" h="1554" extrusionOk="0">
                  <a:moveTo>
                    <a:pt x="110" y="0"/>
                  </a:moveTo>
                  <a:cubicBezTo>
                    <a:pt x="51" y="0"/>
                    <a:pt x="0" y="73"/>
                    <a:pt x="49" y="126"/>
                  </a:cubicBezTo>
                  <a:lnTo>
                    <a:pt x="1457" y="1534"/>
                  </a:lnTo>
                  <a:cubicBezTo>
                    <a:pt x="1472" y="1548"/>
                    <a:pt x="1488" y="1554"/>
                    <a:pt x="1504" y="1554"/>
                  </a:cubicBezTo>
                  <a:cubicBezTo>
                    <a:pt x="1561" y="1554"/>
                    <a:pt x="1612" y="1479"/>
                    <a:pt x="1563" y="1423"/>
                  </a:cubicBezTo>
                  <a:lnTo>
                    <a:pt x="160" y="20"/>
                  </a:lnTo>
                  <a:cubicBezTo>
                    <a:pt x="144" y="6"/>
                    <a:pt x="127" y="0"/>
                    <a:pt x="11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790;p42">
              <a:extLst>
                <a:ext uri="{FF2B5EF4-FFF2-40B4-BE49-F238E27FC236}">
                  <a16:creationId xmlns:a16="http://schemas.microsoft.com/office/drawing/2014/main" id="{ACA7E26E-E49A-430F-B3C9-A99DD64237C3}"/>
                </a:ext>
              </a:extLst>
            </p:cNvPr>
            <p:cNvSpPr/>
            <p:nvPr/>
          </p:nvSpPr>
          <p:spPr>
            <a:xfrm>
              <a:off x="-3354725" y="-1776125"/>
              <a:ext cx="41500" cy="40800"/>
            </a:xfrm>
            <a:custGeom>
              <a:avLst/>
              <a:gdLst/>
              <a:ahLst/>
              <a:cxnLst/>
              <a:rect l="l" t="t" r="r" b="b"/>
              <a:pathLst>
                <a:path w="1660" h="1632" extrusionOk="0">
                  <a:moveTo>
                    <a:pt x="131" y="74"/>
                  </a:moveTo>
                  <a:cubicBezTo>
                    <a:pt x="141" y="79"/>
                    <a:pt x="150" y="79"/>
                    <a:pt x="155" y="89"/>
                  </a:cubicBezTo>
                  <a:lnTo>
                    <a:pt x="1558" y="1492"/>
                  </a:lnTo>
                  <a:cubicBezTo>
                    <a:pt x="1577" y="1506"/>
                    <a:pt x="1577" y="1530"/>
                    <a:pt x="1558" y="1545"/>
                  </a:cubicBezTo>
                  <a:cubicBezTo>
                    <a:pt x="1553" y="1552"/>
                    <a:pt x="1545" y="1556"/>
                    <a:pt x="1536" y="1556"/>
                  </a:cubicBezTo>
                  <a:cubicBezTo>
                    <a:pt x="1527" y="1556"/>
                    <a:pt x="1517" y="1552"/>
                    <a:pt x="1510" y="1545"/>
                  </a:cubicBezTo>
                  <a:lnTo>
                    <a:pt x="102" y="142"/>
                  </a:lnTo>
                  <a:cubicBezTo>
                    <a:pt x="97" y="132"/>
                    <a:pt x="92" y="123"/>
                    <a:pt x="92" y="113"/>
                  </a:cubicBezTo>
                  <a:cubicBezTo>
                    <a:pt x="92" y="103"/>
                    <a:pt x="97" y="94"/>
                    <a:pt x="107" y="89"/>
                  </a:cubicBezTo>
                  <a:cubicBezTo>
                    <a:pt x="112" y="84"/>
                    <a:pt x="121" y="79"/>
                    <a:pt x="131" y="74"/>
                  </a:cubicBezTo>
                  <a:close/>
                  <a:moveTo>
                    <a:pt x="134" y="1"/>
                  </a:moveTo>
                  <a:cubicBezTo>
                    <a:pt x="130" y="1"/>
                    <a:pt x="126" y="1"/>
                    <a:pt x="121" y="2"/>
                  </a:cubicBezTo>
                  <a:cubicBezTo>
                    <a:pt x="92" y="2"/>
                    <a:pt x="68" y="16"/>
                    <a:pt x="49" y="36"/>
                  </a:cubicBezTo>
                  <a:cubicBezTo>
                    <a:pt x="1" y="79"/>
                    <a:pt x="1" y="152"/>
                    <a:pt x="49" y="195"/>
                  </a:cubicBezTo>
                  <a:lnTo>
                    <a:pt x="1452" y="1598"/>
                  </a:lnTo>
                  <a:cubicBezTo>
                    <a:pt x="1471" y="1622"/>
                    <a:pt x="1500" y="1632"/>
                    <a:pt x="1529" y="1632"/>
                  </a:cubicBezTo>
                  <a:cubicBezTo>
                    <a:pt x="1558" y="1632"/>
                    <a:pt x="1587" y="1617"/>
                    <a:pt x="1611" y="1598"/>
                  </a:cubicBezTo>
                  <a:cubicBezTo>
                    <a:pt x="1660" y="1554"/>
                    <a:pt x="1660" y="1482"/>
                    <a:pt x="1611" y="1438"/>
                  </a:cubicBezTo>
                  <a:lnTo>
                    <a:pt x="209" y="36"/>
                  </a:lnTo>
                  <a:cubicBezTo>
                    <a:pt x="187" y="15"/>
                    <a:pt x="163" y="1"/>
                    <a:pt x="13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791;p42">
              <a:extLst>
                <a:ext uri="{FF2B5EF4-FFF2-40B4-BE49-F238E27FC236}">
                  <a16:creationId xmlns:a16="http://schemas.microsoft.com/office/drawing/2014/main" id="{38A40919-D54C-48DC-AE1B-78C0E7898E2C}"/>
                </a:ext>
              </a:extLst>
            </p:cNvPr>
            <p:cNvSpPr/>
            <p:nvPr/>
          </p:nvSpPr>
          <p:spPr>
            <a:xfrm>
              <a:off x="-3487375" y="-1663400"/>
              <a:ext cx="61800" cy="60325"/>
            </a:xfrm>
            <a:custGeom>
              <a:avLst/>
              <a:gdLst/>
              <a:ahLst/>
              <a:cxnLst/>
              <a:rect l="l" t="t" r="r" b="b"/>
              <a:pathLst>
                <a:path w="2472" h="2413" extrusionOk="0">
                  <a:moveTo>
                    <a:pt x="110" y="1"/>
                  </a:moveTo>
                  <a:cubicBezTo>
                    <a:pt x="51" y="1"/>
                    <a:pt x="1" y="74"/>
                    <a:pt x="54" y="127"/>
                  </a:cubicBezTo>
                  <a:lnTo>
                    <a:pt x="2317" y="2390"/>
                  </a:lnTo>
                  <a:cubicBezTo>
                    <a:pt x="2333" y="2406"/>
                    <a:pt x="2350" y="2413"/>
                    <a:pt x="2367" y="2413"/>
                  </a:cubicBezTo>
                  <a:cubicBezTo>
                    <a:pt x="2423" y="2413"/>
                    <a:pt x="2472" y="2340"/>
                    <a:pt x="2424" y="2284"/>
                  </a:cubicBezTo>
                  <a:lnTo>
                    <a:pt x="160" y="20"/>
                  </a:lnTo>
                  <a:cubicBezTo>
                    <a:pt x="144" y="6"/>
                    <a:pt x="127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792;p42">
              <a:extLst>
                <a:ext uri="{FF2B5EF4-FFF2-40B4-BE49-F238E27FC236}">
                  <a16:creationId xmlns:a16="http://schemas.microsoft.com/office/drawing/2014/main" id="{9D67F086-4412-4CE2-A1AC-B13457A13B87}"/>
                </a:ext>
              </a:extLst>
            </p:cNvPr>
            <p:cNvSpPr/>
            <p:nvPr/>
          </p:nvSpPr>
          <p:spPr>
            <a:xfrm>
              <a:off x="-3487625" y="-1664375"/>
              <a:ext cx="62675" cy="62325"/>
            </a:xfrm>
            <a:custGeom>
              <a:avLst/>
              <a:gdLst/>
              <a:ahLst/>
              <a:cxnLst/>
              <a:rect l="l" t="t" r="r" b="b"/>
              <a:pathLst>
                <a:path w="2507" h="2493" extrusionOk="0">
                  <a:moveTo>
                    <a:pt x="122" y="74"/>
                  </a:moveTo>
                  <a:cubicBezTo>
                    <a:pt x="131" y="79"/>
                    <a:pt x="136" y="79"/>
                    <a:pt x="146" y="83"/>
                  </a:cubicBezTo>
                  <a:lnTo>
                    <a:pt x="2405" y="2347"/>
                  </a:lnTo>
                  <a:cubicBezTo>
                    <a:pt x="2419" y="2362"/>
                    <a:pt x="2419" y="2386"/>
                    <a:pt x="2405" y="2400"/>
                  </a:cubicBezTo>
                  <a:cubicBezTo>
                    <a:pt x="2397" y="2408"/>
                    <a:pt x="2388" y="2411"/>
                    <a:pt x="2379" y="2411"/>
                  </a:cubicBezTo>
                  <a:cubicBezTo>
                    <a:pt x="2370" y="2411"/>
                    <a:pt x="2361" y="2408"/>
                    <a:pt x="2356" y="2400"/>
                  </a:cubicBezTo>
                  <a:lnTo>
                    <a:pt x="93" y="137"/>
                  </a:lnTo>
                  <a:cubicBezTo>
                    <a:pt x="78" y="122"/>
                    <a:pt x="78" y="98"/>
                    <a:pt x="93" y="83"/>
                  </a:cubicBezTo>
                  <a:cubicBezTo>
                    <a:pt x="97" y="79"/>
                    <a:pt x="107" y="74"/>
                    <a:pt x="117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6" y="1"/>
                    <a:pt x="112" y="1"/>
                  </a:cubicBezTo>
                  <a:cubicBezTo>
                    <a:pt x="54" y="6"/>
                    <a:pt x="5" y="50"/>
                    <a:pt x="1" y="108"/>
                  </a:cubicBezTo>
                  <a:cubicBezTo>
                    <a:pt x="1" y="141"/>
                    <a:pt x="10" y="171"/>
                    <a:pt x="34" y="195"/>
                  </a:cubicBezTo>
                  <a:lnTo>
                    <a:pt x="2298" y="2458"/>
                  </a:lnTo>
                  <a:cubicBezTo>
                    <a:pt x="2318" y="2478"/>
                    <a:pt x="2347" y="2492"/>
                    <a:pt x="2376" y="2492"/>
                  </a:cubicBezTo>
                  <a:cubicBezTo>
                    <a:pt x="2409" y="2492"/>
                    <a:pt x="2439" y="2478"/>
                    <a:pt x="2458" y="2454"/>
                  </a:cubicBezTo>
                  <a:cubicBezTo>
                    <a:pt x="2506" y="2415"/>
                    <a:pt x="2506" y="2338"/>
                    <a:pt x="2458" y="2299"/>
                  </a:cubicBezTo>
                  <a:lnTo>
                    <a:pt x="199" y="35"/>
                  </a:lnTo>
                  <a:cubicBezTo>
                    <a:pt x="178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793;p42">
              <a:extLst>
                <a:ext uri="{FF2B5EF4-FFF2-40B4-BE49-F238E27FC236}">
                  <a16:creationId xmlns:a16="http://schemas.microsoft.com/office/drawing/2014/main" id="{3B696762-61F1-4159-A211-C9ABB51167A3}"/>
                </a:ext>
              </a:extLst>
            </p:cNvPr>
            <p:cNvSpPr/>
            <p:nvPr/>
          </p:nvSpPr>
          <p:spPr>
            <a:xfrm>
              <a:off x="-3467975" y="-1677600"/>
              <a:ext cx="56625" cy="55100"/>
            </a:xfrm>
            <a:custGeom>
              <a:avLst/>
              <a:gdLst/>
              <a:ahLst/>
              <a:cxnLst/>
              <a:rect l="l" t="t" r="r" b="b"/>
              <a:pathLst>
                <a:path w="2265" h="2204" extrusionOk="0">
                  <a:moveTo>
                    <a:pt x="111" y="1"/>
                  </a:moveTo>
                  <a:cubicBezTo>
                    <a:pt x="51" y="1"/>
                    <a:pt x="0" y="77"/>
                    <a:pt x="56" y="134"/>
                  </a:cubicBezTo>
                  <a:cubicBezTo>
                    <a:pt x="1357" y="1435"/>
                    <a:pt x="801" y="878"/>
                    <a:pt x="2102" y="2180"/>
                  </a:cubicBezTo>
                  <a:cubicBezTo>
                    <a:pt x="2119" y="2197"/>
                    <a:pt x="2138" y="2204"/>
                    <a:pt x="2157" y="2204"/>
                  </a:cubicBezTo>
                  <a:cubicBezTo>
                    <a:pt x="2215" y="2204"/>
                    <a:pt x="2264" y="2129"/>
                    <a:pt x="2209" y="2073"/>
                  </a:cubicBezTo>
                  <a:lnTo>
                    <a:pt x="163" y="22"/>
                  </a:lnTo>
                  <a:cubicBezTo>
                    <a:pt x="146" y="7"/>
                    <a:pt x="128" y="1"/>
                    <a:pt x="111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794;p42">
              <a:extLst>
                <a:ext uri="{FF2B5EF4-FFF2-40B4-BE49-F238E27FC236}">
                  <a16:creationId xmlns:a16="http://schemas.microsoft.com/office/drawing/2014/main" id="{0D0FF587-966C-408D-A379-F161F2DDAEDC}"/>
                </a:ext>
              </a:extLst>
            </p:cNvPr>
            <p:cNvSpPr/>
            <p:nvPr/>
          </p:nvSpPr>
          <p:spPr>
            <a:xfrm>
              <a:off x="-3469175" y="-1678375"/>
              <a:ext cx="58000" cy="56850"/>
            </a:xfrm>
            <a:custGeom>
              <a:avLst/>
              <a:gdLst/>
              <a:ahLst/>
              <a:cxnLst/>
              <a:rect l="l" t="t" r="r" b="b"/>
              <a:pathLst>
                <a:path w="2320" h="2274" extrusionOk="0">
                  <a:moveTo>
                    <a:pt x="157" y="73"/>
                  </a:moveTo>
                  <a:cubicBezTo>
                    <a:pt x="167" y="73"/>
                    <a:pt x="177" y="78"/>
                    <a:pt x="187" y="82"/>
                  </a:cubicBezTo>
                  <a:lnTo>
                    <a:pt x="2233" y="2133"/>
                  </a:lnTo>
                  <a:cubicBezTo>
                    <a:pt x="2242" y="2138"/>
                    <a:pt x="2247" y="2148"/>
                    <a:pt x="2247" y="2157"/>
                  </a:cubicBezTo>
                  <a:cubicBezTo>
                    <a:pt x="2242" y="2167"/>
                    <a:pt x="2237" y="2177"/>
                    <a:pt x="2233" y="2182"/>
                  </a:cubicBezTo>
                  <a:cubicBezTo>
                    <a:pt x="2223" y="2191"/>
                    <a:pt x="2218" y="2196"/>
                    <a:pt x="2208" y="2196"/>
                  </a:cubicBezTo>
                  <a:cubicBezTo>
                    <a:pt x="2194" y="2196"/>
                    <a:pt x="2184" y="2191"/>
                    <a:pt x="2179" y="2186"/>
                  </a:cubicBezTo>
                  <a:lnTo>
                    <a:pt x="133" y="136"/>
                  </a:lnTo>
                  <a:cubicBezTo>
                    <a:pt x="114" y="121"/>
                    <a:pt x="114" y="97"/>
                    <a:pt x="133" y="87"/>
                  </a:cubicBezTo>
                  <a:cubicBezTo>
                    <a:pt x="138" y="78"/>
                    <a:pt x="148" y="73"/>
                    <a:pt x="157" y="73"/>
                  </a:cubicBezTo>
                  <a:close/>
                  <a:moveTo>
                    <a:pt x="160" y="1"/>
                  </a:moveTo>
                  <a:cubicBezTo>
                    <a:pt x="73" y="1"/>
                    <a:pt x="1" y="112"/>
                    <a:pt x="75" y="194"/>
                  </a:cubicBezTo>
                  <a:lnTo>
                    <a:pt x="2126" y="2240"/>
                  </a:lnTo>
                  <a:cubicBezTo>
                    <a:pt x="2146" y="2259"/>
                    <a:pt x="2175" y="2274"/>
                    <a:pt x="2204" y="2274"/>
                  </a:cubicBezTo>
                  <a:lnTo>
                    <a:pt x="2208" y="2274"/>
                  </a:lnTo>
                  <a:cubicBezTo>
                    <a:pt x="2237" y="2274"/>
                    <a:pt x="2266" y="2259"/>
                    <a:pt x="2286" y="2240"/>
                  </a:cubicBezTo>
                  <a:cubicBezTo>
                    <a:pt x="2305" y="2220"/>
                    <a:pt x="2315" y="2196"/>
                    <a:pt x="2320" y="2167"/>
                  </a:cubicBezTo>
                  <a:cubicBezTo>
                    <a:pt x="2320" y="2133"/>
                    <a:pt x="2310" y="2104"/>
                    <a:pt x="2286" y="2080"/>
                  </a:cubicBezTo>
                  <a:lnTo>
                    <a:pt x="240" y="34"/>
                  </a:lnTo>
                  <a:cubicBezTo>
                    <a:pt x="214" y="11"/>
                    <a:pt x="187" y="1"/>
                    <a:pt x="16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795;p42">
              <a:extLst>
                <a:ext uri="{FF2B5EF4-FFF2-40B4-BE49-F238E27FC236}">
                  <a16:creationId xmlns:a16="http://schemas.microsoft.com/office/drawing/2014/main" id="{E1979C28-0F2A-4BE5-A21D-8515DE597A28}"/>
                </a:ext>
              </a:extLst>
            </p:cNvPr>
            <p:cNvSpPr/>
            <p:nvPr/>
          </p:nvSpPr>
          <p:spPr>
            <a:xfrm>
              <a:off x="-3448425" y="-1691650"/>
              <a:ext cx="51125" cy="49650"/>
            </a:xfrm>
            <a:custGeom>
              <a:avLst/>
              <a:gdLst/>
              <a:ahLst/>
              <a:cxnLst/>
              <a:rect l="l" t="t" r="r" b="b"/>
              <a:pathLst>
                <a:path w="2045" h="1986" extrusionOk="0">
                  <a:moveTo>
                    <a:pt x="107" y="1"/>
                  </a:moveTo>
                  <a:cubicBezTo>
                    <a:pt x="49" y="1"/>
                    <a:pt x="1" y="74"/>
                    <a:pt x="53" y="130"/>
                  </a:cubicBezTo>
                  <a:lnTo>
                    <a:pt x="1886" y="1963"/>
                  </a:lnTo>
                  <a:cubicBezTo>
                    <a:pt x="1903" y="1979"/>
                    <a:pt x="1921" y="1985"/>
                    <a:pt x="1939" y="1985"/>
                  </a:cubicBezTo>
                  <a:cubicBezTo>
                    <a:pt x="1997" y="1985"/>
                    <a:pt x="2045" y="1912"/>
                    <a:pt x="1993" y="1856"/>
                  </a:cubicBezTo>
                  <a:lnTo>
                    <a:pt x="159" y="23"/>
                  </a:lnTo>
                  <a:cubicBezTo>
                    <a:pt x="143" y="8"/>
                    <a:pt x="124" y="1"/>
                    <a:pt x="107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796;p42">
              <a:extLst>
                <a:ext uri="{FF2B5EF4-FFF2-40B4-BE49-F238E27FC236}">
                  <a16:creationId xmlns:a16="http://schemas.microsoft.com/office/drawing/2014/main" id="{01C4A78E-B0B1-4DDC-BB82-A8D300230432}"/>
                </a:ext>
              </a:extLst>
            </p:cNvPr>
            <p:cNvSpPr/>
            <p:nvPr/>
          </p:nvSpPr>
          <p:spPr>
            <a:xfrm>
              <a:off x="-3448675" y="-1692550"/>
              <a:ext cx="51650" cy="51550"/>
            </a:xfrm>
            <a:custGeom>
              <a:avLst/>
              <a:gdLst/>
              <a:ahLst/>
              <a:cxnLst/>
              <a:rect l="l" t="t" r="r" b="b"/>
              <a:pathLst>
                <a:path w="2066" h="2062" extrusionOk="0">
                  <a:moveTo>
                    <a:pt x="116" y="74"/>
                  </a:moveTo>
                  <a:cubicBezTo>
                    <a:pt x="126" y="74"/>
                    <a:pt x="136" y="79"/>
                    <a:pt x="145" y="88"/>
                  </a:cubicBezTo>
                  <a:lnTo>
                    <a:pt x="1979" y="1921"/>
                  </a:lnTo>
                  <a:cubicBezTo>
                    <a:pt x="1988" y="1926"/>
                    <a:pt x="1993" y="1941"/>
                    <a:pt x="1988" y="1951"/>
                  </a:cubicBezTo>
                  <a:cubicBezTo>
                    <a:pt x="1983" y="1970"/>
                    <a:pt x="1974" y="1980"/>
                    <a:pt x="1954" y="1984"/>
                  </a:cubicBezTo>
                  <a:cubicBezTo>
                    <a:pt x="1952" y="1986"/>
                    <a:pt x="1949" y="1986"/>
                    <a:pt x="1946" y="1986"/>
                  </a:cubicBezTo>
                  <a:cubicBezTo>
                    <a:pt x="1938" y="1986"/>
                    <a:pt x="1929" y="1982"/>
                    <a:pt x="1925" y="1975"/>
                  </a:cubicBezTo>
                  <a:lnTo>
                    <a:pt x="92" y="141"/>
                  </a:lnTo>
                  <a:cubicBezTo>
                    <a:pt x="82" y="132"/>
                    <a:pt x="78" y="122"/>
                    <a:pt x="78" y="112"/>
                  </a:cubicBezTo>
                  <a:cubicBezTo>
                    <a:pt x="82" y="103"/>
                    <a:pt x="87" y="93"/>
                    <a:pt x="92" y="88"/>
                  </a:cubicBezTo>
                  <a:cubicBezTo>
                    <a:pt x="97" y="79"/>
                    <a:pt x="107" y="74"/>
                    <a:pt x="116" y="74"/>
                  </a:cubicBezTo>
                  <a:close/>
                  <a:moveTo>
                    <a:pt x="123" y="0"/>
                  </a:moveTo>
                  <a:cubicBezTo>
                    <a:pt x="119" y="0"/>
                    <a:pt x="115" y="1"/>
                    <a:pt x="111" y="1"/>
                  </a:cubicBezTo>
                  <a:cubicBezTo>
                    <a:pt x="82" y="1"/>
                    <a:pt x="53" y="16"/>
                    <a:pt x="34" y="35"/>
                  </a:cubicBezTo>
                  <a:cubicBezTo>
                    <a:pt x="15" y="54"/>
                    <a:pt x="5" y="79"/>
                    <a:pt x="0" y="108"/>
                  </a:cubicBezTo>
                  <a:cubicBezTo>
                    <a:pt x="0" y="141"/>
                    <a:pt x="10" y="170"/>
                    <a:pt x="34" y="195"/>
                  </a:cubicBezTo>
                  <a:lnTo>
                    <a:pt x="1867" y="2028"/>
                  </a:lnTo>
                  <a:cubicBezTo>
                    <a:pt x="1887" y="2047"/>
                    <a:pt x="1916" y="2062"/>
                    <a:pt x="1945" y="2062"/>
                  </a:cubicBezTo>
                  <a:lnTo>
                    <a:pt x="1954" y="2062"/>
                  </a:lnTo>
                  <a:cubicBezTo>
                    <a:pt x="1983" y="2057"/>
                    <a:pt x="2008" y="2047"/>
                    <a:pt x="2027" y="2028"/>
                  </a:cubicBezTo>
                  <a:cubicBezTo>
                    <a:pt x="2046" y="2009"/>
                    <a:pt x="2061" y="1980"/>
                    <a:pt x="2061" y="1951"/>
                  </a:cubicBezTo>
                  <a:cubicBezTo>
                    <a:pt x="2066" y="1921"/>
                    <a:pt x="2051" y="1888"/>
                    <a:pt x="2032" y="1868"/>
                  </a:cubicBezTo>
                  <a:lnTo>
                    <a:pt x="194" y="35"/>
                  </a:lnTo>
                  <a:cubicBezTo>
                    <a:pt x="177" y="14"/>
                    <a:pt x="149" y="0"/>
                    <a:pt x="123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797;p42">
              <a:extLst>
                <a:ext uri="{FF2B5EF4-FFF2-40B4-BE49-F238E27FC236}">
                  <a16:creationId xmlns:a16="http://schemas.microsoft.com/office/drawing/2014/main" id="{CD4AF44C-9549-4182-A8F1-3DF39202C704}"/>
                </a:ext>
              </a:extLst>
            </p:cNvPr>
            <p:cNvSpPr/>
            <p:nvPr/>
          </p:nvSpPr>
          <p:spPr>
            <a:xfrm>
              <a:off x="-3428975" y="-1705675"/>
              <a:ext cx="45850" cy="44300"/>
            </a:xfrm>
            <a:custGeom>
              <a:avLst/>
              <a:gdLst/>
              <a:ahLst/>
              <a:cxnLst/>
              <a:rect l="l" t="t" r="r" b="b"/>
              <a:pathLst>
                <a:path w="1834" h="1772" extrusionOk="0">
                  <a:moveTo>
                    <a:pt x="108" y="1"/>
                  </a:moveTo>
                  <a:cubicBezTo>
                    <a:pt x="49" y="1"/>
                    <a:pt x="1" y="74"/>
                    <a:pt x="49" y="130"/>
                  </a:cubicBezTo>
                  <a:lnTo>
                    <a:pt x="1669" y="1750"/>
                  </a:lnTo>
                  <a:cubicBezTo>
                    <a:pt x="1686" y="1765"/>
                    <a:pt x="1704" y="1772"/>
                    <a:pt x="1721" y="1772"/>
                  </a:cubicBezTo>
                  <a:cubicBezTo>
                    <a:pt x="1781" y="1772"/>
                    <a:pt x="1833" y="1695"/>
                    <a:pt x="1781" y="1639"/>
                  </a:cubicBezTo>
                  <a:lnTo>
                    <a:pt x="160" y="23"/>
                  </a:lnTo>
                  <a:cubicBezTo>
                    <a:pt x="143" y="7"/>
                    <a:pt x="125" y="1"/>
                    <a:pt x="108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798;p42">
              <a:extLst>
                <a:ext uri="{FF2B5EF4-FFF2-40B4-BE49-F238E27FC236}">
                  <a16:creationId xmlns:a16="http://schemas.microsoft.com/office/drawing/2014/main" id="{7303D8D8-245C-4F12-A5B0-E77134FF0EB4}"/>
                </a:ext>
              </a:extLst>
            </p:cNvPr>
            <p:cNvSpPr/>
            <p:nvPr/>
          </p:nvSpPr>
          <p:spPr>
            <a:xfrm>
              <a:off x="-3429575" y="-1706675"/>
              <a:ext cx="46575" cy="46200"/>
            </a:xfrm>
            <a:custGeom>
              <a:avLst/>
              <a:gdLst/>
              <a:ahLst/>
              <a:cxnLst/>
              <a:rect l="l" t="t" r="r" b="b"/>
              <a:pathLst>
                <a:path w="1863" h="1848" extrusionOk="0">
                  <a:moveTo>
                    <a:pt x="131" y="78"/>
                  </a:moveTo>
                  <a:cubicBezTo>
                    <a:pt x="141" y="78"/>
                    <a:pt x="150" y="82"/>
                    <a:pt x="160" y="87"/>
                  </a:cubicBezTo>
                  <a:lnTo>
                    <a:pt x="1776" y="1708"/>
                  </a:lnTo>
                  <a:cubicBezTo>
                    <a:pt x="1806" y="1734"/>
                    <a:pt x="1780" y="1772"/>
                    <a:pt x="1750" y="1772"/>
                  </a:cubicBezTo>
                  <a:cubicBezTo>
                    <a:pt x="1741" y="1772"/>
                    <a:pt x="1731" y="1769"/>
                    <a:pt x="1722" y="1761"/>
                  </a:cubicBezTo>
                  <a:lnTo>
                    <a:pt x="102" y="141"/>
                  </a:lnTo>
                  <a:cubicBezTo>
                    <a:pt x="87" y="126"/>
                    <a:pt x="87" y="102"/>
                    <a:pt x="102" y="87"/>
                  </a:cubicBezTo>
                  <a:cubicBezTo>
                    <a:pt x="112" y="82"/>
                    <a:pt x="121" y="78"/>
                    <a:pt x="131" y="78"/>
                  </a:cubicBezTo>
                  <a:close/>
                  <a:moveTo>
                    <a:pt x="121" y="0"/>
                  </a:moveTo>
                  <a:cubicBezTo>
                    <a:pt x="92" y="5"/>
                    <a:pt x="68" y="15"/>
                    <a:pt x="49" y="34"/>
                  </a:cubicBezTo>
                  <a:cubicBezTo>
                    <a:pt x="0" y="78"/>
                    <a:pt x="0" y="150"/>
                    <a:pt x="49" y="194"/>
                  </a:cubicBezTo>
                  <a:lnTo>
                    <a:pt x="1669" y="1814"/>
                  </a:lnTo>
                  <a:cubicBezTo>
                    <a:pt x="1689" y="1833"/>
                    <a:pt x="1718" y="1848"/>
                    <a:pt x="1747" y="1848"/>
                  </a:cubicBezTo>
                  <a:lnTo>
                    <a:pt x="1751" y="1848"/>
                  </a:lnTo>
                  <a:cubicBezTo>
                    <a:pt x="1809" y="1843"/>
                    <a:pt x="1853" y="1795"/>
                    <a:pt x="1863" y="1737"/>
                  </a:cubicBezTo>
                  <a:cubicBezTo>
                    <a:pt x="1863" y="1708"/>
                    <a:pt x="1848" y="1674"/>
                    <a:pt x="1829" y="1655"/>
                  </a:cubicBezTo>
                  <a:lnTo>
                    <a:pt x="208" y="34"/>
                  </a:lnTo>
                  <a:cubicBezTo>
                    <a:pt x="184" y="10"/>
                    <a:pt x="155" y="0"/>
                    <a:pt x="121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799;p42">
              <a:extLst>
                <a:ext uri="{FF2B5EF4-FFF2-40B4-BE49-F238E27FC236}">
                  <a16:creationId xmlns:a16="http://schemas.microsoft.com/office/drawing/2014/main" id="{93FF9744-828F-4BDD-896A-CDB30F83D86C}"/>
                </a:ext>
              </a:extLst>
            </p:cNvPr>
            <p:cNvSpPr/>
            <p:nvPr/>
          </p:nvSpPr>
          <p:spPr>
            <a:xfrm>
              <a:off x="-3409575" y="-1719850"/>
              <a:ext cx="40475" cy="38950"/>
            </a:xfrm>
            <a:custGeom>
              <a:avLst/>
              <a:gdLst/>
              <a:ahLst/>
              <a:cxnLst/>
              <a:rect l="l" t="t" r="r" b="b"/>
              <a:pathLst>
                <a:path w="1619" h="1558" extrusionOk="0">
                  <a:moveTo>
                    <a:pt x="110" y="1"/>
                  </a:moveTo>
                  <a:cubicBezTo>
                    <a:pt x="51" y="1"/>
                    <a:pt x="1" y="80"/>
                    <a:pt x="57" y="135"/>
                  </a:cubicBezTo>
                  <a:lnTo>
                    <a:pt x="1459" y="1538"/>
                  </a:lnTo>
                  <a:cubicBezTo>
                    <a:pt x="1475" y="1552"/>
                    <a:pt x="1493" y="1558"/>
                    <a:pt x="1509" y="1558"/>
                  </a:cubicBezTo>
                  <a:cubicBezTo>
                    <a:pt x="1568" y="1558"/>
                    <a:pt x="1619" y="1485"/>
                    <a:pt x="1566" y="1432"/>
                  </a:cubicBezTo>
                  <a:lnTo>
                    <a:pt x="163" y="24"/>
                  </a:lnTo>
                  <a:cubicBezTo>
                    <a:pt x="146" y="8"/>
                    <a:pt x="128" y="1"/>
                    <a:pt x="11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800;p42">
              <a:extLst>
                <a:ext uri="{FF2B5EF4-FFF2-40B4-BE49-F238E27FC236}">
                  <a16:creationId xmlns:a16="http://schemas.microsoft.com/office/drawing/2014/main" id="{68B58849-2960-4F16-B9CE-F7F64FDFDF85}"/>
                </a:ext>
              </a:extLst>
            </p:cNvPr>
            <p:cNvSpPr/>
            <p:nvPr/>
          </p:nvSpPr>
          <p:spPr>
            <a:xfrm>
              <a:off x="-3410775" y="-1720700"/>
              <a:ext cx="42175" cy="40775"/>
            </a:xfrm>
            <a:custGeom>
              <a:avLst/>
              <a:gdLst/>
              <a:ahLst/>
              <a:cxnLst/>
              <a:rect l="l" t="t" r="r" b="b"/>
              <a:pathLst>
                <a:path w="1687" h="1631" extrusionOk="0">
                  <a:moveTo>
                    <a:pt x="158" y="73"/>
                  </a:moveTo>
                  <a:cubicBezTo>
                    <a:pt x="167" y="73"/>
                    <a:pt x="177" y="78"/>
                    <a:pt x="187" y="82"/>
                  </a:cubicBezTo>
                  <a:lnTo>
                    <a:pt x="1590" y="1490"/>
                  </a:lnTo>
                  <a:cubicBezTo>
                    <a:pt x="1594" y="1495"/>
                    <a:pt x="1599" y="1504"/>
                    <a:pt x="1599" y="1514"/>
                  </a:cubicBezTo>
                  <a:cubicBezTo>
                    <a:pt x="1599" y="1534"/>
                    <a:pt x="1580" y="1553"/>
                    <a:pt x="1561" y="1553"/>
                  </a:cubicBezTo>
                  <a:cubicBezTo>
                    <a:pt x="1551" y="1553"/>
                    <a:pt x="1541" y="1548"/>
                    <a:pt x="1536" y="1543"/>
                  </a:cubicBezTo>
                  <a:lnTo>
                    <a:pt x="129" y="140"/>
                  </a:lnTo>
                  <a:cubicBezTo>
                    <a:pt x="114" y="126"/>
                    <a:pt x="114" y="102"/>
                    <a:pt x="129" y="87"/>
                  </a:cubicBezTo>
                  <a:cubicBezTo>
                    <a:pt x="138" y="78"/>
                    <a:pt x="148" y="73"/>
                    <a:pt x="158" y="73"/>
                  </a:cubicBezTo>
                  <a:close/>
                  <a:moveTo>
                    <a:pt x="159" y="1"/>
                  </a:moveTo>
                  <a:cubicBezTo>
                    <a:pt x="73" y="1"/>
                    <a:pt x="1" y="112"/>
                    <a:pt x="76" y="194"/>
                  </a:cubicBezTo>
                  <a:lnTo>
                    <a:pt x="1478" y="1596"/>
                  </a:lnTo>
                  <a:cubicBezTo>
                    <a:pt x="1498" y="1616"/>
                    <a:pt x="1527" y="1630"/>
                    <a:pt x="1556" y="1630"/>
                  </a:cubicBezTo>
                  <a:lnTo>
                    <a:pt x="1565" y="1630"/>
                  </a:lnTo>
                  <a:cubicBezTo>
                    <a:pt x="1594" y="1630"/>
                    <a:pt x="1623" y="1616"/>
                    <a:pt x="1643" y="1596"/>
                  </a:cubicBezTo>
                  <a:cubicBezTo>
                    <a:pt x="1686" y="1553"/>
                    <a:pt x="1686" y="1480"/>
                    <a:pt x="1643" y="1437"/>
                  </a:cubicBezTo>
                  <a:lnTo>
                    <a:pt x="235" y="34"/>
                  </a:lnTo>
                  <a:cubicBezTo>
                    <a:pt x="211" y="11"/>
                    <a:pt x="184" y="1"/>
                    <a:pt x="159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801;p42">
              <a:extLst>
                <a:ext uri="{FF2B5EF4-FFF2-40B4-BE49-F238E27FC236}">
                  <a16:creationId xmlns:a16="http://schemas.microsoft.com/office/drawing/2014/main" id="{5FA0A0E9-B8CB-4909-8411-6AB87BC6A39A}"/>
                </a:ext>
              </a:extLst>
            </p:cNvPr>
            <p:cNvSpPr/>
            <p:nvPr/>
          </p:nvSpPr>
          <p:spPr>
            <a:xfrm>
              <a:off x="-3479075" y="-1803500"/>
              <a:ext cx="234825" cy="150925"/>
            </a:xfrm>
            <a:custGeom>
              <a:avLst/>
              <a:gdLst/>
              <a:ahLst/>
              <a:cxnLst/>
              <a:rect l="l" t="t" r="r" b="b"/>
              <a:pathLst>
                <a:path w="9393" h="6037" extrusionOk="0">
                  <a:moveTo>
                    <a:pt x="9286" y="0"/>
                  </a:moveTo>
                  <a:cubicBezTo>
                    <a:pt x="9273" y="0"/>
                    <a:pt x="9259" y="4"/>
                    <a:pt x="9246" y="13"/>
                  </a:cubicBezTo>
                  <a:lnTo>
                    <a:pt x="70" y="5895"/>
                  </a:lnTo>
                  <a:cubicBezTo>
                    <a:pt x="1" y="5944"/>
                    <a:pt x="44" y="6037"/>
                    <a:pt x="111" y="6037"/>
                  </a:cubicBezTo>
                  <a:cubicBezTo>
                    <a:pt x="124" y="6037"/>
                    <a:pt x="138" y="6034"/>
                    <a:pt x="152" y="6026"/>
                  </a:cubicBezTo>
                  <a:lnTo>
                    <a:pt x="9328" y="139"/>
                  </a:lnTo>
                  <a:cubicBezTo>
                    <a:pt x="9392" y="95"/>
                    <a:pt x="9350" y="0"/>
                    <a:pt x="928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802;p42">
              <a:extLst>
                <a:ext uri="{FF2B5EF4-FFF2-40B4-BE49-F238E27FC236}">
                  <a16:creationId xmlns:a16="http://schemas.microsoft.com/office/drawing/2014/main" id="{F749BC89-EECD-4F43-94BD-F27FD402EDC0}"/>
                </a:ext>
              </a:extLst>
            </p:cNvPr>
            <p:cNvSpPr/>
            <p:nvPr/>
          </p:nvSpPr>
          <p:spPr>
            <a:xfrm>
              <a:off x="-3479650" y="-1804475"/>
              <a:ext cx="235600" cy="152850"/>
            </a:xfrm>
            <a:custGeom>
              <a:avLst/>
              <a:gdLst/>
              <a:ahLst/>
              <a:cxnLst/>
              <a:rect l="l" t="t" r="r" b="b"/>
              <a:pathLst>
                <a:path w="9424" h="6114" extrusionOk="0">
                  <a:moveTo>
                    <a:pt x="9307" y="76"/>
                  </a:moveTo>
                  <a:lnTo>
                    <a:pt x="9317" y="81"/>
                  </a:lnTo>
                  <a:cubicBezTo>
                    <a:pt x="9327" y="86"/>
                    <a:pt x="9332" y="91"/>
                    <a:pt x="9336" y="101"/>
                  </a:cubicBezTo>
                  <a:cubicBezTo>
                    <a:pt x="9341" y="106"/>
                    <a:pt x="9346" y="120"/>
                    <a:pt x="9346" y="130"/>
                  </a:cubicBezTo>
                  <a:cubicBezTo>
                    <a:pt x="9341" y="139"/>
                    <a:pt x="9336" y="144"/>
                    <a:pt x="9327" y="154"/>
                  </a:cubicBezTo>
                  <a:lnTo>
                    <a:pt x="156" y="6036"/>
                  </a:lnTo>
                  <a:cubicBezTo>
                    <a:pt x="148" y="6038"/>
                    <a:pt x="142" y="6039"/>
                    <a:pt x="137" y="6039"/>
                  </a:cubicBezTo>
                  <a:cubicBezTo>
                    <a:pt x="131" y="6039"/>
                    <a:pt x="127" y="6038"/>
                    <a:pt x="122" y="6036"/>
                  </a:cubicBezTo>
                  <a:cubicBezTo>
                    <a:pt x="107" y="6026"/>
                    <a:pt x="98" y="6012"/>
                    <a:pt x="93" y="5997"/>
                  </a:cubicBezTo>
                  <a:cubicBezTo>
                    <a:pt x="93" y="5983"/>
                    <a:pt x="102" y="5973"/>
                    <a:pt x="112" y="5968"/>
                  </a:cubicBezTo>
                  <a:lnTo>
                    <a:pt x="9288" y="86"/>
                  </a:lnTo>
                  <a:cubicBezTo>
                    <a:pt x="9293" y="81"/>
                    <a:pt x="9302" y="76"/>
                    <a:pt x="9307" y="76"/>
                  </a:cubicBezTo>
                  <a:close/>
                  <a:moveTo>
                    <a:pt x="9306" y="0"/>
                  </a:moveTo>
                  <a:cubicBezTo>
                    <a:pt x="9285" y="0"/>
                    <a:pt x="9263" y="6"/>
                    <a:pt x="9244" y="18"/>
                  </a:cubicBezTo>
                  <a:lnTo>
                    <a:pt x="73" y="5905"/>
                  </a:lnTo>
                  <a:cubicBezTo>
                    <a:pt x="15" y="5934"/>
                    <a:pt x="1" y="6007"/>
                    <a:pt x="40" y="6060"/>
                  </a:cubicBezTo>
                  <a:cubicBezTo>
                    <a:pt x="54" y="6084"/>
                    <a:pt x="78" y="6103"/>
                    <a:pt x="102" y="6108"/>
                  </a:cubicBezTo>
                  <a:cubicBezTo>
                    <a:pt x="112" y="6113"/>
                    <a:pt x="122" y="6113"/>
                    <a:pt x="131" y="6113"/>
                  </a:cubicBezTo>
                  <a:cubicBezTo>
                    <a:pt x="156" y="6113"/>
                    <a:pt x="175" y="6108"/>
                    <a:pt x="194" y="6094"/>
                  </a:cubicBezTo>
                  <a:lnTo>
                    <a:pt x="9370" y="212"/>
                  </a:lnTo>
                  <a:cubicBezTo>
                    <a:pt x="9394" y="193"/>
                    <a:pt x="9414" y="168"/>
                    <a:pt x="9419" y="135"/>
                  </a:cubicBezTo>
                  <a:cubicBezTo>
                    <a:pt x="9423" y="106"/>
                    <a:pt x="9419" y="81"/>
                    <a:pt x="9404" y="57"/>
                  </a:cubicBezTo>
                  <a:cubicBezTo>
                    <a:pt x="9382" y="20"/>
                    <a:pt x="9344" y="0"/>
                    <a:pt x="9306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803;p42">
              <a:extLst>
                <a:ext uri="{FF2B5EF4-FFF2-40B4-BE49-F238E27FC236}">
                  <a16:creationId xmlns:a16="http://schemas.microsoft.com/office/drawing/2014/main" id="{97A4FD76-6B73-4D37-8C86-0FDE9B743F91}"/>
                </a:ext>
              </a:extLst>
            </p:cNvPr>
            <p:cNvSpPr/>
            <p:nvPr/>
          </p:nvSpPr>
          <p:spPr>
            <a:xfrm>
              <a:off x="-3437675" y="-1844600"/>
              <a:ext cx="152125" cy="233150"/>
            </a:xfrm>
            <a:custGeom>
              <a:avLst/>
              <a:gdLst/>
              <a:ahLst/>
              <a:cxnLst/>
              <a:rect l="l" t="t" r="r" b="b"/>
              <a:pathLst>
                <a:path w="6085" h="9326" extrusionOk="0">
                  <a:moveTo>
                    <a:pt x="5980" y="0"/>
                  </a:moveTo>
                  <a:cubicBezTo>
                    <a:pt x="5958" y="0"/>
                    <a:pt x="5936" y="10"/>
                    <a:pt x="5921" y="32"/>
                  </a:cubicBezTo>
                  <a:cubicBezTo>
                    <a:pt x="4924" y="1585"/>
                    <a:pt x="1031" y="7660"/>
                    <a:pt x="34" y="9208"/>
                  </a:cubicBezTo>
                  <a:cubicBezTo>
                    <a:pt x="0" y="9269"/>
                    <a:pt x="49" y="9325"/>
                    <a:pt x="102" y="9325"/>
                  </a:cubicBezTo>
                  <a:cubicBezTo>
                    <a:pt x="124" y="9325"/>
                    <a:pt x="147" y="9315"/>
                    <a:pt x="165" y="9290"/>
                  </a:cubicBezTo>
                  <a:cubicBezTo>
                    <a:pt x="1156" y="7742"/>
                    <a:pt x="5055" y="1667"/>
                    <a:pt x="6047" y="114"/>
                  </a:cubicBezTo>
                  <a:cubicBezTo>
                    <a:pt x="6084" y="56"/>
                    <a:pt x="6032" y="0"/>
                    <a:pt x="5980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804;p42">
              <a:extLst>
                <a:ext uri="{FF2B5EF4-FFF2-40B4-BE49-F238E27FC236}">
                  <a16:creationId xmlns:a16="http://schemas.microsoft.com/office/drawing/2014/main" id="{B2885CA2-B0D6-4869-9C25-ABDECE0E691D}"/>
                </a:ext>
              </a:extLst>
            </p:cNvPr>
            <p:cNvSpPr/>
            <p:nvPr/>
          </p:nvSpPr>
          <p:spPr>
            <a:xfrm>
              <a:off x="-3438175" y="-1845550"/>
              <a:ext cx="153000" cy="235025"/>
            </a:xfrm>
            <a:custGeom>
              <a:avLst/>
              <a:gdLst/>
              <a:ahLst/>
              <a:cxnLst/>
              <a:rect l="l" t="t" r="r" b="b"/>
              <a:pathLst>
                <a:path w="6120" h="9401" extrusionOk="0">
                  <a:moveTo>
                    <a:pt x="6002" y="75"/>
                  </a:moveTo>
                  <a:cubicBezTo>
                    <a:pt x="6009" y="75"/>
                    <a:pt x="6016" y="76"/>
                    <a:pt x="6023" y="80"/>
                  </a:cubicBezTo>
                  <a:cubicBezTo>
                    <a:pt x="6042" y="89"/>
                    <a:pt x="6047" y="114"/>
                    <a:pt x="6038" y="133"/>
                  </a:cubicBezTo>
                  <a:lnTo>
                    <a:pt x="151" y="9309"/>
                  </a:lnTo>
                  <a:cubicBezTo>
                    <a:pt x="146" y="9318"/>
                    <a:pt x="136" y="9323"/>
                    <a:pt x="122" y="9323"/>
                  </a:cubicBezTo>
                  <a:cubicBezTo>
                    <a:pt x="107" y="9323"/>
                    <a:pt x="93" y="9314"/>
                    <a:pt x="83" y="9299"/>
                  </a:cubicBezTo>
                  <a:cubicBezTo>
                    <a:pt x="78" y="9289"/>
                    <a:pt x="78" y="9275"/>
                    <a:pt x="88" y="9265"/>
                  </a:cubicBezTo>
                  <a:lnTo>
                    <a:pt x="5970" y="89"/>
                  </a:lnTo>
                  <a:cubicBezTo>
                    <a:pt x="5976" y="80"/>
                    <a:pt x="5988" y="75"/>
                    <a:pt x="6002" y="75"/>
                  </a:cubicBezTo>
                  <a:close/>
                  <a:moveTo>
                    <a:pt x="6004" y="1"/>
                  </a:moveTo>
                  <a:cubicBezTo>
                    <a:pt x="5998" y="1"/>
                    <a:pt x="5991" y="1"/>
                    <a:pt x="5984" y="2"/>
                  </a:cubicBezTo>
                  <a:cubicBezTo>
                    <a:pt x="5951" y="7"/>
                    <a:pt x="5922" y="27"/>
                    <a:pt x="5907" y="51"/>
                  </a:cubicBezTo>
                  <a:lnTo>
                    <a:pt x="25" y="9227"/>
                  </a:lnTo>
                  <a:cubicBezTo>
                    <a:pt x="1" y="9260"/>
                    <a:pt x="1" y="9304"/>
                    <a:pt x="15" y="9338"/>
                  </a:cubicBezTo>
                  <a:cubicBezTo>
                    <a:pt x="35" y="9377"/>
                    <a:pt x="74" y="9401"/>
                    <a:pt x="117" y="9401"/>
                  </a:cubicBezTo>
                  <a:lnTo>
                    <a:pt x="127" y="9401"/>
                  </a:lnTo>
                  <a:cubicBezTo>
                    <a:pt x="161" y="9401"/>
                    <a:pt x="194" y="9381"/>
                    <a:pt x="214" y="9352"/>
                  </a:cubicBezTo>
                  <a:lnTo>
                    <a:pt x="6100" y="176"/>
                  </a:lnTo>
                  <a:cubicBezTo>
                    <a:pt x="6115" y="147"/>
                    <a:pt x="6120" y="114"/>
                    <a:pt x="6115" y="85"/>
                  </a:cubicBezTo>
                  <a:cubicBezTo>
                    <a:pt x="6105" y="56"/>
                    <a:pt x="6086" y="36"/>
                    <a:pt x="6062" y="22"/>
                  </a:cubicBezTo>
                  <a:cubicBezTo>
                    <a:pt x="6043" y="7"/>
                    <a:pt x="6025" y="1"/>
                    <a:pt x="6004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805;p42">
              <a:extLst>
                <a:ext uri="{FF2B5EF4-FFF2-40B4-BE49-F238E27FC236}">
                  <a16:creationId xmlns:a16="http://schemas.microsoft.com/office/drawing/2014/main" id="{FE089DAE-723A-4302-B292-E62ED336487C}"/>
                </a:ext>
              </a:extLst>
            </p:cNvPr>
            <p:cNvSpPr/>
            <p:nvPr/>
          </p:nvSpPr>
          <p:spPr>
            <a:xfrm>
              <a:off x="-3381075" y="-1742625"/>
              <a:ext cx="38825" cy="29075"/>
            </a:xfrm>
            <a:custGeom>
              <a:avLst/>
              <a:gdLst/>
              <a:ahLst/>
              <a:cxnLst/>
              <a:rect l="l" t="t" r="r" b="b"/>
              <a:pathLst>
                <a:path w="1553" h="1163" extrusionOk="0">
                  <a:moveTo>
                    <a:pt x="779" y="0"/>
                  </a:moveTo>
                  <a:cubicBezTo>
                    <a:pt x="630" y="0"/>
                    <a:pt x="481" y="57"/>
                    <a:pt x="368" y="171"/>
                  </a:cubicBezTo>
                  <a:cubicBezTo>
                    <a:pt x="0" y="539"/>
                    <a:pt x="261" y="1163"/>
                    <a:pt x="779" y="1163"/>
                  </a:cubicBezTo>
                  <a:cubicBezTo>
                    <a:pt x="1296" y="1163"/>
                    <a:pt x="1553" y="539"/>
                    <a:pt x="1190" y="171"/>
                  </a:cubicBezTo>
                  <a:cubicBezTo>
                    <a:pt x="1076" y="57"/>
                    <a:pt x="928" y="0"/>
                    <a:pt x="779" y="0"/>
                  </a:cubicBezTo>
                  <a:close/>
                </a:path>
              </a:pathLst>
            </a:custGeom>
            <a:solidFill>
              <a:srgbClr val="8832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" name="Google Shape;1626;p37"/>
          <p:cNvSpPr txBox="1">
            <a:spLocks noGrp="1"/>
          </p:cNvSpPr>
          <p:nvPr>
            <p:ph type="title" idx="2"/>
          </p:nvPr>
        </p:nvSpPr>
        <p:spPr>
          <a:xfrm>
            <a:off x="2683344" y="867621"/>
            <a:ext cx="3509100" cy="6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</a:t>
            </a:r>
            <a:endParaRPr dirty="0"/>
          </a:p>
        </p:txBody>
      </p:sp>
      <p:sp>
        <p:nvSpPr>
          <p:cNvPr id="1627" name="Google Shape;1627;p37"/>
          <p:cNvSpPr txBox="1">
            <a:spLocks noGrp="1"/>
          </p:cNvSpPr>
          <p:nvPr>
            <p:ph type="subTitle" idx="1"/>
          </p:nvPr>
        </p:nvSpPr>
        <p:spPr>
          <a:xfrm>
            <a:off x="3462756" y="2513388"/>
            <a:ext cx="2218500" cy="115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CL" dirty="0"/>
              <a:t>L</a:t>
            </a:r>
            <a:r>
              <a:rPr lang="en" dirty="0"/>
              <a:t>eer y comprender una leyenda.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8" name="Google Shape;1558;p35"/>
          <p:cNvSpPr txBox="1">
            <a:spLocks noGrp="1"/>
          </p:cNvSpPr>
          <p:nvPr>
            <p:ph type="title"/>
          </p:nvPr>
        </p:nvSpPr>
        <p:spPr>
          <a:xfrm>
            <a:off x="724425" y="353050"/>
            <a:ext cx="7695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Ruta de Aprendizaje</a:t>
            </a:r>
            <a:endParaRPr dirty="0">
              <a:latin typeface="Playfair Display Regular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1560" name="Google Shape;1560;p35"/>
          <p:cNvSpPr txBox="1">
            <a:spLocks noGrp="1"/>
          </p:cNvSpPr>
          <p:nvPr>
            <p:ph type="subTitle" idx="2"/>
          </p:nvPr>
        </p:nvSpPr>
        <p:spPr>
          <a:xfrm>
            <a:off x="661833" y="1695125"/>
            <a:ext cx="22827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</a:t>
            </a:r>
            <a:endParaRPr dirty="0"/>
          </a:p>
        </p:txBody>
      </p:sp>
      <p:sp>
        <p:nvSpPr>
          <p:cNvPr id="1562" name="Google Shape;1562;p35"/>
          <p:cNvSpPr txBox="1">
            <a:spLocks noGrp="1"/>
          </p:cNvSpPr>
          <p:nvPr>
            <p:ph type="subTitle" idx="4"/>
          </p:nvPr>
        </p:nvSpPr>
        <p:spPr>
          <a:xfrm>
            <a:off x="3395230" y="1695125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Activación</a:t>
            </a:r>
            <a:endParaRPr dirty="0"/>
          </a:p>
        </p:txBody>
      </p:sp>
      <p:sp>
        <p:nvSpPr>
          <p:cNvPr id="1564" name="Google Shape;1564;p35"/>
          <p:cNvSpPr txBox="1">
            <a:spLocks noGrp="1"/>
          </p:cNvSpPr>
          <p:nvPr>
            <p:ph type="subTitle" idx="6"/>
          </p:nvPr>
        </p:nvSpPr>
        <p:spPr>
          <a:xfrm>
            <a:off x="6199027" y="1695125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Imágenes</a:t>
            </a:r>
            <a:endParaRPr dirty="0"/>
          </a:p>
        </p:txBody>
      </p:sp>
      <p:sp>
        <p:nvSpPr>
          <p:cNvPr id="1566" name="Google Shape;1566;p35"/>
          <p:cNvSpPr txBox="1">
            <a:spLocks noGrp="1"/>
          </p:cNvSpPr>
          <p:nvPr>
            <p:ph type="subTitle" idx="8"/>
          </p:nvPr>
        </p:nvSpPr>
        <p:spPr>
          <a:xfrm>
            <a:off x="661833" y="3339150"/>
            <a:ext cx="22827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Lectura</a:t>
            </a:r>
            <a:endParaRPr dirty="0"/>
          </a:p>
        </p:txBody>
      </p:sp>
      <p:sp>
        <p:nvSpPr>
          <p:cNvPr id="1568" name="Google Shape;1568;p35"/>
          <p:cNvSpPr txBox="1">
            <a:spLocks noGrp="1"/>
          </p:cNvSpPr>
          <p:nvPr>
            <p:ph type="subTitle" idx="13"/>
          </p:nvPr>
        </p:nvSpPr>
        <p:spPr>
          <a:xfrm>
            <a:off x="3395230" y="3339150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Actividad</a:t>
            </a:r>
            <a:endParaRPr dirty="0"/>
          </a:p>
        </p:txBody>
      </p:sp>
      <p:sp>
        <p:nvSpPr>
          <p:cNvPr id="1570" name="Google Shape;1570;p35"/>
          <p:cNvSpPr txBox="1">
            <a:spLocks noGrp="1"/>
          </p:cNvSpPr>
          <p:nvPr>
            <p:ph type="subTitle" idx="15"/>
          </p:nvPr>
        </p:nvSpPr>
        <p:spPr>
          <a:xfrm>
            <a:off x="6199027" y="3339150"/>
            <a:ext cx="2283000" cy="3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Cierre</a:t>
            </a:r>
            <a:endParaRPr dirty="0"/>
          </a:p>
        </p:txBody>
      </p:sp>
      <p:grpSp>
        <p:nvGrpSpPr>
          <p:cNvPr id="27" name="Google Shape;1841;p42">
            <a:extLst>
              <a:ext uri="{FF2B5EF4-FFF2-40B4-BE49-F238E27FC236}">
                <a16:creationId xmlns:a16="http://schemas.microsoft.com/office/drawing/2014/main" id="{B074AC99-15C8-4BC0-957F-FB003F99FE0A}"/>
              </a:ext>
            </a:extLst>
          </p:cNvPr>
          <p:cNvGrpSpPr/>
          <p:nvPr/>
        </p:nvGrpSpPr>
        <p:grpSpPr>
          <a:xfrm>
            <a:off x="4123905" y="4002570"/>
            <a:ext cx="825649" cy="980605"/>
            <a:chOff x="-2819875" y="-1836800"/>
            <a:chExt cx="314425" cy="373450"/>
          </a:xfrm>
        </p:grpSpPr>
        <p:sp>
          <p:nvSpPr>
            <p:cNvPr id="28" name="Google Shape;1842;p42">
              <a:extLst>
                <a:ext uri="{FF2B5EF4-FFF2-40B4-BE49-F238E27FC236}">
                  <a16:creationId xmlns:a16="http://schemas.microsoft.com/office/drawing/2014/main" id="{2281D018-4AF1-42AD-96FC-538078B86159}"/>
                </a:ext>
              </a:extLst>
            </p:cNvPr>
            <p:cNvSpPr/>
            <p:nvPr/>
          </p:nvSpPr>
          <p:spPr>
            <a:xfrm>
              <a:off x="-2741500" y="-1778875"/>
              <a:ext cx="160475" cy="138850"/>
            </a:xfrm>
            <a:custGeom>
              <a:avLst/>
              <a:gdLst/>
              <a:ahLst/>
              <a:cxnLst/>
              <a:rect l="l" t="t" r="r" b="b"/>
              <a:pathLst>
                <a:path w="6419" h="5554" extrusionOk="0">
                  <a:moveTo>
                    <a:pt x="0" y="1"/>
                  </a:moveTo>
                  <a:lnTo>
                    <a:pt x="0" y="5553"/>
                  </a:lnTo>
                  <a:cubicBezTo>
                    <a:pt x="0" y="5553"/>
                    <a:pt x="590" y="2879"/>
                    <a:pt x="3212" y="2879"/>
                  </a:cubicBezTo>
                  <a:cubicBezTo>
                    <a:pt x="5834" y="2879"/>
                    <a:pt x="6419" y="5553"/>
                    <a:pt x="6419" y="5553"/>
                  </a:cubicBezTo>
                  <a:lnTo>
                    <a:pt x="6419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43;p42">
              <a:extLst>
                <a:ext uri="{FF2B5EF4-FFF2-40B4-BE49-F238E27FC236}">
                  <a16:creationId xmlns:a16="http://schemas.microsoft.com/office/drawing/2014/main" id="{8A19C3BD-5DDA-46DB-AC3F-39BD9FDF8E6C}"/>
                </a:ext>
              </a:extLst>
            </p:cNvPr>
            <p:cNvSpPr/>
            <p:nvPr/>
          </p:nvSpPr>
          <p:spPr>
            <a:xfrm>
              <a:off x="-2610900" y="-1767150"/>
              <a:ext cx="105350" cy="303800"/>
            </a:xfrm>
            <a:custGeom>
              <a:avLst/>
              <a:gdLst/>
              <a:ahLst/>
              <a:cxnLst/>
              <a:rect l="l" t="t" r="r" b="b"/>
              <a:pathLst>
                <a:path w="4214" h="12152" extrusionOk="0">
                  <a:moveTo>
                    <a:pt x="1232" y="0"/>
                  </a:moveTo>
                  <a:cubicBezTo>
                    <a:pt x="552" y="0"/>
                    <a:pt x="0" y="556"/>
                    <a:pt x="10" y="1239"/>
                  </a:cubicBezTo>
                  <a:lnTo>
                    <a:pt x="10" y="11760"/>
                  </a:lnTo>
                  <a:cubicBezTo>
                    <a:pt x="10" y="11968"/>
                    <a:pt x="155" y="12151"/>
                    <a:pt x="363" y="12151"/>
                  </a:cubicBezTo>
                  <a:lnTo>
                    <a:pt x="387" y="12151"/>
                  </a:lnTo>
                  <a:cubicBezTo>
                    <a:pt x="595" y="12142"/>
                    <a:pt x="760" y="11968"/>
                    <a:pt x="750" y="11760"/>
                  </a:cubicBezTo>
                  <a:lnTo>
                    <a:pt x="750" y="2027"/>
                  </a:lnTo>
                  <a:cubicBezTo>
                    <a:pt x="750" y="1399"/>
                    <a:pt x="1122" y="905"/>
                    <a:pt x="1567" y="905"/>
                  </a:cubicBezTo>
                  <a:lnTo>
                    <a:pt x="2641" y="905"/>
                  </a:lnTo>
                  <a:cubicBezTo>
                    <a:pt x="3081" y="905"/>
                    <a:pt x="3463" y="1399"/>
                    <a:pt x="3463" y="2027"/>
                  </a:cubicBezTo>
                  <a:lnTo>
                    <a:pt x="3463" y="11760"/>
                  </a:lnTo>
                  <a:cubicBezTo>
                    <a:pt x="3463" y="11968"/>
                    <a:pt x="3613" y="12151"/>
                    <a:pt x="3817" y="12151"/>
                  </a:cubicBezTo>
                  <a:lnTo>
                    <a:pt x="3841" y="12151"/>
                  </a:lnTo>
                  <a:cubicBezTo>
                    <a:pt x="4049" y="12142"/>
                    <a:pt x="4213" y="11968"/>
                    <a:pt x="4203" y="11760"/>
                  </a:cubicBezTo>
                  <a:lnTo>
                    <a:pt x="4203" y="1239"/>
                  </a:lnTo>
                  <a:cubicBezTo>
                    <a:pt x="4208" y="556"/>
                    <a:pt x="3657" y="0"/>
                    <a:pt x="2977" y="0"/>
                  </a:cubicBezTo>
                  <a:cubicBezTo>
                    <a:pt x="2968" y="0"/>
                    <a:pt x="2959" y="1"/>
                    <a:pt x="2951" y="1"/>
                  </a:cubicBezTo>
                  <a:lnTo>
                    <a:pt x="1258" y="1"/>
                  </a:lnTo>
                  <a:cubicBezTo>
                    <a:pt x="1249" y="1"/>
                    <a:pt x="1240" y="0"/>
                    <a:pt x="123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44;p42">
              <a:extLst>
                <a:ext uri="{FF2B5EF4-FFF2-40B4-BE49-F238E27FC236}">
                  <a16:creationId xmlns:a16="http://schemas.microsoft.com/office/drawing/2014/main" id="{4190AF5F-A880-437D-BEB6-097AC94C19CE}"/>
                </a:ext>
              </a:extLst>
            </p:cNvPr>
            <p:cNvSpPr/>
            <p:nvPr/>
          </p:nvSpPr>
          <p:spPr>
            <a:xfrm>
              <a:off x="-2611275" y="-1767875"/>
              <a:ext cx="105825" cy="61700"/>
            </a:xfrm>
            <a:custGeom>
              <a:avLst/>
              <a:gdLst/>
              <a:ahLst/>
              <a:cxnLst/>
              <a:rect l="l" t="t" r="r" b="b"/>
              <a:pathLst>
                <a:path w="4233" h="2468" extrusionOk="0">
                  <a:moveTo>
                    <a:pt x="1268" y="1"/>
                  </a:moveTo>
                  <a:cubicBezTo>
                    <a:pt x="567" y="1"/>
                    <a:pt x="1" y="567"/>
                    <a:pt x="1" y="1268"/>
                  </a:cubicBezTo>
                  <a:lnTo>
                    <a:pt x="1" y="2468"/>
                  </a:lnTo>
                  <a:lnTo>
                    <a:pt x="779" y="2468"/>
                  </a:lnTo>
                  <a:lnTo>
                    <a:pt x="779" y="2056"/>
                  </a:lnTo>
                  <a:cubicBezTo>
                    <a:pt x="779" y="1428"/>
                    <a:pt x="1137" y="915"/>
                    <a:pt x="1582" y="915"/>
                  </a:cubicBezTo>
                  <a:lnTo>
                    <a:pt x="2656" y="915"/>
                  </a:lnTo>
                  <a:cubicBezTo>
                    <a:pt x="3096" y="915"/>
                    <a:pt x="3459" y="1428"/>
                    <a:pt x="3459" y="2056"/>
                  </a:cubicBezTo>
                  <a:lnTo>
                    <a:pt x="3459" y="2468"/>
                  </a:lnTo>
                  <a:lnTo>
                    <a:pt x="4233" y="2468"/>
                  </a:lnTo>
                  <a:lnTo>
                    <a:pt x="4233" y="1268"/>
                  </a:lnTo>
                  <a:cubicBezTo>
                    <a:pt x="4233" y="567"/>
                    <a:pt x="3662" y="1"/>
                    <a:pt x="2961" y="1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45;p42">
              <a:extLst>
                <a:ext uri="{FF2B5EF4-FFF2-40B4-BE49-F238E27FC236}">
                  <a16:creationId xmlns:a16="http://schemas.microsoft.com/office/drawing/2014/main" id="{2C7CCFF3-8A04-4012-A843-A6D0E466BD9D}"/>
                </a:ext>
              </a:extLst>
            </p:cNvPr>
            <p:cNvSpPr/>
            <p:nvPr/>
          </p:nvSpPr>
          <p:spPr>
            <a:xfrm>
              <a:off x="-2819500" y="-1767150"/>
              <a:ext cx="105350" cy="303800"/>
            </a:xfrm>
            <a:custGeom>
              <a:avLst/>
              <a:gdLst/>
              <a:ahLst/>
              <a:cxnLst/>
              <a:rect l="l" t="t" r="r" b="b"/>
              <a:pathLst>
                <a:path w="4214" h="12152" extrusionOk="0">
                  <a:moveTo>
                    <a:pt x="1232" y="0"/>
                  </a:moveTo>
                  <a:cubicBezTo>
                    <a:pt x="552" y="0"/>
                    <a:pt x="0" y="556"/>
                    <a:pt x="10" y="1239"/>
                  </a:cubicBezTo>
                  <a:lnTo>
                    <a:pt x="10" y="11760"/>
                  </a:lnTo>
                  <a:cubicBezTo>
                    <a:pt x="10" y="11968"/>
                    <a:pt x="155" y="12151"/>
                    <a:pt x="363" y="12151"/>
                  </a:cubicBezTo>
                  <a:lnTo>
                    <a:pt x="387" y="12151"/>
                  </a:lnTo>
                  <a:cubicBezTo>
                    <a:pt x="595" y="12142"/>
                    <a:pt x="760" y="11968"/>
                    <a:pt x="750" y="11760"/>
                  </a:cubicBezTo>
                  <a:lnTo>
                    <a:pt x="750" y="2027"/>
                  </a:lnTo>
                  <a:cubicBezTo>
                    <a:pt x="750" y="1399"/>
                    <a:pt x="1122" y="905"/>
                    <a:pt x="1567" y="905"/>
                  </a:cubicBezTo>
                  <a:lnTo>
                    <a:pt x="2641" y="905"/>
                  </a:lnTo>
                  <a:cubicBezTo>
                    <a:pt x="3081" y="905"/>
                    <a:pt x="3464" y="1399"/>
                    <a:pt x="3464" y="2027"/>
                  </a:cubicBezTo>
                  <a:lnTo>
                    <a:pt x="3464" y="11760"/>
                  </a:lnTo>
                  <a:cubicBezTo>
                    <a:pt x="3464" y="11968"/>
                    <a:pt x="3613" y="12151"/>
                    <a:pt x="3817" y="12151"/>
                  </a:cubicBezTo>
                  <a:lnTo>
                    <a:pt x="3841" y="12151"/>
                  </a:lnTo>
                  <a:cubicBezTo>
                    <a:pt x="4049" y="12142"/>
                    <a:pt x="4213" y="11968"/>
                    <a:pt x="4204" y="11760"/>
                  </a:cubicBezTo>
                  <a:lnTo>
                    <a:pt x="4204" y="1239"/>
                  </a:lnTo>
                  <a:cubicBezTo>
                    <a:pt x="4208" y="556"/>
                    <a:pt x="3657" y="0"/>
                    <a:pt x="2977" y="0"/>
                  </a:cubicBezTo>
                  <a:cubicBezTo>
                    <a:pt x="2968" y="0"/>
                    <a:pt x="2960" y="1"/>
                    <a:pt x="2951" y="1"/>
                  </a:cubicBezTo>
                  <a:lnTo>
                    <a:pt x="1258" y="1"/>
                  </a:lnTo>
                  <a:cubicBezTo>
                    <a:pt x="1249" y="1"/>
                    <a:pt x="1240" y="0"/>
                    <a:pt x="1232" y="0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46;p42">
              <a:extLst>
                <a:ext uri="{FF2B5EF4-FFF2-40B4-BE49-F238E27FC236}">
                  <a16:creationId xmlns:a16="http://schemas.microsoft.com/office/drawing/2014/main" id="{1F44CC72-0C19-4054-B63B-60A649061B34}"/>
                </a:ext>
              </a:extLst>
            </p:cNvPr>
            <p:cNvSpPr/>
            <p:nvPr/>
          </p:nvSpPr>
          <p:spPr>
            <a:xfrm>
              <a:off x="-2819875" y="-1767875"/>
              <a:ext cx="105850" cy="61700"/>
            </a:xfrm>
            <a:custGeom>
              <a:avLst/>
              <a:gdLst/>
              <a:ahLst/>
              <a:cxnLst/>
              <a:rect l="l" t="t" r="r" b="b"/>
              <a:pathLst>
                <a:path w="4234" h="2468" extrusionOk="0">
                  <a:moveTo>
                    <a:pt x="1268" y="1"/>
                  </a:moveTo>
                  <a:cubicBezTo>
                    <a:pt x="567" y="1"/>
                    <a:pt x="1" y="567"/>
                    <a:pt x="1" y="1268"/>
                  </a:cubicBezTo>
                  <a:lnTo>
                    <a:pt x="1" y="2468"/>
                  </a:lnTo>
                  <a:lnTo>
                    <a:pt x="779" y="2468"/>
                  </a:lnTo>
                  <a:lnTo>
                    <a:pt x="779" y="2056"/>
                  </a:lnTo>
                  <a:cubicBezTo>
                    <a:pt x="779" y="1428"/>
                    <a:pt x="1137" y="915"/>
                    <a:pt x="1582" y="915"/>
                  </a:cubicBezTo>
                  <a:lnTo>
                    <a:pt x="2656" y="915"/>
                  </a:lnTo>
                  <a:cubicBezTo>
                    <a:pt x="3096" y="915"/>
                    <a:pt x="3459" y="1428"/>
                    <a:pt x="3459" y="2056"/>
                  </a:cubicBezTo>
                  <a:lnTo>
                    <a:pt x="3459" y="2468"/>
                  </a:lnTo>
                  <a:lnTo>
                    <a:pt x="4233" y="2468"/>
                  </a:lnTo>
                  <a:lnTo>
                    <a:pt x="4233" y="1268"/>
                  </a:lnTo>
                  <a:cubicBezTo>
                    <a:pt x="4233" y="567"/>
                    <a:pt x="3662" y="1"/>
                    <a:pt x="2961" y="1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47;p42">
              <a:extLst>
                <a:ext uri="{FF2B5EF4-FFF2-40B4-BE49-F238E27FC236}">
                  <a16:creationId xmlns:a16="http://schemas.microsoft.com/office/drawing/2014/main" id="{A3A2FF31-1B2E-472F-AEA6-5B3F9D291377}"/>
                </a:ext>
              </a:extLst>
            </p:cNvPr>
            <p:cNvSpPr/>
            <p:nvPr/>
          </p:nvSpPr>
          <p:spPr>
            <a:xfrm>
              <a:off x="-2800775" y="-1745125"/>
              <a:ext cx="67875" cy="265200"/>
            </a:xfrm>
            <a:custGeom>
              <a:avLst/>
              <a:gdLst/>
              <a:ahLst/>
              <a:cxnLst/>
              <a:rect l="l" t="t" r="r" b="b"/>
              <a:pathLst>
                <a:path w="2715" h="10608" extrusionOk="0">
                  <a:moveTo>
                    <a:pt x="818" y="0"/>
                  </a:moveTo>
                  <a:cubicBezTo>
                    <a:pt x="373" y="0"/>
                    <a:pt x="1" y="518"/>
                    <a:pt x="1" y="1146"/>
                  </a:cubicBezTo>
                  <a:lnTo>
                    <a:pt x="1" y="10608"/>
                  </a:lnTo>
                  <a:lnTo>
                    <a:pt x="2715" y="10608"/>
                  </a:lnTo>
                  <a:lnTo>
                    <a:pt x="2715" y="2428"/>
                  </a:lnTo>
                  <a:lnTo>
                    <a:pt x="2715" y="1146"/>
                  </a:lnTo>
                  <a:cubicBezTo>
                    <a:pt x="2715" y="518"/>
                    <a:pt x="2332" y="0"/>
                    <a:pt x="1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48;p42">
              <a:extLst>
                <a:ext uri="{FF2B5EF4-FFF2-40B4-BE49-F238E27FC236}">
                  <a16:creationId xmlns:a16="http://schemas.microsoft.com/office/drawing/2014/main" id="{72748074-2C6B-4242-AC98-7553DCAF7929}"/>
                </a:ext>
              </a:extLst>
            </p:cNvPr>
            <p:cNvSpPr/>
            <p:nvPr/>
          </p:nvSpPr>
          <p:spPr>
            <a:xfrm>
              <a:off x="-2592175" y="-1745125"/>
              <a:ext cx="67875" cy="265200"/>
            </a:xfrm>
            <a:custGeom>
              <a:avLst/>
              <a:gdLst/>
              <a:ahLst/>
              <a:cxnLst/>
              <a:rect l="l" t="t" r="r" b="b"/>
              <a:pathLst>
                <a:path w="2715" h="10608" extrusionOk="0">
                  <a:moveTo>
                    <a:pt x="818" y="0"/>
                  </a:moveTo>
                  <a:cubicBezTo>
                    <a:pt x="373" y="0"/>
                    <a:pt x="1" y="518"/>
                    <a:pt x="1" y="1146"/>
                  </a:cubicBezTo>
                  <a:lnTo>
                    <a:pt x="1" y="10608"/>
                  </a:lnTo>
                  <a:lnTo>
                    <a:pt x="2714" y="10608"/>
                  </a:lnTo>
                  <a:lnTo>
                    <a:pt x="2714" y="2428"/>
                  </a:lnTo>
                  <a:lnTo>
                    <a:pt x="2714" y="1146"/>
                  </a:lnTo>
                  <a:cubicBezTo>
                    <a:pt x="2714" y="518"/>
                    <a:pt x="2332" y="0"/>
                    <a:pt x="18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849;p42">
              <a:extLst>
                <a:ext uri="{FF2B5EF4-FFF2-40B4-BE49-F238E27FC236}">
                  <a16:creationId xmlns:a16="http://schemas.microsoft.com/office/drawing/2014/main" id="{9256BC79-E91C-44F2-AF8A-E8190D8B07BE}"/>
                </a:ext>
              </a:extLst>
            </p:cNvPr>
            <p:cNvSpPr/>
            <p:nvPr/>
          </p:nvSpPr>
          <p:spPr>
            <a:xfrm>
              <a:off x="-2819875" y="-1836800"/>
              <a:ext cx="314425" cy="70400"/>
            </a:xfrm>
            <a:custGeom>
              <a:avLst/>
              <a:gdLst/>
              <a:ahLst/>
              <a:cxnLst/>
              <a:rect l="l" t="t" r="r" b="b"/>
              <a:pathLst>
                <a:path w="12577" h="2816" extrusionOk="0">
                  <a:moveTo>
                    <a:pt x="1" y="1"/>
                  </a:moveTo>
                  <a:lnTo>
                    <a:pt x="1" y="2816"/>
                  </a:lnTo>
                  <a:lnTo>
                    <a:pt x="12030" y="2816"/>
                  </a:lnTo>
                  <a:cubicBezTo>
                    <a:pt x="12335" y="2816"/>
                    <a:pt x="12577" y="2574"/>
                    <a:pt x="12577" y="2269"/>
                  </a:cubicBezTo>
                  <a:lnTo>
                    <a:pt x="12577" y="547"/>
                  </a:lnTo>
                  <a:cubicBezTo>
                    <a:pt x="12577" y="242"/>
                    <a:pt x="12335" y="1"/>
                    <a:pt x="12030" y="1"/>
                  </a:cubicBezTo>
                  <a:close/>
                </a:path>
              </a:pathLst>
            </a:custGeom>
            <a:solidFill>
              <a:srgbClr val="A443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850;p42">
              <a:extLst>
                <a:ext uri="{FF2B5EF4-FFF2-40B4-BE49-F238E27FC236}">
                  <a16:creationId xmlns:a16="http://schemas.microsoft.com/office/drawing/2014/main" id="{010BC8B1-D5C9-4341-AE3E-57A335CDD902}"/>
                </a:ext>
              </a:extLst>
            </p:cNvPr>
            <p:cNvSpPr/>
            <p:nvPr/>
          </p:nvSpPr>
          <p:spPr>
            <a:xfrm>
              <a:off x="-2587825" y="-1836800"/>
              <a:ext cx="20225" cy="75125"/>
            </a:xfrm>
            <a:custGeom>
              <a:avLst/>
              <a:gdLst/>
              <a:ahLst/>
              <a:cxnLst/>
              <a:rect l="l" t="t" r="r" b="b"/>
              <a:pathLst>
                <a:path w="809" h="3005" extrusionOk="0">
                  <a:moveTo>
                    <a:pt x="1" y="1"/>
                  </a:moveTo>
                  <a:lnTo>
                    <a:pt x="1" y="3004"/>
                  </a:lnTo>
                  <a:lnTo>
                    <a:pt x="809" y="3004"/>
                  </a:lnTo>
                  <a:lnTo>
                    <a:pt x="809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51;p42">
              <a:extLst>
                <a:ext uri="{FF2B5EF4-FFF2-40B4-BE49-F238E27FC236}">
                  <a16:creationId xmlns:a16="http://schemas.microsoft.com/office/drawing/2014/main" id="{14FB2271-C358-4FF0-8B3B-2299D928233A}"/>
                </a:ext>
              </a:extLst>
            </p:cNvPr>
            <p:cNvSpPr/>
            <p:nvPr/>
          </p:nvSpPr>
          <p:spPr>
            <a:xfrm>
              <a:off x="-2758325" y="-1836800"/>
              <a:ext cx="20100" cy="70650"/>
            </a:xfrm>
            <a:custGeom>
              <a:avLst/>
              <a:gdLst/>
              <a:ahLst/>
              <a:cxnLst/>
              <a:rect l="l" t="t" r="r" b="b"/>
              <a:pathLst>
                <a:path w="804" h="2826" extrusionOk="0">
                  <a:moveTo>
                    <a:pt x="1" y="1"/>
                  </a:moveTo>
                  <a:lnTo>
                    <a:pt x="1" y="2825"/>
                  </a:lnTo>
                  <a:lnTo>
                    <a:pt x="804" y="2825"/>
                  </a:lnTo>
                  <a:lnTo>
                    <a:pt x="804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52;p42">
              <a:extLst>
                <a:ext uri="{FF2B5EF4-FFF2-40B4-BE49-F238E27FC236}">
                  <a16:creationId xmlns:a16="http://schemas.microsoft.com/office/drawing/2014/main" id="{90A2B61D-C50F-49AE-AB1B-364B0AA2DAD5}"/>
                </a:ext>
              </a:extLst>
            </p:cNvPr>
            <p:cNvSpPr/>
            <p:nvPr/>
          </p:nvSpPr>
          <p:spPr>
            <a:xfrm>
              <a:off x="-2544875" y="-1836800"/>
              <a:ext cx="20200" cy="71000"/>
            </a:xfrm>
            <a:custGeom>
              <a:avLst/>
              <a:gdLst/>
              <a:ahLst/>
              <a:cxnLst/>
              <a:rect l="l" t="t" r="r" b="b"/>
              <a:pathLst>
                <a:path w="808" h="2840" extrusionOk="0">
                  <a:moveTo>
                    <a:pt x="0" y="1"/>
                  </a:moveTo>
                  <a:lnTo>
                    <a:pt x="0" y="2840"/>
                  </a:lnTo>
                  <a:lnTo>
                    <a:pt x="808" y="2840"/>
                  </a:lnTo>
                  <a:lnTo>
                    <a:pt x="808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53;p42">
              <a:extLst>
                <a:ext uri="{FF2B5EF4-FFF2-40B4-BE49-F238E27FC236}">
                  <a16:creationId xmlns:a16="http://schemas.microsoft.com/office/drawing/2014/main" id="{639033A6-FCFD-4842-8D0E-71286717EF1A}"/>
                </a:ext>
              </a:extLst>
            </p:cNvPr>
            <p:cNvSpPr/>
            <p:nvPr/>
          </p:nvSpPr>
          <p:spPr>
            <a:xfrm>
              <a:off x="-2801250" y="-1836800"/>
              <a:ext cx="20100" cy="70650"/>
            </a:xfrm>
            <a:custGeom>
              <a:avLst/>
              <a:gdLst/>
              <a:ahLst/>
              <a:cxnLst/>
              <a:rect l="l" t="t" r="r" b="b"/>
              <a:pathLst>
                <a:path w="804" h="2826" extrusionOk="0">
                  <a:moveTo>
                    <a:pt x="1" y="1"/>
                  </a:moveTo>
                  <a:lnTo>
                    <a:pt x="1" y="2825"/>
                  </a:lnTo>
                  <a:lnTo>
                    <a:pt x="804" y="2825"/>
                  </a:lnTo>
                  <a:lnTo>
                    <a:pt x="804" y="1"/>
                  </a:ln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54;p42">
              <a:extLst>
                <a:ext uri="{FF2B5EF4-FFF2-40B4-BE49-F238E27FC236}">
                  <a16:creationId xmlns:a16="http://schemas.microsoft.com/office/drawing/2014/main" id="{E2D1881C-CA64-4341-9D56-58301463C0C9}"/>
                </a:ext>
              </a:extLst>
            </p:cNvPr>
            <p:cNvSpPr/>
            <p:nvPr/>
          </p:nvSpPr>
          <p:spPr>
            <a:xfrm>
              <a:off x="-2715400" y="-1813575"/>
              <a:ext cx="104750" cy="26625"/>
            </a:xfrm>
            <a:custGeom>
              <a:avLst/>
              <a:gdLst/>
              <a:ahLst/>
              <a:cxnLst/>
              <a:rect l="l" t="t" r="r" b="b"/>
              <a:pathLst>
                <a:path w="4190" h="1065" extrusionOk="0">
                  <a:moveTo>
                    <a:pt x="528" y="0"/>
                  </a:moveTo>
                  <a:cubicBezTo>
                    <a:pt x="238" y="0"/>
                    <a:pt x="1" y="232"/>
                    <a:pt x="1" y="528"/>
                  </a:cubicBezTo>
                  <a:lnTo>
                    <a:pt x="1" y="537"/>
                  </a:lnTo>
                  <a:cubicBezTo>
                    <a:pt x="1" y="827"/>
                    <a:pt x="238" y="1064"/>
                    <a:pt x="528" y="1064"/>
                  </a:cubicBezTo>
                  <a:lnTo>
                    <a:pt x="3663" y="1064"/>
                  </a:lnTo>
                  <a:cubicBezTo>
                    <a:pt x="3958" y="1064"/>
                    <a:pt x="4190" y="827"/>
                    <a:pt x="4190" y="537"/>
                  </a:cubicBezTo>
                  <a:lnTo>
                    <a:pt x="4190" y="528"/>
                  </a:lnTo>
                  <a:cubicBezTo>
                    <a:pt x="4190" y="232"/>
                    <a:pt x="3958" y="0"/>
                    <a:pt x="3663" y="0"/>
                  </a:cubicBezTo>
                  <a:close/>
                </a:path>
              </a:pathLst>
            </a:custGeom>
            <a:solidFill>
              <a:srgbClr val="EB9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p34"/>
          <p:cNvSpPr txBox="1">
            <a:spLocks noGrp="1"/>
          </p:cNvSpPr>
          <p:nvPr>
            <p:ph type="subTitle" idx="1"/>
          </p:nvPr>
        </p:nvSpPr>
        <p:spPr>
          <a:xfrm>
            <a:off x="2109125" y="2203938"/>
            <a:ext cx="2200800" cy="13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ES" sz="1600" dirty="0"/>
              <a:t>Ejercita la estrategia de lectura: describir personajes.</a:t>
            </a:r>
            <a:endParaRPr sz="1600" dirty="0"/>
          </a:p>
        </p:txBody>
      </p:sp>
      <p:sp>
        <p:nvSpPr>
          <p:cNvPr id="1551" name="Google Shape;1551;p34"/>
          <p:cNvSpPr txBox="1">
            <a:spLocks noGrp="1"/>
          </p:cNvSpPr>
          <p:nvPr>
            <p:ph type="subTitle" idx="2"/>
          </p:nvPr>
        </p:nvSpPr>
        <p:spPr>
          <a:xfrm>
            <a:off x="4806325" y="2203938"/>
            <a:ext cx="2200800" cy="13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ES" sz="1800" dirty="0"/>
              <a:t>• ¿Qué características tienen los pingüinos? </a:t>
            </a:r>
            <a:endParaRPr sz="1800" dirty="0"/>
          </a:p>
        </p:txBody>
      </p:sp>
      <p:sp>
        <p:nvSpPr>
          <p:cNvPr id="1552" name="Google Shape;1552;p34"/>
          <p:cNvSpPr txBox="1">
            <a:spLocks noGrp="1"/>
          </p:cNvSpPr>
          <p:nvPr>
            <p:ph type="title"/>
          </p:nvPr>
        </p:nvSpPr>
        <p:spPr>
          <a:xfrm>
            <a:off x="2109125" y="1182624"/>
            <a:ext cx="2200800" cy="8848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2">
                    <a:lumMod val="50000"/>
                  </a:schemeClr>
                </a:solidFill>
              </a:rPr>
              <a:t>Prepárate para leer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A38C3DB-32B1-4170-B274-BCC21B14B0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601" t="25127" r="60616" b="19969"/>
          <a:stretch/>
        </p:blipFill>
        <p:spPr>
          <a:xfrm>
            <a:off x="768097" y="390144"/>
            <a:ext cx="4271772" cy="4474464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8B130E7-E6BA-4107-9C64-722AB7931895}"/>
              </a:ext>
            </a:extLst>
          </p:cNvPr>
          <p:cNvSpPr/>
          <p:nvPr/>
        </p:nvSpPr>
        <p:spPr>
          <a:xfrm>
            <a:off x="7152133" y="182118"/>
            <a:ext cx="1792224" cy="10721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Cuaderno de actividades.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Página 6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3F1FAAB5-3E1B-4CB7-9721-F26C419C5FE7}"/>
              </a:ext>
            </a:extLst>
          </p:cNvPr>
          <p:cNvSpPr/>
          <p:nvPr/>
        </p:nvSpPr>
        <p:spPr>
          <a:xfrm>
            <a:off x="5413248" y="1645920"/>
            <a:ext cx="3096768" cy="28163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Actividad  N°1</a:t>
            </a:r>
          </a:p>
          <a:p>
            <a:pPr algn="ctr"/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En el cuaderno</a:t>
            </a:r>
          </a:p>
          <a:p>
            <a:pPr algn="ctr"/>
            <a:r>
              <a:rPr lang="es-ES" sz="1800" dirty="0">
                <a:solidFill>
                  <a:schemeClr val="accent1">
                    <a:lumMod val="50000"/>
                  </a:schemeClr>
                </a:solidFill>
              </a:rPr>
              <a:t>Interroga la ilustración </a:t>
            </a:r>
          </a:p>
          <a:p>
            <a:pPr algn="ctr"/>
            <a:endParaRPr lang="es-ES" dirty="0"/>
          </a:p>
          <a:p>
            <a:pPr algn="ctr"/>
            <a:r>
              <a:rPr lang="es-ES" sz="1800" dirty="0"/>
              <a:t>1- ¿Qué actitud parecen tener con el pingüino los otros personajes?</a:t>
            </a:r>
          </a:p>
          <a:p>
            <a:pPr algn="ctr"/>
            <a:r>
              <a:rPr lang="es-ES" sz="1800" dirty="0"/>
              <a:t> Fíjate en sus miradas.</a:t>
            </a:r>
            <a:endParaRPr lang="es-CL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8B130E7-E6BA-4107-9C64-722AB7931895}"/>
              </a:ext>
            </a:extLst>
          </p:cNvPr>
          <p:cNvSpPr/>
          <p:nvPr/>
        </p:nvSpPr>
        <p:spPr>
          <a:xfrm>
            <a:off x="7010400" y="169545"/>
            <a:ext cx="1792224" cy="10721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Cuaderno de actividades.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Página 7.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5293B1F-C059-4929-8D86-1E09927BEA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9069" t="13699" r="29519" b="35841"/>
          <a:stretch/>
        </p:blipFill>
        <p:spPr>
          <a:xfrm>
            <a:off x="341376" y="169545"/>
            <a:ext cx="4340352" cy="4828032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0ED3655-11EB-4AD9-A6A8-E28303C585E0}"/>
              </a:ext>
            </a:extLst>
          </p:cNvPr>
          <p:cNvSpPr/>
          <p:nvPr/>
        </p:nvSpPr>
        <p:spPr>
          <a:xfrm>
            <a:off x="5004816" y="1621536"/>
            <a:ext cx="3096768" cy="28163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chemeClr val="bg1">
                    <a:lumMod val="50000"/>
                  </a:schemeClr>
                </a:solidFill>
              </a:rPr>
              <a:t>En el cuaderno</a:t>
            </a:r>
          </a:p>
          <a:p>
            <a:pPr algn="ctr"/>
            <a:r>
              <a:rPr lang="es-ES" sz="1800" dirty="0"/>
              <a:t>Interroga la ilustración • 2. ¿Dónde está el pingüino?</a:t>
            </a:r>
          </a:p>
          <a:p>
            <a:pPr algn="ctr"/>
            <a:r>
              <a:rPr lang="es-ES" sz="1800" dirty="0"/>
              <a:t>3. ¿qué elementos de la imagen te permiten saberlo?</a:t>
            </a:r>
            <a:endParaRPr lang="es-E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29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A38C3DB-32B1-4170-B274-BCC21B14B0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542" t="21495" r="33617" b="37934"/>
          <a:stretch/>
        </p:blipFill>
        <p:spPr>
          <a:xfrm>
            <a:off x="390144" y="176022"/>
            <a:ext cx="5766816" cy="4791456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8B130E7-E6BA-4107-9C64-722AB7931895}"/>
              </a:ext>
            </a:extLst>
          </p:cNvPr>
          <p:cNvSpPr/>
          <p:nvPr/>
        </p:nvSpPr>
        <p:spPr>
          <a:xfrm>
            <a:off x="6961632" y="316992"/>
            <a:ext cx="1792224" cy="10721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Cuaderno de actividades.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Página 6.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BC6FFD6F-6D39-4514-BEC8-1C7E4448D712}"/>
              </a:ext>
            </a:extLst>
          </p:cNvPr>
          <p:cNvSpPr/>
          <p:nvPr/>
        </p:nvSpPr>
        <p:spPr>
          <a:xfrm>
            <a:off x="6449568" y="1975104"/>
            <a:ext cx="2304288" cy="18653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tx2">
                    <a:lumMod val="75000"/>
                  </a:schemeClr>
                </a:solidFill>
              </a:rPr>
              <a:t>Actividad 2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Lee con atención el texto.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2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A38C3DB-32B1-4170-B274-BCC21B14B0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610" t="57108" r="32244" b="8623"/>
          <a:stretch/>
        </p:blipFill>
        <p:spPr>
          <a:xfrm>
            <a:off x="146304" y="96774"/>
            <a:ext cx="6047232" cy="4949952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8B130E7-E6BA-4107-9C64-722AB7931895}"/>
              </a:ext>
            </a:extLst>
          </p:cNvPr>
          <p:cNvSpPr/>
          <p:nvPr/>
        </p:nvSpPr>
        <p:spPr>
          <a:xfrm>
            <a:off x="6547104" y="780288"/>
            <a:ext cx="1792224" cy="10721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Cuaderno de actividades.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Página 6..</a:t>
            </a:r>
          </a:p>
        </p:txBody>
      </p:sp>
    </p:spTree>
    <p:extLst>
      <p:ext uri="{BB962C8B-B14F-4D97-AF65-F5344CB8AC3E}">
        <p14:creationId xmlns:p14="http://schemas.microsoft.com/office/powerpoint/2010/main" val="343254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8B130E7-E6BA-4107-9C64-722AB7931895}"/>
              </a:ext>
            </a:extLst>
          </p:cNvPr>
          <p:cNvSpPr/>
          <p:nvPr/>
        </p:nvSpPr>
        <p:spPr>
          <a:xfrm>
            <a:off x="6595872" y="1499616"/>
            <a:ext cx="1792224" cy="10721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Cuaderno de actividades.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Página 7.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5293B1F-C059-4929-8D86-1E09927BEA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33" t="17594" r="41516" b="37454"/>
          <a:stretch/>
        </p:blipFill>
        <p:spPr>
          <a:xfrm>
            <a:off x="243840" y="102870"/>
            <a:ext cx="5852160" cy="493776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196229425"/>
      </p:ext>
    </p:extLst>
  </p:cSld>
  <p:clrMapOvr>
    <a:masterClrMapping/>
  </p:clrMapOvr>
</p:sld>
</file>

<file path=ppt/theme/theme1.xml><?xml version="1.0" encoding="utf-8"?>
<a:theme xmlns:a="http://schemas.openxmlformats.org/drawingml/2006/main" name="French Literature by Slidesgo">
  <a:themeElements>
    <a:clrScheme name="Simple Light">
      <a:dk1>
        <a:srgbClr val="1E2E58"/>
      </a:dk1>
      <a:lt1>
        <a:srgbClr val="FFF5F1"/>
      </a:lt1>
      <a:dk2>
        <a:srgbClr val="1E2E58"/>
      </a:dk2>
      <a:lt2>
        <a:srgbClr val="FCEAE7"/>
      </a:lt2>
      <a:accent1>
        <a:srgbClr val="AFC7E7"/>
      </a:accent1>
      <a:accent2>
        <a:srgbClr val="6880BE"/>
      </a:accent2>
      <a:accent3>
        <a:srgbClr val="24386F"/>
      </a:accent3>
      <a:accent4>
        <a:srgbClr val="EB9A9E"/>
      </a:accent4>
      <a:accent5>
        <a:srgbClr val="A44358"/>
      </a:accent5>
      <a:accent6>
        <a:srgbClr val="AFC7E7"/>
      </a:accent6>
      <a:hlink>
        <a:srgbClr val="1E2E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193</Words>
  <Application>Microsoft Office PowerPoint</Application>
  <PresentationFormat>Presentación en pantalla (16:9)</PresentationFormat>
  <Paragraphs>47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Lato</vt:lpstr>
      <vt:lpstr>Muli</vt:lpstr>
      <vt:lpstr>Playfair Display Regular</vt:lpstr>
      <vt:lpstr>Roboto</vt:lpstr>
      <vt:lpstr>French Literature by Slidesgo</vt:lpstr>
      <vt:lpstr>Lenguaje y Comunicación  ¿Volaba el pingüino?  Leyenda selk’nam</vt:lpstr>
      <vt:lpstr>Objetivo</vt:lpstr>
      <vt:lpstr>Ruta de Aprendizaje</vt:lpstr>
      <vt:lpstr>Prepárate para leer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y Comunicación  ¿Volaba el pingüino?  Leyenda selk’nam</dc:title>
  <dc:creator>pameo</dc:creator>
  <cp:lastModifiedBy>pame.ore@hotmail.com</cp:lastModifiedBy>
  <cp:revision>10</cp:revision>
  <dcterms:modified xsi:type="dcterms:W3CDTF">2021-04-13T16:49:15Z</dcterms:modified>
</cp:coreProperties>
</file>