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notesMasterIdLst>
    <p:notesMasterId r:id="rId42"/>
  </p:notesMasterIdLst>
  <p:sldIdLst>
    <p:sldId id="318" r:id="rId2"/>
    <p:sldId id="321" r:id="rId3"/>
    <p:sldId id="473" r:id="rId4"/>
    <p:sldId id="497" r:id="rId5"/>
    <p:sldId id="492" r:id="rId6"/>
    <p:sldId id="331" r:id="rId7"/>
    <p:sldId id="500" r:id="rId8"/>
    <p:sldId id="507" r:id="rId9"/>
    <p:sldId id="508" r:id="rId10"/>
    <p:sldId id="509" r:id="rId11"/>
    <p:sldId id="510" r:id="rId12"/>
    <p:sldId id="501" r:id="rId13"/>
    <p:sldId id="502" r:id="rId14"/>
    <p:sldId id="503" r:id="rId15"/>
    <p:sldId id="506" r:id="rId16"/>
    <p:sldId id="505" r:id="rId17"/>
    <p:sldId id="504" r:id="rId18"/>
    <p:sldId id="511" r:id="rId19"/>
    <p:sldId id="512" r:id="rId20"/>
    <p:sldId id="514" r:id="rId21"/>
    <p:sldId id="513" r:id="rId22"/>
    <p:sldId id="438" r:id="rId23"/>
    <p:sldId id="439" r:id="rId24"/>
    <p:sldId id="330" r:id="rId25"/>
    <p:sldId id="430" r:id="rId26"/>
    <p:sldId id="386" r:id="rId27"/>
    <p:sldId id="459" r:id="rId28"/>
    <p:sldId id="515" r:id="rId29"/>
    <p:sldId id="471" r:id="rId30"/>
    <p:sldId id="498" r:id="rId31"/>
    <p:sldId id="516" r:id="rId32"/>
    <p:sldId id="517" r:id="rId33"/>
    <p:sldId id="518" r:id="rId34"/>
    <p:sldId id="519" r:id="rId35"/>
    <p:sldId id="520" r:id="rId36"/>
    <p:sldId id="521" r:id="rId37"/>
    <p:sldId id="522" r:id="rId38"/>
    <p:sldId id="426" r:id="rId39"/>
    <p:sldId id="418" r:id="rId40"/>
    <p:sldId id="262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D2EC"/>
    <a:srgbClr val="DA2CC5"/>
    <a:srgbClr val="B8C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60" autoAdjust="0"/>
    <p:restoredTop sz="94660"/>
  </p:normalViewPr>
  <p:slideViewPr>
    <p:cSldViewPr snapToGrid="0">
      <p:cViewPr varScale="1">
        <p:scale>
          <a:sx n="80" d="100"/>
          <a:sy n="80" d="100"/>
        </p:scale>
        <p:origin x="148" y="-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15C3A-C6C1-45A7-BE70-E68CCB89F9B1}" type="datetimeFigureOut">
              <a:rPr lang="es-CL" smtClean="0"/>
              <a:t>12-04-2021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8B087-FFF8-4C12-A7BD-1796F1A82E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40156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8bb51e5b4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8bb51e5b47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5843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E0A1-308C-4945-B92C-DA89B7A87D6C}" type="datetimeFigureOut">
              <a:rPr lang="es-CL" smtClean="0"/>
              <a:t>12-04-2021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895-6E69-439A-B0FB-22B977D120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05373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E0A1-308C-4945-B92C-DA89B7A87D6C}" type="datetimeFigureOut">
              <a:rPr lang="es-CL" smtClean="0"/>
              <a:t>12-04-2021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895-6E69-439A-B0FB-22B977D120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83502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E0A1-308C-4945-B92C-DA89B7A87D6C}" type="datetimeFigureOut">
              <a:rPr lang="es-CL" smtClean="0"/>
              <a:t>12-04-2021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895-6E69-439A-B0FB-22B977D120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16492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574A75DD-DEAD-4B40-8225-F36B0300E718}"/>
              </a:ext>
            </a:extLst>
          </p:cNvPr>
          <p:cNvGrpSpPr/>
          <p:nvPr userDrawn="1"/>
        </p:nvGrpSpPr>
        <p:grpSpPr>
          <a:xfrm>
            <a:off x="1" y="5989320"/>
            <a:ext cx="12192000" cy="868680"/>
            <a:chOff x="32671" y="5827976"/>
            <a:chExt cx="12159329" cy="1030024"/>
          </a:xfrm>
        </p:grpSpPr>
        <p:sp>
          <p:nvSpPr>
            <p:cNvPr id="6" name="Freeform 59">
              <a:extLst>
                <a:ext uri="{FF2B5EF4-FFF2-40B4-BE49-F238E27FC236}">
                  <a16:creationId xmlns:a16="http://schemas.microsoft.com/office/drawing/2014/main" id="{335E185C-6E7D-488A-B000-61448FF446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71" y="5827976"/>
              <a:ext cx="7840514" cy="1030024"/>
            </a:xfrm>
            <a:custGeom>
              <a:avLst/>
              <a:gdLst>
                <a:gd name="T0" fmla="*/ 0 w 2470"/>
                <a:gd name="T1" fmla="*/ 22 h 343"/>
                <a:gd name="T2" fmla="*/ 268 w 2470"/>
                <a:gd name="T3" fmla="*/ 30 h 343"/>
                <a:gd name="T4" fmla="*/ 473 w 2470"/>
                <a:gd name="T5" fmla="*/ 41 h 343"/>
                <a:gd name="T6" fmla="*/ 466 w 2470"/>
                <a:gd name="T7" fmla="*/ 24 h 343"/>
                <a:gd name="T8" fmla="*/ 466 w 2470"/>
                <a:gd name="T9" fmla="*/ 0 h 343"/>
                <a:gd name="T10" fmla="*/ 484 w 2470"/>
                <a:gd name="T11" fmla="*/ 19 h 343"/>
                <a:gd name="T12" fmla="*/ 493 w 2470"/>
                <a:gd name="T13" fmla="*/ 37 h 343"/>
                <a:gd name="T14" fmla="*/ 509 w 2470"/>
                <a:gd name="T15" fmla="*/ 20 h 343"/>
                <a:gd name="T16" fmla="*/ 530 w 2470"/>
                <a:gd name="T17" fmla="*/ 7 h 343"/>
                <a:gd name="T18" fmla="*/ 531 w 2470"/>
                <a:gd name="T19" fmla="*/ 21 h 343"/>
                <a:gd name="T20" fmla="*/ 518 w 2470"/>
                <a:gd name="T21" fmla="*/ 40 h 343"/>
                <a:gd name="T22" fmla="*/ 890 w 2470"/>
                <a:gd name="T23" fmla="*/ 63 h 343"/>
                <a:gd name="T24" fmla="*/ 1354 w 2470"/>
                <a:gd name="T25" fmla="*/ 101 h 343"/>
                <a:gd name="T26" fmla="*/ 1354 w 2470"/>
                <a:gd name="T27" fmla="*/ 82 h 343"/>
                <a:gd name="T28" fmla="*/ 1361 w 2470"/>
                <a:gd name="T29" fmla="*/ 65 h 343"/>
                <a:gd name="T30" fmla="*/ 1368 w 2470"/>
                <a:gd name="T31" fmla="*/ 79 h 343"/>
                <a:gd name="T32" fmla="*/ 1372 w 2470"/>
                <a:gd name="T33" fmla="*/ 95 h 343"/>
                <a:gd name="T34" fmla="*/ 1410 w 2470"/>
                <a:gd name="T35" fmla="*/ 78 h 343"/>
                <a:gd name="T36" fmla="*/ 1455 w 2470"/>
                <a:gd name="T37" fmla="*/ 68 h 343"/>
                <a:gd name="T38" fmla="*/ 1428 w 2470"/>
                <a:gd name="T39" fmla="*/ 91 h 343"/>
                <a:gd name="T40" fmla="*/ 1401 w 2470"/>
                <a:gd name="T41" fmla="*/ 106 h 343"/>
                <a:gd name="T42" fmla="*/ 1430 w 2470"/>
                <a:gd name="T43" fmla="*/ 110 h 343"/>
                <a:gd name="T44" fmla="*/ 1459 w 2470"/>
                <a:gd name="T45" fmla="*/ 113 h 343"/>
                <a:gd name="T46" fmla="*/ 1457 w 2470"/>
                <a:gd name="T47" fmla="*/ 104 h 343"/>
                <a:gd name="T48" fmla="*/ 1466 w 2470"/>
                <a:gd name="T49" fmla="*/ 93 h 343"/>
                <a:gd name="T50" fmla="*/ 1473 w 2470"/>
                <a:gd name="T51" fmla="*/ 105 h 343"/>
                <a:gd name="T52" fmla="*/ 1477 w 2470"/>
                <a:gd name="T53" fmla="*/ 116 h 343"/>
                <a:gd name="T54" fmla="*/ 1488 w 2470"/>
                <a:gd name="T55" fmla="*/ 117 h 343"/>
                <a:gd name="T56" fmla="*/ 1510 w 2470"/>
                <a:gd name="T57" fmla="*/ 99 h 343"/>
                <a:gd name="T58" fmla="*/ 1549 w 2470"/>
                <a:gd name="T59" fmla="*/ 78 h 343"/>
                <a:gd name="T60" fmla="*/ 1531 w 2470"/>
                <a:gd name="T61" fmla="*/ 103 h 343"/>
                <a:gd name="T62" fmla="*/ 1515 w 2470"/>
                <a:gd name="T63" fmla="*/ 120 h 343"/>
                <a:gd name="T64" fmla="*/ 1559 w 2470"/>
                <a:gd name="T65" fmla="*/ 126 h 343"/>
                <a:gd name="T66" fmla="*/ 1579 w 2470"/>
                <a:gd name="T67" fmla="*/ 112 h 343"/>
                <a:gd name="T68" fmla="*/ 1601 w 2470"/>
                <a:gd name="T69" fmla="*/ 103 h 343"/>
                <a:gd name="T70" fmla="*/ 1592 w 2470"/>
                <a:gd name="T71" fmla="*/ 116 h 343"/>
                <a:gd name="T72" fmla="*/ 1580 w 2470"/>
                <a:gd name="T73" fmla="*/ 128 h 343"/>
                <a:gd name="T74" fmla="*/ 1761 w 2470"/>
                <a:gd name="T75" fmla="*/ 157 h 343"/>
                <a:gd name="T76" fmla="*/ 1951 w 2470"/>
                <a:gd name="T77" fmla="*/ 192 h 343"/>
                <a:gd name="T78" fmla="*/ 2207 w 2470"/>
                <a:gd name="T79" fmla="*/ 254 h 343"/>
                <a:gd name="T80" fmla="*/ 2470 w 2470"/>
                <a:gd name="T81" fmla="*/ 343 h 343"/>
                <a:gd name="T82" fmla="*/ 2433 w 2470"/>
                <a:gd name="T83" fmla="*/ 343 h 343"/>
                <a:gd name="T84" fmla="*/ 0 w 2470"/>
                <a:gd name="T85" fmla="*/ 343 h 343"/>
                <a:gd name="T86" fmla="*/ 0 w 2470"/>
                <a:gd name="T87" fmla="*/ 22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70" h="343">
                  <a:moveTo>
                    <a:pt x="0" y="22"/>
                  </a:moveTo>
                  <a:cubicBezTo>
                    <a:pt x="86" y="23"/>
                    <a:pt x="175" y="26"/>
                    <a:pt x="268" y="30"/>
                  </a:cubicBezTo>
                  <a:cubicBezTo>
                    <a:pt x="338" y="33"/>
                    <a:pt x="407" y="37"/>
                    <a:pt x="473" y="41"/>
                  </a:cubicBezTo>
                  <a:cubicBezTo>
                    <a:pt x="470" y="37"/>
                    <a:pt x="468" y="31"/>
                    <a:pt x="466" y="24"/>
                  </a:cubicBezTo>
                  <a:cubicBezTo>
                    <a:pt x="464" y="15"/>
                    <a:pt x="465" y="6"/>
                    <a:pt x="466" y="0"/>
                  </a:cubicBezTo>
                  <a:cubicBezTo>
                    <a:pt x="472" y="5"/>
                    <a:pt x="478" y="11"/>
                    <a:pt x="484" y="19"/>
                  </a:cubicBezTo>
                  <a:cubicBezTo>
                    <a:pt x="488" y="25"/>
                    <a:pt x="491" y="32"/>
                    <a:pt x="493" y="37"/>
                  </a:cubicBezTo>
                  <a:cubicBezTo>
                    <a:pt x="496" y="32"/>
                    <a:pt x="501" y="26"/>
                    <a:pt x="509" y="20"/>
                  </a:cubicBezTo>
                  <a:cubicBezTo>
                    <a:pt x="516" y="14"/>
                    <a:pt x="524" y="10"/>
                    <a:pt x="530" y="7"/>
                  </a:cubicBezTo>
                  <a:cubicBezTo>
                    <a:pt x="531" y="10"/>
                    <a:pt x="532" y="15"/>
                    <a:pt x="531" y="21"/>
                  </a:cubicBezTo>
                  <a:cubicBezTo>
                    <a:pt x="529" y="31"/>
                    <a:pt x="522" y="37"/>
                    <a:pt x="518" y="40"/>
                  </a:cubicBezTo>
                  <a:cubicBezTo>
                    <a:pt x="639" y="46"/>
                    <a:pt x="763" y="54"/>
                    <a:pt x="890" y="63"/>
                  </a:cubicBezTo>
                  <a:cubicBezTo>
                    <a:pt x="1049" y="74"/>
                    <a:pt x="1204" y="87"/>
                    <a:pt x="1354" y="101"/>
                  </a:cubicBezTo>
                  <a:cubicBezTo>
                    <a:pt x="1353" y="96"/>
                    <a:pt x="1352" y="90"/>
                    <a:pt x="1354" y="82"/>
                  </a:cubicBezTo>
                  <a:cubicBezTo>
                    <a:pt x="1356" y="75"/>
                    <a:pt x="1359" y="70"/>
                    <a:pt x="1361" y="65"/>
                  </a:cubicBezTo>
                  <a:cubicBezTo>
                    <a:pt x="1363" y="69"/>
                    <a:pt x="1366" y="74"/>
                    <a:pt x="1368" y="79"/>
                  </a:cubicBezTo>
                  <a:cubicBezTo>
                    <a:pt x="1370" y="84"/>
                    <a:pt x="1371" y="90"/>
                    <a:pt x="1372" y="95"/>
                  </a:cubicBezTo>
                  <a:cubicBezTo>
                    <a:pt x="1381" y="90"/>
                    <a:pt x="1393" y="83"/>
                    <a:pt x="1410" y="78"/>
                  </a:cubicBezTo>
                  <a:cubicBezTo>
                    <a:pt x="1427" y="72"/>
                    <a:pt x="1444" y="69"/>
                    <a:pt x="1455" y="68"/>
                  </a:cubicBezTo>
                  <a:cubicBezTo>
                    <a:pt x="1449" y="75"/>
                    <a:pt x="1441" y="83"/>
                    <a:pt x="1428" y="91"/>
                  </a:cubicBezTo>
                  <a:cubicBezTo>
                    <a:pt x="1419" y="98"/>
                    <a:pt x="1409" y="103"/>
                    <a:pt x="1401" y="106"/>
                  </a:cubicBezTo>
                  <a:cubicBezTo>
                    <a:pt x="1410" y="107"/>
                    <a:pt x="1420" y="108"/>
                    <a:pt x="1430" y="110"/>
                  </a:cubicBezTo>
                  <a:cubicBezTo>
                    <a:pt x="1440" y="111"/>
                    <a:pt x="1449" y="112"/>
                    <a:pt x="1459" y="113"/>
                  </a:cubicBezTo>
                  <a:cubicBezTo>
                    <a:pt x="1458" y="111"/>
                    <a:pt x="1456" y="108"/>
                    <a:pt x="1457" y="104"/>
                  </a:cubicBezTo>
                  <a:cubicBezTo>
                    <a:pt x="1459" y="98"/>
                    <a:pt x="1464" y="94"/>
                    <a:pt x="1466" y="93"/>
                  </a:cubicBezTo>
                  <a:cubicBezTo>
                    <a:pt x="1468" y="96"/>
                    <a:pt x="1471" y="100"/>
                    <a:pt x="1473" y="105"/>
                  </a:cubicBezTo>
                  <a:cubicBezTo>
                    <a:pt x="1475" y="109"/>
                    <a:pt x="1476" y="112"/>
                    <a:pt x="1477" y="116"/>
                  </a:cubicBezTo>
                  <a:cubicBezTo>
                    <a:pt x="1481" y="116"/>
                    <a:pt x="1485" y="116"/>
                    <a:pt x="1488" y="117"/>
                  </a:cubicBezTo>
                  <a:cubicBezTo>
                    <a:pt x="1494" y="111"/>
                    <a:pt x="1501" y="105"/>
                    <a:pt x="1510" y="99"/>
                  </a:cubicBezTo>
                  <a:cubicBezTo>
                    <a:pt x="1524" y="89"/>
                    <a:pt x="1538" y="82"/>
                    <a:pt x="1549" y="78"/>
                  </a:cubicBezTo>
                  <a:cubicBezTo>
                    <a:pt x="1544" y="85"/>
                    <a:pt x="1538" y="94"/>
                    <a:pt x="1531" y="103"/>
                  </a:cubicBezTo>
                  <a:cubicBezTo>
                    <a:pt x="1525" y="109"/>
                    <a:pt x="1520" y="115"/>
                    <a:pt x="1515" y="120"/>
                  </a:cubicBezTo>
                  <a:cubicBezTo>
                    <a:pt x="1529" y="122"/>
                    <a:pt x="1544" y="124"/>
                    <a:pt x="1559" y="126"/>
                  </a:cubicBezTo>
                  <a:cubicBezTo>
                    <a:pt x="1563" y="122"/>
                    <a:pt x="1570" y="117"/>
                    <a:pt x="1579" y="112"/>
                  </a:cubicBezTo>
                  <a:cubicBezTo>
                    <a:pt x="1587" y="108"/>
                    <a:pt x="1595" y="105"/>
                    <a:pt x="1601" y="103"/>
                  </a:cubicBezTo>
                  <a:cubicBezTo>
                    <a:pt x="1599" y="107"/>
                    <a:pt x="1596" y="112"/>
                    <a:pt x="1592" y="116"/>
                  </a:cubicBezTo>
                  <a:cubicBezTo>
                    <a:pt x="1588" y="121"/>
                    <a:pt x="1583" y="125"/>
                    <a:pt x="1580" y="128"/>
                  </a:cubicBezTo>
                  <a:cubicBezTo>
                    <a:pt x="1627" y="135"/>
                    <a:pt x="1689" y="144"/>
                    <a:pt x="1761" y="157"/>
                  </a:cubicBezTo>
                  <a:cubicBezTo>
                    <a:pt x="1810" y="165"/>
                    <a:pt x="1873" y="176"/>
                    <a:pt x="1951" y="192"/>
                  </a:cubicBezTo>
                  <a:cubicBezTo>
                    <a:pt x="2008" y="204"/>
                    <a:pt x="2097" y="222"/>
                    <a:pt x="2207" y="254"/>
                  </a:cubicBezTo>
                  <a:cubicBezTo>
                    <a:pt x="2278" y="274"/>
                    <a:pt x="2369" y="303"/>
                    <a:pt x="2470" y="343"/>
                  </a:cubicBezTo>
                  <a:cubicBezTo>
                    <a:pt x="2458" y="343"/>
                    <a:pt x="2446" y="343"/>
                    <a:pt x="2433" y="343"/>
                  </a:cubicBezTo>
                  <a:cubicBezTo>
                    <a:pt x="1622" y="343"/>
                    <a:pt x="811" y="343"/>
                    <a:pt x="0" y="343"/>
                  </a:cubicBezTo>
                  <a:cubicBezTo>
                    <a:pt x="0" y="236"/>
                    <a:pt x="0" y="129"/>
                    <a:pt x="0" y="22"/>
                  </a:cubicBezTo>
                  <a:close/>
                </a:path>
              </a:pathLst>
            </a:custGeom>
            <a:solidFill>
              <a:srgbClr val="9EC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7" name="Freeform 60">
              <a:extLst>
                <a:ext uri="{FF2B5EF4-FFF2-40B4-BE49-F238E27FC236}">
                  <a16:creationId xmlns:a16="http://schemas.microsoft.com/office/drawing/2014/main" id="{EED6D521-1712-4BB1-B9D3-9F0F2E35AC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0264" y="5957498"/>
              <a:ext cx="6141736" cy="900498"/>
            </a:xfrm>
            <a:custGeom>
              <a:avLst/>
              <a:gdLst>
                <a:gd name="T0" fmla="*/ 0 w 1935"/>
                <a:gd name="T1" fmla="*/ 143 h 301"/>
                <a:gd name="T2" fmla="*/ 120 w 1935"/>
                <a:gd name="T3" fmla="*/ 120 h 301"/>
                <a:gd name="T4" fmla="*/ 349 w 1935"/>
                <a:gd name="T5" fmla="*/ 85 h 301"/>
                <a:gd name="T6" fmla="*/ 335 w 1935"/>
                <a:gd name="T7" fmla="*/ 65 h 301"/>
                <a:gd name="T8" fmla="*/ 331 w 1935"/>
                <a:gd name="T9" fmla="*/ 41 h 301"/>
                <a:gd name="T10" fmla="*/ 355 w 1935"/>
                <a:gd name="T11" fmla="*/ 59 h 301"/>
                <a:gd name="T12" fmla="*/ 367 w 1935"/>
                <a:gd name="T13" fmla="*/ 76 h 301"/>
                <a:gd name="T14" fmla="*/ 376 w 1935"/>
                <a:gd name="T15" fmla="*/ 54 h 301"/>
                <a:gd name="T16" fmla="*/ 391 w 1935"/>
                <a:gd name="T17" fmla="*/ 35 h 301"/>
                <a:gd name="T18" fmla="*/ 396 w 1935"/>
                <a:gd name="T19" fmla="*/ 61 h 301"/>
                <a:gd name="T20" fmla="*/ 387 w 1935"/>
                <a:gd name="T21" fmla="*/ 80 h 301"/>
                <a:gd name="T22" fmla="*/ 486 w 1935"/>
                <a:gd name="T23" fmla="*/ 67 h 301"/>
                <a:gd name="T24" fmla="*/ 588 w 1935"/>
                <a:gd name="T25" fmla="*/ 57 h 301"/>
                <a:gd name="T26" fmla="*/ 567 w 1935"/>
                <a:gd name="T27" fmla="*/ 43 h 301"/>
                <a:gd name="T28" fmla="*/ 553 w 1935"/>
                <a:gd name="T29" fmla="*/ 31 h 301"/>
                <a:gd name="T30" fmla="*/ 587 w 1935"/>
                <a:gd name="T31" fmla="*/ 40 h 301"/>
                <a:gd name="T32" fmla="*/ 610 w 1935"/>
                <a:gd name="T33" fmla="*/ 54 h 301"/>
                <a:gd name="T34" fmla="*/ 633 w 1935"/>
                <a:gd name="T35" fmla="*/ 52 h 301"/>
                <a:gd name="T36" fmla="*/ 616 w 1935"/>
                <a:gd name="T37" fmla="*/ 29 h 301"/>
                <a:gd name="T38" fmla="*/ 603 w 1935"/>
                <a:gd name="T39" fmla="*/ 0 h 301"/>
                <a:gd name="T40" fmla="*/ 635 w 1935"/>
                <a:gd name="T41" fmla="*/ 24 h 301"/>
                <a:gd name="T42" fmla="*/ 657 w 1935"/>
                <a:gd name="T43" fmla="*/ 50 h 301"/>
                <a:gd name="T44" fmla="*/ 942 w 1935"/>
                <a:gd name="T45" fmla="*/ 28 h 301"/>
                <a:gd name="T46" fmla="*/ 1125 w 1935"/>
                <a:gd name="T47" fmla="*/ 14 h 301"/>
                <a:gd name="T48" fmla="*/ 1306 w 1935"/>
                <a:gd name="T49" fmla="*/ 4 h 301"/>
                <a:gd name="T50" fmla="*/ 1935 w 1935"/>
                <a:gd name="T51" fmla="*/ 1 h 301"/>
                <a:gd name="T52" fmla="*/ 1935 w 1935"/>
                <a:gd name="T53" fmla="*/ 301 h 301"/>
                <a:gd name="T54" fmla="*/ 564 w 1935"/>
                <a:gd name="T55" fmla="*/ 301 h 301"/>
                <a:gd name="T56" fmla="*/ 374 w 1935"/>
                <a:gd name="T57" fmla="*/ 235 h 301"/>
                <a:gd name="T58" fmla="*/ 0 w 1935"/>
                <a:gd name="T59" fmla="*/ 14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35" h="301">
                  <a:moveTo>
                    <a:pt x="0" y="143"/>
                  </a:moveTo>
                  <a:cubicBezTo>
                    <a:pt x="39" y="134"/>
                    <a:pt x="77" y="128"/>
                    <a:pt x="120" y="120"/>
                  </a:cubicBezTo>
                  <a:cubicBezTo>
                    <a:pt x="200" y="106"/>
                    <a:pt x="277" y="94"/>
                    <a:pt x="349" y="85"/>
                  </a:cubicBezTo>
                  <a:cubicBezTo>
                    <a:pt x="345" y="80"/>
                    <a:pt x="339" y="74"/>
                    <a:pt x="335" y="65"/>
                  </a:cubicBezTo>
                  <a:cubicBezTo>
                    <a:pt x="331" y="55"/>
                    <a:pt x="330" y="47"/>
                    <a:pt x="331" y="41"/>
                  </a:cubicBezTo>
                  <a:cubicBezTo>
                    <a:pt x="338" y="45"/>
                    <a:pt x="347" y="50"/>
                    <a:pt x="355" y="59"/>
                  </a:cubicBezTo>
                  <a:cubicBezTo>
                    <a:pt x="361" y="65"/>
                    <a:pt x="365" y="71"/>
                    <a:pt x="367" y="76"/>
                  </a:cubicBezTo>
                  <a:cubicBezTo>
                    <a:pt x="368" y="70"/>
                    <a:pt x="371" y="62"/>
                    <a:pt x="376" y="54"/>
                  </a:cubicBezTo>
                  <a:cubicBezTo>
                    <a:pt x="381" y="46"/>
                    <a:pt x="386" y="39"/>
                    <a:pt x="391" y="35"/>
                  </a:cubicBezTo>
                  <a:cubicBezTo>
                    <a:pt x="394" y="40"/>
                    <a:pt x="397" y="49"/>
                    <a:pt x="396" y="61"/>
                  </a:cubicBezTo>
                  <a:cubicBezTo>
                    <a:pt x="394" y="69"/>
                    <a:pt x="390" y="76"/>
                    <a:pt x="387" y="80"/>
                  </a:cubicBezTo>
                  <a:cubicBezTo>
                    <a:pt x="419" y="76"/>
                    <a:pt x="453" y="71"/>
                    <a:pt x="486" y="67"/>
                  </a:cubicBezTo>
                  <a:cubicBezTo>
                    <a:pt x="521" y="63"/>
                    <a:pt x="555" y="60"/>
                    <a:pt x="588" y="57"/>
                  </a:cubicBezTo>
                  <a:cubicBezTo>
                    <a:pt x="581" y="53"/>
                    <a:pt x="574" y="49"/>
                    <a:pt x="567" y="43"/>
                  </a:cubicBezTo>
                  <a:cubicBezTo>
                    <a:pt x="562" y="39"/>
                    <a:pt x="557" y="35"/>
                    <a:pt x="553" y="31"/>
                  </a:cubicBezTo>
                  <a:cubicBezTo>
                    <a:pt x="561" y="32"/>
                    <a:pt x="573" y="34"/>
                    <a:pt x="587" y="40"/>
                  </a:cubicBezTo>
                  <a:cubicBezTo>
                    <a:pt x="598" y="45"/>
                    <a:pt x="606" y="50"/>
                    <a:pt x="610" y="54"/>
                  </a:cubicBezTo>
                  <a:cubicBezTo>
                    <a:pt x="618" y="53"/>
                    <a:pt x="625" y="53"/>
                    <a:pt x="633" y="52"/>
                  </a:cubicBezTo>
                  <a:cubicBezTo>
                    <a:pt x="627" y="46"/>
                    <a:pt x="621" y="38"/>
                    <a:pt x="616" y="29"/>
                  </a:cubicBezTo>
                  <a:cubicBezTo>
                    <a:pt x="609" y="18"/>
                    <a:pt x="606" y="9"/>
                    <a:pt x="603" y="0"/>
                  </a:cubicBezTo>
                  <a:cubicBezTo>
                    <a:pt x="613" y="6"/>
                    <a:pt x="624" y="14"/>
                    <a:pt x="635" y="24"/>
                  </a:cubicBezTo>
                  <a:cubicBezTo>
                    <a:pt x="645" y="33"/>
                    <a:pt x="652" y="43"/>
                    <a:pt x="657" y="50"/>
                  </a:cubicBezTo>
                  <a:cubicBezTo>
                    <a:pt x="777" y="41"/>
                    <a:pt x="874" y="33"/>
                    <a:pt x="942" y="28"/>
                  </a:cubicBezTo>
                  <a:cubicBezTo>
                    <a:pt x="1012" y="22"/>
                    <a:pt x="1055" y="19"/>
                    <a:pt x="1125" y="14"/>
                  </a:cubicBezTo>
                  <a:cubicBezTo>
                    <a:pt x="1205" y="9"/>
                    <a:pt x="1279" y="5"/>
                    <a:pt x="1306" y="4"/>
                  </a:cubicBezTo>
                  <a:cubicBezTo>
                    <a:pt x="1334" y="3"/>
                    <a:pt x="1917" y="2"/>
                    <a:pt x="1935" y="1"/>
                  </a:cubicBezTo>
                  <a:cubicBezTo>
                    <a:pt x="1935" y="101"/>
                    <a:pt x="1935" y="201"/>
                    <a:pt x="1935" y="301"/>
                  </a:cubicBezTo>
                  <a:cubicBezTo>
                    <a:pt x="1615" y="300"/>
                    <a:pt x="884" y="301"/>
                    <a:pt x="564" y="301"/>
                  </a:cubicBezTo>
                  <a:cubicBezTo>
                    <a:pt x="541" y="286"/>
                    <a:pt x="406" y="245"/>
                    <a:pt x="374" y="235"/>
                  </a:cubicBezTo>
                  <a:cubicBezTo>
                    <a:pt x="229" y="185"/>
                    <a:pt x="97" y="160"/>
                    <a:pt x="0" y="143"/>
                  </a:cubicBezTo>
                  <a:close/>
                </a:path>
              </a:pathLst>
            </a:custGeom>
            <a:solidFill>
              <a:srgbClr val="8DB8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8" name="Oval 61">
              <a:extLst>
                <a:ext uri="{FF2B5EF4-FFF2-40B4-BE49-F238E27FC236}">
                  <a16:creationId xmlns:a16="http://schemas.microsoft.com/office/drawing/2014/main" id="{619BA5BE-A5DB-494D-9AA6-17A64AA2837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100" y="6296729"/>
              <a:ext cx="1528900" cy="129526"/>
            </a:xfrm>
            <a:prstGeom prst="ellipse">
              <a:avLst/>
            </a:prstGeom>
            <a:solidFill>
              <a:srgbClr val="84AD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9" name="Oval 62">
              <a:extLst>
                <a:ext uri="{FF2B5EF4-FFF2-40B4-BE49-F238E27FC236}">
                  <a16:creationId xmlns:a16="http://schemas.microsoft.com/office/drawing/2014/main" id="{1AD6EE74-2F18-4E9E-B9F2-8C8F3596BAC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80838" y="6444756"/>
              <a:ext cx="1633441" cy="185034"/>
            </a:xfrm>
            <a:prstGeom prst="ellipse">
              <a:avLst/>
            </a:prstGeom>
            <a:solidFill>
              <a:srgbClr val="84AD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" name="Oval 63">
              <a:extLst>
                <a:ext uri="{FF2B5EF4-FFF2-40B4-BE49-F238E27FC236}">
                  <a16:creationId xmlns:a16="http://schemas.microsoft.com/office/drawing/2014/main" id="{068B8783-3584-44BA-94A9-DE42039F565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808849" y="6494098"/>
              <a:ext cx="1457031" cy="135692"/>
            </a:xfrm>
            <a:prstGeom prst="ellipse">
              <a:avLst/>
            </a:prstGeom>
            <a:solidFill>
              <a:srgbClr val="84AD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1" name="Oval 64">
              <a:extLst>
                <a:ext uri="{FF2B5EF4-FFF2-40B4-BE49-F238E27FC236}">
                  <a16:creationId xmlns:a16="http://schemas.microsoft.com/office/drawing/2014/main" id="{CDF0086F-AFF3-41C1-82A6-1E5F8E5836D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906189" y="6358407"/>
              <a:ext cx="1620373" cy="178868"/>
            </a:xfrm>
            <a:prstGeom prst="ellipse">
              <a:avLst/>
            </a:prstGeom>
            <a:solidFill>
              <a:srgbClr val="7EA3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2" name="Oval 65">
              <a:extLst>
                <a:ext uri="{FF2B5EF4-FFF2-40B4-BE49-F238E27FC236}">
                  <a16:creationId xmlns:a16="http://schemas.microsoft.com/office/drawing/2014/main" id="{2E12534E-CF84-4ECC-9D9E-913B0EA4A88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127668" y="6469427"/>
              <a:ext cx="1457031" cy="148027"/>
            </a:xfrm>
            <a:prstGeom prst="ellipse">
              <a:avLst/>
            </a:prstGeom>
            <a:solidFill>
              <a:srgbClr val="7EA3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3" name="Freeform 66">
              <a:extLst>
                <a:ext uri="{FF2B5EF4-FFF2-40B4-BE49-F238E27FC236}">
                  <a16:creationId xmlns:a16="http://schemas.microsoft.com/office/drawing/2014/main" id="{82D5B5DA-7CB4-443A-A23F-33530F5BD6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88259" y="6136366"/>
              <a:ext cx="130675" cy="141861"/>
            </a:xfrm>
            <a:custGeom>
              <a:avLst/>
              <a:gdLst>
                <a:gd name="T0" fmla="*/ 3 w 40"/>
                <a:gd name="T1" fmla="*/ 47 h 47"/>
                <a:gd name="T2" fmla="*/ 4 w 40"/>
                <a:gd name="T3" fmla="*/ 27 h 47"/>
                <a:gd name="T4" fmla="*/ 40 w 40"/>
                <a:gd name="T5" fmla="*/ 0 h 47"/>
                <a:gd name="T6" fmla="*/ 32 w 40"/>
                <a:gd name="T7" fmla="*/ 24 h 47"/>
                <a:gd name="T8" fmla="*/ 3 w 40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7">
                  <a:moveTo>
                    <a:pt x="3" y="47"/>
                  </a:moveTo>
                  <a:cubicBezTo>
                    <a:pt x="2" y="43"/>
                    <a:pt x="0" y="35"/>
                    <a:pt x="4" y="27"/>
                  </a:cubicBezTo>
                  <a:cubicBezTo>
                    <a:pt x="12" y="9"/>
                    <a:pt x="36" y="1"/>
                    <a:pt x="40" y="0"/>
                  </a:cubicBezTo>
                  <a:cubicBezTo>
                    <a:pt x="40" y="5"/>
                    <a:pt x="39" y="14"/>
                    <a:pt x="32" y="24"/>
                  </a:cubicBezTo>
                  <a:cubicBezTo>
                    <a:pt x="23" y="36"/>
                    <a:pt x="10" y="44"/>
                    <a:pt x="3" y="47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" name="Freeform 67">
              <a:extLst>
                <a:ext uri="{FF2B5EF4-FFF2-40B4-BE49-F238E27FC236}">
                  <a16:creationId xmlns:a16="http://schemas.microsoft.com/office/drawing/2014/main" id="{8B439E45-71D2-4761-B85B-8809D62ABC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4540" y="6475593"/>
              <a:ext cx="163346" cy="185034"/>
            </a:xfrm>
            <a:custGeom>
              <a:avLst/>
              <a:gdLst>
                <a:gd name="T0" fmla="*/ 0 w 50"/>
                <a:gd name="T1" fmla="*/ 63 h 63"/>
                <a:gd name="T2" fmla="*/ 15 w 50"/>
                <a:gd name="T3" fmla="*/ 30 h 63"/>
                <a:gd name="T4" fmla="*/ 49 w 50"/>
                <a:gd name="T5" fmla="*/ 0 h 63"/>
                <a:gd name="T6" fmla="*/ 36 w 50"/>
                <a:gd name="T7" fmla="*/ 37 h 63"/>
                <a:gd name="T8" fmla="*/ 0 w 50"/>
                <a:gd name="T9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63">
                  <a:moveTo>
                    <a:pt x="0" y="63"/>
                  </a:moveTo>
                  <a:cubicBezTo>
                    <a:pt x="1" y="55"/>
                    <a:pt x="5" y="43"/>
                    <a:pt x="15" y="30"/>
                  </a:cubicBezTo>
                  <a:cubicBezTo>
                    <a:pt x="26" y="15"/>
                    <a:pt x="40" y="6"/>
                    <a:pt x="49" y="0"/>
                  </a:cubicBezTo>
                  <a:cubicBezTo>
                    <a:pt x="50" y="7"/>
                    <a:pt x="49" y="21"/>
                    <a:pt x="36" y="37"/>
                  </a:cubicBezTo>
                  <a:cubicBezTo>
                    <a:pt x="24" y="52"/>
                    <a:pt x="8" y="60"/>
                    <a:pt x="0" y="63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5" name="Freeform 68">
              <a:extLst>
                <a:ext uri="{FF2B5EF4-FFF2-40B4-BE49-F238E27FC236}">
                  <a16:creationId xmlns:a16="http://schemas.microsoft.com/office/drawing/2014/main" id="{B9FF5AD9-0DC2-4B15-BB77-2D48E7023C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0129" y="6469427"/>
              <a:ext cx="202549" cy="185034"/>
            </a:xfrm>
            <a:custGeom>
              <a:avLst/>
              <a:gdLst>
                <a:gd name="T0" fmla="*/ 0 w 65"/>
                <a:gd name="T1" fmla="*/ 0 h 63"/>
                <a:gd name="T2" fmla="*/ 28 w 65"/>
                <a:gd name="T3" fmla="*/ 39 h 63"/>
                <a:gd name="T4" fmla="*/ 52 w 65"/>
                <a:gd name="T5" fmla="*/ 63 h 63"/>
                <a:gd name="T6" fmla="*/ 62 w 65"/>
                <a:gd name="T7" fmla="*/ 40 h 63"/>
                <a:gd name="T8" fmla="*/ 42 w 65"/>
                <a:gd name="T9" fmla="*/ 19 h 63"/>
                <a:gd name="T10" fmla="*/ 0 w 65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3">
                  <a:moveTo>
                    <a:pt x="0" y="0"/>
                  </a:moveTo>
                  <a:cubicBezTo>
                    <a:pt x="7" y="12"/>
                    <a:pt x="16" y="25"/>
                    <a:pt x="28" y="39"/>
                  </a:cubicBezTo>
                  <a:cubicBezTo>
                    <a:pt x="36" y="48"/>
                    <a:pt x="44" y="56"/>
                    <a:pt x="52" y="63"/>
                  </a:cubicBezTo>
                  <a:cubicBezTo>
                    <a:pt x="55" y="60"/>
                    <a:pt x="65" y="51"/>
                    <a:pt x="62" y="40"/>
                  </a:cubicBezTo>
                  <a:cubicBezTo>
                    <a:pt x="61" y="31"/>
                    <a:pt x="53" y="26"/>
                    <a:pt x="42" y="19"/>
                  </a:cubicBezTo>
                  <a:cubicBezTo>
                    <a:pt x="34" y="14"/>
                    <a:pt x="21" y="6"/>
                    <a:pt x="0" y="0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6" name="Freeform 69">
              <a:extLst>
                <a:ext uri="{FF2B5EF4-FFF2-40B4-BE49-F238E27FC236}">
                  <a16:creationId xmlns:a16="http://schemas.microsoft.com/office/drawing/2014/main" id="{0D52C5E7-B7C8-4C40-9C3F-B406C71D42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23475" y="6574277"/>
              <a:ext cx="320156" cy="154197"/>
            </a:xfrm>
            <a:custGeom>
              <a:avLst/>
              <a:gdLst>
                <a:gd name="T0" fmla="*/ 0 w 101"/>
                <a:gd name="T1" fmla="*/ 50 h 50"/>
                <a:gd name="T2" fmla="*/ 14 w 101"/>
                <a:gd name="T3" fmla="*/ 28 h 50"/>
                <a:gd name="T4" fmla="*/ 41 w 101"/>
                <a:gd name="T5" fmla="*/ 15 h 50"/>
                <a:gd name="T6" fmla="*/ 101 w 101"/>
                <a:gd name="T7" fmla="*/ 0 h 50"/>
                <a:gd name="T8" fmla="*/ 61 w 101"/>
                <a:gd name="T9" fmla="*/ 31 h 50"/>
                <a:gd name="T10" fmla="*/ 0 w 101"/>
                <a:gd name="T11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" h="50">
                  <a:moveTo>
                    <a:pt x="0" y="50"/>
                  </a:moveTo>
                  <a:cubicBezTo>
                    <a:pt x="1" y="45"/>
                    <a:pt x="4" y="36"/>
                    <a:pt x="14" y="28"/>
                  </a:cubicBezTo>
                  <a:cubicBezTo>
                    <a:pt x="20" y="23"/>
                    <a:pt x="27" y="19"/>
                    <a:pt x="41" y="15"/>
                  </a:cubicBezTo>
                  <a:cubicBezTo>
                    <a:pt x="54" y="10"/>
                    <a:pt x="74" y="4"/>
                    <a:pt x="101" y="0"/>
                  </a:cubicBezTo>
                  <a:cubicBezTo>
                    <a:pt x="94" y="7"/>
                    <a:pt x="82" y="20"/>
                    <a:pt x="61" y="31"/>
                  </a:cubicBezTo>
                  <a:cubicBezTo>
                    <a:pt x="37" y="43"/>
                    <a:pt x="13" y="48"/>
                    <a:pt x="0" y="50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7" name="Freeform 70">
              <a:extLst>
                <a:ext uri="{FF2B5EF4-FFF2-40B4-BE49-F238E27FC236}">
                  <a16:creationId xmlns:a16="http://schemas.microsoft.com/office/drawing/2014/main" id="{7A1C16C2-C363-49FF-8C2A-964A1142B5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29891" y="6463257"/>
              <a:ext cx="78405" cy="154197"/>
            </a:xfrm>
            <a:custGeom>
              <a:avLst/>
              <a:gdLst>
                <a:gd name="T0" fmla="*/ 11 w 24"/>
                <a:gd name="T1" fmla="*/ 0 h 51"/>
                <a:gd name="T2" fmla="*/ 4 w 24"/>
                <a:gd name="T3" fmla="*/ 18 h 51"/>
                <a:gd name="T4" fmla="*/ 6 w 24"/>
                <a:gd name="T5" fmla="*/ 42 h 51"/>
                <a:gd name="T6" fmla="*/ 24 w 24"/>
                <a:gd name="T7" fmla="*/ 51 h 51"/>
                <a:gd name="T8" fmla="*/ 22 w 24"/>
                <a:gd name="T9" fmla="*/ 26 h 51"/>
                <a:gd name="T10" fmla="*/ 11 w 24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51">
                  <a:moveTo>
                    <a:pt x="11" y="0"/>
                  </a:moveTo>
                  <a:cubicBezTo>
                    <a:pt x="9" y="4"/>
                    <a:pt x="6" y="10"/>
                    <a:pt x="4" y="18"/>
                  </a:cubicBezTo>
                  <a:cubicBezTo>
                    <a:pt x="2" y="28"/>
                    <a:pt x="0" y="35"/>
                    <a:pt x="6" y="42"/>
                  </a:cubicBezTo>
                  <a:cubicBezTo>
                    <a:pt x="8" y="44"/>
                    <a:pt x="13" y="48"/>
                    <a:pt x="24" y="51"/>
                  </a:cubicBezTo>
                  <a:cubicBezTo>
                    <a:pt x="24" y="44"/>
                    <a:pt x="24" y="36"/>
                    <a:pt x="22" y="26"/>
                  </a:cubicBezTo>
                  <a:cubicBezTo>
                    <a:pt x="19" y="16"/>
                    <a:pt x="15" y="7"/>
                    <a:pt x="11" y="0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8" name="Freeform 71">
              <a:extLst>
                <a:ext uri="{FF2B5EF4-FFF2-40B4-BE49-F238E27FC236}">
                  <a16:creationId xmlns:a16="http://schemas.microsoft.com/office/drawing/2014/main" id="{521BA493-6778-49BC-9939-D02F9AC912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67102" y="6506434"/>
              <a:ext cx="169878" cy="135692"/>
            </a:xfrm>
            <a:custGeom>
              <a:avLst/>
              <a:gdLst>
                <a:gd name="T0" fmla="*/ 49 w 53"/>
                <a:gd name="T1" fmla="*/ 2 h 45"/>
                <a:gd name="T2" fmla="*/ 16 w 53"/>
                <a:gd name="T3" fmla="*/ 18 h 45"/>
                <a:gd name="T4" fmla="*/ 3 w 53"/>
                <a:gd name="T5" fmla="*/ 29 h 45"/>
                <a:gd name="T6" fmla="*/ 7 w 53"/>
                <a:gd name="T7" fmla="*/ 45 h 45"/>
                <a:gd name="T8" fmla="*/ 27 w 53"/>
                <a:gd name="T9" fmla="*/ 30 h 45"/>
                <a:gd name="T10" fmla="*/ 49 w 53"/>
                <a:gd name="T11" fmla="*/ 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45">
                  <a:moveTo>
                    <a:pt x="49" y="2"/>
                  </a:moveTo>
                  <a:cubicBezTo>
                    <a:pt x="46" y="0"/>
                    <a:pt x="27" y="11"/>
                    <a:pt x="16" y="18"/>
                  </a:cubicBezTo>
                  <a:cubicBezTo>
                    <a:pt x="7" y="23"/>
                    <a:pt x="4" y="25"/>
                    <a:pt x="3" y="29"/>
                  </a:cubicBezTo>
                  <a:cubicBezTo>
                    <a:pt x="0" y="36"/>
                    <a:pt x="5" y="42"/>
                    <a:pt x="7" y="45"/>
                  </a:cubicBezTo>
                  <a:cubicBezTo>
                    <a:pt x="12" y="41"/>
                    <a:pt x="19" y="36"/>
                    <a:pt x="27" y="30"/>
                  </a:cubicBezTo>
                  <a:cubicBezTo>
                    <a:pt x="36" y="21"/>
                    <a:pt x="53" y="5"/>
                    <a:pt x="49" y="2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0CA37C82-F4C7-43BE-8E01-4086549A8B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2289" y="6512599"/>
              <a:ext cx="156810" cy="123356"/>
            </a:xfrm>
            <a:custGeom>
              <a:avLst/>
              <a:gdLst>
                <a:gd name="T0" fmla="*/ 0 w 49"/>
                <a:gd name="T1" fmla="*/ 0 h 42"/>
                <a:gd name="T2" fmla="*/ 15 w 49"/>
                <a:gd name="T3" fmla="*/ 21 h 42"/>
                <a:gd name="T4" fmla="*/ 41 w 49"/>
                <a:gd name="T5" fmla="*/ 42 h 42"/>
                <a:gd name="T6" fmla="*/ 47 w 49"/>
                <a:gd name="T7" fmla="*/ 29 h 42"/>
                <a:gd name="T8" fmla="*/ 34 w 49"/>
                <a:gd name="T9" fmla="*/ 17 h 42"/>
                <a:gd name="T10" fmla="*/ 0 w 49"/>
                <a:gd name="T1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42">
                  <a:moveTo>
                    <a:pt x="0" y="0"/>
                  </a:moveTo>
                  <a:cubicBezTo>
                    <a:pt x="3" y="6"/>
                    <a:pt x="7" y="13"/>
                    <a:pt x="15" y="21"/>
                  </a:cubicBezTo>
                  <a:cubicBezTo>
                    <a:pt x="24" y="30"/>
                    <a:pt x="33" y="37"/>
                    <a:pt x="41" y="42"/>
                  </a:cubicBezTo>
                  <a:cubicBezTo>
                    <a:pt x="44" y="40"/>
                    <a:pt x="49" y="35"/>
                    <a:pt x="47" y="29"/>
                  </a:cubicBezTo>
                  <a:cubicBezTo>
                    <a:pt x="46" y="25"/>
                    <a:pt x="42" y="21"/>
                    <a:pt x="34" y="17"/>
                  </a:cubicBezTo>
                  <a:cubicBezTo>
                    <a:pt x="26" y="12"/>
                    <a:pt x="15" y="6"/>
                    <a:pt x="0" y="0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0" name="Freeform 73">
              <a:extLst>
                <a:ext uri="{FF2B5EF4-FFF2-40B4-BE49-F238E27FC236}">
                  <a16:creationId xmlns:a16="http://schemas.microsoft.com/office/drawing/2014/main" id="{6E999C4E-CEA9-447E-BF0B-A4A29EF761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57906" y="6463257"/>
              <a:ext cx="71873" cy="154197"/>
            </a:xfrm>
            <a:custGeom>
              <a:avLst/>
              <a:gdLst>
                <a:gd name="T0" fmla="*/ 14 w 23"/>
                <a:gd name="T1" fmla="*/ 0 h 51"/>
                <a:gd name="T2" fmla="*/ 5 w 23"/>
                <a:gd name="T3" fmla="*/ 22 h 51"/>
                <a:gd name="T4" fmla="*/ 0 w 23"/>
                <a:gd name="T5" fmla="*/ 51 h 51"/>
                <a:gd name="T6" fmla="*/ 19 w 23"/>
                <a:gd name="T7" fmla="*/ 42 h 51"/>
                <a:gd name="T8" fmla="*/ 22 w 23"/>
                <a:gd name="T9" fmla="*/ 27 h 51"/>
                <a:gd name="T10" fmla="*/ 14 w 23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51">
                  <a:moveTo>
                    <a:pt x="14" y="0"/>
                  </a:moveTo>
                  <a:cubicBezTo>
                    <a:pt x="11" y="7"/>
                    <a:pt x="7" y="14"/>
                    <a:pt x="5" y="22"/>
                  </a:cubicBezTo>
                  <a:cubicBezTo>
                    <a:pt x="1" y="33"/>
                    <a:pt x="0" y="43"/>
                    <a:pt x="0" y="51"/>
                  </a:cubicBezTo>
                  <a:cubicBezTo>
                    <a:pt x="4" y="50"/>
                    <a:pt x="13" y="48"/>
                    <a:pt x="19" y="42"/>
                  </a:cubicBezTo>
                  <a:cubicBezTo>
                    <a:pt x="21" y="39"/>
                    <a:pt x="23" y="36"/>
                    <a:pt x="22" y="27"/>
                  </a:cubicBezTo>
                  <a:cubicBezTo>
                    <a:pt x="21" y="20"/>
                    <a:pt x="20" y="11"/>
                    <a:pt x="14" y="0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1" name="Freeform 74">
              <a:extLst>
                <a:ext uri="{FF2B5EF4-FFF2-40B4-BE49-F238E27FC236}">
                  <a16:creationId xmlns:a16="http://schemas.microsoft.com/office/drawing/2014/main" id="{54F21213-9637-4080-B85C-ECDEC4C673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53803" y="6136366"/>
              <a:ext cx="130675" cy="148027"/>
            </a:xfrm>
            <a:custGeom>
              <a:avLst/>
              <a:gdLst>
                <a:gd name="T0" fmla="*/ 1 w 40"/>
                <a:gd name="T1" fmla="*/ 0 h 50"/>
                <a:gd name="T2" fmla="*/ 1 w 40"/>
                <a:gd name="T3" fmla="*/ 13 h 50"/>
                <a:gd name="T4" fmla="*/ 13 w 40"/>
                <a:gd name="T5" fmla="*/ 31 h 50"/>
                <a:gd name="T6" fmla="*/ 35 w 40"/>
                <a:gd name="T7" fmla="*/ 50 h 50"/>
                <a:gd name="T8" fmla="*/ 37 w 40"/>
                <a:gd name="T9" fmla="*/ 30 h 50"/>
                <a:gd name="T10" fmla="*/ 23 w 40"/>
                <a:gd name="T11" fmla="*/ 14 h 50"/>
                <a:gd name="T12" fmla="*/ 1 w 40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50">
                  <a:moveTo>
                    <a:pt x="1" y="0"/>
                  </a:moveTo>
                  <a:cubicBezTo>
                    <a:pt x="0" y="3"/>
                    <a:pt x="0" y="7"/>
                    <a:pt x="1" y="13"/>
                  </a:cubicBezTo>
                  <a:cubicBezTo>
                    <a:pt x="3" y="21"/>
                    <a:pt x="8" y="26"/>
                    <a:pt x="13" y="31"/>
                  </a:cubicBezTo>
                  <a:cubicBezTo>
                    <a:pt x="17" y="36"/>
                    <a:pt x="24" y="43"/>
                    <a:pt x="35" y="50"/>
                  </a:cubicBezTo>
                  <a:cubicBezTo>
                    <a:pt x="37" y="45"/>
                    <a:pt x="40" y="38"/>
                    <a:pt x="37" y="30"/>
                  </a:cubicBezTo>
                  <a:cubicBezTo>
                    <a:pt x="35" y="23"/>
                    <a:pt x="30" y="19"/>
                    <a:pt x="23" y="14"/>
                  </a:cubicBezTo>
                  <a:cubicBezTo>
                    <a:pt x="18" y="10"/>
                    <a:pt x="11" y="5"/>
                    <a:pt x="1" y="0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2" name="Freeform 75">
              <a:extLst>
                <a:ext uri="{FF2B5EF4-FFF2-40B4-BE49-F238E27FC236}">
                  <a16:creationId xmlns:a16="http://schemas.microsoft.com/office/drawing/2014/main" id="{0C65A89E-ABD6-4B22-9E24-6391C81444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55241" y="6512599"/>
              <a:ext cx="169878" cy="148027"/>
            </a:xfrm>
            <a:custGeom>
              <a:avLst/>
              <a:gdLst>
                <a:gd name="T0" fmla="*/ 53 w 53"/>
                <a:gd name="T1" fmla="*/ 0 h 51"/>
                <a:gd name="T2" fmla="*/ 30 w 53"/>
                <a:gd name="T3" fmla="*/ 8 h 51"/>
                <a:gd name="T4" fmla="*/ 8 w 53"/>
                <a:gd name="T5" fmla="*/ 20 h 51"/>
                <a:gd name="T6" fmla="*/ 0 w 53"/>
                <a:gd name="T7" fmla="*/ 36 h 51"/>
                <a:gd name="T8" fmla="*/ 8 w 53"/>
                <a:gd name="T9" fmla="*/ 51 h 51"/>
                <a:gd name="T10" fmla="*/ 29 w 53"/>
                <a:gd name="T11" fmla="*/ 30 h 51"/>
                <a:gd name="T12" fmla="*/ 53 w 53"/>
                <a:gd name="T13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51">
                  <a:moveTo>
                    <a:pt x="53" y="0"/>
                  </a:moveTo>
                  <a:cubicBezTo>
                    <a:pt x="46" y="2"/>
                    <a:pt x="38" y="5"/>
                    <a:pt x="30" y="8"/>
                  </a:cubicBezTo>
                  <a:cubicBezTo>
                    <a:pt x="18" y="13"/>
                    <a:pt x="12" y="16"/>
                    <a:pt x="8" y="20"/>
                  </a:cubicBezTo>
                  <a:cubicBezTo>
                    <a:pt x="6" y="22"/>
                    <a:pt x="0" y="28"/>
                    <a:pt x="0" y="36"/>
                  </a:cubicBezTo>
                  <a:cubicBezTo>
                    <a:pt x="0" y="43"/>
                    <a:pt x="6" y="49"/>
                    <a:pt x="8" y="51"/>
                  </a:cubicBezTo>
                  <a:cubicBezTo>
                    <a:pt x="15" y="45"/>
                    <a:pt x="22" y="38"/>
                    <a:pt x="29" y="30"/>
                  </a:cubicBezTo>
                  <a:cubicBezTo>
                    <a:pt x="39" y="20"/>
                    <a:pt x="46" y="9"/>
                    <a:pt x="53" y="0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3" name="Freeform 76">
              <a:extLst>
                <a:ext uri="{FF2B5EF4-FFF2-40B4-BE49-F238E27FC236}">
                  <a16:creationId xmlns:a16="http://schemas.microsoft.com/office/drawing/2014/main" id="{9BCEF225-053A-43B0-8D19-00800EBAE9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3093" y="6592783"/>
              <a:ext cx="248283" cy="123356"/>
            </a:xfrm>
            <a:custGeom>
              <a:avLst/>
              <a:gdLst>
                <a:gd name="T0" fmla="*/ 0 w 77"/>
                <a:gd name="T1" fmla="*/ 0 h 41"/>
                <a:gd name="T2" fmla="*/ 30 w 77"/>
                <a:gd name="T3" fmla="*/ 26 h 41"/>
                <a:gd name="T4" fmla="*/ 77 w 77"/>
                <a:gd name="T5" fmla="*/ 41 h 41"/>
                <a:gd name="T6" fmla="*/ 71 w 77"/>
                <a:gd name="T7" fmla="*/ 27 h 41"/>
                <a:gd name="T8" fmla="*/ 35 w 77"/>
                <a:gd name="T9" fmla="*/ 9 h 41"/>
                <a:gd name="T10" fmla="*/ 0 w 77"/>
                <a:gd name="T1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41">
                  <a:moveTo>
                    <a:pt x="0" y="0"/>
                  </a:moveTo>
                  <a:cubicBezTo>
                    <a:pt x="4" y="6"/>
                    <a:pt x="13" y="17"/>
                    <a:pt x="30" y="26"/>
                  </a:cubicBezTo>
                  <a:cubicBezTo>
                    <a:pt x="49" y="36"/>
                    <a:pt x="68" y="40"/>
                    <a:pt x="77" y="41"/>
                  </a:cubicBezTo>
                  <a:cubicBezTo>
                    <a:pt x="77" y="38"/>
                    <a:pt x="76" y="32"/>
                    <a:pt x="71" y="27"/>
                  </a:cubicBezTo>
                  <a:cubicBezTo>
                    <a:pt x="63" y="18"/>
                    <a:pt x="51" y="14"/>
                    <a:pt x="35" y="9"/>
                  </a:cubicBezTo>
                  <a:cubicBezTo>
                    <a:pt x="27" y="6"/>
                    <a:pt x="15" y="3"/>
                    <a:pt x="0" y="0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4" name="Oval 77">
              <a:extLst>
                <a:ext uri="{FF2B5EF4-FFF2-40B4-BE49-F238E27FC236}">
                  <a16:creationId xmlns:a16="http://schemas.microsoft.com/office/drawing/2014/main" id="{4EF1CF3C-69DC-4332-94D1-B65E35A8CC3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519357" y="6198044"/>
              <a:ext cx="1620373" cy="172698"/>
            </a:xfrm>
            <a:prstGeom prst="ellipse">
              <a:avLst/>
            </a:prstGeom>
            <a:solidFill>
              <a:srgbClr val="7EA3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1003235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89832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E0A1-308C-4945-B92C-DA89B7A87D6C}" type="datetimeFigureOut">
              <a:rPr lang="es-CL" smtClean="0"/>
              <a:t>12-04-2021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895-6E69-439A-B0FB-22B977D120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96258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E0A1-308C-4945-B92C-DA89B7A87D6C}" type="datetimeFigureOut">
              <a:rPr lang="es-CL" smtClean="0"/>
              <a:t>12-04-2021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895-6E69-439A-B0FB-22B977D120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38034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E0A1-308C-4945-B92C-DA89B7A87D6C}" type="datetimeFigureOut">
              <a:rPr lang="es-CL" smtClean="0"/>
              <a:t>12-04-2021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895-6E69-439A-B0FB-22B977D120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48788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E0A1-308C-4945-B92C-DA89B7A87D6C}" type="datetimeFigureOut">
              <a:rPr lang="es-CL" smtClean="0"/>
              <a:t>12-04-2021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895-6E69-439A-B0FB-22B977D120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77907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E0A1-308C-4945-B92C-DA89B7A87D6C}" type="datetimeFigureOut">
              <a:rPr lang="es-CL" smtClean="0"/>
              <a:t>12-04-2021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895-6E69-439A-B0FB-22B977D120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39157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E0A1-308C-4945-B92C-DA89B7A87D6C}" type="datetimeFigureOut">
              <a:rPr lang="es-CL" smtClean="0"/>
              <a:t>12-04-2021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895-6E69-439A-B0FB-22B977D120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35909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E0A1-308C-4945-B92C-DA89B7A87D6C}" type="datetimeFigureOut">
              <a:rPr lang="es-CL" smtClean="0"/>
              <a:t>12-04-2021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895-6E69-439A-B0FB-22B977D120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90862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E0A1-308C-4945-B92C-DA89B7A87D6C}" type="datetimeFigureOut">
              <a:rPr lang="es-CL" smtClean="0"/>
              <a:t>12-04-2021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895-6E69-439A-B0FB-22B977D120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76808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EE0A1-308C-4945-B92C-DA89B7A87D6C}" type="datetimeFigureOut">
              <a:rPr lang="es-CL" smtClean="0"/>
              <a:t>12-04-2021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E6895-6E69-439A-B0FB-22B977D120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53785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7" r:id="rId12"/>
    <p:sldLayoutId id="2147483788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watch?v=fPVqmBt_EuQ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2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wTkHmpDE9k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gEnBkmcpuQ" TargetMode="External"/><Relationship Id="rId7" Type="http://schemas.openxmlformats.org/officeDocument/2006/relationships/image" Target="../media/image6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NYrRFKnnzA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watch?v=flSL2LvfUm0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713207" y="908646"/>
            <a:ext cx="64526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BUENOS DÍAS</a:t>
            </a:r>
          </a:p>
          <a:p>
            <a:pPr algn="ctr"/>
            <a:r>
              <a:rPr lang="es-CL" sz="4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KÍNDER B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419857" y="6186176"/>
            <a:ext cx="5533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rgbClr val="DA2CC5"/>
                </a:solidFill>
                <a:latin typeface="Comic Sans MS" panose="030F0702030302020204" pitchFamily="66" charset="0"/>
              </a:rPr>
              <a:t>MARTES 13 ABRIL 2021</a:t>
            </a: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5377F990-1A98-4D50-8B71-B5D2EE045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711" y="1693476"/>
            <a:ext cx="3535249" cy="4315704"/>
          </a:xfrm>
          <a:prstGeom prst="rect">
            <a:avLst/>
          </a:prstGeom>
        </p:spPr>
      </p:pic>
      <p:pic>
        <p:nvPicPr>
          <p:cNvPr id="6" name="Google Shape;128;p24">
            <a:extLst>
              <a:ext uri="{FF2B5EF4-FFF2-40B4-BE49-F238E27FC236}">
                <a16:creationId xmlns:a16="http://schemas.microsoft.com/office/drawing/2014/main" id="{ECE50946-0B5C-4196-83E5-262402DA644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211" y="562360"/>
            <a:ext cx="1027323" cy="12636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7307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uadroTexto 25">
            <a:extLst>
              <a:ext uri="{FF2B5EF4-FFF2-40B4-BE49-F238E27FC236}">
                <a16:creationId xmlns:a16="http://schemas.microsoft.com/office/drawing/2014/main" id="{0CEAAE88-36A9-4EAB-85A9-B0299AD36849}"/>
              </a:ext>
            </a:extLst>
          </p:cNvPr>
          <p:cNvSpPr txBox="1"/>
          <p:nvPr/>
        </p:nvSpPr>
        <p:spPr>
          <a:xfrm>
            <a:off x="1004869" y="512331"/>
            <a:ext cx="8238521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+mj-cs"/>
              </a:rPr>
              <a:t>LAVADO CORRECTO DE LAS MANOS</a:t>
            </a:r>
            <a:endParaRPr lang="en-US" sz="3200" b="1" kern="1200" dirty="0">
              <a:solidFill>
                <a:srgbClr val="0070C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7918A9E-092A-4C4D-B458-C54FA66DB71C}"/>
              </a:ext>
            </a:extLst>
          </p:cNvPr>
          <p:cNvSpPr txBox="1"/>
          <p:nvPr/>
        </p:nvSpPr>
        <p:spPr>
          <a:xfrm>
            <a:off x="2971913" y="1239563"/>
            <a:ext cx="4044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B0F0"/>
                </a:solidFill>
                <a:latin typeface="Comic Sans MS" panose="030F0702030302020204" pitchFamily="66" charset="0"/>
              </a:rPr>
              <a:t>¿Cuándo debo lavarme las manos?</a:t>
            </a:r>
            <a:endParaRPr lang="es-CL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2C88423-B393-4CD7-998D-CEEF3943AA4B}"/>
              </a:ext>
            </a:extLst>
          </p:cNvPr>
          <p:cNvSpPr txBox="1"/>
          <p:nvPr/>
        </p:nvSpPr>
        <p:spPr>
          <a:xfrm>
            <a:off x="3649292" y="6219125"/>
            <a:ext cx="3212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FFC000"/>
                </a:solidFill>
                <a:latin typeface="Comic Sans MS" panose="030F0702030302020204" pitchFamily="66" charset="0"/>
              </a:rPr>
              <a:t>Después de ir al baño</a:t>
            </a:r>
            <a:endParaRPr lang="es-CL" dirty="0">
              <a:solidFill>
                <a:srgbClr val="FFC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3C19D12-CE37-4850-A301-DF4702B23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742" y="1608895"/>
            <a:ext cx="4792563" cy="441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070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uadroTexto 25">
            <a:extLst>
              <a:ext uri="{FF2B5EF4-FFF2-40B4-BE49-F238E27FC236}">
                <a16:creationId xmlns:a16="http://schemas.microsoft.com/office/drawing/2014/main" id="{0CEAAE88-36A9-4EAB-85A9-B0299AD36849}"/>
              </a:ext>
            </a:extLst>
          </p:cNvPr>
          <p:cNvSpPr txBox="1"/>
          <p:nvPr/>
        </p:nvSpPr>
        <p:spPr>
          <a:xfrm>
            <a:off x="1004869" y="512331"/>
            <a:ext cx="8238521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+mj-cs"/>
              </a:rPr>
              <a:t>LAVADO CORRECTO DE LAS MANOS</a:t>
            </a:r>
            <a:endParaRPr lang="en-US" sz="3200" b="1" kern="1200" dirty="0">
              <a:solidFill>
                <a:srgbClr val="0070C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7918A9E-092A-4C4D-B458-C54FA66DB71C}"/>
              </a:ext>
            </a:extLst>
          </p:cNvPr>
          <p:cNvSpPr txBox="1"/>
          <p:nvPr/>
        </p:nvSpPr>
        <p:spPr>
          <a:xfrm>
            <a:off x="2971913" y="1239563"/>
            <a:ext cx="4044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B0F0"/>
                </a:solidFill>
                <a:latin typeface="Comic Sans MS" panose="030F0702030302020204" pitchFamily="66" charset="0"/>
              </a:rPr>
              <a:t>¿Cuándo debo lavarme las manos?</a:t>
            </a:r>
            <a:endParaRPr lang="es-CL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2C88423-B393-4CD7-998D-CEEF3943AA4B}"/>
              </a:ext>
            </a:extLst>
          </p:cNvPr>
          <p:cNvSpPr txBox="1"/>
          <p:nvPr/>
        </p:nvSpPr>
        <p:spPr>
          <a:xfrm>
            <a:off x="2971913" y="6161003"/>
            <a:ext cx="4275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FFC000"/>
                </a:solidFill>
                <a:latin typeface="Comic Sans MS" panose="030F0702030302020204" pitchFamily="66" charset="0"/>
              </a:rPr>
              <a:t>Después de jugar con las mascotas</a:t>
            </a:r>
            <a:endParaRPr lang="es-CL" dirty="0">
              <a:solidFill>
                <a:srgbClr val="FFC00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54E0C23-9D13-44E9-A31A-F84AFA2C4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198" y="1809446"/>
            <a:ext cx="4275938" cy="402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750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uadroTexto 25">
            <a:extLst>
              <a:ext uri="{FF2B5EF4-FFF2-40B4-BE49-F238E27FC236}">
                <a16:creationId xmlns:a16="http://schemas.microsoft.com/office/drawing/2014/main" id="{0CEAAE88-36A9-4EAB-85A9-B0299AD36849}"/>
              </a:ext>
            </a:extLst>
          </p:cNvPr>
          <p:cNvSpPr txBox="1"/>
          <p:nvPr/>
        </p:nvSpPr>
        <p:spPr>
          <a:xfrm>
            <a:off x="1004869" y="512331"/>
            <a:ext cx="8238521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+mj-cs"/>
              </a:rPr>
              <a:t>LAVADO CORRECTO DE LAS MANOS</a:t>
            </a:r>
            <a:endParaRPr lang="en-US" sz="3200" b="1" kern="1200" dirty="0">
              <a:solidFill>
                <a:srgbClr val="0070C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7918A9E-092A-4C4D-B458-C54FA66DB71C}"/>
              </a:ext>
            </a:extLst>
          </p:cNvPr>
          <p:cNvSpPr txBox="1"/>
          <p:nvPr/>
        </p:nvSpPr>
        <p:spPr>
          <a:xfrm>
            <a:off x="3906797" y="1440114"/>
            <a:ext cx="298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B0F0"/>
                </a:solidFill>
                <a:latin typeface="Comic Sans MS" panose="030F0702030302020204" pitchFamily="66" charset="0"/>
              </a:rPr>
              <a:t>PASO 1</a:t>
            </a:r>
            <a:endParaRPr lang="es-CL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2C88423-B393-4CD7-998D-CEEF3943AA4B}"/>
              </a:ext>
            </a:extLst>
          </p:cNvPr>
          <p:cNvSpPr txBox="1"/>
          <p:nvPr/>
        </p:nvSpPr>
        <p:spPr>
          <a:xfrm>
            <a:off x="3183574" y="5976337"/>
            <a:ext cx="4954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FFC000"/>
                </a:solidFill>
                <a:latin typeface="Comic Sans MS" panose="030F0702030302020204" pitchFamily="66" charset="0"/>
              </a:rPr>
              <a:t>Mójate las manos y ponte jabón </a:t>
            </a:r>
            <a:endParaRPr lang="es-CL" dirty="0">
              <a:solidFill>
                <a:srgbClr val="FFC000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054F5F7-08AF-4725-8E4F-3A9F840B9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3" y="1984347"/>
            <a:ext cx="5024342" cy="282619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BBE5287-E92A-4CBF-8FA1-7602B68A2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8327" y="1984346"/>
            <a:ext cx="5024340" cy="282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934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uadroTexto 25">
            <a:extLst>
              <a:ext uri="{FF2B5EF4-FFF2-40B4-BE49-F238E27FC236}">
                <a16:creationId xmlns:a16="http://schemas.microsoft.com/office/drawing/2014/main" id="{0CEAAE88-36A9-4EAB-85A9-B0299AD36849}"/>
              </a:ext>
            </a:extLst>
          </p:cNvPr>
          <p:cNvSpPr txBox="1"/>
          <p:nvPr/>
        </p:nvSpPr>
        <p:spPr>
          <a:xfrm>
            <a:off x="1004869" y="512331"/>
            <a:ext cx="8238521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+mj-cs"/>
              </a:rPr>
              <a:t>LAVADO CORRECTO DE LAS MANOS</a:t>
            </a:r>
            <a:endParaRPr lang="en-US" sz="3200" b="1" kern="1200" dirty="0">
              <a:solidFill>
                <a:srgbClr val="0070C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7918A9E-092A-4C4D-B458-C54FA66DB71C}"/>
              </a:ext>
            </a:extLst>
          </p:cNvPr>
          <p:cNvSpPr txBox="1"/>
          <p:nvPr/>
        </p:nvSpPr>
        <p:spPr>
          <a:xfrm>
            <a:off x="3906797" y="1440114"/>
            <a:ext cx="298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B0F0"/>
                </a:solidFill>
                <a:latin typeface="Comic Sans MS" panose="030F0702030302020204" pitchFamily="66" charset="0"/>
              </a:rPr>
              <a:t>PASO 2</a:t>
            </a:r>
            <a:endParaRPr lang="es-CL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2C88423-B393-4CD7-998D-CEEF3943AA4B}"/>
              </a:ext>
            </a:extLst>
          </p:cNvPr>
          <p:cNvSpPr txBox="1"/>
          <p:nvPr/>
        </p:nvSpPr>
        <p:spPr>
          <a:xfrm>
            <a:off x="2390336" y="6161003"/>
            <a:ext cx="575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FFC000"/>
                </a:solidFill>
                <a:latin typeface="Comic Sans MS" panose="030F0702030302020204" pitchFamily="66" charset="0"/>
              </a:rPr>
              <a:t>Frota el dorso de tus manos con las palmas</a:t>
            </a:r>
            <a:endParaRPr lang="es-CL" dirty="0">
              <a:solidFill>
                <a:srgbClr val="FFC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AD631C6-348D-4286-B7AA-701BD6706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137" y="2083242"/>
            <a:ext cx="6700299" cy="376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692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uadroTexto 25">
            <a:extLst>
              <a:ext uri="{FF2B5EF4-FFF2-40B4-BE49-F238E27FC236}">
                <a16:creationId xmlns:a16="http://schemas.microsoft.com/office/drawing/2014/main" id="{0CEAAE88-36A9-4EAB-85A9-B0299AD36849}"/>
              </a:ext>
            </a:extLst>
          </p:cNvPr>
          <p:cNvSpPr txBox="1"/>
          <p:nvPr/>
        </p:nvSpPr>
        <p:spPr>
          <a:xfrm>
            <a:off x="1004869" y="512331"/>
            <a:ext cx="8238521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+mj-cs"/>
              </a:rPr>
              <a:t>LAVADO CORRECTO DE LAS MANOS</a:t>
            </a:r>
            <a:endParaRPr lang="en-US" sz="3200" b="1" kern="1200" dirty="0">
              <a:solidFill>
                <a:srgbClr val="0070C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7918A9E-092A-4C4D-B458-C54FA66DB71C}"/>
              </a:ext>
            </a:extLst>
          </p:cNvPr>
          <p:cNvSpPr txBox="1"/>
          <p:nvPr/>
        </p:nvSpPr>
        <p:spPr>
          <a:xfrm>
            <a:off x="3906797" y="1440114"/>
            <a:ext cx="298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B0F0"/>
                </a:solidFill>
                <a:latin typeface="Comic Sans MS" panose="030F0702030302020204" pitchFamily="66" charset="0"/>
              </a:rPr>
              <a:t>PASO 3</a:t>
            </a:r>
            <a:endParaRPr lang="es-CL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2C88423-B393-4CD7-998D-CEEF3943AA4B}"/>
              </a:ext>
            </a:extLst>
          </p:cNvPr>
          <p:cNvSpPr txBox="1"/>
          <p:nvPr/>
        </p:nvSpPr>
        <p:spPr>
          <a:xfrm>
            <a:off x="2671282" y="6419676"/>
            <a:ext cx="4954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FFC000"/>
                </a:solidFill>
                <a:latin typeface="Comic Sans MS" panose="030F0702030302020204" pitchFamily="66" charset="0"/>
              </a:rPr>
              <a:t>LAVAR LAS MANOS POR 30 SEGUNDOS</a:t>
            </a:r>
            <a:endParaRPr lang="es-CL" dirty="0">
              <a:solidFill>
                <a:srgbClr val="FFC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44FA017-BDDE-4AD8-B6FD-40265B3C5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238" y="1916263"/>
            <a:ext cx="7576710" cy="426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003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uadroTexto 25">
            <a:extLst>
              <a:ext uri="{FF2B5EF4-FFF2-40B4-BE49-F238E27FC236}">
                <a16:creationId xmlns:a16="http://schemas.microsoft.com/office/drawing/2014/main" id="{0CEAAE88-36A9-4EAB-85A9-B0299AD36849}"/>
              </a:ext>
            </a:extLst>
          </p:cNvPr>
          <p:cNvSpPr txBox="1"/>
          <p:nvPr/>
        </p:nvSpPr>
        <p:spPr>
          <a:xfrm>
            <a:off x="1004869" y="512331"/>
            <a:ext cx="8238521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+mj-cs"/>
              </a:rPr>
              <a:t>LAVADO CORRECTO DE LAS MANOS</a:t>
            </a:r>
            <a:endParaRPr lang="en-US" sz="3200" b="1" kern="1200" dirty="0">
              <a:solidFill>
                <a:srgbClr val="0070C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7918A9E-092A-4C4D-B458-C54FA66DB71C}"/>
              </a:ext>
            </a:extLst>
          </p:cNvPr>
          <p:cNvSpPr txBox="1"/>
          <p:nvPr/>
        </p:nvSpPr>
        <p:spPr>
          <a:xfrm>
            <a:off x="3906797" y="1440114"/>
            <a:ext cx="298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B0F0"/>
                </a:solidFill>
                <a:latin typeface="Comic Sans MS" panose="030F0702030302020204" pitchFamily="66" charset="0"/>
              </a:rPr>
              <a:t>PASO 4</a:t>
            </a:r>
            <a:endParaRPr lang="es-CL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2C88423-B393-4CD7-998D-CEEF3943AA4B}"/>
              </a:ext>
            </a:extLst>
          </p:cNvPr>
          <p:cNvSpPr txBox="1"/>
          <p:nvPr/>
        </p:nvSpPr>
        <p:spPr>
          <a:xfrm>
            <a:off x="2671282" y="6419676"/>
            <a:ext cx="5669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FFC000"/>
                </a:solidFill>
                <a:latin typeface="Comic Sans MS" panose="030F0702030302020204" pitchFamily="66" charset="0"/>
              </a:rPr>
              <a:t>Entrelaza tus dedos y frótalos bien entre ellos</a:t>
            </a:r>
            <a:endParaRPr lang="es-CL" dirty="0">
              <a:solidFill>
                <a:srgbClr val="FFC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663EE7F-9907-452D-9F2D-D0DDCB21E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286" y="1956087"/>
            <a:ext cx="7124251" cy="400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878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uadroTexto 25">
            <a:extLst>
              <a:ext uri="{FF2B5EF4-FFF2-40B4-BE49-F238E27FC236}">
                <a16:creationId xmlns:a16="http://schemas.microsoft.com/office/drawing/2014/main" id="{0CEAAE88-36A9-4EAB-85A9-B0299AD36849}"/>
              </a:ext>
            </a:extLst>
          </p:cNvPr>
          <p:cNvSpPr txBox="1"/>
          <p:nvPr/>
        </p:nvSpPr>
        <p:spPr>
          <a:xfrm>
            <a:off x="1004869" y="512331"/>
            <a:ext cx="8238521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+mj-cs"/>
              </a:rPr>
              <a:t>LAVADO CORRECTO DE LAS MANOS</a:t>
            </a:r>
            <a:endParaRPr lang="en-US" sz="3200" b="1" kern="1200" dirty="0">
              <a:solidFill>
                <a:srgbClr val="0070C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7918A9E-092A-4C4D-B458-C54FA66DB71C}"/>
              </a:ext>
            </a:extLst>
          </p:cNvPr>
          <p:cNvSpPr txBox="1"/>
          <p:nvPr/>
        </p:nvSpPr>
        <p:spPr>
          <a:xfrm>
            <a:off x="3906797" y="1440114"/>
            <a:ext cx="298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B0F0"/>
                </a:solidFill>
                <a:latin typeface="Comic Sans MS" panose="030F0702030302020204" pitchFamily="66" charset="0"/>
              </a:rPr>
              <a:t>PASO 5</a:t>
            </a:r>
            <a:endParaRPr lang="es-CL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2C88423-B393-4CD7-998D-CEEF3943AA4B}"/>
              </a:ext>
            </a:extLst>
          </p:cNvPr>
          <p:cNvSpPr txBox="1"/>
          <p:nvPr/>
        </p:nvSpPr>
        <p:spPr>
          <a:xfrm>
            <a:off x="1462375" y="6235009"/>
            <a:ext cx="7323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FFC000"/>
                </a:solidFill>
                <a:latin typeface="Comic Sans MS" panose="030F0702030302020204" pitchFamily="66" charset="0"/>
              </a:rPr>
              <a:t>Frota el dorso de los dedos con la palma de la mano contraria</a:t>
            </a:r>
            <a:endParaRPr lang="es-CL" dirty="0">
              <a:solidFill>
                <a:srgbClr val="FFC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C61DBD6-0990-4999-A4BE-335B72DB1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332" y="2126486"/>
            <a:ext cx="7068710" cy="397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000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uadroTexto 25">
            <a:extLst>
              <a:ext uri="{FF2B5EF4-FFF2-40B4-BE49-F238E27FC236}">
                <a16:creationId xmlns:a16="http://schemas.microsoft.com/office/drawing/2014/main" id="{0CEAAE88-36A9-4EAB-85A9-B0299AD36849}"/>
              </a:ext>
            </a:extLst>
          </p:cNvPr>
          <p:cNvSpPr txBox="1"/>
          <p:nvPr/>
        </p:nvSpPr>
        <p:spPr>
          <a:xfrm>
            <a:off x="1004869" y="512331"/>
            <a:ext cx="8238521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+mj-cs"/>
              </a:rPr>
              <a:t>LAVADO CORRECTO DE LAS MANOS</a:t>
            </a:r>
            <a:endParaRPr lang="en-US" sz="3200" b="1" kern="1200" dirty="0">
              <a:solidFill>
                <a:srgbClr val="0070C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7918A9E-092A-4C4D-B458-C54FA66DB71C}"/>
              </a:ext>
            </a:extLst>
          </p:cNvPr>
          <p:cNvSpPr txBox="1"/>
          <p:nvPr/>
        </p:nvSpPr>
        <p:spPr>
          <a:xfrm>
            <a:off x="3906797" y="1440114"/>
            <a:ext cx="298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B0F0"/>
                </a:solidFill>
                <a:latin typeface="Comic Sans MS" panose="030F0702030302020204" pitchFamily="66" charset="0"/>
              </a:rPr>
              <a:t>PASO 6</a:t>
            </a:r>
            <a:endParaRPr lang="es-CL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2C88423-B393-4CD7-998D-CEEF3943AA4B}"/>
              </a:ext>
            </a:extLst>
          </p:cNvPr>
          <p:cNvSpPr txBox="1"/>
          <p:nvPr/>
        </p:nvSpPr>
        <p:spPr>
          <a:xfrm>
            <a:off x="1733028" y="6252698"/>
            <a:ext cx="6067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FFC000"/>
                </a:solidFill>
                <a:latin typeface="Comic Sans MS" panose="030F0702030302020204" pitchFamily="66" charset="0"/>
              </a:rPr>
              <a:t>Rodea el pulgar con la mano contraria y frótalo bien</a:t>
            </a:r>
            <a:endParaRPr lang="es-CL" dirty="0">
              <a:solidFill>
                <a:srgbClr val="FFC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6A70B72-B54E-461E-9083-89241831C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388" y="1883466"/>
            <a:ext cx="7767524" cy="436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68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uadroTexto 25">
            <a:extLst>
              <a:ext uri="{FF2B5EF4-FFF2-40B4-BE49-F238E27FC236}">
                <a16:creationId xmlns:a16="http://schemas.microsoft.com/office/drawing/2014/main" id="{0CEAAE88-36A9-4EAB-85A9-B0299AD36849}"/>
              </a:ext>
            </a:extLst>
          </p:cNvPr>
          <p:cNvSpPr txBox="1"/>
          <p:nvPr/>
        </p:nvSpPr>
        <p:spPr>
          <a:xfrm>
            <a:off x="1004869" y="512331"/>
            <a:ext cx="8238521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+mj-cs"/>
              </a:rPr>
              <a:t>LAVADO CORRECTO DE LAS MANOS</a:t>
            </a:r>
            <a:endParaRPr lang="en-US" sz="3200" b="1" kern="1200" dirty="0">
              <a:solidFill>
                <a:srgbClr val="0070C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7918A9E-092A-4C4D-B458-C54FA66DB71C}"/>
              </a:ext>
            </a:extLst>
          </p:cNvPr>
          <p:cNvSpPr txBox="1"/>
          <p:nvPr/>
        </p:nvSpPr>
        <p:spPr>
          <a:xfrm>
            <a:off x="3898846" y="1440114"/>
            <a:ext cx="298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B0F0"/>
                </a:solidFill>
                <a:latin typeface="Comic Sans MS" panose="030F0702030302020204" pitchFamily="66" charset="0"/>
              </a:rPr>
              <a:t>PASO 7</a:t>
            </a:r>
            <a:endParaRPr lang="es-CL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2C88423-B393-4CD7-998D-CEEF3943AA4B}"/>
              </a:ext>
            </a:extLst>
          </p:cNvPr>
          <p:cNvSpPr txBox="1"/>
          <p:nvPr/>
        </p:nvSpPr>
        <p:spPr>
          <a:xfrm>
            <a:off x="1768808" y="6161003"/>
            <a:ext cx="7474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FFC000"/>
                </a:solidFill>
                <a:latin typeface="Comic Sans MS" panose="030F0702030302020204" pitchFamily="66" charset="0"/>
              </a:rPr>
              <a:t>Frota la punta de las manos con la palma de la mano contraria</a:t>
            </a:r>
            <a:endParaRPr lang="es-CL" dirty="0">
              <a:solidFill>
                <a:srgbClr val="FFC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52A2EC5-FDA2-4177-B8EC-376C3458C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653" y="1949747"/>
            <a:ext cx="6888148" cy="387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060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uadroTexto 25">
            <a:extLst>
              <a:ext uri="{FF2B5EF4-FFF2-40B4-BE49-F238E27FC236}">
                <a16:creationId xmlns:a16="http://schemas.microsoft.com/office/drawing/2014/main" id="{0CEAAE88-36A9-4EAB-85A9-B0299AD36849}"/>
              </a:ext>
            </a:extLst>
          </p:cNvPr>
          <p:cNvSpPr txBox="1"/>
          <p:nvPr/>
        </p:nvSpPr>
        <p:spPr>
          <a:xfrm>
            <a:off x="1004869" y="512331"/>
            <a:ext cx="8238521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+mj-cs"/>
              </a:rPr>
              <a:t>LAVADO CORRECTO DE LAS MANOS</a:t>
            </a:r>
            <a:endParaRPr lang="en-US" sz="3200" b="1" kern="1200" dirty="0">
              <a:solidFill>
                <a:srgbClr val="0070C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7918A9E-092A-4C4D-B458-C54FA66DB71C}"/>
              </a:ext>
            </a:extLst>
          </p:cNvPr>
          <p:cNvSpPr txBox="1"/>
          <p:nvPr/>
        </p:nvSpPr>
        <p:spPr>
          <a:xfrm>
            <a:off x="3906797" y="1440114"/>
            <a:ext cx="298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B0F0"/>
                </a:solidFill>
                <a:latin typeface="Comic Sans MS" panose="030F0702030302020204" pitchFamily="66" charset="0"/>
              </a:rPr>
              <a:t>PASO 8</a:t>
            </a:r>
            <a:endParaRPr lang="es-CL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2C88423-B393-4CD7-998D-CEEF3943AA4B}"/>
              </a:ext>
            </a:extLst>
          </p:cNvPr>
          <p:cNvSpPr txBox="1"/>
          <p:nvPr/>
        </p:nvSpPr>
        <p:spPr>
          <a:xfrm>
            <a:off x="1979652" y="6345669"/>
            <a:ext cx="628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FFC000"/>
                </a:solidFill>
                <a:latin typeface="Comic Sans MS" panose="030F0702030302020204" pitchFamily="66" charset="0"/>
              </a:rPr>
              <a:t>Rodea una muñeca con la mano contraria y frota bien</a:t>
            </a:r>
            <a:endParaRPr lang="es-CL" dirty="0">
              <a:solidFill>
                <a:srgbClr val="FFC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718D3E8-3298-453F-97E5-3DE712C7D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136" y="1936143"/>
            <a:ext cx="7513099" cy="422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125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03695" y="408004"/>
            <a:ext cx="406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Ruta de aprendizaje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173631" y="1368087"/>
            <a:ext cx="4303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latin typeface="Comic Sans MS" panose="030F0702030302020204" pitchFamily="66" charset="0"/>
              </a:rPr>
              <a:t>          Nos saludamos cantando 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242392" y="4032868"/>
            <a:ext cx="6662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latin typeface="Comic Sans MS" panose="030F0702030302020204" pitchFamily="66" charset="0"/>
              </a:rPr>
              <a:t>         Corporalidad y Movimiento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1318047" y="2785722"/>
            <a:ext cx="4198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latin typeface="Comic Sans MS" panose="030F0702030302020204" pitchFamily="66" charset="0"/>
              </a:rPr>
              <a:t>         Pausa activa 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1234923" y="2027355"/>
            <a:ext cx="4731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latin typeface="Comic Sans MS" panose="030F0702030302020204" pitchFamily="66" charset="0"/>
              </a:rPr>
              <a:t>         Identidad y autonomía 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1947001" y="4468181"/>
            <a:ext cx="1330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latin typeface="Comic Sans MS" panose="030F0702030302020204" pitchFamily="66" charset="0"/>
              </a:rPr>
              <a:t>      Recreo 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1318046" y="5631227"/>
            <a:ext cx="4777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latin typeface="Comic Sans MS" panose="030F0702030302020204" pitchFamily="66" charset="0"/>
              </a:rPr>
              <a:t>        Pensamiento Matemático </a:t>
            </a:r>
          </a:p>
        </p:txBody>
      </p:sp>
      <p:pic>
        <p:nvPicPr>
          <p:cNvPr id="17" name="image5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763174" y="1368087"/>
            <a:ext cx="2688939" cy="3131820"/>
          </a:xfrm>
          <a:prstGeom prst="rect">
            <a:avLst/>
          </a:prstGeom>
          <a:ln/>
        </p:spPr>
      </p:pic>
      <p:sp>
        <p:nvSpPr>
          <p:cNvPr id="6" name="AutoShape 4" descr="PARTES DEL CUERPO: ORGANOS Escucha, piensa y señala. Corazón Venas Arterias  Pulmones Estomago Hígado Intestinos Gargan"/>
          <p:cNvSpPr>
            <a:spLocks noChangeAspect="1" noChangeArrowheads="1"/>
          </p:cNvSpPr>
          <p:nvPr/>
        </p:nvSpPr>
        <p:spPr bwMode="auto">
          <a:xfrm>
            <a:off x="147108" y="169208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631" y="1226825"/>
            <a:ext cx="567961" cy="568782"/>
          </a:xfrm>
          <a:prstGeom prst="rect">
            <a:avLst/>
          </a:prstGeom>
        </p:spPr>
      </p:pic>
      <p:pic>
        <p:nvPicPr>
          <p:cNvPr id="29" name="Picture 2" descr="10+ mejores imágenes de Señales de transito | señales de transito,  señalamientos de seguridad, carteles de segurid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077" y="2625212"/>
            <a:ext cx="477868" cy="47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íşḷïďé">
            <a:extLst>
              <a:ext uri="{FF2B5EF4-FFF2-40B4-BE49-F238E27FC236}">
                <a16:creationId xmlns:a16="http://schemas.microsoft.com/office/drawing/2014/main" id="{DE8958D3-3434-4114-8D1D-84F13E87C1E2}"/>
              </a:ext>
            </a:extLst>
          </p:cNvPr>
          <p:cNvSpPr txBox="1"/>
          <p:nvPr/>
        </p:nvSpPr>
        <p:spPr>
          <a:xfrm>
            <a:off x="511164" y="1291786"/>
            <a:ext cx="731228" cy="552698"/>
          </a:xfrm>
          <a:prstGeom prst="rect">
            <a:avLst/>
          </a:prstGeom>
          <a:noFill/>
        </p:spPr>
        <p:txBody>
          <a:bodyPr wrap="none" lIns="0" tIns="0" rIns="0" bIns="0" anchor="ctr" anchorCtr="0">
            <a:normAutofit/>
          </a:bodyPr>
          <a:lstStyle/>
          <a:p>
            <a:pPr algn="ctr"/>
            <a:r>
              <a:rPr lang="en-US" altLang="zh-CN" sz="3600" dirty="0">
                <a:solidFill>
                  <a:srgbClr val="00B0F0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21" name="íşḷïďé">
            <a:extLst>
              <a:ext uri="{FF2B5EF4-FFF2-40B4-BE49-F238E27FC236}">
                <a16:creationId xmlns:a16="http://schemas.microsoft.com/office/drawing/2014/main" id="{0144DA41-D8E2-4780-A481-E6AA02D1CBA9}"/>
              </a:ext>
            </a:extLst>
          </p:cNvPr>
          <p:cNvSpPr txBox="1"/>
          <p:nvPr/>
        </p:nvSpPr>
        <p:spPr>
          <a:xfrm>
            <a:off x="531116" y="1901549"/>
            <a:ext cx="731228" cy="552698"/>
          </a:xfrm>
          <a:prstGeom prst="rect">
            <a:avLst/>
          </a:prstGeom>
          <a:noFill/>
        </p:spPr>
        <p:txBody>
          <a:bodyPr wrap="none" lIns="0" tIns="0" rIns="0" bIns="0" anchor="ctr" anchorCtr="0">
            <a:normAutofit/>
          </a:bodyPr>
          <a:lstStyle/>
          <a:p>
            <a:pPr algn="ctr"/>
            <a:r>
              <a:rPr lang="en-US" altLang="zh-CN" sz="3600" dirty="0">
                <a:solidFill>
                  <a:srgbClr val="00B0F0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22" name="íşḷïďé">
            <a:extLst>
              <a:ext uri="{FF2B5EF4-FFF2-40B4-BE49-F238E27FC236}">
                <a16:creationId xmlns:a16="http://schemas.microsoft.com/office/drawing/2014/main" id="{A918255E-3A3E-4D37-BADE-0CEB3FC0C5C3}"/>
              </a:ext>
            </a:extLst>
          </p:cNvPr>
          <p:cNvSpPr txBox="1"/>
          <p:nvPr/>
        </p:nvSpPr>
        <p:spPr>
          <a:xfrm>
            <a:off x="522745" y="2633134"/>
            <a:ext cx="731228" cy="552698"/>
          </a:xfrm>
          <a:prstGeom prst="rect">
            <a:avLst/>
          </a:prstGeom>
          <a:noFill/>
        </p:spPr>
        <p:txBody>
          <a:bodyPr wrap="none" lIns="0" tIns="0" rIns="0" bIns="0" anchor="ctr" anchorCtr="0">
            <a:normAutofit/>
          </a:bodyPr>
          <a:lstStyle/>
          <a:p>
            <a:pPr algn="ctr"/>
            <a:r>
              <a:rPr lang="en-US" altLang="zh-CN" sz="3600" dirty="0">
                <a:solidFill>
                  <a:srgbClr val="00B0F0"/>
                </a:solidFill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23" name="íşḷïďé">
            <a:extLst>
              <a:ext uri="{FF2B5EF4-FFF2-40B4-BE49-F238E27FC236}">
                <a16:creationId xmlns:a16="http://schemas.microsoft.com/office/drawing/2014/main" id="{EC75C73F-8FF1-469B-91E5-3A43AA8CE313}"/>
              </a:ext>
            </a:extLst>
          </p:cNvPr>
          <p:cNvSpPr txBox="1"/>
          <p:nvPr/>
        </p:nvSpPr>
        <p:spPr>
          <a:xfrm>
            <a:off x="521588" y="3292779"/>
            <a:ext cx="731228" cy="552698"/>
          </a:xfrm>
          <a:prstGeom prst="rect">
            <a:avLst/>
          </a:prstGeom>
          <a:noFill/>
        </p:spPr>
        <p:txBody>
          <a:bodyPr wrap="none" lIns="0" tIns="0" rIns="0" bIns="0" anchor="ctr" anchorCtr="0">
            <a:normAutofit/>
          </a:bodyPr>
          <a:lstStyle/>
          <a:p>
            <a:pPr algn="ctr"/>
            <a:r>
              <a:rPr lang="en-US" altLang="zh-CN" sz="3600" dirty="0">
                <a:solidFill>
                  <a:srgbClr val="00B0F0"/>
                </a:solidFill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24" name="íşḷïďé">
            <a:extLst>
              <a:ext uri="{FF2B5EF4-FFF2-40B4-BE49-F238E27FC236}">
                <a16:creationId xmlns:a16="http://schemas.microsoft.com/office/drawing/2014/main" id="{183EE086-750C-440B-A579-427E321C7762}"/>
              </a:ext>
            </a:extLst>
          </p:cNvPr>
          <p:cNvSpPr txBox="1"/>
          <p:nvPr/>
        </p:nvSpPr>
        <p:spPr>
          <a:xfrm>
            <a:off x="503695" y="3968729"/>
            <a:ext cx="731228" cy="552698"/>
          </a:xfrm>
          <a:prstGeom prst="rect">
            <a:avLst/>
          </a:prstGeom>
          <a:noFill/>
        </p:spPr>
        <p:txBody>
          <a:bodyPr wrap="none" lIns="0" tIns="0" rIns="0" bIns="0" anchor="ctr" anchorCtr="0">
            <a:normAutofit/>
          </a:bodyPr>
          <a:lstStyle/>
          <a:p>
            <a:pPr algn="ctr"/>
            <a:r>
              <a:rPr lang="en-US" altLang="zh-CN" sz="3600" dirty="0">
                <a:solidFill>
                  <a:srgbClr val="00B0F0"/>
                </a:solidFill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25" name="íşḷïďé">
            <a:extLst>
              <a:ext uri="{FF2B5EF4-FFF2-40B4-BE49-F238E27FC236}">
                <a16:creationId xmlns:a16="http://schemas.microsoft.com/office/drawing/2014/main" id="{1F8CF4DE-3930-4731-BD10-EC3F40EF027F}"/>
              </a:ext>
            </a:extLst>
          </p:cNvPr>
          <p:cNvSpPr txBox="1"/>
          <p:nvPr/>
        </p:nvSpPr>
        <p:spPr>
          <a:xfrm>
            <a:off x="531116" y="4746513"/>
            <a:ext cx="731228" cy="552698"/>
          </a:xfrm>
          <a:prstGeom prst="rect">
            <a:avLst/>
          </a:prstGeom>
          <a:noFill/>
        </p:spPr>
        <p:txBody>
          <a:bodyPr wrap="none" lIns="0" tIns="0" rIns="0" bIns="0" anchor="ctr" anchorCtr="0">
            <a:normAutofit/>
          </a:bodyPr>
          <a:lstStyle/>
          <a:p>
            <a:pPr algn="ctr"/>
            <a:r>
              <a:rPr lang="en-US" altLang="zh-CN" sz="3600" dirty="0">
                <a:solidFill>
                  <a:srgbClr val="00B0F0"/>
                </a:solidFill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33" name="íşḷïďé">
            <a:extLst>
              <a:ext uri="{FF2B5EF4-FFF2-40B4-BE49-F238E27FC236}">
                <a16:creationId xmlns:a16="http://schemas.microsoft.com/office/drawing/2014/main" id="{25C0F484-28D4-484C-B6AE-BA32AB6B4509}"/>
              </a:ext>
            </a:extLst>
          </p:cNvPr>
          <p:cNvSpPr txBox="1"/>
          <p:nvPr/>
        </p:nvSpPr>
        <p:spPr>
          <a:xfrm>
            <a:off x="531116" y="5519682"/>
            <a:ext cx="731228" cy="552698"/>
          </a:xfrm>
          <a:prstGeom prst="rect">
            <a:avLst/>
          </a:prstGeom>
          <a:noFill/>
        </p:spPr>
        <p:txBody>
          <a:bodyPr wrap="none" lIns="0" tIns="0" rIns="0" bIns="0" anchor="ctr" anchorCtr="0">
            <a:normAutofit/>
          </a:bodyPr>
          <a:lstStyle/>
          <a:p>
            <a:pPr algn="ctr"/>
            <a:r>
              <a:rPr lang="en-US" altLang="zh-CN" sz="3600" dirty="0">
                <a:solidFill>
                  <a:srgbClr val="00B0F0"/>
                </a:solidFill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7365CCBC-000C-41DC-99E1-3F48A6E739AE}"/>
              </a:ext>
            </a:extLst>
          </p:cNvPr>
          <p:cNvSpPr txBox="1"/>
          <p:nvPr/>
        </p:nvSpPr>
        <p:spPr>
          <a:xfrm>
            <a:off x="1381726" y="3379150"/>
            <a:ext cx="4198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latin typeface="Comic Sans MS" panose="030F0702030302020204" pitchFamily="66" charset="0"/>
              </a:rPr>
              <a:t>        Recreo </a:t>
            </a:r>
          </a:p>
        </p:txBody>
      </p:sp>
      <p:sp>
        <p:nvSpPr>
          <p:cNvPr id="35" name="íşḷïďé">
            <a:extLst>
              <a:ext uri="{FF2B5EF4-FFF2-40B4-BE49-F238E27FC236}">
                <a16:creationId xmlns:a16="http://schemas.microsoft.com/office/drawing/2014/main" id="{A4CCFC56-F040-40AF-AA47-C20E59E35F83}"/>
              </a:ext>
            </a:extLst>
          </p:cNvPr>
          <p:cNvSpPr txBox="1"/>
          <p:nvPr/>
        </p:nvSpPr>
        <p:spPr>
          <a:xfrm>
            <a:off x="551454" y="6191283"/>
            <a:ext cx="731228" cy="552698"/>
          </a:xfrm>
          <a:prstGeom prst="rect">
            <a:avLst/>
          </a:prstGeom>
          <a:noFill/>
        </p:spPr>
        <p:txBody>
          <a:bodyPr wrap="none" lIns="0" tIns="0" rIns="0" bIns="0" anchor="ctr" anchorCtr="0">
            <a:normAutofit/>
          </a:bodyPr>
          <a:lstStyle/>
          <a:p>
            <a:pPr algn="ctr"/>
            <a:r>
              <a:rPr lang="en-US" altLang="zh-CN" sz="3600" dirty="0">
                <a:solidFill>
                  <a:srgbClr val="00B0F0"/>
                </a:solidFill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379D97CF-65AF-46A6-8B2B-DFD415869101}"/>
              </a:ext>
            </a:extLst>
          </p:cNvPr>
          <p:cNvSpPr txBox="1"/>
          <p:nvPr/>
        </p:nvSpPr>
        <p:spPr>
          <a:xfrm>
            <a:off x="1391733" y="6266595"/>
            <a:ext cx="5647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latin typeface="Comic Sans MS" panose="030F0702030302020204" pitchFamily="66" charset="0"/>
              </a:rPr>
              <a:t>        Nos despedimos cantando y bailando 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51A59E90-360C-4104-B1C8-C1919C6D6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631" y="6179327"/>
            <a:ext cx="567961" cy="568782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941B44D1-B7B1-4885-9E8A-73F192595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8046" y="3351434"/>
            <a:ext cx="411954" cy="411785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89B8228D-CF45-4332-A2A4-D6FB88C43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638" y="4813467"/>
            <a:ext cx="411954" cy="411785"/>
          </a:xfrm>
          <a:prstGeom prst="rect">
            <a:avLst/>
          </a:prstGeom>
        </p:spPr>
      </p:pic>
      <p:pic>
        <p:nvPicPr>
          <p:cNvPr id="4" name="Imagen 3" descr="Imagen que contiene Icono&#10;&#10;Descripción generada automáticamente">
            <a:extLst>
              <a:ext uri="{FF2B5EF4-FFF2-40B4-BE49-F238E27FC236}">
                <a16:creationId xmlns:a16="http://schemas.microsoft.com/office/drawing/2014/main" id="{BC6F41D4-971B-45BB-A53A-CA70BB3031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44" y="5434188"/>
            <a:ext cx="567961" cy="66373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5F5011E-8947-479B-85DE-DE127348B9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631" y="3741910"/>
            <a:ext cx="886974" cy="886974"/>
          </a:xfrm>
          <a:prstGeom prst="rect">
            <a:avLst/>
          </a:prstGeom>
        </p:spPr>
      </p:pic>
      <p:pic>
        <p:nvPicPr>
          <p:cNvPr id="11" name="Imagen 10" descr="Dibujo animado de un animal con la boca abierta&#10;&#10;Descripción generada automáticamente con confianza baja">
            <a:extLst>
              <a:ext uri="{FF2B5EF4-FFF2-40B4-BE49-F238E27FC236}">
                <a16:creationId xmlns:a16="http://schemas.microsoft.com/office/drawing/2014/main" id="{383718D1-DC75-467C-B093-9CA7F40B03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392" y="1812311"/>
            <a:ext cx="651359" cy="78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6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uadroTexto 25">
            <a:extLst>
              <a:ext uri="{FF2B5EF4-FFF2-40B4-BE49-F238E27FC236}">
                <a16:creationId xmlns:a16="http://schemas.microsoft.com/office/drawing/2014/main" id="{0CEAAE88-36A9-4EAB-85A9-B0299AD36849}"/>
              </a:ext>
            </a:extLst>
          </p:cNvPr>
          <p:cNvSpPr txBox="1"/>
          <p:nvPr/>
        </p:nvSpPr>
        <p:spPr>
          <a:xfrm>
            <a:off x="1004869" y="512331"/>
            <a:ext cx="8238521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+mj-cs"/>
              </a:rPr>
              <a:t>LAVADO CORRECTO DE LAS MANOS</a:t>
            </a:r>
            <a:endParaRPr lang="en-US" sz="3200" b="1" kern="1200" dirty="0">
              <a:solidFill>
                <a:srgbClr val="0070C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7918A9E-092A-4C4D-B458-C54FA66DB71C}"/>
              </a:ext>
            </a:extLst>
          </p:cNvPr>
          <p:cNvSpPr txBox="1"/>
          <p:nvPr/>
        </p:nvSpPr>
        <p:spPr>
          <a:xfrm>
            <a:off x="3906797" y="1440114"/>
            <a:ext cx="298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B0F0"/>
                </a:solidFill>
                <a:latin typeface="Comic Sans MS" panose="030F0702030302020204" pitchFamily="66" charset="0"/>
              </a:rPr>
              <a:t>PASO 9</a:t>
            </a:r>
            <a:endParaRPr lang="es-CL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2C88423-B393-4CD7-998D-CEEF3943AA4B}"/>
              </a:ext>
            </a:extLst>
          </p:cNvPr>
          <p:cNvSpPr txBox="1"/>
          <p:nvPr/>
        </p:nvSpPr>
        <p:spPr>
          <a:xfrm>
            <a:off x="2671282" y="6419676"/>
            <a:ext cx="4954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FFC000"/>
                </a:solidFill>
                <a:latin typeface="Comic Sans MS" panose="030F0702030302020204" pitchFamily="66" charset="0"/>
              </a:rPr>
              <a:t>Enjuágate las manos con abundante agua</a:t>
            </a:r>
            <a:endParaRPr lang="es-CL" dirty="0">
              <a:solidFill>
                <a:srgbClr val="FFC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29254DC-436C-46F9-8795-8672E0D42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187" y="1761197"/>
            <a:ext cx="8238521" cy="463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518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uadroTexto 25">
            <a:extLst>
              <a:ext uri="{FF2B5EF4-FFF2-40B4-BE49-F238E27FC236}">
                <a16:creationId xmlns:a16="http://schemas.microsoft.com/office/drawing/2014/main" id="{0CEAAE88-36A9-4EAB-85A9-B0299AD36849}"/>
              </a:ext>
            </a:extLst>
          </p:cNvPr>
          <p:cNvSpPr txBox="1"/>
          <p:nvPr/>
        </p:nvSpPr>
        <p:spPr>
          <a:xfrm>
            <a:off x="1004869" y="512331"/>
            <a:ext cx="8238521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+mj-cs"/>
              </a:rPr>
              <a:t>LAVADO CORRECTO DE LAS MANOS</a:t>
            </a:r>
            <a:endParaRPr lang="en-US" sz="3200" b="1" kern="1200" dirty="0">
              <a:solidFill>
                <a:srgbClr val="0070C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7918A9E-092A-4C4D-B458-C54FA66DB71C}"/>
              </a:ext>
            </a:extLst>
          </p:cNvPr>
          <p:cNvSpPr txBox="1"/>
          <p:nvPr/>
        </p:nvSpPr>
        <p:spPr>
          <a:xfrm>
            <a:off x="3906797" y="1440114"/>
            <a:ext cx="298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B0F0"/>
                </a:solidFill>
                <a:latin typeface="Comic Sans MS" panose="030F0702030302020204" pitchFamily="66" charset="0"/>
              </a:rPr>
              <a:t>PASO 10</a:t>
            </a:r>
            <a:endParaRPr lang="es-CL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2C88423-B393-4CD7-998D-CEEF3943AA4B}"/>
              </a:ext>
            </a:extLst>
          </p:cNvPr>
          <p:cNvSpPr txBox="1"/>
          <p:nvPr/>
        </p:nvSpPr>
        <p:spPr>
          <a:xfrm>
            <a:off x="2671282" y="6419676"/>
            <a:ext cx="5749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FFC000"/>
                </a:solidFill>
                <a:latin typeface="Comic Sans MS" panose="030F0702030302020204" pitchFamily="66" charset="0"/>
              </a:rPr>
              <a:t>Sécate las manos con una toalla limpia y seca</a:t>
            </a:r>
            <a:endParaRPr lang="es-CL" dirty="0">
              <a:solidFill>
                <a:srgbClr val="FFC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E689785-6E4C-4BC3-BD27-2FD17A069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845" y="1809446"/>
            <a:ext cx="7442421" cy="418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42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C646684-854F-41F5-9919-E819FCBE29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D25961-80FB-4E26-BAB6-F247B7866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611" y="-1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F7CA01D-122E-48F1-B7C2-DA567CF0A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864" y="55838"/>
            <a:ext cx="5440869" cy="6483075"/>
            <a:chOff x="9916" y="55838"/>
            <a:chExt cx="5440869" cy="6483075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54ABF84-A227-4625-ADE6-6C7FF2561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16" y="172448"/>
              <a:ext cx="5328896" cy="6250127"/>
            </a:xfrm>
            <a:custGeom>
              <a:avLst/>
              <a:gdLst>
                <a:gd name="connsiteX0" fmla="*/ 2304137 w 5328896"/>
                <a:gd name="connsiteY0" fmla="*/ 174 h 6250127"/>
                <a:gd name="connsiteX1" fmla="*/ 2344446 w 5328896"/>
                <a:gd name="connsiteY1" fmla="*/ 510 h 6250127"/>
                <a:gd name="connsiteX2" fmla="*/ 2423385 w 5328896"/>
                <a:gd name="connsiteY2" fmla="*/ 3757 h 6250127"/>
                <a:gd name="connsiteX3" fmla="*/ 2502212 w 5328896"/>
                <a:gd name="connsiteY3" fmla="*/ 7229 h 6250127"/>
                <a:gd name="connsiteX4" fmla="*/ 2581151 w 5328896"/>
                <a:gd name="connsiteY4" fmla="*/ 14619 h 6250127"/>
                <a:gd name="connsiteX5" fmla="*/ 3202362 w 5328896"/>
                <a:gd name="connsiteY5" fmla="*/ 145064 h 6250127"/>
                <a:gd name="connsiteX6" fmla="*/ 3351618 w 5328896"/>
                <a:gd name="connsiteY6" fmla="*/ 199593 h 6250127"/>
                <a:gd name="connsiteX7" fmla="*/ 3388232 w 5328896"/>
                <a:gd name="connsiteY7" fmla="*/ 214597 h 6250127"/>
                <a:gd name="connsiteX8" fmla="*/ 3424511 w 5328896"/>
                <a:gd name="connsiteY8" fmla="*/ 230385 h 6250127"/>
                <a:gd name="connsiteX9" fmla="*/ 3497067 w 5328896"/>
                <a:gd name="connsiteY9" fmla="*/ 262073 h 6250127"/>
                <a:gd name="connsiteX10" fmla="*/ 3532898 w 5328896"/>
                <a:gd name="connsiteY10" fmla="*/ 278756 h 6250127"/>
                <a:gd name="connsiteX11" fmla="*/ 3550701 w 5328896"/>
                <a:gd name="connsiteY11" fmla="*/ 287266 h 6250127"/>
                <a:gd name="connsiteX12" fmla="*/ 3567609 w 5328896"/>
                <a:gd name="connsiteY12" fmla="*/ 297567 h 6250127"/>
                <a:gd name="connsiteX13" fmla="*/ 3634679 w 5328896"/>
                <a:gd name="connsiteY13" fmla="*/ 339332 h 6250127"/>
                <a:gd name="connsiteX14" fmla="*/ 3667822 w 5328896"/>
                <a:gd name="connsiteY14" fmla="*/ 360495 h 6250127"/>
                <a:gd name="connsiteX15" fmla="*/ 3699957 w 5328896"/>
                <a:gd name="connsiteY15" fmla="*/ 383001 h 6250127"/>
                <a:gd name="connsiteX16" fmla="*/ 3763557 w 5328896"/>
                <a:gd name="connsiteY16" fmla="*/ 428572 h 6250127"/>
                <a:gd name="connsiteX17" fmla="*/ 4216924 w 5328896"/>
                <a:gd name="connsiteY17" fmla="*/ 837600 h 6250127"/>
                <a:gd name="connsiteX18" fmla="*/ 4268542 w 5328896"/>
                <a:gd name="connsiteY18" fmla="*/ 891569 h 6250127"/>
                <a:gd name="connsiteX19" fmla="*/ 4318145 w 5328896"/>
                <a:gd name="connsiteY19" fmla="*/ 946883 h 6250127"/>
                <a:gd name="connsiteX20" fmla="*/ 4367860 w 5328896"/>
                <a:gd name="connsiteY20" fmla="*/ 1001748 h 6250127"/>
                <a:gd name="connsiteX21" fmla="*/ 4416119 w 5328896"/>
                <a:gd name="connsiteY21" fmla="*/ 1057509 h 6250127"/>
                <a:gd name="connsiteX22" fmla="*/ 4511405 w 5328896"/>
                <a:gd name="connsiteY22" fmla="*/ 1169143 h 6250127"/>
                <a:gd name="connsiteX23" fmla="*/ 4558881 w 5328896"/>
                <a:gd name="connsiteY23" fmla="*/ 1224681 h 6250127"/>
                <a:gd name="connsiteX24" fmla="*/ 4606916 w 5328896"/>
                <a:gd name="connsiteY24" fmla="*/ 1279994 h 6250127"/>
                <a:gd name="connsiteX25" fmla="*/ 4795810 w 5328896"/>
                <a:gd name="connsiteY25" fmla="*/ 1506846 h 6250127"/>
                <a:gd name="connsiteX26" fmla="*/ 4964437 w 5328896"/>
                <a:gd name="connsiteY26" fmla="*/ 1751165 h 6250127"/>
                <a:gd name="connsiteX27" fmla="*/ 5222864 w 5328896"/>
                <a:gd name="connsiteY27" fmla="*/ 2293660 h 6250127"/>
                <a:gd name="connsiteX28" fmla="*/ 5328788 w 5328896"/>
                <a:gd name="connsiteY28" fmla="*/ 2899307 h 6250127"/>
                <a:gd name="connsiteX29" fmla="*/ 5302699 w 5328896"/>
                <a:gd name="connsiteY29" fmla="*/ 3211144 h 6250127"/>
                <a:gd name="connsiteX30" fmla="*/ 5220177 w 5328896"/>
                <a:gd name="connsiteY30" fmla="*/ 3513352 h 6250127"/>
                <a:gd name="connsiteX31" fmla="*/ 5042145 w 5328896"/>
                <a:gd name="connsiteY31" fmla="*/ 4030542 h 6250127"/>
                <a:gd name="connsiteX32" fmla="*/ 5002507 w 5328896"/>
                <a:gd name="connsiteY32" fmla="*/ 4161771 h 6250127"/>
                <a:gd name="connsiteX33" fmla="*/ 4964213 w 5328896"/>
                <a:gd name="connsiteY33" fmla="*/ 4294680 h 6250127"/>
                <a:gd name="connsiteX34" fmla="*/ 4926143 w 5328896"/>
                <a:gd name="connsiteY34" fmla="*/ 4430164 h 6250127"/>
                <a:gd name="connsiteX35" fmla="*/ 4906660 w 5328896"/>
                <a:gd name="connsiteY35" fmla="*/ 4498914 h 6250127"/>
                <a:gd name="connsiteX36" fmla="*/ 4885610 w 5328896"/>
                <a:gd name="connsiteY36" fmla="*/ 4569119 h 6250127"/>
                <a:gd name="connsiteX37" fmla="*/ 4862880 w 5328896"/>
                <a:gd name="connsiteY37" fmla="*/ 4640220 h 6250127"/>
                <a:gd name="connsiteX38" fmla="*/ 4837799 w 5328896"/>
                <a:gd name="connsiteY38" fmla="*/ 4712105 h 6250127"/>
                <a:gd name="connsiteX39" fmla="*/ 4809694 w 5328896"/>
                <a:gd name="connsiteY39" fmla="*/ 4784438 h 6250127"/>
                <a:gd name="connsiteX40" fmla="*/ 4776775 w 5328896"/>
                <a:gd name="connsiteY40" fmla="*/ 4856435 h 6250127"/>
                <a:gd name="connsiteX41" fmla="*/ 4611171 w 5328896"/>
                <a:gd name="connsiteY41" fmla="*/ 5125275 h 6250127"/>
                <a:gd name="connsiteX42" fmla="*/ 4412648 w 5328896"/>
                <a:gd name="connsiteY42" fmla="*/ 5355374 h 6250127"/>
                <a:gd name="connsiteX43" fmla="*/ 4360470 w 5328896"/>
                <a:gd name="connsiteY43" fmla="*/ 5408560 h 6250127"/>
                <a:gd name="connsiteX44" fmla="*/ 4307732 w 5328896"/>
                <a:gd name="connsiteY44" fmla="*/ 5461186 h 6250127"/>
                <a:gd name="connsiteX45" fmla="*/ 4253426 w 5328896"/>
                <a:gd name="connsiteY45" fmla="*/ 5512580 h 6250127"/>
                <a:gd name="connsiteX46" fmla="*/ 4198449 w 5328896"/>
                <a:gd name="connsiteY46" fmla="*/ 5563526 h 6250127"/>
                <a:gd name="connsiteX47" fmla="*/ 4141904 w 5328896"/>
                <a:gd name="connsiteY47" fmla="*/ 5613017 h 6250127"/>
                <a:gd name="connsiteX48" fmla="*/ 4084463 w 5328896"/>
                <a:gd name="connsiteY48" fmla="*/ 5661948 h 6250127"/>
                <a:gd name="connsiteX49" fmla="*/ 4070019 w 5328896"/>
                <a:gd name="connsiteY49" fmla="*/ 5674153 h 6250127"/>
                <a:gd name="connsiteX50" fmla="*/ 4055015 w 5328896"/>
                <a:gd name="connsiteY50" fmla="*/ 5685798 h 6250127"/>
                <a:gd name="connsiteX51" fmla="*/ 4025007 w 5328896"/>
                <a:gd name="connsiteY51" fmla="*/ 5708976 h 6250127"/>
                <a:gd name="connsiteX52" fmla="*/ 3964879 w 5328896"/>
                <a:gd name="connsiteY52" fmla="*/ 5755443 h 6250127"/>
                <a:gd name="connsiteX53" fmla="*/ 3839920 w 5328896"/>
                <a:gd name="connsiteY53" fmla="*/ 5843228 h 6250127"/>
                <a:gd name="connsiteX54" fmla="*/ 3709251 w 5328896"/>
                <a:gd name="connsiteY54" fmla="*/ 5923735 h 6250127"/>
                <a:gd name="connsiteX55" fmla="*/ 3140218 w 5328896"/>
                <a:gd name="connsiteY55" fmla="*/ 6158872 h 6250127"/>
                <a:gd name="connsiteX56" fmla="*/ 2537371 w 5328896"/>
                <a:gd name="connsiteY56" fmla="*/ 6247328 h 6250127"/>
                <a:gd name="connsiteX57" fmla="*/ 2462015 w 5328896"/>
                <a:gd name="connsiteY57" fmla="*/ 6249344 h 6250127"/>
                <a:gd name="connsiteX58" fmla="*/ 2424393 w 5328896"/>
                <a:gd name="connsiteY58" fmla="*/ 6250127 h 6250127"/>
                <a:gd name="connsiteX59" fmla="*/ 2386883 w 5328896"/>
                <a:gd name="connsiteY59" fmla="*/ 6249568 h 6250127"/>
                <a:gd name="connsiteX60" fmla="*/ 2311975 w 5328896"/>
                <a:gd name="connsiteY60" fmla="*/ 6247777 h 6250127"/>
                <a:gd name="connsiteX61" fmla="*/ 2236843 w 5328896"/>
                <a:gd name="connsiteY61" fmla="*/ 6244529 h 6250127"/>
                <a:gd name="connsiteX62" fmla="*/ 2085571 w 5328896"/>
                <a:gd name="connsiteY62" fmla="*/ 6232213 h 6250127"/>
                <a:gd name="connsiteX63" fmla="*/ 1935307 w 5328896"/>
                <a:gd name="connsiteY63" fmla="*/ 6212394 h 6250127"/>
                <a:gd name="connsiteX64" fmla="*/ 1786610 w 5328896"/>
                <a:gd name="connsiteY64" fmla="*/ 6184961 h 6250127"/>
                <a:gd name="connsiteX65" fmla="*/ 1639706 w 5328896"/>
                <a:gd name="connsiteY65" fmla="*/ 6151034 h 6250127"/>
                <a:gd name="connsiteX66" fmla="*/ 1494928 w 5328896"/>
                <a:gd name="connsiteY66" fmla="*/ 6110724 h 6250127"/>
                <a:gd name="connsiteX67" fmla="*/ 1423379 w 5328896"/>
                <a:gd name="connsiteY67" fmla="*/ 6088219 h 6250127"/>
                <a:gd name="connsiteX68" fmla="*/ 1352278 w 5328896"/>
                <a:gd name="connsiteY68" fmla="*/ 6064929 h 6250127"/>
                <a:gd name="connsiteX69" fmla="*/ 805863 w 5328896"/>
                <a:gd name="connsiteY69" fmla="*/ 5828896 h 6250127"/>
                <a:gd name="connsiteX70" fmla="*/ 305132 w 5328896"/>
                <a:gd name="connsiteY70" fmla="*/ 5512356 h 6250127"/>
                <a:gd name="connsiteX71" fmla="*/ 189467 w 5328896"/>
                <a:gd name="connsiteY71" fmla="*/ 5419757 h 6250127"/>
                <a:gd name="connsiteX72" fmla="*/ 78617 w 5328896"/>
                <a:gd name="connsiteY72" fmla="*/ 5321559 h 6250127"/>
                <a:gd name="connsiteX73" fmla="*/ 51408 w 5328896"/>
                <a:gd name="connsiteY73" fmla="*/ 5296477 h 6250127"/>
                <a:gd name="connsiteX74" fmla="*/ 37748 w 5328896"/>
                <a:gd name="connsiteY74" fmla="*/ 5283937 h 6250127"/>
                <a:gd name="connsiteX75" fmla="*/ 24647 w 5328896"/>
                <a:gd name="connsiteY75" fmla="*/ 5270836 h 6250127"/>
                <a:gd name="connsiteX76" fmla="*/ 0 w 5328896"/>
                <a:gd name="connsiteY76" fmla="*/ 5246031 h 6250127"/>
                <a:gd name="connsiteX77" fmla="*/ 0 w 5328896"/>
                <a:gd name="connsiteY77" fmla="*/ 4785725 h 6250127"/>
                <a:gd name="connsiteX78" fmla="*/ 17705 w 5328896"/>
                <a:gd name="connsiteY78" fmla="*/ 4808399 h 6250127"/>
                <a:gd name="connsiteX79" fmla="*/ 58574 w 5328896"/>
                <a:gd name="connsiteY79" fmla="*/ 4861249 h 6250127"/>
                <a:gd name="connsiteX80" fmla="*/ 101683 w 5328896"/>
                <a:gd name="connsiteY80" fmla="*/ 4912420 h 6250127"/>
                <a:gd name="connsiteX81" fmla="*/ 145127 w 5328896"/>
                <a:gd name="connsiteY81" fmla="*/ 4963254 h 6250127"/>
                <a:gd name="connsiteX82" fmla="*/ 190923 w 5328896"/>
                <a:gd name="connsiteY82" fmla="*/ 5012185 h 6250127"/>
                <a:gd name="connsiteX83" fmla="*/ 237391 w 5328896"/>
                <a:gd name="connsiteY83" fmla="*/ 5060444 h 6250127"/>
                <a:gd name="connsiteX84" fmla="*/ 249035 w 5328896"/>
                <a:gd name="connsiteY84" fmla="*/ 5072537 h 6250127"/>
                <a:gd name="connsiteX85" fmla="*/ 261240 w 5328896"/>
                <a:gd name="connsiteY85" fmla="*/ 5083958 h 6250127"/>
                <a:gd name="connsiteX86" fmla="*/ 285650 w 5328896"/>
                <a:gd name="connsiteY86" fmla="*/ 5106912 h 6250127"/>
                <a:gd name="connsiteX87" fmla="*/ 334581 w 5328896"/>
                <a:gd name="connsiteY87" fmla="*/ 5152819 h 6250127"/>
                <a:gd name="connsiteX88" fmla="*/ 346785 w 5328896"/>
                <a:gd name="connsiteY88" fmla="*/ 5164353 h 6250127"/>
                <a:gd name="connsiteX89" fmla="*/ 359550 w 5328896"/>
                <a:gd name="connsiteY89" fmla="*/ 5175214 h 6250127"/>
                <a:gd name="connsiteX90" fmla="*/ 384967 w 5328896"/>
                <a:gd name="connsiteY90" fmla="*/ 5197048 h 6250127"/>
                <a:gd name="connsiteX91" fmla="*/ 488092 w 5328896"/>
                <a:gd name="connsiteY91" fmla="*/ 5283041 h 6250127"/>
                <a:gd name="connsiteX92" fmla="*/ 940116 w 5328896"/>
                <a:gd name="connsiteY92" fmla="*/ 5573716 h 6250127"/>
                <a:gd name="connsiteX93" fmla="*/ 1444877 w 5328896"/>
                <a:gd name="connsiteY93" fmla="*/ 5758130 h 6250127"/>
                <a:gd name="connsiteX94" fmla="*/ 1510380 w 5328896"/>
                <a:gd name="connsiteY94" fmla="*/ 5772798 h 6250127"/>
                <a:gd name="connsiteX95" fmla="*/ 1576106 w 5328896"/>
                <a:gd name="connsiteY95" fmla="*/ 5786235 h 6250127"/>
                <a:gd name="connsiteX96" fmla="*/ 1642281 w 5328896"/>
                <a:gd name="connsiteY96" fmla="*/ 5796984 h 6250127"/>
                <a:gd name="connsiteX97" fmla="*/ 1675312 w 5328896"/>
                <a:gd name="connsiteY97" fmla="*/ 5802359 h 6250127"/>
                <a:gd name="connsiteX98" fmla="*/ 1708455 w 5328896"/>
                <a:gd name="connsiteY98" fmla="*/ 5807061 h 6250127"/>
                <a:gd name="connsiteX99" fmla="*/ 1841364 w 5328896"/>
                <a:gd name="connsiteY99" fmla="*/ 5821282 h 6250127"/>
                <a:gd name="connsiteX100" fmla="*/ 1974496 w 5328896"/>
                <a:gd name="connsiteY100" fmla="*/ 5828896 h 6250127"/>
                <a:gd name="connsiteX101" fmla="*/ 2107517 w 5328896"/>
                <a:gd name="connsiteY101" fmla="*/ 5830463 h 6250127"/>
                <a:gd name="connsiteX102" fmla="*/ 2173916 w 5328896"/>
                <a:gd name="connsiteY102" fmla="*/ 5828448 h 6250127"/>
                <a:gd name="connsiteX103" fmla="*/ 2240090 w 5328896"/>
                <a:gd name="connsiteY103" fmla="*/ 5826433 h 6250127"/>
                <a:gd name="connsiteX104" fmla="*/ 2306936 w 5328896"/>
                <a:gd name="connsiteY104" fmla="*/ 5822737 h 6250127"/>
                <a:gd name="connsiteX105" fmla="*/ 2374006 w 5328896"/>
                <a:gd name="connsiteY105" fmla="*/ 5818258 h 6250127"/>
                <a:gd name="connsiteX106" fmla="*/ 2407485 w 5328896"/>
                <a:gd name="connsiteY106" fmla="*/ 5816355 h 6250127"/>
                <a:gd name="connsiteX107" fmla="*/ 2440740 w 5328896"/>
                <a:gd name="connsiteY107" fmla="*/ 5813108 h 6250127"/>
                <a:gd name="connsiteX108" fmla="*/ 2507139 w 5328896"/>
                <a:gd name="connsiteY108" fmla="*/ 5806838 h 6250127"/>
                <a:gd name="connsiteX109" fmla="*/ 3024777 w 5328896"/>
                <a:gd name="connsiteY109" fmla="*/ 5721292 h 6250127"/>
                <a:gd name="connsiteX110" fmla="*/ 3514311 w 5328896"/>
                <a:gd name="connsiteY110" fmla="*/ 5556472 h 6250127"/>
                <a:gd name="connsiteX111" fmla="*/ 3631320 w 5328896"/>
                <a:gd name="connsiteY111" fmla="*/ 5499927 h 6250127"/>
                <a:gd name="connsiteX112" fmla="*/ 3745529 w 5328896"/>
                <a:gd name="connsiteY112" fmla="*/ 5436552 h 6250127"/>
                <a:gd name="connsiteX113" fmla="*/ 3801179 w 5328896"/>
                <a:gd name="connsiteY113" fmla="*/ 5401841 h 6250127"/>
                <a:gd name="connsiteX114" fmla="*/ 3829059 w 5328896"/>
                <a:gd name="connsiteY114" fmla="*/ 5384374 h 6250127"/>
                <a:gd name="connsiteX115" fmla="*/ 3842944 w 5328896"/>
                <a:gd name="connsiteY115" fmla="*/ 5375640 h 6250127"/>
                <a:gd name="connsiteX116" fmla="*/ 3856380 w 5328896"/>
                <a:gd name="connsiteY116" fmla="*/ 5366123 h 6250127"/>
                <a:gd name="connsiteX117" fmla="*/ 3910462 w 5328896"/>
                <a:gd name="connsiteY117" fmla="*/ 5328277 h 6250127"/>
                <a:gd name="connsiteX118" fmla="*/ 3963871 w 5328896"/>
                <a:gd name="connsiteY118" fmla="*/ 5289199 h 6250127"/>
                <a:gd name="connsiteX119" fmla="*/ 4015937 w 5328896"/>
                <a:gd name="connsiteY119" fmla="*/ 5247994 h 6250127"/>
                <a:gd name="connsiteX120" fmla="*/ 4067108 w 5328896"/>
                <a:gd name="connsiteY120" fmla="*/ 5205558 h 6250127"/>
                <a:gd name="connsiteX121" fmla="*/ 4117046 w 5328896"/>
                <a:gd name="connsiteY121" fmla="*/ 5161329 h 6250127"/>
                <a:gd name="connsiteX122" fmla="*/ 4165866 w 5328896"/>
                <a:gd name="connsiteY122" fmla="*/ 5116093 h 6250127"/>
                <a:gd name="connsiteX123" fmla="*/ 4340763 w 5328896"/>
                <a:gd name="connsiteY123" fmla="*/ 4924400 h 6250127"/>
                <a:gd name="connsiteX124" fmla="*/ 4469529 w 5328896"/>
                <a:gd name="connsiteY124" fmla="*/ 4715352 h 6250127"/>
                <a:gd name="connsiteX125" fmla="*/ 4494050 w 5328896"/>
                <a:gd name="connsiteY125" fmla="*/ 4659255 h 6250127"/>
                <a:gd name="connsiteX126" fmla="*/ 4515101 w 5328896"/>
                <a:gd name="connsiteY126" fmla="*/ 4600135 h 6250127"/>
                <a:gd name="connsiteX127" fmla="*/ 4534360 w 5328896"/>
                <a:gd name="connsiteY127" fmla="*/ 4538887 h 6250127"/>
                <a:gd name="connsiteX128" fmla="*/ 4552387 w 5328896"/>
                <a:gd name="connsiteY128" fmla="*/ 4475848 h 6250127"/>
                <a:gd name="connsiteX129" fmla="*/ 4685183 w 5328896"/>
                <a:gd name="connsiteY129" fmla="*/ 3930329 h 6250127"/>
                <a:gd name="connsiteX130" fmla="*/ 4860193 w 5328896"/>
                <a:gd name="connsiteY130" fmla="*/ 3382235 h 6250127"/>
                <a:gd name="connsiteX131" fmla="*/ 4950889 w 5328896"/>
                <a:gd name="connsiteY131" fmla="*/ 2898635 h 6250127"/>
                <a:gd name="connsiteX132" fmla="*/ 4877212 w 5328896"/>
                <a:gd name="connsiteY132" fmla="*/ 2402047 h 6250127"/>
                <a:gd name="connsiteX133" fmla="*/ 4664917 w 5328896"/>
                <a:gd name="connsiteY133" fmla="*/ 1926958 h 6250127"/>
                <a:gd name="connsiteX134" fmla="*/ 4520923 w 5328896"/>
                <a:gd name="connsiteY134" fmla="*/ 1703577 h 6250127"/>
                <a:gd name="connsiteX135" fmla="*/ 4357671 w 5328896"/>
                <a:gd name="connsiteY135" fmla="*/ 1490834 h 6250127"/>
                <a:gd name="connsiteX136" fmla="*/ 4164186 w 5328896"/>
                <a:gd name="connsiteY136" fmla="*/ 1300596 h 6250127"/>
                <a:gd name="connsiteX137" fmla="*/ 4059941 w 5328896"/>
                <a:gd name="connsiteY137" fmla="*/ 1214491 h 6250127"/>
                <a:gd name="connsiteX138" fmla="*/ 4006868 w 5328896"/>
                <a:gd name="connsiteY138" fmla="*/ 1173062 h 6250127"/>
                <a:gd name="connsiteX139" fmla="*/ 3951890 w 5328896"/>
                <a:gd name="connsiteY139" fmla="*/ 1134545 h 6250127"/>
                <a:gd name="connsiteX140" fmla="*/ 3491021 w 5328896"/>
                <a:gd name="connsiteY140" fmla="*/ 881044 h 6250127"/>
                <a:gd name="connsiteX141" fmla="*/ 3431565 w 5328896"/>
                <a:gd name="connsiteY141" fmla="*/ 856747 h 6250127"/>
                <a:gd name="connsiteX142" fmla="*/ 3402117 w 5328896"/>
                <a:gd name="connsiteY142" fmla="*/ 844318 h 6250127"/>
                <a:gd name="connsiteX143" fmla="*/ 3372109 w 5328896"/>
                <a:gd name="connsiteY143" fmla="*/ 833457 h 6250127"/>
                <a:gd name="connsiteX144" fmla="*/ 3312204 w 5328896"/>
                <a:gd name="connsiteY144" fmla="*/ 812294 h 6250127"/>
                <a:gd name="connsiteX145" fmla="*/ 3297312 w 5328896"/>
                <a:gd name="connsiteY145" fmla="*/ 806920 h 6250127"/>
                <a:gd name="connsiteX146" fmla="*/ 3283428 w 5328896"/>
                <a:gd name="connsiteY146" fmla="*/ 799642 h 6250127"/>
                <a:gd name="connsiteX147" fmla="*/ 3254764 w 5328896"/>
                <a:gd name="connsiteY147" fmla="*/ 787101 h 6250127"/>
                <a:gd name="connsiteX148" fmla="*/ 3196875 w 5328896"/>
                <a:gd name="connsiteY148" fmla="*/ 763475 h 6250127"/>
                <a:gd name="connsiteX149" fmla="*/ 3167987 w 5328896"/>
                <a:gd name="connsiteY149" fmla="*/ 751606 h 6250127"/>
                <a:gd name="connsiteX150" fmla="*/ 3138875 w 5328896"/>
                <a:gd name="connsiteY150" fmla="*/ 740409 h 6250127"/>
                <a:gd name="connsiteX151" fmla="*/ 3020522 w 5328896"/>
                <a:gd name="connsiteY151" fmla="*/ 700772 h 6250127"/>
                <a:gd name="connsiteX152" fmla="*/ 2529645 w 5328896"/>
                <a:gd name="connsiteY152" fmla="*/ 614667 h 6250127"/>
                <a:gd name="connsiteX153" fmla="*/ 2467053 w 5328896"/>
                <a:gd name="connsiteY153" fmla="*/ 610412 h 6250127"/>
                <a:gd name="connsiteX154" fmla="*/ 2404014 w 5328896"/>
                <a:gd name="connsiteY154" fmla="*/ 609628 h 6250127"/>
                <a:gd name="connsiteX155" fmla="*/ 2340975 w 5328896"/>
                <a:gd name="connsiteY155" fmla="*/ 608620 h 6250127"/>
                <a:gd name="connsiteX156" fmla="*/ 2310295 w 5328896"/>
                <a:gd name="connsiteY156" fmla="*/ 608844 h 6250127"/>
                <a:gd name="connsiteX157" fmla="*/ 2280175 w 5328896"/>
                <a:gd name="connsiteY157" fmla="*/ 609740 h 6250127"/>
                <a:gd name="connsiteX158" fmla="*/ 2220271 w 5328896"/>
                <a:gd name="connsiteY158" fmla="*/ 613099 h 6250127"/>
                <a:gd name="connsiteX159" fmla="*/ 2160815 w 5328896"/>
                <a:gd name="connsiteY159" fmla="*/ 618474 h 6250127"/>
                <a:gd name="connsiteX160" fmla="*/ 2131143 w 5328896"/>
                <a:gd name="connsiteY160" fmla="*/ 621497 h 6250127"/>
                <a:gd name="connsiteX161" fmla="*/ 2101695 w 5328896"/>
                <a:gd name="connsiteY161" fmla="*/ 625528 h 6250127"/>
                <a:gd name="connsiteX162" fmla="*/ 2072246 w 5328896"/>
                <a:gd name="connsiteY162" fmla="*/ 629559 h 6250127"/>
                <a:gd name="connsiteX163" fmla="*/ 2043022 w 5328896"/>
                <a:gd name="connsiteY163" fmla="*/ 634710 h 6250127"/>
                <a:gd name="connsiteX164" fmla="*/ 1589991 w 5328896"/>
                <a:gd name="connsiteY164" fmla="*/ 781726 h 6250127"/>
                <a:gd name="connsiteX165" fmla="*/ 1164728 w 5328896"/>
                <a:gd name="connsiteY165" fmla="*/ 1048663 h 6250127"/>
                <a:gd name="connsiteX166" fmla="*/ 753685 w 5328896"/>
                <a:gd name="connsiteY166" fmla="*/ 1390844 h 6250127"/>
                <a:gd name="connsiteX167" fmla="*/ 542957 w 5328896"/>
                <a:gd name="connsiteY167" fmla="*/ 1577611 h 6250127"/>
                <a:gd name="connsiteX168" fmla="*/ 318681 w 5328896"/>
                <a:gd name="connsiteY168" fmla="*/ 1763145 h 6250127"/>
                <a:gd name="connsiteX169" fmla="*/ 94503 w 5328896"/>
                <a:gd name="connsiteY169" fmla="*/ 1933550 h 6250127"/>
                <a:gd name="connsiteX170" fmla="*/ 0 w 5328896"/>
                <a:gd name="connsiteY170" fmla="*/ 2005537 h 6250127"/>
                <a:gd name="connsiteX171" fmla="*/ 0 w 5328896"/>
                <a:gd name="connsiteY171" fmla="*/ 1354489 h 6250127"/>
                <a:gd name="connsiteX172" fmla="*/ 157556 w 5328896"/>
                <a:gd name="connsiteY172" fmla="*/ 1188626 h 6250127"/>
                <a:gd name="connsiteX173" fmla="*/ 251947 w 5328896"/>
                <a:gd name="connsiteY173" fmla="*/ 1086397 h 6250127"/>
                <a:gd name="connsiteX174" fmla="*/ 351152 w 5328896"/>
                <a:gd name="connsiteY174" fmla="*/ 981593 h 6250127"/>
                <a:gd name="connsiteX175" fmla="*/ 788060 w 5328896"/>
                <a:gd name="connsiteY175" fmla="*/ 578389 h 6250127"/>
                <a:gd name="connsiteX176" fmla="*/ 1314768 w 5328896"/>
                <a:gd name="connsiteY176" fmla="*/ 237215 h 6250127"/>
                <a:gd name="connsiteX177" fmla="*/ 1935643 w 5328896"/>
                <a:gd name="connsiteY177" fmla="*/ 31190 h 6250127"/>
                <a:gd name="connsiteX178" fmla="*/ 1976400 w 5328896"/>
                <a:gd name="connsiteY178" fmla="*/ 24360 h 6250127"/>
                <a:gd name="connsiteX179" fmla="*/ 2017269 w 5328896"/>
                <a:gd name="connsiteY179" fmla="*/ 18873 h 6250127"/>
                <a:gd name="connsiteX180" fmla="*/ 2058250 w 5328896"/>
                <a:gd name="connsiteY180" fmla="*/ 13611 h 6250127"/>
                <a:gd name="connsiteX181" fmla="*/ 2099231 w 5328896"/>
                <a:gd name="connsiteY181" fmla="*/ 9580 h 6250127"/>
                <a:gd name="connsiteX182" fmla="*/ 2181305 w 5328896"/>
                <a:gd name="connsiteY182" fmla="*/ 3645 h 6250127"/>
                <a:gd name="connsiteX183" fmla="*/ 2263268 w 5328896"/>
                <a:gd name="connsiteY18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5328896" h="6250127">
                  <a:moveTo>
                    <a:pt x="2304137" y="174"/>
                  </a:moveTo>
                  <a:cubicBezTo>
                    <a:pt x="2317797" y="-50"/>
                    <a:pt x="2331457" y="-162"/>
                    <a:pt x="2344446" y="510"/>
                  </a:cubicBezTo>
                  <a:lnTo>
                    <a:pt x="2423385" y="3757"/>
                  </a:lnTo>
                  <a:lnTo>
                    <a:pt x="2502212" y="7229"/>
                  </a:lnTo>
                  <a:cubicBezTo>
                    <a:pt x="2528525" y="8572"/>
                    <a:pt x="2554838" y="12155"/>
                    <a:pt x="2581151" y="14619"/>
                  </a:cubicBezTo>
                  <a:cubicBezTo>
                    <a:pt x="2791431" y="34885"/>
                    <a:pt x="3001039" y="77994"/>
                    <a:pt x="3202362" y="145064"/>
                  </a:cubicBezTo>
                  <a:lnTo>
                    <a:pt x="3351618" y="199593"/>
                  </a:lnTo>
                  <a:cubicBezTo>
                    <a:pt x="3364159" y="203848"/>
                    <a:pt x="3376140" y="209447"/>
                    <a:pt x="3388232" y="214597"/>
                  </a:cubicBezTo>
                  <a:lnTo>
                    <a:pt x="3424511" y="230385"/>
                  </a:lnTo>
                  <a:lnTo>
                    <a:pt x="3497067" y="262073"/>
                  </a:lnTo>
                  <a:cubicBezTo>
                    <a:pt x="3509160" y="267335"/>
                    <a:pt x="3521253" y="272598"/>
                    <a:pt x="3532898" y="278756"/>
                  </a:cubicBezTo>
                  <a:cubicBezTo>
                    <a:pt x="3538832" y="281667"/>
                    <a:pt x="3544879" y="284131"/>
                    <a:pt x="3550701" y="287266"/>
                  </a:cubicBezTo>
                  <a:cubicBezTo>
                    <a:pt x="3556412" y="290513"/>
                    <a:pt x="3562010" y="294208"/>
                    <a:pt x="3567609" y="297567"/>
                  </a:cubicBezTo>
                  <a:lnTo>
                    <a:pt x="3634679" y="339332"/>
                  </a:lnTo>
                  <a:cubicBezTo>
                    <a:pt x="3645764" y="346386"/>
                    <a:pt x="3657185" y="352881"/>
                    <a:pt x="3667822" y="360495"/>
                  </a:cubicBezTo>
                  <a:lnTo>
                    <a:pt x="3699957" y="383001"/>
                  </a:lnTo>
                  <a:lnTo>
                    <a:pt x="3763557" y="428572"/>
                  </a:lnTo>
                  <a:cubicBezTo>
                    <a:pt x="3931176" y="552188"/>
                    <a:pt x="4079312" y="693270"/>
                    <a:pt x="4216924" y="837600"/>
                  </a:cubicBezTo>
                  <a:cubicBezTo>
                    <a:pt x="4234055" y="855739"/>
                    <a:pt x="4251299" y="873766"/>
                    <a:pt x="4268542" y="891569"/>
                  </a:cubicBezTo>
                  <a:lnTo>
                    <a:pt x="4318145" y="946883"/>
                  </a:lnTo>
                  <a:lnTo>
                    <a:pt x="4367860" y="1001748"/>
                  </a:lnTo>
                  <a:cubicBezTo>
                    <a:pt x="4384655" y="1019887"/>
                    <a:pt x="4399883" y="1039146"/>
                    <a:pt x="4416119" y="1057509"/>
                  </a:cubicBezTo>
                  <a:cubicBezTo>
                    <a:pt x="4447806" y="1094907"/>
                    <a:pt x="4480726" y="1131409"/>
                    <a:pt x="4511405" y="1169143"/>
                  </a:cubicBezTo>
                  <a:cubicBezTo>
                    <a:pt x="4527081" y="1187730"/>
                    <a:pt x="4542757" y="1206430"/>
                    <a:pt x="4558881" y="1224681"/>
                  </a:cubicBezTo>
                  <a:cubicBezTo>
                    <a:pt x="4574781" y="1243044"/>
                    <a:pt x="4591128" y="1261071"/>
                    <a:pt x="4606916" y="1279994"/>
                  </a:cubicBezTo>
                  <a:cubicBezTo>
                    <a:pt x="4671187" y="1354230"/>
                    <a:pt x="4735234" y="1428914"/>
                    <a:pt x="4795810" y="1506846"/>
                  </a:cubicBezTo>
                  <a:cubicBezTo>
                    <a:pt x="4856498" y="1584665"/>
                    <a:pt x="4912147" y="1666739"/>
                    <a:pt x="4964437" y="1751165"/>
                  </a:cubicBezTo>
                  <a:cubicBezTo>
                    <a:pt x="5068793" y="1920240"/>
                    <a:pt x="5157474" y="2101295"/>
                    <a:pt x="5222864" y="2293660"/>
                  </a:cubicBezTo>
                  <a:cubicBezTo>
                    <a:pt x="5288031" y="2485801"/>
                    <a:pt x="5326997" y="2690819"/>
                    <a:pt x="5328788" y="2899307"/>
                  </a:cubicBezTo>
                  <a:cubicBezTo>
                    <a:pt x="5330019" y="3003439"/>
                    <a:pt x="5320726" y="3108132"/>
                    <a:pt x="5302699" y="3211144"/>
                  </a:cubicBezTo>
                  <a:cubicBezTo>
                    <a:pt x="5284336" y="3314157"/>
                    <a:pt x="5256231" y="3415490"/>
                    <a:pt x="5220177" y="3513352"/>
                  </a:cubicBezTo>
                  <a:cubicBezTo>
                    <a:pt x="5157250" y="3684890"/>
                    <a:pt x="5096114" y="3856428"/>
                    <a:pt x="5042145" y="4030542"/>
                  </a:cubicBezTo>
                  <a:lnTo>
                    <a:pt x="5002507" y="4161771"/>
                  </a:lnTo>
                  <a:lnTo>
                    <a:pt x="4964213" y="4294680"/>
                  </a:lnTo>
                  <a:lnTo>
                    <a:pt x="4926143" y="4430164"/>
                  </a:lnTo>
                  <a:lnTo>
                    <a:pt x="4906660" y="4498914"/>
                  </a:lnTo>
                  <a:lnTo>
                    <a:pt x="4885610" y="4569119"/>
                  </a:lnTo>
                  <a:cubicBezTo>
                    <a:pt x="4879116" y="4592297"/>
                    <a:pt x="4870718" y="4616482"/>
                    <a:pt x="4862880" y="4640220"/>
                  </a:cubicBezTo>
                  <a:cubicBezTo>
                    <a:pt x="4854594" y="4664182"/>
                    <a:pt x="4847876" y="4687807"/>
                    <a:pt x="4837799" y="4712105"/>
                  </a:cubicBezTo>
                  <a:lnTo>
                    <a:pt x="4809694" y="4784438"/>
                  </a:lnTo>
                  <a:cubicBezTo>
                    <a:pt x="4799169" y="4808511"/>
                    <a:pt x="4787860" y="4832473"/>
                    <a:pt x="4776775" y="4856435"/>
                  </a:cubicBezTo>
                  <a:cubicBezTo>
                    <a:pt x="4730419" y="4951273"/>
                    <a:pt x="4674994" y="5044096"/>
                    <a:pt x="4611171" y="5125275"/>
                  </a:cubicBezTo>
                  <a:cubicBezTo>
                    <a:pt x="4549139" y="5208805"/>
                    <a:pt x="4480838" y="5282817"/>
                    <a:pt x="4412648" y="5355374"/>
                  </a:cubicBezTo>
                  <a:cubicBezTo>
                    <a:pt x="4395964" y="5374073"/>
                    <a:pt x="4378049" y="5391092"/>
                    <a:pt x="4360470" y="5408560"/>
                  </a:cubicBezTo>
                  <a:lnTo>
                    <a:pt x="4307732" y="5461186"/>
                  </a:lnTo>
                  <a:cubicBezTo>
                    <a:pt x="4290488" y="5479101"/>
                    <a:pt x="4271789" y="5495560"/>
                    <a:pt x="4253426" y="5512580"/>
                  </a:cubicBezTo>
                  <a:lnTo>
                    <a:pt x="4198449" y="5563526"/>
                  </a:lnTo>
                  <a:cubicBezTo>
                    <a:pt x="4180422" y="5580770"/>
                    <a:pt x="4160827" y="5596670"/>
                    <a:pt x="4141904" y="5613017"/>
                  </a:cubicBezTo>
                  <a:lnTo>
                    <a:pt x="4084463" y="5661948"/>
                  </a:lnTo>
                  <a:lnTo>
                    <a:pt x="4070019" y="5674153"/>
                  </a:lnTo>
                  <a:lnTo>
                    <a:pt x="4055015" y="5685798"/>
                  </a:lnTo>
                  <a:lnTo>
                    <a:pt x="4025007" y="5708976"/>
                  </a:lnTo>
                  <a:lnTo>
                    <a:pt x="3964879" y="5755443"/>
                  </a:lnTo>
                  <a:cubicBezTo>
                    <a:pt x="3924122" y="5785563"/>
                    <a:pt x="3881685" y="5813892"/>
                    <a:pt x="3839920" y="5843228"/>
                  </a:cubicBezTo>
                  <a:cubicBezTo>
                    <a:pt x="3796812" y="5870437"/>
                    <a:pt x="3753143" y="5897309"/>
                    <a:pt x="3709251" y="5923735"/>
                  </a:cubicBezTo>
                  <a:cubicBezTo>
                    <a:pt x="3531554" y="6026299"/>
                    <a:pt x="3338742" y="6106022"/>
                    <a:pt x="3140218" y="6158872"/>
                  </a:cubicBezTo>
                  <a:cubicBezTo>
                    <a:pt x="2941695" y="6211946"/>
                    <a:pt x="2738357" y="6239714"/>
                    <a:pt x="2537371" y="6247328"/>
                  </a:cubicBezTo>
                  <a:lnTo>
                    <a:pt x="2462015" y="6249344"/>
                  </a:lnTo>
                  <a:lnTo>
                    <a:pt x="2424393" y="6250127"/>
                  </a:lnTo>
                  <a:lnTo>
                    <a:pt x="2386883" y="6249568"/>
                  </a:lnTo>
                  <a:lnTo>
                    <a:pt x="2311975" y="6247777"/>
                  </a:lnTo>
                  <a:cubicBezTo>
                    <a:pt x="2287005" y="6247105"/>
                    <a:pt x="2262260" y="6246881"/>
                    <a:pt x="2236843" y="6244529"/>
                  </a:cubicBezTo>
                  <a:cubicBezTo>
                    <a:pt x="2186232" y="6240722"/>
                    <a:pt x="2135845" y="6237699"/>
                    <a:pt x="2085571" y="6232213"/>
                  </a:cubicBezTo>
                  <a:lnTo>
                    <a:pt x="1935307" y="6212394"/>
                  </a:lnTo>
                  <a:lnTo>
                    <a:pt x="1786610" y="6184961"/>
                  </a:lnTo>
                  <a:cubicBezTo>
                    <a:pt x="1737456" y="6173988"/>
                    <a:pt x="1688525" y="6162231"/>
                    <a:pt x="1639706" y="6151034"/>
                  </a:cubicBezTo>
                  <a:cubicBezTo>
                    <a:pt x="1591110" y="6138829"/>
                    <a:pt x="1543075" y="6123938"/>
                    <a:pt x="1494928" y="6110724"/>
                  </a:cubicBezTo>
                  <a:cubicBezTo>
                    <a:pt x="1470742" y="6104566"/>
                    <a:pt x="1447229" y="6095833"/>
                    <a:pt x="1423379" y="6088219"/>
                  </a:cubicBezTo>
                  <a:lnTo>
                    <a:pt x="1352278" y="6064929"/>
                  </a:lnTo>
                  <a:cubicBezTo>
                    <a:pt x="1163608" y="6000210"/>
                    <a:pt x="980873" y="5921271"/>
                    <a:pt x="805863" y="5828896"/>
                  </a:cubicBezTo>
                  <a:cubicBezTo>
                    <a:pt x="630966" y="5736408"/>
                    <a:pt x="462451" y="5631940"/>
                    <a:pt x="305132" y="5512356"/>
                  </a:cubicBezTo>
                  <a:cubicBezTo>
                    <a:pt x="265047" y="5483468"/>
                    <a:pt x="227537" y="5451220"/>
                    <a:pt x="189467" y="5419757"/>
                  </a:cubicBezTo>
                  <a:cubicBezTo>
                    <a:pt x="150726" y="5388965"/>
                    <a:pt x="115007" y="5354926"/>
                    <a:pt x="78617" y="5321559"/>
                  </a:cubicBezTo>
                  <a:lnTo>
                    <a:pt x="51408" y="5296477"/>
                  </a:lnTo>
                  <a:lnTo>
                    <a:pt x="37748" y="5283937"/>
                  </a:lnTo>
                  <a:lnTo>
                    <a:pt x="24647" y="5270836"/>
                  </a:lnTo>
                  <a:lnTo>
                    <a:pt x="0" y="5246031"/>
                  </a:lnTo>
                  <a:lnTo>
                    <a:pt x="0" y="4785725"/>
                  </a:lnTo>
                  <a:lnTo>
                    <a:pt x="17705" y="4808399"/>
                  </a:lnTo>
                  <a:lnTo>
                    <a:pt x="58574" y="4861249"/>
                  </a:lnTo>
                  <a:cubicBezTo>
                    <a:pt x="72458" y="4878717"/>
                    <a:pt x="87350" y="4895288"/>
                    <a:pt x="101683" y="4912420"/>
                  </a:cubicBezTo>
                  <a:lnTo>
                    <a:pt x="145127" y="4963254"/>
                  </a:lnTo>
                  <a:cubicBezTo>
                    <a:pt x="159683" y="4980162"/>
                    <a:pt x="175583" y="4995837"/>
                    <a:pt x="190923" y="5012185"/>
                  </a:cubicBezTo>
                  <a:lnTo>
                    <a:pt x="237391" y="5060444"/>
                  </a:lnTo>
                  <a:lnTo>
                    <a:pt x="249035" y="5072537"/>
                  </a:lnTo>
                  <a:lnTo>
                    <a:pt x="261240" y="5083958"/>
                  </a:lnTo>
                  <a:lnTo>
                    <a:pt x="285650" y="5106912"/>
                  </a:lnTo>
                  <a:lnTo>
                    <a:pt x="334581" y="5152819"/>
                  </a:lnTo>
                  <a:lnTo>
                    <a:pt x="346785" y="5164353"/>
                  </a:lnTo>
                  <a:lnTo>
                    <a:pt x="359550" y="5175214"/>
                  </a:lnTo>
                  <a:lnTo>
                    <a:pt x="384967" y="5197048"/>
                  </a:lnTo>
                  <a:cubicBezTo>
                    <a:pt x="418894" y="5226160"/>
                    <a:pt x="452261" y="5256056"/>
                    <a:pt x="488092" y="5283041"/>
                  </a:cubicBezTo>
                  <a:cubicBezTo>
                    <a:pt x="628167" y="5394675"/>
                    <a:pt x="779102" y="5493881"/>
                    <a:pt x="940116" y="5573716"/>
                  </a:cubicBezTo>
                  <a:cubicBezTo>
                    <a:pt x="1101017" y="5653774"/>
                    <a:pt x="1270764" y="5715918"/>
                    <a:pt x="1444877" y="5758130"/>
                  </a:cubicBezTo>
                  <a:lnTo>
                    <a:pt x="1510380" y="5772798"/>
                  </a:lnTo>
                  <a:cubicBezTo>
                    <a:pt x="1532326" y="5777390"/>
                    <a:pt x="1553824" y="5783100"/>
                    <a:pt x="1576106" y="5786235"/>
                  </a:cubicBezTo>
                  <a:lnTo>
                    <a:pt x="1642281" y="5796984"/>
                  </a:lnTo>
                  <a:lnTo>
                    <a:pt x="1675312" y="5802359"/>
                  </a:lnTo>
                  <a:cubicBezTo>
                    <a:pt x="1686285" y="5804151"/>
                    <a:pt x="1697258" y="5806054"/>
                    <a:pt x="1708455" y="5807061"/>
                  </a:cubicBezTo>
                  <a:cubicBezTo>
                    <a:pt x="1752907" y="5811765"/>
                    <a:pt x="1797136" y="5817251"/>
                    <a:pt x="1841364" y="5821282"/>
                  </a:cubicBezTo>
                  <a:lnTo>
                    <a:pt x="1974496" y="5828896"/>
                  </a:lnTo>
                  <a:lnTo>
                    <a:pt x="2107517" y="5830463"/>
                  </a:lnTo>
                  <a:cubicBezTo>
                    <a:pt x="2129575" y="5830799"/>
                    <a:pt x="2151857" y="5829008"/>
                    <a:pt x="2173916" y="5828448"/>
                  </a:cubicBezTo>
                  <a:lnTo>
                    <a:pt x="2240090" y="5826433"/>
                  </a:lnTo>
                  <a:cubicBezTo>
                    <a:pt x="2261924" y="5826208"/>
                    <a:pt x="2284542" y="5824193"/>
                    <a:pt x="2306936" y="5822737"/>
                  </a:cubicBezTo>
                  <a:lnTo>
                    <a:pt x="2374006" y="5818258"/>
                  </a:lnTo>
                  <a:lnTo>
                    <a:pt x="2407485" y="5816355"/>
                  </a:lnTo>
                  <a:lnTo>
                    <a:pt x="2440740" y="5813108"/>
                  </a:lnTo>
                  <a:cubicBezTo>
                    <a:pt x="2462911" y="5810869"/>
                    <a:pt x="2484969" y="5808741"/>
                    <a:pt x="2507139" y="5806838"/>
                  </a:cubicBezTo>
                  <a:cubicBezTo>
                    <a:pt x="2683828" y="5789371"/>
                    <a:pt x="2856710" y="5762050"/>
                    <a:pt x="3024777" y="5721292"/>
                  </a:cubicBezTo>
                  <a:cubicBezTo>
                    <a:pt x="3192732" y="5680423"/>
                    <a:pt x="3356321" y="5626902"/>
                    <a:pt x="3514311" y="5556472"/>
                  </a:cubicBezTo>
                  <a:cubicBezTo>
                    <a:pt x="3553276" y="5537997"/>
                    <a:pt x="3592242" y="5518962"/>
                    <a:pt x="3631320" y="5499927"/>
                  </a:cubicBezTo>
                  <a:cubicBezTo>
                    <a:pt x="3669166" y="5478765"/>
                    <a:pt x="3707795" y="5458610"/>
                    <a:pt x="3745529" y="5436552"/>
                  </a:cubicBezTo>
                  <a:lnTo>
                    <a:pt x="3801179" y="5401841"/>
                  </a:lnTo>
                  <a:lnTo>
                    <a:pt x="3829059" y="5384374"/>
                  </a:lnTo>
                  <a:lnTo>
                    <a:pt x="3842944" y="5375640"/>
                  </a:lnTo>
                  <a:lnTo>
                    <a:pt x="3856380" y="5366123"/>
                  </a:lnTo>
                  <a:lnTo>
                    <a:pt x="3910462" y="5328277"/>
                  </a:lnTo>
                  <a:cubicBezTo>
                    <a:pt x="3928489" y="5315624"/>
                    <a:pt x="3946852" y="5303420"/>
                    <a:pt x="3963871" y="5289199"/>
                  </a:cubicBezTo>
                  <a:lnTo>
                    <a:pt x="4015937" y="5247994"/>
                  </a:lnTo>
                  <a:cubicBezTo>
                    <a:pt x="4033293" y="5234222"/>
                    <a:pt x="4050760" y="5220562"/>
                    <a:pt x="4067108" y="5205558"/>
                  </a:cubicBezTo>
                  <a:lnTo>
                    <a:pt x="4117046" y="5161329"/>
                  </a:lnTo>
                  <a:cubicBezTo>
                    <a:pt x="4133506" y="5146437"/>
                    <a:pt x="4150526" y="5131881"/>
                    <a:pt x="4165866" y="5116093"/>
                  </a:cubicBezTo>
                  <a:cubicBezTo>
                    <a:pt x="4229352" y="5054398"/>
                    <a:pt x="4290153" y="4991135"/>
                    <a:pt x="4340763" y="4924400"/>
                  </a:cubicBezTo>
                  <a:cubicBezTo>
                    <a:pt x="4393949" y="4858450"/>
                    <a:pt x="4434594" y="4788916"/>
                    <a:pt x="4469529" y="4715352"/>
                  </a:cubicBezTo>
                  <a:lnTo>
                    <a:pt x="4494050" y="4659255"/>
                  </a:lnTo>
                  <a:lnTo>
                    <a:pt x="4515101" y="4600135"/>
                  </a:lnTo>
                  <a:cubicBezTo>
                    <a:pt x="4522602" y="4580988"/>
                    <a:pt x="4527865" y="4559266"/>
                    <a:pt x="4534360" y="4538887"/>
                  </a:cubicBezTo>
                  <a:cubicBezTo>
                    <a:pt x="4540518" y="4518061"/>
                    <a:pt x="4546900" y="4497906"/>
                    <a:pt x="4552387" y="4475848"/>
                  </a:cubicBezTo>
                  <a:cubicBezTo>
                    <a:pt x="4597063" y="4303637"/>
                    <a:pt x="4634797" y="4115080"/>
                    <a:pt x="4685183" y="3930329"/>
                  </a:cubicBezTo>
                  <a:cubicBezTo>
                    <a:pt x="4734786" y="3744906"/>
                    <a:pt x="4794130" y="3562059"/>
                    <a:pt x="4860193" y="3382235"/>
                  </a:cubicBezTo>
                  <a:cubicBezTo>
                    <a:pt x="4918081" y="3226932"/>
                    <a:pt x="4948425" y="3064015"/>
                    <a:pt x="4950889" y="2898635"/>
                  </a:cubicBezTo>
                  <a:cubicBezTo>
                    <a:pt x="4953576" y="2733255"/>
                    <a:pt x="4926815" y="2565636"/>
                    <a:pt x="4877212" y="2402047"/>
                  </a:cubicBezTo>
                  <a:cubicBezTo>
                    <a:pt x="4827833" y="2238123"/>
                    <a:pt x="4754045" y="2079013"/>
                    <a:pt x="4664917" y="1926958"/>
                  </a:cubicBezTo>
                  <a:cubicBezTo>
                    <a:pt x="4620465" y="1850818"/>
                    <a:pt x="4571310" y="1776918"/>
                    <a:pt x="4520923" y="1703577"/>
                  </a:cubicBezTo>
                  <a:cubicBezTo>
                    <a:pt x="4470313" y="1630349"/>
                    <a:pt x="4416679" y="1558464"/>
                    <a:pt x="4357671" y="1490834"/>
                  </a:cubicBezTo>
                  <a:cubicBezTo>
                    <a:pt x="4297542" y="1423764"/>
                    <a:pt x="4232936" y="1359157"/>
                    <a:pt x="4164186" y="1300596"/>
                  </a:cubicBezTo>
                  <a:cubicBezTo>
                    <a:pt x="4130707" y="1270141"/>
                    <a:pt x="4095436" y="1242148"/>
                    <a:pt x="4059941" y="1214491"/>
                  </a:cubicBezTo>
                  <a:cubicBezTo>
                    <a:pt x="4042250" y="1200607"/>
                    <a:pt x="4024671" y="1186611"/>
                    <a:pt x="4006868" y="1173062"/>
                  </a:cubicBezTo>
                  <a:cubicBezTo>
                    <a:pt x="3988617" y="1160074"/>
                    <a:pt x="3970254" y="1147197"/>
                    <a:pt x="3951890" y="1134545"/>
                  </a:cubicBezTo>
                  <a:cubicBezTo>
                    <a:pt x="3805321" y="1031980"/>
                    <a:pt x="3648899" y="948562"/>
                    <a:pt x="3491021" y="881044"/>
                  </a:cubicBezTo>
                  <a:lnTo>
                    <a:pt x="3431565" y="856747"/>
                  </a:lnTo>
                  <a:lnTo>
                    <a:pt x="3402117" y="844318"/>
                  </a:lnTo>
                  <a:cubicBezTo>
                    <a:pt x="3392375" y="840063"/>
                    <a:pt x="3382074" y="837040"/>
                    <a:pt x="3372109" y="833457"/>
                  </a:cubicBezTo>
                  <a:lnTo>
                    <a:pt x="3312204" y="812294"/>
                  </a:lnTo>
                  <a:cubicBezTo>
                    <a:pt x="3307278" y="810503"/>
                    <a:pt x="3302239" y="808823"/>
                    <a:pt x="3297312" y="806920"/>
                  </a:cubicBezTo>
                  <a:cubicBezTo>
                    <a:pt x="3292498" y="804792"/>
                    <a:pt x="3288131" y="801993"/>
                    <a:pt x="3283428" y="799642"/>
                  </a:cubicBezTo>
                  <a:cubicBezTo>
                    <a:pt x="3274135" y="794827"/>
                    <a:pt x="3264393" y="791020"/>
                    <a:pt x="3254764" y="787101"/>
                  </a:cubicBezTo>
                  <a:lnTo>
                    <a:pt x="3196875" y="763475"/>
                  </a:lnTo>
                  <a:lnTo>
                    <a:pt x="3167987" y="751606"/>
                  </a:lnTo>
                  <a:cubicBezTo>
                    <a:pt x="3158357" y="747688"/>
                    <a:pt x="3148840" y="743433"/>
                    <a:pt x="3138875" y="740409"/>
                  </a:cubicBezTo>
                  <a:lnTo>
                    <a:pt x="3020522" y="700772"/>
                  </a:lnTo>
                  <a:cubicBezTo>
                    <a:pt x="2861300" y="652849"/>
                    <a:pt x="2696592" y="625192"/>
                    <a:pt x="2529645" y="614667"/>
                  </a:cubicBezTo>
                  <a:cubicBezTo>
                    <a:pt x="2508706" y="613435"/>
                    <a:pt x="2488104" y="610860"/>
                    <a:pt x="2467053" y="610412"/>
                  </a:cubicBezTo>
                  <a:lnTo>
                    <a:pt x="2404014" y="609628"/>
                  </a:lnTo>
                  <a:lnTo>
                    <a:pt x="2340975" y="608620"/>
                  </a:lnTo>
                  <a:cubicBezTo>
                    <a:pt x="2330338" y="608173"/>
                    <a:pt x="2320260" y="608397"/>
                    <a:pt x="2310295" y="608844"/>
                  </a:cubicBezTo>
                  <a:lnTo>
                    <a:pt x="2280175" y="609740"/>
                  </a:lnTo>
                  <a:cubicBezTo>
                    <a:pt x="2260020" y="609852"/>
                    <a:pt x="2240202" y="611868"/>
                    <a:pt x="2220271" y="613099"/>
                  </a:cubicBezTo>
                  <a:cubicBezTo>
                    <a:pt x="2200228" y="613995"/>
                    <a:pt x="2180522" y="616458"/>
                    <a:pt x="2160815" y="618474"/>
                  </a:cubicBezTo>
                  <a:cubicBezTo>
                    <a:pt x="2150961" y="619482"/>
                    <a:pt x="2140996" y="620153"/>
                    <a:pt x="2131143" y="621497"/>
                  </a:cubicBezTo>
                  <a:lnTo>
                    <a:pt x="2101695" y="625528"/>
                  </a:lnTo>
                  <a:lnTo>
                    <a:pt x="2072246" y="629559"/>
                  </a:lnTo>
                  <a:lnTo>
                    <a:pt x="2043022" y="634710"/>
                  </a:lnTo>
                  <a:cubicBezTo>
                    <a:pt x="1887272" y="661918"/>
                    <a:pt x="1736224" y="710849"/>
                    <a:pt x="1589991" y="781726"/>
                  </a:cubicBezTo>
                  <a:cubicBezTo>
                    <a:pt x="1443646" y="852268"/>
                    <a:pt x="1302787" y="944307"/>
                    <a:pt x="1164728" y="1048663"/>
                  </a:cubicBezTo>
                  <a:cubicBezTo>
                    <a:pt x="1026669" y="1153244"/>
                    <a:pt x="891185" y="1269917"/>
                    <a:pt x="753685" y="1390844"/>
                  </a:cubicBezTo>
                  <a:lnTo>
                    <a:pt x="542957" y="1577611"/>
                  </a:lnTo>
                  <a:cubicBezTo>
                    <a:pt x="468497" y="1642329"/>
                    <a:pt x="393701" y="1704137"/>
                    <a:pt x="318681" y="1763145"/>
                  </a:cubicBezTo>
                  <a:cubicBezTo>
                    <a:pt x="243717" y="1822322"/>
                    <a:pt x="168473" y="1878391"/>
                    <a:pt x="94503" y="1933550"/>
                  </a:cubicBezTo>
                  <a:lnTo>
                    <a:pt x="0" y="2005537"/>
                  </a:lnTo>
                  <a:lnTo>
                    <a:pt x="0" y="1354489"/>
                  </a:lnTo>
                  <a:lnTo>
                    <a:pt x="157556" y="1188626"/>
                  </a:lnTo>
                  <a:lnTo>
                    <a:pt x="251947" y="1086397"/>
                  </a:lnTo>
                  <a:cubicBezTo>
                    <a:pt x="284530" y="1051351"/>
                    <a:pt x="317561" y="1016416"/>
                    <a:pt x="351152" y="981593"/>
                  </a:cubicBezTo>
                  <a:cubicBezTo>
                    <a:pt x="485405" y="842414"/>
                    <a:pt x="628950" y="705699"/>
                    <a:pt x="788060" y="578389"/>
                  </a:cubicBezTo>
                  <a:cubicBezTo>
                    <a:pt x="946834" y="451190"/>
                    <a:pt x="1121955" y="333398"/>
                    <a:pt x="1314768" y="237215"/>
                  </a:cubicBezTo>
                  <a:cubicBezTo>
                    <a:pt x="1507133" y="141033"/>
                    <a:pt x="1718197" y="68028"/>
                    <a:pt x="1935643" y="31190"/>
                  </a:cubicBezTo>
                  <a:lnTo>
                    <a:pt x="1976400" y="24360"/>
                  </a:lnTo>
                  <a:cubicBezTo>
                    <a:pt x="1990060" y="22344"/>
                    <a:pt x="2003721" y="20665"/>
                    <a:pt x="2017269" y="18873"/>
                  </a:cubicBezTo>
                  <a:lnTo>
                    <a:pt x="2058250" y="13611"/>
                  </a:lnTo>
                  <a:cubicBezTo>
                    <a:pt x="2071910" y="11931"/>
                    <a:pt x="2085571" y="10924"/>
                    <a:pt x="2099231" y="9580"/>
                  </a:cubicBezTo>
                  <a:cubicBezTo>
                    <a:pt x="2126552" y="7229"/>
                    <a:pt x="2153985" y="4653"/>
                    <a:pt x="2181305" y="3645"/>
                  </a:cubicBezTo>
                  <a:cubicBezTo>
                    <a:pt x="2208626" y="2414"/>
                    <a:pt x="2236059" y="510"/>
                    <a:pt x="2263268" y="62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87CDCE2-4098-497E-A8FD-A16CF0F3B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16" y="232079"/>
              <a:ext cx="5440803" cy="6130481"/>
            </a:xfrm>
            <a:custGeom>
              <a:avLst/>
              <a:gdLst>
                <a:gd name="connsiteX0" fmla="*/ 2410732 w 5440803"/>
                <a:gd name="connsiteY0" fmla="*/ 0 h 6130481"/>
                <a:gd name="connsiteX1" fmla="*/ 4712616 w 5440803"/>
                <a:gd name="connsiteY1" fmla="*/ 1134258 h 6130481"/>
                <a:gd name="connsiteX2" fmla="*/ 5332931 w 5440803"/>
                <a:gd name="connsiteY2" fmla="*/ 3362353 h 6130481"/>
                <a:gd name="connsiteX3" fmla="*/ 4505919 w 5440803"/>
                <a:gd name="connsiteY3" fmla="*/ 5293280 h 6130481"/>
                <a:gd name="connsiteX4" fmla="*/ 2341759 w 5440803"/>
                <a:gd name="connsiteY4" fmla="*/ 6130481 h 6130481"/>
                <a:gd name="connsiteX5" fmla="*/ 57118 w 5440803"/>
                <a:gd name="connsiteY5" fmla="*/ 5212325 h 6130481"/>
                <a:gd name="connsiteX6" fmla="*/ 0 w 5440803"/>
                <a:gd name="connsiteY6" fmla="*/ 5151529 h 6130481"/>
                <a:gd name="connsiteX7" fmla="*/ 0 w 5440803"/>
                <a:gd name="connsiteY7" fmla="*/ 4222733 h 6130481"/>
                <a:gd name="connsiteX8" fmla="*/ 124146 w 5440803"/>
                <a:gd name="connsiteY8" fmla="*/ 4421298 h 6130481"/>
                <a:gd name="connsiteX9" fmla="*/ 458643 w 5440803"/>
                <a:gd name="connsiteY9" fmla="*/ 4813600 h 6130481"/>
                <a:gd name="connsiteX10" fmla="*/ 2341982 w 5440803"/>
                <a:gd name="connsiteY10" fmla="*/ 5570406 h 6130481"/>
                <a:gd name="connsiteX11" fmla="*/ 3330456 w 5440803"/>
                <a:gd name="connsiteY11" fmla="*/ 5407153 h 6130481"/>
                <a:gd name="connsiteX12" fmla="*/ 4101930 w 5440803"/>
                <a:gd name="connsiteY12" fmla="*/ 4897241 h 6130481"/>
                <a:gd name="connsiteX13" fmla="*/ 4362933 w 5440803"/>
                <a:gd name="connsiteY13" fmla="*/ 4564802 h 6130481"/>
                <a:gd name="connsiteX14" fmla="*/ 4493042 w 5440803"/>
                <a:gd name="connsiteY14" fmla="*/ 4149952 h 6130481"/>
                <a:gd name="connsiteX15" fmla="*/ 4796929 w 5440803"/>
                <a:gd name="connsiteY15" fmla="*/ 3168421 h 6130481"/>
                <a:gd name="connsiteX16" fmla="*/ 4788084 w 5440803"/>
                <a:gd name="connsiteY16" fmla="*/ 2321590 h 6130481"/>
                <a:gd name="connsiteX17" fmla="*/ 4281755 w 5440803"/>
                <a:gd name="connsiteY17" fmla="*/ 1501856 h 6130481"/>
                <a:gd name="connsiteX18" fmla="*/ 3434364 w 5440803"/>
                <a:gd name="connsiteY18" fmla="*/ 808425 h 6130481"/>
                <a:gd name="connsiteX19" fmla="*/ 2410732 w 5440803"/>
                <a:gd name="connsiteY19" fmla="*/ 559851 h 6130481"/>
                <a:gd name="connsiteX20" fmla="*/ 1556847 w 5440803"/>
                <a:gd name="connsiteY20" fmla="*/ 812008 h 6130481"/>
                <a:gd name="connsiteX21" fmla="*/ 733530 w 5440803"/>
                <a:gd name="connsiteY21" fmla="*/ 1502976 h 6130481"/>
                <a:gd name="connsiteX22" fmla="*/ 379145 w 5440803"/>
                <a:gd name="connsiteY22" fmla="*/ 1831049 h 6130481"/>
                <a:gd name="connsiteX23" fmla="*/ 71661 w 5440803"/>
                <a:gd name="connsiteY23" fmla="*/ 2115762 h 6130481"/>
                <a:gd name="connsiteX24" fmla="*/ 0 w 5440803"/>
                <a:gd name="connsiteY24" fmla="*/ 2191545 h 6130481"/>
                <a:gd name="connsiteX25" fmla="*/ 0 w 5440803"/>
                <a:gd name="connsiteY25" fmla="*/ 1412025 h 6130481"/>
                <a:gd name="connsiteX26" fmla="*/ 106977 w 5440803"/>
                <a:gd name="connsiteY26" fmla="*/ 1315650 h 6130481"/>
                <a:gd name="connsiteX27" fmla="*/ 329318 w 5440803"/>
                <a:gd name="connsiteY27" fmla="*/ 1107273 h 6130481"/>
                <a:gd name="connsiteX28" fmla="*/ 2410732 w 5440803"/>
                <a:gd name="connsiteY28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440803" h="6130481">
                  <a:moveTo>
                    <a:pt x="2410732" y="0"/>
                  </a:moveTo>
                  <a:cubicBezTo>
                    <a:pt x="3390136" y="0"/>
                    <a:pt x="4116374" y="463445"/>
                    <a:pt x="4712616" y="1134258"/>
                  </a:cubicBezTo>
                  <a:cubicBezTo>
                    <a:pt x="5210212" y="1694109"/>
                    <a:pt x="5651598" y="2516643"/>
                    <a:pt x="5332931" y="3362353"/>
                  </a:cubicBezTo>
                  <a:cubicBezTo>
                    <a:pt x="4905653" y="4496612"/>
                    <a:pt x="5094658" y="4716633"/>
                    <a:pt x="4505919" y="5293280"/>
                  </a:cubicBezTo>
                  <a:cubicBezTo>
                    <a:pt x="3917179" y="5869926"/>
                    <a:pt x="3240096" y="6130481"/>
                    <a:pt x="2341759" y="6130481"/>
                  </a:cubicBezTo>
                  <a:cubicBezTo>
                    <a:pt x="1451371" y="6130481"/>
                    <a:pt x="644514" y="5780127"/>
                    <a:pt x="57118" y="5212325"/>
                  </a:cubicBezTo>
                  <a:lnTo>
                    <a:pt x="0" y="5151529"/>
                  </a:lnTo>
                  <a:lnTo>
                    <a:pt x="0" y="4222733"/>
                  </a:lnTo>
                  <a:lnTo>
                    <a:pt x="124146" y="4421298"/>
                  </a:lnTo>
                  <a:cubicBezTo>
                    <a:pt x="221742" y="4561527"/>
                    <a:pt x="333461" y="4692616"/>
                    <a:pt x="458643" y="4813600"/>
                  </a:cubicBezTo>
                  <a:cubicBezTo>
                    <a:pt x="963629" y="5301566"/>
                    <a:pt x="1632539" y="5570406"/>
                    <a:pt x="2341982" y="5570406"/>
                  </a:cubicBezTo>
                  <a:cubicBezTo>
                    <a:pt x="2722681" y="5570406"/>
                    <a:pt x="3046051" y="5516996"/>
                    <a:pt x="3330456" y="5407153"/>
                  </a:cubicBezTo>
                  <a:cubicBezTo>
                    <a:pt x="3609261" y="5299438"/>
                    <a:pt x="3861642" y="5132603"/>
                    <a:pt x="4101930" y="4897241"/>
                  </a:cubicBezTo>
                  <a:cubicBezTo>
                    <a:pt x="4268990" y="4733653"/>
                    <a:pt x="4327662" y="4637358"/>
                    <a:pt x="4362933" y="4564802"/>
                  </a:cubicBezTo>
                  <a:cubicBezTo>
                    <a:pt x="4413208" y="4461453"/>
                    <a:pt x="4446687" y="4330784"/>
                    <a:pt x="4493042" y="4149952"/>
                  </a:cubicBezTo>
                  <a:cubicBezTo>
                    <a:pt x="4552386" y="3918846"/>
                    <a:pt x="4633453" y="3602194"/>
                    <a:pt x="4796929" y="3168421"/>
                  </a:cubicBezTo>
                  <a:cubicBezTo>
                    <a:pt x="4896919" y="2902940"/>
                    <a:pt x="4894007" y="2626037"/>
                    <a:pt x="4788084" y="2321590"/>
                  </a:cubicBezTo>
                  <a:cubicBezTo>
                    <a:pt x="4694365" y="2052526"/>
                    <a:pt x="4519355" y="1769129"/>
                    <a:pt x="4281755" y="1501856"/>
                  </a:cubicBezTo>
                  <a:cubicBezTo>
                    <a:pt x="4004180" y="1189683"/>
                    <a:pt x="3726942" y="962832"/>
                    <a:pt x="3434364" y="808425"/>
                  </a:cubicBezTo>
                  <a:cubicBezTo>
                    <a:pt x="3117264" y="641141"/>
                    <a:pt x="2782473" y="559851"/>
                    <a:pt x="2410732" y="559851"/>
                  </a:cubicBezTo>
                  <a:cubicBezTo>
                    <a:pt x="2109308" y="559851"/>
                    <a:pt x="1838005" y="640134"/>
                    <a:pt x="1556847" y="812008"/>
                  </a:cubicBezTo>
                  <a:cubicBezTo>
                    <a:pt x="1266733" y="989593"/>
                    <a:pt x="991062" y="1250707"/>
                    <a:pt x="733530" y="1502976"/>
                  </a:cubicBezTo>
                  <a:cubicBezTo>
                    <a:pt x="613274" y="1620769"/>
                    <a:pt x="494250" y="1727700"/>
                    <a:pt x="379145" y="1831049"/>
                  </a:cubicBezTo>
                  <a:cubicBezTo>
                    <a:pt x="267679" y="1931095"/>
                    <a:pt x="163826" y="2024338"/>
                    <a:pt x="71661" y="2115762"/>
                  </a:cubicBezTo>
                  <a:lnTo>
                    <a:pt x="0" y="2191545"/>
                  </a:lnTo>
                  <a:lnTo>
                    <a:pt x="0" y="1412025"/>
                  </a:lnTo>
                  <a:lnTo>
                    <a:pt x="106977" y="1315650"/>
                  </a:lnTo>
                  <a:cubicBezTo>
                    <a:pt x="181147" y="1248359"/>
                    <a:pt x="255726" y="1179354"/>
                    <a:pt x="329318" y="1107273"/>
                  </a:cubicBezTo>
                  <a:cubicBezTo>
                    <a:pt x="917945" y="530627"/>
                    <a:pt x="1512395" y="0"/>
                    <a:pt x="241073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F666C8E-8B1B-434E-8EEC-962C32624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16" y="232079"/>
              <a:ext cx="5311417" cy="6130481"/>
            </a:xfrm>
            <a:custGeom>
              <a:avLst/>
              <a:gdLst>
                <a:gd name="connsiteX0" fmla="*/ 2342990 w 5311417"/>
                <a:gd name="connsiteY0" fmla="*/ 0 h 6130481"/>
                <a:gd name="connsiteX1" fmla="*/ 4598070 w 5311417"/>
                <a:gd name="connsiteY1" fmla="*/ 1134258 h 6130481"/>
                <a:gd name="connsiteX2" fmla="*/ 5205733 w 5311417"/>
                <a:gd name="connsiteY2" fmla="*/ 3362353 h 6130481"/>
                <a:gd name="connsiteX3" fmla="*/ 4395516 w 5311417"/>
                <a:gd name="connsiteY3" fmla="*/ 5293280 h 6130481"/>
                <a:gd name="connsiteX4" fmla="*/ 2275472 w 5311417"/>
                <a:gd name="connsiteY4" fmla="*/ 6130481 h 6130481"/>
                <a:gd name="connsiteX5" fmla="*/ 37412 w 5311417"/>
                <a:gd name="connsiteY5" fmla="*/ 5212325 h 6130481"/>
                <a:gd name="connsiteX6" fmla="*/ 0 w 5311417"/>
                <a:gd name="connsiteY6" fmla="*/ 5171681 h 6130481"/>
                <a:gd name="connsiteX7" fmla="*/ 0 w 5311417"/>
                <a:gd name="connsiteY7" fmla="*/ 4010037 h 6130481"/>
                <a:gd name="connsiteX8" fmla="*/ 68311 w 5311417"/>
                <a:gd name="connsiteY8" fmla="*/ 4150752 h 6130481"/>
                <a:gd name="connsiteX9" fmla="*/ 509366 w 5311417"/>
                <a:gd name="connsiteY9" fmla="*/ 4734212 h 6130481"/>
                <a:gd name="connsiteX10" fmla="*/ 2275584 w 5311417"/>
                <a:gd name="connsiteY10" fmla="*/ 5458772 h 6130481"/>
                <a:gd name="connsiteX11" fmla="*/ 3920539 w 5311417"/>
                <a:gd name="connsiteY11" fmla="*/ 4818302 h 6130481"/>
                <a:gd name="connsiteX12" fmla="*/ 4154332 w 5311417"/>
                <a:gd name="connsiteY12" fmla="*/ 4516766 h 6130481"/>
                <a:gd name="connsiteX13" fmla="*/ 4274252 w 5311417"/>
                <a:gd name="connsiteY13" fmla="*/ 4122855 h 6130481"/>
                <a:gd name="connsiteX14" fmla="*/ 4575452 w 5311417"/>
                <a:gd name="connsiteY14" fmla="*/ 3129791 h 6130481"/>
                <a:gd name="connsiteX15" fmla="*/ 4565823 w 5311417"/>
                <a:gd name="connsiteY15" fmla="*/ 2357869 h 6130481"/>
                <a:gd name="connsiteX16" fmla="*/ 4091405 w 5311417"/>
                <a:gd name="connsiteY16" fmla="*/ 1575533 h 6130481"/>
                <a:gd name="connsiteX17" fmla="*/ 3292610 w 5311417"/>
                <a:gd name="connsiteY17" fmla="*/ 907071 h 6130481"/>
                <a:gd name="connsiteX18" fmla="*/ 2342990 w 5311417"/>
                <a:gd name="connsiteY18" fmla="*/ 671821 h 6130481"/>
                <a:gd name="connsiteX19" fmla="*/ 779214 w 5311417"/>
                <a:gd name="connsiteY19" fmla="*/ 1582475 h 6130481"/>
                <a:gd name="connsiteX20" fmla="*/ 428523 w 5311417"/>
                <a:gd name="connsiteY20" fmla="*/ 1913907 h 6130481"/>
                <a:gd name="connsiteX21" fmla="*/ 12740 w 5311417"/>
                <a:gd name="connsiteY21" fmla="*/ 2322511 h 6130481"/>
                <a:gd name="connsiteX22" fmla="*/ 0 w 5311417"/>
                <a:gd name="connsiteY22" fmla="*/ 2338946 h 6130481"/>
                <a:gd name="connsiteX23" fmla="*/ 0 w 5311417"/>
                <a:gd name="connsiteY23" fmla="*/ 1394957 h 6130481"/>
                <a:gd name="connsiteX24" fmla="*/ 86231 w 5311417"/>
                <a:gd name="connsiteY24" fmla="*/ 1315650 h 6130481"/>
                <a:gd name="connsiteX25" fmla="*/ 304013 w 5311417"/>
                <a:gd name="connsiteY25" fmla="*/ 1107273 h 6130481"/>
                <a:gd name="connsiteX26" fmla="*/ 2342990 w 5311417"/>
                <a:gd name="connsiteY26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11417" h="6130481">
                  <a:moveTo>
                    <a:pt x="2342990" y="0"/>
                  </a:moveTo>
                  <a:cubicBezTo>
                    <a:pt x="3302463" y="0"/>
                    <a:pt x="4013810" y="463445"/>
                    <a:pt x="4598070" y="1134258"/>
                  </a:cubicBezTo>
                  <a:cubicBezTo>
                    <a:pt x="5085589" y="1694109"/>
                    <a:pt x="5517906" y="2516643"/>
                    <a:pt x="5205733" y="3362353"/>
                  </a:cubicBezTo>
                  <a:cubicBezTo>
                    <a:pt x="4787076" y="4496612"/>
                    <a:pt x="4972163" y="4716633"/>
                    <a:pt x="4395516" y="5293280"/>
                  </a:cubicBezTo>
                  <a:cubicBezTo>
                    <a:pt x="3818758" y="5869926"/>
                    <a:pt x="3155446" y="6130481"/>
                    <a:pt x="2275472" y="6130481"/>
                  </a:cubicBezTo>
                  <a:cubicBezTo>
                    <a:pt x="1403224" y="6130481"/>
                    <a:pt x="612827" y="5780127"/>
                    <a:pt x="37412" y="5212325"/>
                  </a:cubicBezTo>
                  <a:lnTo>
                    <a:pt x="0" y="5171681"/>
                  </a:lnTo>
                  <a:lnTo>
                    <a:pt x="0" y="4010037"/>
                  </a:lnTo>
                  <a:lnTo>
                    <a:pt x="68311" y="4150752"/>
                  </a:lnTo>
                  <a:cubicBezTo>
                    <a:pt x="185507" y="4364921"/>
                    <a:pt x="333265" y="4560463"/>
                    <a:pt x="509366" y="4734212"/>
                  </a:cubicBezTo>
                  <a:cubicBezTo>
                    <a:pt x="982888" y="5201464"/>
                    <a:pt x="1610145" y="5458772"/>
                    <a:pt x="2275584" y="5458772"/>
                  </a:cubicBezTo>
                  <a:cubicBezTo>
                    <a:pt x="2979653" y="5458772"/>
                    <a:pt x="3471650" y="5267191"/>
                    <a:pt x="3920539" y="4818302"/>
                  </a:cubicBezTo>
                  <a:cubicBezTo>
                    <a:pt x="4072258" y="4666583"/>
                    <a:pt x="4123877" y="4580701"/>
                    <a:pt x="4154332" y="4516766"/>
                  </a:cubicBezTo>
                  <a:cubicBezTo>
                    <a:pt x="4198785" y="4423495"/>
                    <a:pt x="4230472" y="4297417"/>
                    <a:pt x="4274252" y="4122855"/>
                  </a:cubicBezTo>
                  <a:cubicBezTo>
                    <a:pt x="4332925" y="3889285"/>
                    <a:pt x="4413320" y="3569275"/>
                    <a:pt x="4575452" y="3129791"/>
                  </a:cubicBezTo>
                  <a:cubicBezTo>
                    <a:pt x="4664133" y="2889503"/>
                    <a:pt x="4660998" y="2637010"/>
                    <a:pt x="4565823" y="2357869"/>
                  </a:cubicBezTo>
                  <a:cubicBezTo>
                    <a:pt x="4478710" y="2102465"/>
                    <a:pt x="4314674" y="1831945"/>
                    <a:pt x="4091405" y="1575533"/>
                  </a:cubicBezTo>
                  <a:cubicBezTo>
                    <a:pt x="3828387" y="1273549"/>
                    <a:pt x="3567161" y="1054983"/>
                    <a:pt x="3292610" y="907071"/>
                  </a:cubicBezTo>
                  <a:cubicBezTo>
                    <a:pt x="2998800" y="748745"/>
                    <a:pt x="2688082" y="671821"/>
                    <a:pt x="2342990" y="671821"/>
                  </a:cubicBezTo>
                  <a:cubicBezTo>
                    <a:pt x="1736448" y="671821"/>
                    <a:pt x="1312193" y="1049273"/>
                    <a:pt x="779214" y="1582475"/>
                  </a:cubicBezTo>
                  <a:cubicBezTo>
                    <a:pt x="659630" y="1702059"/>
                    <a:pt x="542173" y="1809774"/>
                    <a:pt x="428523" y="1913907"/>
                  </a:cubicBezTo>
                  <a:cubicBezTo>
                    <a:pt x="268546" y="2060532"/>
                    <a:pt x="124944" y="2192104"/>
                    <a:pt x="12740" y="2322511"/>
                  </a:cubicBezTo>
                  <a:lnTo>
                    <a:pt x="0" y="2338946"/>
                  </a:lnTo>
                  <a:lnTo>
                    <a:pt x="0" y="1394957"/>
                  </a:lnTo>
                  <a:lnTo>
                    <a:pt x="86231" y="1315650"/>
                  </a:lnTo>
                  <a:cubicBezTo>
                    <a:pt x="158882" y="1248359"/>
                    <a:pt x="231932" y="1179354"/>
                    <a:pt x="304013" y="1107273"/>
                  </a:cubicBezTo>
                  <a:cubicBezTo>
                    <a:pt x="880659" y="530627"/>
                    <a:pt x="1463016" y="0"/>
                    <a:pt x="2342990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70DA236-6960-4536-ACE1-D60940DC28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16" y="232079"/>
              <a:ext cx="5311370" cy="6130481"/>
            </a:xfrm>
            <a:custGeom>
              <a:avLst/>
              <a:gdLst>
                <a:gd name="connsiteX0" fmla="*/ 2342990 w 5311370"/>
                <a:gd name="connsiteY0" fmla="*/ 0 h 6130481"/>
                <a:gd name="connsiteX1" fmla="*/ 4598070 w 5311370"/>
                <a:gd name="connsiteY1" fmla="*/ 1134258 h 6130481"/>
                <a:gd name="connsiteX2" fmla="*/ 5205733 w 5311370"/>
                <a:gd name="connsiteY2" fmla="*/ 3362353 h 6130481"/>
                <a:gd name="connsiteX3" fmla="*/ 4395516 w 5311370"/>
                <a:gd name="connsiteY3" fmla="*/ 5293280 h 6130481"/>
                <a:gd name="connsiteX4" fmla="*/ 2275472 w 5311370"/>
                <a:gd name="connsiteY4" fmla="*/ 6130481 h 6130481"/>
                <a:gd name="connsiteX5" fmla="*/ 37412 w 5311370"/>
                <a:gd name="connsiteY5" fmla="*/ 5212325 h 6130481"/>
                <a:gd name="connsiteX6" fmla="*/ 0 w 5311370"/>
                <a:gd name="connsiteY6" fmla="*/ 5171681 h 6130481"/>
                <a:gd name="connsiteX7" fmla="*/ 0 w 5311370"/>
                <a:gd name="connsiteY7" fmla="*/ 4253325 h 6130481"/>
                <a:gd name="connsiteX8" fmla="*/ 102872 w 5311370"/>
                <a:gd name="connsiteY8" fmla="*/ 4421298 h 6130481"/>
                <a:gd name="connsiteX9" fmla="*/ 430539 w 5311370"/>
                <a:gd name="connsiteY9" fmla="*/ 4813600 h 6130481"/>
                <a:gd name="connsiteX10" fmla="*/ 2275472 w 5311370"/>
                <a:gd name="connsiteY10" fmla="*/ 5570406 h 6130481"/>
                <a:gd name="connsiteX11" fmla="*/ 3243791 w 5311370"/>
                <a:gd name="connsiteY11" fmla="*/ 5407153 h 6130481"/>
                <a:gd name="connsiteX12" fmla="*/ 3999590 w 5311370"/>
                <a:gd name="connsiteY12" fmla="*/ 4897241 h 6130481"/>
                <a:gd name="connsiteX13" fmla="*/ 4255329 w 5311370"/>
                <a:gd name="connsiteY13" fmla="*/ 4564802 h 6130481"/>
                <a:gd name="connsiteX14" fmla="*/ 4382864 w 5311370"/>
                <a:gd name="connsiteY14" fmla="*/ 4149952 h 6130481"/>
                <a:gd name="connsiteX15" fmla="*/ 4680480 w 5311370"/>
                <a:gd name="connsiteY15" fmla="*/ 3168421 h 6130481"/>
                <a:gd name="connsiteX16" fmla="*/ 4671859 w 5311370"/>
                <a:gd name="connsiteY16" fmla="*/ 2321590 h 6130481"/>
                <a:gd name="connsiteX17" fmla="*/ 4175943 w 5311370"/>
                <a:gd name="connsiteY17" fmla="*/ 1501856 h 6130481"/>
                <a:gd name="connsiteX18" fmla="*/ 3345795 w 5311370"/>
                <a:gd name="connsiteY18" fmla="*/ 808425 h 6130481"/>
                <a:gd name="connsiteX19" fmla="*/ 2342990 w 5311370"/>
                <a:gd name="connsiteY19" fmla="*/ 559851 h 6130481"/>
                <a:gd name="connsiteX20" fmla="*/ 1506461 w 5311370"/>
                <a:gd name="connsiteY20" fmla="*/ 812008 h 6130481"/>
                <a:gd name="connsiteX21" fmla="*/ 699939 w 5311370"/>
                <a:gd name="connsiteY21" fmla="*/ 1502976 h 6130481"/>
                <a:gd name="connsiteX22" fmla="*/ 352720 w 5311370"/>
                <a:gd name="connsiteY22" fmla="*/ 1831049 h 6130481"/>
                <a:gd name="connsiteX23" fmla="*/ 51450 w 5311370"/>
                <a:gd name="connsiteY23" fmla="*/ 2115762 h 6130481"/>
                <a:gd name="connsiteX24" fmla="*/ 0 w 5311370"/>
                <a:gd name="connsiteY24" fmla="*/ 2171306 h 6130481"/>
                <a:gd name="connsiteX25" fmla="*/ 0 w 5311370"/>
                <a:gd name="connsiteY25" fmla="*/ 1394957 h 6130481"/>
                <a:gd name="connsiteX26" fmla="*/ 86231 w 5311370"/>
                <a:gd name="connsiteY26" fmla="*/ 1315650 h 6130481"/>
                <a:gd name="connsiteX27" fmla="*/ 304013 w 5311370"/>
                <a:gd name="connsiteY27" fmla="*/ 1107273 h 6130481"/>
                <a:gd name="connsiteX28" fmla="*/ 2342990 w 5311370"/>
                <a:gd name="connsiteY28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11370" h="6130481">
                  <a:moveTo>
                    <a:pt x="2342990" y="0"/>
                  </a:moveTo>
                  <a:cubicBezTo>
                    <a:pt x="3302463" y="0"/>
                    <a:pt x="4013810" y="463445"/>
                    <a:pt x="4598070" y="1134258"/>
                  </a:cubicBezTo>
                  <a:cubicBezTo>
                    <a:pt x="5085589" y="1694109"/>
                    <a:pt x="5517794" y="2516643"/>
                    <a:pt x="5205733" y="3362353"/>
                  </a:cubicBezTo>
                  <a:cubicBezTo>
                    <a:pt x="4787076" y="4496612"/>
                    <a:pt x="4972163" y="4716633"/>
                    <a:pt x="4395516" y="5293280"/>
                  </a:cubicBezTo>
                  <a:cubicBezTo>
                    <a:pt x="3818758" y="5869926"/>
                    <a:pt x="3155446" y="6130481"/>
                    <a:pt x="2275472" y="6130481"/>
                  </a:cubicBezTo>
                  <a:cubicBezTo>
                    <a:pt x="1403224" y="6130481"/>
                    <a:pt x="612827" y="5780127"/>
                    <a:pt x="37412" y="5212325"/>
                  </a:cubicBezTo>
                  <a:lnTo>
                    <a:pt x="0" y="5171681"/>
                  </a:lnTo>
                  <a:lnTo>
                    <a:pt x="0" y="4253325"/>
                  </a:lnTo>
                  <a:lnTo>
                    <a:pt x="102872" y="4421298"/>
                  </a:lnTo>
                  <a:cubicBezTo>
                    <a:pt x="198481" y="4561527"/>
                    <a:pt x="307932" y="4692616"/>
                    <a:pt x="430539" y="4813600"/>
                  </a:cubicBezTo>
                  <a:cubicBezTo>
                    <a:pt x="925223" y="5301566"/>
                    <a:pt x="1580473" y="5570406"/>
                    <a:pt x="2275472" y="5570406"/>
                  </a:cubicBezTo>
                  <a:cubicBezTo>
                    <a:pt x="2648445" y="5570406"/>
                    <a:pt x="2965209" y="5516996"/>
                    <a:pt x="3243791" y="5407153"/>
                  </a:cubicBezTo>
                  <a:cubicBezTo>
                    <a:pt x="3516998" y="5299438"/>
                    <a:pt x="3764228" y="5132603"/>
                    <a:pt x="3999590" y="4897241"/>
                  </a:cubicBezTo>
                  <a:cubicBezTo>
                    <a:pt x="4163290" y="4733653"/>
                    <a:pt x="4220731" y="4637358"/>
                    <a:pt x="4255329" y="4564802"/>
                  </a:cubicBezTo>
                  <a:cubicBezTo>
                    <a:pt x="4304596" y="4461453"/>
                    <a:pt x="4337404" y="4330784"/>
                    <a:pt x="4382864" y="4149952"/>
                  </a:cubicBezTo>
                  <a:cubicBezTo>
                    <a:pt x="4440864" y="3918846"/>
                    <a:pt x="4520363" y="3602194"/>
                    <a:pt x="4680480" y="3168421"/>
                  </a:cubicBezTo>
                  <a:cubicBezTo>
                    <a:pt x="4778455" y="2902940"/>
                    <a:pt x="4775655" y="2626037"/>
                    <a:pt x="4671859" y="2321590"/>
                  </a:cubicBezTo>
                  <a:cubicBezTo>
                    <a:pt x="4580155" y="2052526"/>
                    <a:pt x="4408729" y="1769129"/>
                    <a:pt x="4175943" y="1501856"/>
                  </a:cubicBezTo>
                  <a:cubicBezTo>
                    <a:pt x="3903967" y="1189683"/>
                    <a:pt x="3632439" y="962832"/>
                    <a:pt x="3345795" y="808425"/>
                  </a:cubicBezTo>
                  <a:cubicBezTo>
                    <a:pt x="3035078" y="641141"/>
                    <a:pt x="2707117" y="559851"/>
                    <a:pt x="2342990" y="559851"/>
                  </a:cubicBezTo>
                  <a:cubicBezTo>
                    <a:pt x="2047725" y="559851"/>
                    <a:pt x="1781908" y="640134"/>
                    <a:pt x="1506461" y="812008"/>
                  </a:cubicBezTo>
                  <a:cubicBezTo>
                    <a:pt x="1222280" y="989593"/>
                    <a:pt x="952208" y="1250707"/>
                    <a:pt x="699939" y="1502976"/>
                  </a:cubicBezTo>
                  <a:cubicBezTo>
                    <a:pt x="582035" y="1620769"/>
                    <a:pt x="465474" y="1727700"/>
                    <a:pt x="352720" y="1831049"/>
                  </a:cubicBezTo>
                  <a:cubicBezTo>
                    <a:pt x="243493" y="1931095"/>
                    <a:pt x="141740" y="2024338"/>
                    <a:pt x="51450" y="2115762"/>
                  </a:cubicBezTo>
                  <a:lnTo>
                    <a:pt x="0" y="2171306"/>
                  </a:lnTo>
                  <a:lnTo>
                    <a:pt x="0" y="1394957"/>
                  </a:lnTo>
                  <a:lnTo>
                    <a:pt x="86231" y="1315650"/>
                  </a:lnTo>
                  <a:cubicBezTo>
                    <a:pt x="158882" y="1248359"/>
                    <a:pt x="231932" y="1179354"/>
                    <a:pt x="304013" y="1107273"/>
                  </a:cubicBezTo>
                  <a:cubicBezTo>
                    <a:pt x="880659" y="530627"/>
                    <a:pt x="1463016" y="0"/>
                    <a:pt x="2342990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EDA1E75-5443-4A54-AD2D-F9A4A88CB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16" y="55838"/>
              <a:ext cx="5440869" cy="6483075"/>
            </a:xfrm>
            <a:custGeom>
              <a:avLst/>
              <a:gdLst>
                <a:gd name="connsiteX0" fmla="*/ 2199668 w 5440869"/>
                <a:gd name="connsiteY0" fmla="*/ 0 h 6483075"/>
                <a:gd name="connsiteX1" fmla="*/ 5440869 w 5440869"/>
                <a:gd name="connsiteY1" fmla="*/ 3241538 h 6483075"/>
                <a:gd name="connsiteX2" fmla="*/ 2199668 w 5440869"/>
                <a:gd name="connsiteY2" fmla="*/ 6483075 h 6483075"/>
                <a:gd name="connsiteX3" fmla="*/ 137962 w 5440869"/>
                <a:gd name="connsiteY3" fmla="*/ 5742879 h 6483075"/>
                <a:gd name="connsiteX4" fmla="*/ 0 w 5440869"/>
                <a:gd name="connsiteY4" fmla="*/ 5617479 h 6483075"/>
                <a:gd name="connsiteX5" fmla="*/ 0 w 5440869"/>
                <a:gd name="connsiteY5" fmla="*/ 5226703 h 6483075"/>
                <a:gd name="connsiteX6" fmla="*/ 157153 w 5440869"/>
                <a:gd name="connsiteY6" fmla="*/ 5384735 h 6483075"/>
                <a:gd name="connsiteX7" fmla="*/ 887601 w 5440869"/>
                <a:gd name="connsiteY7" fmla="*/ 5866903 h 6483075"/>
                <a:gd name="connsiteX8" fmla="*/ 1433568 w 5440869"/>
                <a:gd name="connsiteY8" fmla="*/ 6059940 h 6483075"/>
                <a:gd name="connsiteX9" fmla="*/ 1503885 w 5440869"/>
                <a:gd name="connsiteY9" fmla="*/ 6076287 h 6483075"/>
                <a:gd name="connsiteX10" fmla="*/ 1574202 w 5440869"/>
                <a:gd name="connsiteY10" fmla="*/ 6091963 h 6483075"/>
                <a:gd name="connsiteX11" fmla="*/ 1644967 w 5440869"/>
                <a:gd name="connsiteY11" fmla="*/ 6105176 h 6483075"/>
                <a:gd name="connsiteX12" fmla="*/ 1680350 w 5440869"/>
                <a:gd name="connsiteY12" fmla="*/ 6111782 h 6483075"/>
                <a:gd name="connsiteX13" fmla="*/ 1715844 w 5440869"/>
                <a:gd name="connsiteY13" fmla="*/ 6117716 h 6483075"/>
                <a:gd name="connsiteX14" fmla="*/ 1858047 w 5440869"/>
                <a:gd name="connsiteY14" fmla="*/ 6137647 h 6483075"/>
                <a:gd name="connsiteX15" fmla="*/ 2000809 w 5440869"/>
                <a:gd name="connsiteY15" fmla="*/ 6151195 h 6483075"/>
                <a:gd name="connsiteX16" fmla="*/ 2143906 w 5440869"/>
                <a:gd name="connsiteY16" fmla="*/ 6158250 h 6483075"/>
                <a:gd name="connsiteX17" fmla="*/ 2287004 w 5440869"/>
                <a:gd name="connsiteY17" fmla="*/ 6159705 h 6483075"/>
                <a:gd name="connsiteX18" fmla="*/ 2575216 w 5440869"/>
                <a:gd name="connsiteY18" fmla="*/ 6147277 h 6483075"/>
                <a:gd name="connsiteX19" fmla="*/ 3138986 w 5440869"/>
                <a:gd name="connsiteY19" fmla="*/ 6060276 h 6483075"/>
                <a:gd name="connsiteX20" fmla="*/ 3672748 w 5440869"/>
                <a:gd name="connsiteY20" fmla="*/ 5871718 h 6483075"/>
                <a:gd name="connsiteX21" fmla="*/ 4161162 w 5440869"/>
                <a:gd name="connsiteY21" fmla="*/ 5573093 h 6483075"/>
                <a:gd name="connsiteX22" fmla="*/ 4218379 w 5440869"/>
                <a:gd name="connsiteY22" fmla="*/ 5528529 h 6483075"/>
                <a:gd name="connsiteX23" fmla="*/ 4275147 w 5440869"/>
                <a:gd name="connsiteY23" fmla="*/ 5483069 h 6483075"/>
                <a:gd name="connsiteX24" fmla="*/ 4330685 w 5440869"/>
                <a:gd name="connsiteY24" fmla="*/ 5435818 h 6483075"/>
                <a:gd name="connsiteX25" fmla="*/ 4385438 w 5440869"/>
                <a:gd name="connsiteY25" fmla="*/ 5387671 h 6483075"/>
                <a:gd name="connsiteX26" fmla="*/ 4588104 w 5440869"/>
                <a:gd name="connsiteY26" fmla="*/ 5181198 h 6483075"/>
                <a:gd name="connsiteX27" fmla="*/ 4750573 w 5440869"/>
                <a:gd name="connsiteY27" fmla="*/ 4945836 h 6483075"/>
                <a:gd name="connsiteX28" fmla="*/ 4783157 w 5440869"/>
                <a:gd name="connsiteY28" fmla="*/ 4881453 h 6483075"/>
                <a:gd name="connsiteX29" fmla="*/ 4811709 w 5440869"/>
                <a:gd name="connsiteY29" fmla="*/ 4814607 h 6483075"/>
                <a:gd name="connsiteX30" fmla="*/ 4838022 w 5440869"/>
                <a:gd name="connsiteY30" fmla="*/ 4746193 h 6483075"/>
                <a:gd name="connsiteX31" fmla="*/ 4862320 w 5440869"/>
                <a:gd name="connsiteY31" fmla="*/ 4676436 h 6483075"/>
                <a:gd name="connsiteX32" fmla="*/ 4948536 w 5440869"/>
                <a:gd name="connsiteY32" fmla="*/ 4390352 h 6483075"/>
                <a:gd name="connsiteX33" fmla="*/ 4990749 w 5440869"/>
                <a:gd name="connsiteY33" fmla="*/ 4246134 h 6483075"/>
                <a:gd name="connsiteX34" fmla="*/ 5034194 w 5440869"/>
                <a:gd name="connsiteY34" fmla="*/ 4102140 h 6483075"/>
                <a:gd name="connsiteX35" fmla="*/ 5226335 w 5440869"/>
                <a:gd name="connsiteY35" fmla="*/ 3532884 h 6483075"/>
                <a:gd name="connsiteX36" fmla="*/ 5322741 w 5440869"/>
                <a:gd name="connsiteY36" fmla="*/ 2951647 h 6483075"/>
                <a:gd name="connsiteX37" fmla="*/ 5289822 w 5440869"/>
                <a:gd name="connsiteY37" fmla="*/ 2658733 h 6483075"/>
                <a:gd name="connsiteX38" fmla="*/ 5273922 w 5440869"/>
                <a:gd name="connsiteY38" fmla="*/ 2586848 h 6483075"/>
                <a:gd name="connsiteX39" fmla="*/ 5255223 w 5440869"/>
                <a:gd name="connsiteY39" fmla="*/ 2515635 h 6483075"/>
                <a:gd name="connsiteX40" fmla="*/ 5233500 w 5440869"/>
                <a:gd name="connsiteY40" fmla="*/ 2445317 h 6483075"/>
                <a:gd name="connsiteX41" fmla="*/ 5209427 w 5440869"/>
                <a:gd name="connsiteY41" fmla="*/ 2375896 h 6483075"/>
                <a:gd name="connsiteX42" fmla="*/ 4938459 w 5440869"/>
                <a:gd name="connsiteY42" fmla="*/ 1857138 h 6483075"/>
                <a:gd name="connsiteX43" fmla="*/ 4568733 w 5440869"/>
                <a:gd name="connsiteY43" fmla="*/ 1405450 h 6483075"/>
                <a:gd name="connsiteX44" fmla="*/ 4139664 w 5440869"/>
                <a:gd name="connsiteY44" fmla="*/ 1012323 h 6483075"/>
                <a:gd name="connsiteX45" fmla="*/ 3909229 w 5440869"/>
                <a:gd name="connsiteY45" fmla="*/ 841344 h 6483075"/>
                <a:gd name="connsiteX46" fmla="*/ 3667933 w 5440869"/>
                <a:gd name="connsiteY46" fmla="*/ 691528 h 6483075"/>
                <a:gd name="connsiteX47" fmla="*/ 3153430 w 5440869"/>
                <a:gd name="connsiteY47" fmla="*/ 468819 h 6483075"/>
                <a:gd name="connsiteX48" fmla="*/ 2605000 w 5440869"/>
                <a:gd name="connsiteY48" fmla="*/ 366031 h 6483075"/>
                <a:gd name="connsiteX49" fmla="*/ 2535019 w 5440869"/>
                <a:gd name="connsiteY49" fmla="*/ 361440 h 6483075"/>
                <a:gd name="connsiteX50" fmla="*/ 2464925 w 5440869"/>
                <a:gd name="connsiteY50" fmla="*/ 358417 h 6483075"/>
                <a:gd name="connsiteX51" fmla="*/ 2394608 w 5440869"/>
                <a:gd name="connsiteY51" fmla="*/ 357521 h 6483075"/>
                <a:gd name="connsiteX52" fmla="*/ 2325634 w 5440869"/>
                <a:gd name="connsiteY52" fmla="*/ 358529 h 6483075"/>
                <a:gd name="connsiteX53" fmla="*/ 2053883 w 5440869"/>
                <a:gd name="connsiteY53" fmla="*/ 385289 h 6483075"/>
                <a:gd name="connsiteX54" fmla="*/ 1534565 w 5440869"/>
                <a:gd name="connsiteY54" fmla="*/ 553917 h 6483075"/>
                <a:gd name="connsiteX55" fmla="*/ 1058019 w 5440869"/>
                <a:gd name="connsiteY55" fmla="*/ 853549 h 6483075"/>
                <a:gd name="connsiteX56" fmla="*/ 616969 w 5440869"/>
                <a:gd name="connsiteY56" fmla="*/ 1234136 h 6483075"/>
                <a:gd name="connsiteX57" fmla="*/ 509589 w 5440869"/>
                <a:gd name="connsiteY57" fmla="*/ 1336252 h 6483075"/>
                <a:gd name="connsiteX58" fmla="*/ 400754 w 5440869"/>
                <a:gd name="connsiteY58" fmla="*/ 1440945 h 6483075"/>
                <a:gd name="connsiteX59" fmla="*/ 175918 w 5440869"/>
                <a:gd name="connsiteY59" fmla="*/ 1646074 h 6483075"/>
                <a:gd name="connsiteX60" fmla="*/ 0 w 5440869"/>
                <a:gd name="connsiteY60" fmla="*/ 1801721 h 6483075"/>
                <a:gd name="connsiteX61" fmla="*/ 0 w 5440869"/>
                <a:gd name="connsiteY61" fmla="*/ 865597 h 6483075"/>
                <a:gd name="connsiteX62" fmla="*/ 137962 w 5440869"/>
                <a:gd name="connsiteY62" fmla="*/ 740197 h 6483075"/>
                <a:gd name="connsiteX63" fmla="*/ 2199668 w 5440869"/>
                <a:gd name="connsiteY63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5440869" h="6483075">
                  <a:moveTo>
                    <a:pt x="2199668" y="0"/>
                  </a:moveTo>
                  <a:cubicBezTo>
                    <a:pt x="3989736" y="0"/>
                    <a:pt x="5440869" y="1451246"/>
                    <a:pt x="5440869" y="3241538"/>
                  </a:cubicBezTo>
                  <a:cubicBezTo>
                    <a:pt x="5440869" y="5031830"/>
                    <a:pt x="3989736" y="6483075"/>
                    <a:pt x="2199668" y="6483075"/>
                  </a:cubicBezTo>
                  <a:cubicBezTo>
                    <a:pt x="1416513" y="6483075"/>
                    <a:pt x="698233" y="6205298"/>
                    <a:pt x="137962" y="5742879"/>
                  </a:cubicBezTo>
                  <a:lnTo>
                    <a:pt x="0" y="5617479"/>
                  </a:lnTo>
                  <a:lnTo>
                    <a:pt x="0" y="5226703"/>
                  </a:lnTo>
                  <a:lnTo>
                    <a:pt x="157153" y="5384735"/>
                  </a:lnTo>
                  <a:cubicBezTo>
                    <a:pt x="375191" y="5582114"/>
                    <a:pt x="623240" y="5744884"/>
                    <a:pt x="887601" y="5866903"/>
                  </a:cubicBezTo>
                  <a:cubicBezTo>
                    <a:pt x="1063842" y="5948418"/>
                    <a:pt x="1246913" y="6013137"/>
                    <a:pt x="1433568" y="6059940"/>
                  </a:cubicBezTo>
                  <a:lnTo>
                    <a:pt x="1503885" y="6076287"/>
                  </a:lnTo>
                  <a:cubicBezTo>
                    <a:pt x="1527399" y="6081550"/>
                    <a:pt x="1550465" y="6088156"/>
                    <a:pt x="1574202" y="6091963"/>
                  </a:cubicBezTo>
                  <a:lnTo>
                    <a:pt x="1644967" y="6105176"/>
                  </a:lnTo>
                  <a:lnTo>
                    <a:pt x="1680350" y="6111782"/>
                  </a:lnTo>
                  <a:cubicBezTo>
                    <a:pt x="1692107" y="6114021"/>
                    <a:pt x="1703864" y="6116373"/>
                    <a:pt x="1715844" y="6117716"/>
                  </a:cubicBezTo>
                  <a:cubicBezTo>
                    <a:pt x="1763320" y="6124323"/>
                    <a:pt x="1810571" y="6131489"/>
                    <a:pt x="1858047" y="6137647"/>
                  </a:cubicBezTo>
                  <a:cubicBezTo>
                    <a:pt x="1905746" y="6141790"/>
                    <a:pt x="1953333" y="6146381"/>
                    <a:pt x="2000809" y="6151195"/>
                  </a:cubicBezTo>
                  <a:lnTo>
                    <a:pt x="2143906" y="6158250"/>
                  </a:lnTo>
                  <a:cubicBezTo>
                    <a:pt x="2191606" y="6159593"/>
                    <a:pt x="2239305" y="6159146"/>
                    <a:pt x="2287004" y="6159705"/>
                  </a:cubicBezTo>
                  <a:cubicBezTo>
                    <a:pt x="2382963" y="6158137"/>
                    <a:pt x="2479817" y="6154666"/>
                    <a:pt x="2575216" y="6147277"/>
                  </a:cubicBezTo>
                  <a:cubicBezTo>
                    <a:pt x="2766461" y="6132944"/>
                    <a:pt x="2955243" y="6105288"/>
                    <a:pt x="3138986" y="6060276"/>
                  </a:cubicBezTo>
                  <a:cubicBezTo>
                    <a:pt x="3322729" y="6015375"/>
                    <a:pt x="3501434" y="5952785"/>
                    <a:pt x="3672748" y="5871718"/>
                  </a:cubicBezTo>
                  <a:cubicBezTo>
                    <a:pt x="3844062" y="5790428"/>
                    <a:pt x="4006979" y="5689318"/>
                    <a:pt x="4161162" y="5573093"/>
                  </a:cubicBezTo>
                  <a:lnTo>
                    <a:pt x="4218379" y="5528529"/>
                  </a:lnTo>
                  <a:cubicBezTo>
                    <a:pt x="4237526" y="5513637"/>
                    <a:pt x="4257008" y="5499193"/>
                    <a:pt x="4275147" y="5483069"/>
                  </a:cubicBezTo>
                  <a:lnTo>
                    <a:pt x="4330685" y="5435818"/>
                  </a:lnTo>
                  <a:cubicBezTo>
                    <a:pt x="4349160" y="5419918"/>
                    <a:pt x="4368083" y="5404466"/>
                    <a:pt x="4385438" y="5387671"/>
                  </a:cubicBezTo>
                  <a:cubicBezTo>
                    <a:pt x="4456875" y="5321944"/>
                    <a:pt x="4526969" y="5254650"/>
                    <a:pt x="4588104" y="5181198"/>
                  </a:cubicBezTo>
                  <a:cubicBezTo>
                    <a:pt x="4651703" y="5109089"/>
                    <a:pt x="4704329" y="5029926"/>
                    <a:pt x="4750573" y="4945836"/>
                  </a:cubicBezTo>
                  <a:cubicBezTo>
                    <a:pt x="4761546" y="4924450"/>
                    <a:pt x="4772519" y="4903064"/>
                    <a:pt x="4783157" y="4881453"/>
                  </a:cubicBezTo>
                  <a:lnTo>
                    <a:pt x="4811709" y="4814607"/>
                  </a:lnTo>
                  <a:cubicBezTo>
                    <a:pt x="4821786" y="4792549"/>
                    <a:pt x="4829288" y="4769035"/>
                    <a:pt x="4838022" y="4746193"/>
                  </a:cubicBezTo>
                  <a:cubicBezTo>
                    <a:pt x="4846531" y="4723128"/>
                    <a:pt x="4855041" y="4700174"/>
                    <a:pt x="4862320" y="4676436"/>
                  </a:cubicBezTo>
                  <a:cubicBezTo>
                    <a:pt x="4893447" y="4582717"/>
                    <a:pt x="4920880" y="4486422"/>
                    <a:pt x="4948536" y="4390352"/>
                  </a:cubicBezTo>
                  <a:lnTo>
                    <a:pt x="4990749" y="4246134"/>
                  </a:lnTo>
                  <a:lnTo>
                    <a:pt x="5034194" y="4102140"/>
                  </a:lnTo>
                  <a:cubicBezTo>
                    <a:pt x="5093090" y="3910560"/>
                    <a:pt x="5158592" y="3721330"/>
                    <a:pt x="5226335" y="3532884"/>
                  </a:cubicBezTo>
                  <a:cubicBezTo>
                    <a:pt x="5294189" y="3346902"/>
                    <a:pt x="5327444" y="3148714"/>
                    <a:pt x="5322741" y="2951647"/>
                  </a:cubicBezTo>
                  <a:cubicBezTo>
                    <a:pt x="5320726" y="2853113"/>
                    <a:pt x="5309304" y="2755027"/>
                    <a:pt x="5289822" y="2658733"/>
                  </a:cubicBezTo>
                  <a:cubicBezTo>
                    <a:pt x="5285007" y="2634659"/>
                    <a:pt x="5280192" y="2610585"/>
                    <a:pt x="5273922" y="2586848"/>
                  </a:cubicBezTo>
                  <a:cubicBezTo>
                    <a:pt x="5268100" y="2562998"/>
                    <a:pt x="5262613" y="2539036"/>
                    <a:pt x="5255223" y="2515635"/>
                  </a:cubicBezTo>
                  <a:cubicBezTo>
                    <a:pt x="5248281" y="2492009"/>
                    <a:pt x="5241563" y="2468495"/>
                    <a:pt x="5233500" y="2445317"/>
                  </a:cubicBezTo>
                  <a:cubicBezTo>
                    <a:pt x="5225774" y="2422028"/>
                    <a:pt x="5218273" y="2398738"/>
                    <a:pt x="5209427" y="2375896"/>
                  </a:cubicBezTo>
                  <a:cubicBezTo>
                    <a:pt x="5141685" y="2191817"/>
                    <a:pt x="5047966" y="2018599"/>
                    <a:pt x="4938459" y="1857138"/>
                  </a:cubicBezTo>
                  <a:cubicBezTo>
                    <a:pt x="4828841" y="1695565"/>
                    <a:pt x="4703657" y="1545301"/>
                    <a:pt x="4568733" y="1405450"/>
                  </a:cubicBezTo>
                  <a:cubicBezTo>
                    <a:pt x="4432802" y="1265040"/>
                    <a:pt x="4290040" y="1132131"/>
                    <a:pt x="4139664" y="1012323"/>
                  </a:cubicBezTo>
                  <a:cubicBezTo>
                    <a:pt x="4064644" y="952195"/>
                    <a:pt x="3988168" y="894642"/>
                    <a:pt x="3909229" y="841344"/>
                  </a:cubicBezTo>
                  <a:cubicBezTo>
                    <a:pt x="3830962" y="787263"/>
                    <a:pt x="3750231" y="737548"/>
                    <a:pt x="3667933" y="691528"/>
                  </a:cubicBezTo>
                  <a:cubicBezTo>
                    <a:pt x="3503449" y="599712"/>
                    <a:pt x="3331687" y="523349"/>
                    <a:pt x="3153430" y="468819"/>
                  </a:cubicBezTo>
                  <a:cubicBezTo>
                    <a:pt x="2975173" y="414514"/>
                    <a:pt x="2791206" y="380699"/>
                    <a:pt x="2605000" y="366031"/>
                  </a:cubicBezTo>
                  <a:cubicBezTo>
                    <a:pt x="2581598" y="364575"/>
                    <a:pt x="2558420" y="362448"/>
                    <a:pt x="2535019" y="361440"/>
                  </a:cubicBezTo>
                  <a:lnTo>
                    <a:pt x="2464925" y="358417"/>
                  </a:lnTo>
                  <a:lnTo>
                    <a:pt x="2394608" y="357521"/>
                  </a:lnTo>
                  <a:cubicBezTo>
                    <a:pt x="2370982" y="356961"/>
                    <a:pt x="2348700" y="358305"/>
                    <a:pt x="2325634" y="358529"/>
                  </a:cubicBezTo>
                  <a:cubicBezTo>
                    <a:pt x="2234154" y="360992"/>
                    <a:pt x="2143459" y="370285"/>
                    <a:pt x="2053883" y="385289"/>
                  </a:cubicBezTo>
                  <a:cubicBezTo>
                    <a:pt x="1874618" y="415521"/>
                    <a:pt x="1700840" y="473634"/>
                    <a:pt x="1534565" y="553917"/>
                  </a:cubicBezTo>
                  <a:cubicBezTo>
                    <a:pt x="1368401" y="634647"/>
                    <a:pt x="1209739" y="737100"/>
                    <a:pt x="1058019" y="853549"/>
                  </a:cubicBezTo>
                  <a:cubicBezTo>
                    <a:pt x="906076" y="969886"/>
                    <a:pt x="760403" y="1099212"/>
                    <a:pt x="616969" y="1234136"/>
                  </a:cubicBezTo>
                  <a:cubicBezTo>
                    <a:pt x="581026" y="1267951"/>
                    <a:pt x="545308" y="1301990"/>
                    <a:pt x="509589" y="1336252"/>
                  </a:cubicBezTo>
                  <a:lnTo>
                    <a:pt x="400754" y="1440945"/>
                  </a:lnTo>
                  <a:cubicBezTo>
                    <a:pt x="326518" y="1511374"/>
                    <a:pt x="251162" y="1579452"/>
                    <a:pt x="175918" y="1646074"/>
                  </a:cubicBezTo>
                  <a:lnTo>
                    <a:pt x="0" y="1801721"/>
                  </a:lnTo>
                  <a:lnTo>
                    <a:pt x="0" y="865597"/>
                  </a:lnTo>
                  <a:lnTo>
                    <a:pt x="137962" y="740197"/>
                  </a:lnTo>
                  <a:cubicBezTo>
                    <a:pt x="698233" y="277778"/>
                    <a:pt x="1416513" y="0"/>
                    <a:pt x="2199668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矩形 48">
            <a:extLst>
              <a:ext uri="{FF2B5EF4-FFF2-40B4-BE49-F238E27FC236}">
                <a16:creationId xmlns:a16="http://schemas.microsoft.com/office/drawing/2014/main" id="{6CA8B19F-4A5F-4305-8546-9C274149F8CE}"/>
              </a:ext>
            </a:extLst>
          </p:cNvPr>
          <p:cNvSpPr/>
          <p:nvPr/>
        </p:nvSpPr>
        <p:spPr>
          <a:xfrm>
            <a:off x="804672" y="2158745"/>
            <a:ext cx="3515310" cy="2549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6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Pausa Activa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zh-CN" sz="36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1318B55-C583-42E5-ABA1-BE8CC332E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5581" y="803670"/>
            <a:ext cx="4977975" cy="1979514"/>
          </a:xfrm>
          <a:prstGeom prst="rect">
            <a:avLst/>
          </a:prstGeom>
          <a:solidFill>
            <a:srgbClr val="FFFFFF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EC366C56-BD2A-49C4-A763-4AE1C9166A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44601" y="968684"/>
            <a:ext cx="1637819" cy="1658819"/>
          </a:xfrm>
          <a:prstGeom prst="rect">
            <a:avLst/>
          </a:prstGeom>
          <a:effectLst>
            <a:softEdge rad="0"/>
          </a:effectLst>
        </p:spPr>
      </p:pic>
      <p:pic>
        <p:nvPicPr>
          <p:cNvPr id="5" name="Imagen 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FD942A38-16AC-4F02-BE4F-8A8D2BB98C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431" y="994147"/>
            <a:ext cx="2246067" cy="1600322"/>
          </a:xfrm>
          <a:prstGeom prst="rect">
            <a:avLst/>
          </a:prstGeom>
          <a:effectLst>
            <a:softEdge rad="0"/>
          </a:effectLst>
        </p:spPr>
      </p:pic>
      <p:sp>
        <p:nvSpPr>
          <p:cNvPr id="8" name="矩形 48">
            <a:extLst>
              <a:ext uri="{FF2B5EF4-FFF2-40B4-BE49-F238E27FC236}">
                <a16:creationId xmlns:a16="http://schemas.microsoft.com/office/drawing/2014/main" id="{A5AF5DAC-96D0-4150-A2BC-6D8C0058BAEE}"/>
              </a:ext>
            </a:extLst>
          </p:cNvPr>
          <p:cNvSpPr/>
          <p:nvPr/>
        </p:nvSpPr>
        <p:spPr>
          <a:xfrm>
            <a:off x="6090574" y="3425146"/>
            <a:ext cx="4977578" cy="2635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altLang="zh-CN" sz="4000" b="1" dirty="0">
                <a:solidFill>
                  <a:srgbClr val="00B0F0"/>
                </a:solidFill>
              </a:rPr>
              <a:t>Yoga para niños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140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C366C56-BD2A-49C4-A763-4AE1C9166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1" y="854388"/>
            <a:ext cx="771524" cy="781416"/>
          </a:xfrm>
          <a:prstGeom prst="rect">
            <a:avLst/>
          </a:prstGeom>
        </p:spPr>
      </p:pic>
      <p:sp>
        <p:nvSpPr>
          <p:cNvPr id="6" name="矩形 48">
            <a:extLst>
              <a:ext uri="{FF2B5EF4-FFF2-40B4-BE49-F238E27FC236}">
                <a16:creationId xmlns:a16="http://schemas.microsoft.com/office/drawing/2014/main" id="{6CA8B19F-4A5F-4305-8546-9C274149F8CE}"/>
              </a:ext>
            </a:extLst>
          </p:cNvPr>
          <p:cNvSpPr/>
          <p:nvPr/>
        </p:nvSpPr>
        <p:spPr>
          <a:xfrm>
            <a:off x="2015808" y="854388"/>
            <a:ext cx="2432077" cy="126188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b="1" dirty="0">
                <a:solidFill>
                  <a:srgbClr val="0070C0"/>
                </a:solidFill>
                <a:latin typeface="Comic Sans MS" panose="030F0702030302020204" pitchFamily="66" charset="0"/>
                <a:ea typeface="汉仪夏日体W" panose="00020600040101010101" pitchFamily="18" charset="-122"/>
              </a:rPr>
              <a:t>RECREO</a:t>
            </a:r>
            <a:r>
              <a:rPr lang="en-US" altLang="zh-CN" sz="4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汉仪夏日体W" panose="00020600040101010101" pitchFamily="18" charset="-122"/>
              </a:rPr>
              <a:t> </a:t>
            </a:r>
          </a:p>
          <a:p>
            <a:pPr algn="ctr"/>
            <a:endParaRPr lang="zh-CN" altLang="en-US" sz="36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9A27808-E985-4452-8EE1-72B68C34C850}"/>
              </a:ext>
            </a:extLst>
          </p:cNvPr>
          <p:cNvSpPr txBox="1"/>
          <p:nvPr/>
        </p:nvSpPr>
        <p:spPr>
          <a:xfrm>
            <a:off x="1057275" y="5686425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Apaga tu cámara y el micrófono por 10 minutos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F860740-55FF-4CDB-9005-FF0CD272DC7B}"/>
              </a:ext>
            </a:extLst>
          </p:cNvPr>
          <p:cNvSpPr txBox="1"/>
          <p:nvPr/>
        </p:nvSpPr>
        <p:spPr>
          <a:xfrm>
            <a:off x="2015808" y="2933700"/>
            <a:ext cx="5508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>
                <a:solidFill>
                  <a:srgbClr val="00B0F0"/>
                </a:solidFill>
              </a:rPr>
              <a:t>09:40 – 09:50 am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E294E65-D039-4E71-8815-410029F70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532" y="1828800"/>
            <a:ext cx="1813367" cy="223837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2DD4876-2D2E-495F-BAA0-5469C5EC0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687" y="2674029"/>
            <a:ext cx="1162528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5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A37BF96-74CA-4AF8-9445-3F859E757CAB}"/>
              </a:ext>
            </a:extLst>
          </p:cNvPr>
          <p:cNvSpPr txBox="1"/>
          <p:nvPr/>
        </p:nvSpPr>
        <p:spPr>
          <a:xfrm>
            <a:off x="526807" y="799087"/>
            <a:ext cx="10354993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CORPORALIDAD Y MOVIMIENTO</a:t>
            </a:r>
            <a:endParaRPr lang="en-US" sz="4400" b="1" kern="1200" dirty="0">
              <a:solidFill>
                <a:schemeClr val="accent1">
                  <a:lumMod val="60000"/>
                  <a:lumOff val="40000"/>
                </a:schemeClr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0A5BB0F-3A33-4F5B-8269-6FB9587DFE66}"/>
              </a:ext>
            </a:extLst>
          </p:cNvPr>
          <p:cNvSpPr txBox="1"/>
          <p:nvPr/>
        </p:nvSpPr>
        <p:spPr>
          <a:xfrm>
            <a:off x="1951910" y="6369013"/>
            <a:ext cx="5617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HABILIDAD: </a:t>
            </a:r>
            <a:r>
              <a:rPr lang="es-CL" b="1" dirty="0">
                <a:solidFill>
                  <a:srgbClr val="DA2CC5"/>
                </a:solidFill>
                <a:latin typeface="Comic Sans MS" panose="030F0702030302020204" pitchFamily="66" charset="0"/>
              </a:rPr>
              <a:t>Manipulación y coordinación</a:t>
            </a:r>
            <a:endParaRPr lang="es-CL" dirty="0"/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80D51C28-6733-4712-86A7-9D01D7D12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pic>
        <p:nvPicPr>
          <p:cNvPr id="1026" name="Picture 2" descr="Boy Dedica A Ejercicios Físicos. Los Niños De Fitness. Niño Yoga. Gimnasia  Para Niños. Juega Deportes. Personaje De Dibujos Animados Divertido.  Ilustración Del Vector. Aislado En El Fondo Blanco Ilustraciones  Vectoriales, Clip">
            <a:extLst>
              <a:ext uri="{FF2B5EF4-FFF2-40B4-BE49-F238E27FC236}">
                <a16:creationId xmlns:a16="http://schemas.microsoft.com/office/drawing/2014/main" id="{E098AF21-353B-4AD5-8D79-9405B322B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764" y="1365848"/>
            <a:ext cx="5452094" cy="508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747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C366C56-BD2A-49C4-A763-4AE1C9166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1" y="854388"/>
            <a:ext cx="771524" cy="781416"/>
          </a:xfrm>
          <a:prstGeom prst="rect">
            <a:avLst/>
          </a:prstGeom>
        </p:spPr>
      </p:pic>
      <p:sp>
        <p:nvSpPr>
          <p:cNvPr id="6" name="矩形 48">
            <a:extLst>
              <a:ext uri="{FF2B5EF4-FFF2-40B4-BE49-F238E27FC236}">
                <a16:creationId xmlns:a16="http://schemas.microsoft.com/office/drawing/2014/main" id="{6CA8B19F-4A5F-4305-8546-9C274149F8CE}"/>
              </a:ext>
            </a:extLst>
          </p:cNvPr>
          <p:cNvSpPr/>
          <p:nvPr/>
        </p:nvSpPr>
        <p:spPr>
          <a:xfrm>
            <a:off x="2015808" y="854388"/>
            <a:ext cx="2432077" cy="126188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b="1" dirty="0">
                <a:solidFill>
                  <a:srgbClr val="0070C0"/>
                </a:solidFill>
                <a:latin typeface="Comic Sans MS" panose="030F0702030302020204" pitchFamily="66" charset="0"/>
                <a:ea typeface="汉仪夏日体W" panose="00020600040101010101" pitchFamily="18" charset="-122"/>
              </a:rPr>
              <a:t>RECREO</a:t>
            </a:r>
            <a:r>
              <a:rPr lang="en-US" altLang="zh-CN" sz="4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汉仪夏日体W" panose="00020600040101010101" pitchFamily="18" charset="-122"/>
              </a:rPr>
              <a:t> </a:t>
            </a:r>
          </a:p>
          <a:p>
            <a:pPr algn="ctr"/>
            <a:endParaRPr lang="zh-CN" altLang="en-US" sz="36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9A27808-E985-4452-8EE1-72B68C34C850}"/>
              </a:ext>
            </a:extLst>
          </p:cNvPr>
          <p:cNvSpPr txBox="1"/>
          <p:nvPr/>
        </p:nvSpPr>
        <p:spPr>
          <a:xfrm>
            <a:off x="1057275" y="5686425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Apaga tu cámara y el micrófono por 10 minutos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F860740-55FF-4CDB-9005-FF0CD272DC7B}"/>
              </a:ext>
            </a:extLst>
          </p:cNvPr>
          <p:cNvSpPr txBox="1"/>
          <p:nvPr/>
        </p:nvSpPr>
        <p:spPr>
          <a:xfrm>
            <a:off x="2015808" y="2933700"/>
            <a:ext cx="5508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>
                <a:solidFill>
                  <a:srgbClr val="00B0F0"/>
                </a:solidFill>
              </a:rPr>
              <a:t>10:30 – 10:40 am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E294E65-D039-4E71-8815-410029F70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532" y="1828800"/>
            <a:ext cx="1813367" cy="223837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2DD4876-2D2E-495F-BAA0-5469C5EC0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687" y="2674029"/>
            <a:ext cx="1162528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74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3E290C74-1BC3-424F-BA0E-C39BBC65A4C4}"/>
              </a:ext>
            </a:extLst>
          </p:cNvPr>
          <p:cNvSpPr txBox="1"/>
          <p:nvPr/>
        </p:nvSpPr>
        <p:spPr>
          <a:xfrm>
            <a:off x="451692" y="5652241"/>
            <a:ext cx="7540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B0F0"/>
                </a:solidFill>
                <a:latin typeface="Comic Sans MS" panose="030F0702030302020204" pitchFamily="66" charset="0"/>
              </a:rPr>
              <a:t>HABILIDAD: </a:t>
            </a:r>
            <a:r>
              <a:rPr lang="es-CL" sz="1400" dirty="0">
                <a:latin typeface="Comic Sans MS" panose="030F0702030302020204" pitchFamily="66" charset="0"/>
              </a:rPr>
              <a:t>EMPLEAR NÚMEROS</a:t>
            </a:r>
            <a:endParaRPr lang="es-CL" sz="14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531B11E-8513-4C7C-B686-C0240776D43C}"/>
              </a:ext>
            </a:extLst>
          </p:cNvPr>
          <p:cNvSpPr txBox="1"/>
          <p:nvPr/>
        </p:nvSpPr>
        <p:spPr>
          <a:xfrm>
            <a:off x="526807" y="799087"/>
            <a:ext cx="10354993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PENSAMIENTO MATEMÁTICO</a:t>
            </a:r>
          </a:p>
        </p:txBody>
      </p:sp>
      <p:pic>
        <p:nvPicPr>
          <p:cNvPr id="4" name="Imagen 3" descr="Imagen que contiene Icono&#10;&#10;Descripción generada automáticamente">
            <a:extLst>
              <a:ext uri="{FF2B5EF4-FFF2-40B4-BE49-F238E27FC236}">
                <a16:creationId xmlns:a16="http://schemas.microsoft.com/office/drawing/2014/main" id="{93123A6B-D9D0-4FBB-A049-4A8F2A5FA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208" y="1575030"/>
            <a:ext cx="3649768" cy="426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93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92207E0-8289-4424-B7AE-637B0EB5AFFD}"/>
              </a:ext>
            </a:extLst>
          </p:cNvPr>
          <p:cNvSpPr txBox="1"/>
          <p:nvPr/>
        </p:nvSpPr>
        <p:spPr>
          <a:xfrm>
            <a:off x="526807" y="799087"/>
            <a:ext cx="10354993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Contamos hasta 10</a:t>
            </a:r>
            <a:endParaRPr lang="en-US" sz="2800" b="1" kern="1200" dirty="0">
              <a:solidFill>
                <a:schemeClr val="accent1">
                  <a:lumMod val="60000"/>
                  <a:lumOff val="40000"/>
                </a:schemeClr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6" name="Gráfico 5" descr="Claqueta contorno">
            <a:hlinkClick r:id="rId2"/>
            <a:extLst>
              <a:ext uri="{FF2B5EF4-FFF2-40B4-BE49-F238E27FC236}">
                <a16:creationId xmlns:a16="http://schemas.microsoft.com/office/drawing/2014/main" id="{F2734CF1-50C4-4201-B741-85C7D1F1A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81600" y="5115651"/>
            <a:ext cx="914400" cy="9144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2C70F32-4251-4D3A-B3B5-E492548C31ED}"/>
              </a:ext>
            </a:extLst>
          </p:cNvPr>
          <p:cNvSpPr txBox="1"/>
          <p:nvPr/>
        </p:nvSpPr>
        <p:spPr>
          <a:xfrm>
            <a:off x="3180671" y="6243948"/>
            <a:ext cx="9537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Observa y escucha atentamente el siguiente video 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D283F7A-02A4-465A-BE28-7A90BC075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5210" y="1447644"/>
            <a:ext cx="2433099" cy="2433099"/>
          </a:xfrm>
          <a:prstGeom prst="rect">
            <a:avLst/>
          </a:prstGeom>
        </p:spPr>
      </p:pic>
      <p:pic>
        <p:nvPicPr>
          <p:cNvPr id="1026" name="Picture 2" descr="El sonido de la hierba al crecer: La integración visual: introducción">
            <a:extLst>
              <a:ext uri="{FF2B5EF4-FFF2-40B4-BE49-F238E27FC236}">
                <a16:creationId xmlns:a16="http://schemas.microsoft.com/office/drawing/2014/main" id="{F43A475B-4482-47F7-AC7E-B8E981583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908" y="1447644"/>
            <a:ext cx="2507146" cy="250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091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2E09B8F-CFF1-466E-B592-9EB5620EB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362" y="157162"/>
            <a:ext cx="10201275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894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F531B11E-8513-4C7C-B686-C0240776D43C}"/>
              </a:ext>
            </a:extLst>
          </p:cNvPr>
          <p:cNvSpPr txBox="1"/>
          <p:nvPr/>
        </p:nvSpPr>
        <p:spPr>
          <a:xfrm>
            <a:off x="526807" y="799087"/>
            <a:ext cx="10354993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La recta númerica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272D1FE3-E4DA-46A3-B30A-938C58AB1BC8}"/>
              </a:ext>
            </a:extLst>
          </p:cNvPr>
          <p:cNvSpPr txBox="1"/>
          <p:nvPr/>
        </p:nvSpPr>
        <p:spPr>
          <a:xfrm>
            <a:off x="343170" y="3155454"/>
            <a:ext cx="591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C34F543A-A594-4983-B7E2-6214CC6408B8}"/>
              </a:ext>
            </a:extLst>
          </p:cNvPr>
          <p:cNvSpPr txBox="1"/>
          <p:nvPr/>
        </p:nvSpPr>
        <p:spPr>
          <a:xfrm>
            <a:off x="11287574" y="3202805"/>
            <a:ext cx="780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b="1" dirty="0">
                <a:solidFill>
                  <a:srgbClr val="B6D2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6F3F6FE4-EB32-4E86-ACA7-92B2AC677614}"/>
              </a:ext>
            </a:extLst>
          </p:cNvPr>
          <p:cNvSpPr txBox="1"/>
          <p:nvPr/>
        </p:nvSpPr>
        <p:spPr>
          <a:xfrm>
            <a:off x="1425157" y="3218476"/>
            <a:ext cx="591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B46BDEAF-1B87-43DC-AA05-70AFCADAF031}"/>
              </a:ext>
            </a:extLst>
          </p:cNvPr>
          <p:cNvSpPr txBox="1"/>
          <p:nvPr/>
        </p:nvSpPr>
        <p:spPr>
          <a:xfrm>
            <a:off x="2573839" y="3218476"/>
            <a:ext cx="591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4734CC62-6F75-4FBC-A2BE-75887B1493FE}"/>
              </a:ext>
            </a:extLst>
          </p:cNvPr>
          <p:cNvSpPr txBox="1"/>
          <p:nvPr/>
        </p:nvSpPr>
        <p:spPr>
          <a:xfrm>
            <a:off x="4750674" y="3218476"/>
            <a:ext cx="591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72D14B8C-4D54-4A8D-A15D-A8773D313830}"/>
              </a:ext>
            </a:extLst>
          </p:cNvPr>
          <p:cNvSpPr txBox="1"/>
          <p:nvPr/>
        </p:nvSpPr>
        <p:spPr>
          <a:xfrm>
            <a:off x="5876930" y="3202805"/>
            <a:ext cx="591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BD608621-9543-4551-9653-93D216E28481}"/>
              </a:ext>
            </a:extLst>
          </p:cNvPr>
          <p:cNvSpPr txBox="1"/>
          <p:nvPr/>
        </p:nvSpPr>
        <p:spPr>
          <a:xfrm>
            <a:off x="7022489" y="3202805"/>
            <a:ext cx="591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784E4275-D650-4A9E-90C2-C18917F0A64B}"/>
              </a:ext>
            </a:extLst>
          </p:cNvPr>
          <p:cNvSpPr txBox="1"/>
          <p:nvPr/>
        </p:nvSpPr>
        <p:spPr>
          <a:xfrm>
            <a:off x="8158861" y="3202805"/>
            <a:ext cx="591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2C769CBB-51F3-457C-8EA8-7E368B0BE08D}"/>
              </a:ext>
            </a:extLst>
          </p:cNvPr>
          <p:cNvSpPr txBox="1"/>
          <p:nvPr/>
        </p:nvSpPr>
        <p:spPr>
          <a:xfrm>
            <a:off x="9231167" y="3195085"/>
            <a:ext cx="591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b="1" dirty="0">
                <a:solidFill>
                  <a:srgbClr val="DA2C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09EEF9B1-DE7E-4C26-9BC3-EFCD808D6B14}"/>
              </a:ext>
            </a:extLst>
          </p:cNvPr>
          <p:cNvSpPr txBox="1"/>
          <p:nvPr/>
        </p:nvSpPr>
        <p:spPr>
          <a:xfrm>
            <a:off x="3705938" y="3195085"/>
            <a:ext cx="591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E6D166B5-96DD-4D79-A5C5-9F51B6C4D54C}"/>
              </a:ext>
            </a:extLst>
          </p:cNvPr>
          <p:cNvSpPr txBox="1"/>
          <p:nvPr/>
        </p:nvSpPr>
        <p:spPr>
          <a:xfrm>
            <a:off x="10324967" y="3202805"/>
            <a:ext cx="591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13F5587-2818-49D3-A4A7-DF5F0C253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80" y="3754912"/>
            <a:ext cx="11944105" cy="342900"/>
          </a:xfrm>
          <a:prstGeom prst="rect">
            <a:avLst/>
          </a:prstGeom>
        </p:spPr>
      </p:pic>
      <p:sp>
        <p:nvSpPr>
          <p:cNvPr id="93" name="CuadroTexto 92">
            <a:extLst>
              <a:ext uri="{FF2B5EF4-FFF2-40B4-BE49-F238E27FC236}">
                <a16:creationId xmlns:a16="http://schemas.microsoft.com/office/drawing/2014/main" id="{E5A59E4A-2B6C-4E04-94BE-6FE23CB05FC6}"/>
              </a:ext>
            </a:extLst>
          </p:cNvPr>
          <p:cNvSpPr txBox="1"/>
          <p:nvPr/>
        </p:nvSpPr>
        <p:spPr>
          <a:xfrm>
            <a:off x="1976333" y="1539041"/>
            <a:ext cx="7540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latin typeface="Comic Sans MS" panose="030F0702030302020204" pitchFamily="66" charset="0"/>
              </a:rPr>
              <a:t>Es una línea recta dividida en partes iguales, que nos permite ubicar los números en orden</a:t>
            </a:r>
            <a:endParaRPr lang="es-CL" dirty="0"/>
          </a:p>
        </p:txBody>
      </p:sp>
      <p:sp>
        <p:nvSpPr>
          <p:cNvPr id="2" name="Flecha: circular 1">
            <a:extLst>
              <a:ext uri="{FF2B5EF4-FFF2-40B4-BE49-F238E27FC236}">
                <a16:creationId xmlns:a16="http://schemas.microsoft.com/office/drawing/2014/main" id="{8B1E8842-E7BD-4D00-8609-77E83037F4A9}"/>
              </a:ext>
            </a:extLst>
          </p:cNvPr>
          <p:cNvSpPr/>
          <p:nvPr/>
        </p:nvSpPr>
        <p:spPr>
          <a:xfrm>
            <a:off x="639041" y="2800066"/>
            <a:ext cx="945470" cy="89226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17" name="Flecha: circular 16">
            <a:extLst>
              <a:ext uri="{FF2B5EF4-FFF2-40B4-BE49-F238E27FC236}">
                <a16:creationId xmlns:a16="http://schemas.microsoft.com/office/drawing/2014/main" id="{47906041-71BE-4859-8FB5-22FAD6C24810}"/>
              </a:ext>
            </a:extLst>
          </p:cNvPr>
          <p:cNvSpPr/>
          <p:nvPr/>
        </p:nvSpPr>
        <p:spPr>
          <a:xfrm>
            <a:off x="1735929" y="2776789"/>
            <a:ext cx="945470" cy="89226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18" name="Flecha: circular 17">
            <a:extLst>
              <a:ext uri="{FF2B5EF4-FFF2-40B4-BE49-F238E27FC236}">
                <a16:creationId xmlns:a16="http://schemas.microsoft.com/office/drawing/2014/main" id="{B9F72E29-592C-4E44-B66B-BB46A7668CFF}"/>
              </a:ext>
            </a:extLst>
          </p:cNvPr>
          <p:cNvSpPr/>
          <p:nvPr/>
        </p:nvSpPr>
        <p:spPr>
          <a:xfrm>
            <a:off x="2847046" y="2807370"/>
            <a:ext cx="945470" cy="89226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19" name="Flecha: circular 18">
            <a:extLst>
              <a:ext uri="{FF2B5EF4-FFF2-40B4-BE49-F238E27FC236}">
                <a16:creationId xmlns:a16="http://schemas.microsoft.com/office/drawing/2014/main" id="{3877CB93-06A8-4C52-8887-877694F1782D}"/>
              </a:ext>
            </a:extLst>
          </p:cNvPr>
          <p:cNvSpPr/>
          <p:nvPr/>
        </p:nvSpPr>
        <p:spPr>
          <a:xfrm>
            <a:off x="3958163" y="2807370"/>
            <a:ext cx="945470" cy="89226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20" name="Flecha: circular 19">
            <a:extLst>
              <a:ext uri="{FF2B5EF4-FFF2-40B4-BE49-F238E27FC236}">
                <a16:creationId xmlns:a16="http://schemas.microsoft.com/office/drawing/2014/main" id="{AC28817E-B0F2-4789-B082-7C9F507B3881}"/>
              </a:ext>
            </a:extLst>
          </p:cNvPr>
          <p:cNvSpPr/>
          <p:nvPr/>
        </p:nvSpPr>
        <p:spPr>
          <a:xfrm>
            <a:off x="5008922" y="2810879"/>
            <a:ext cx="945470" cy="89226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21" name="Flecha: circular 20">
            <a:extLst>
              <a:ext uri="{FF2B5EF4-FFF2-40B4-BE49-F238E27FC236}">
                <a16:creationId xmlns:a16="http://schemas.microsoft.com/office/drawing/2014/main" id="{56176099-92CD-43BB-87C5-B1789A8C6F7E}"/>
              </a:ext>
            </a:extLst>
          </p:cNvPr>
          <p:cNvSpPr/>
          <p:nvPr/>
        </p:nvSpPr>
        <p:spPr>
          <a:xfrm>
            <a:off x="6090768" y="2807370"/>
            <a:ext cx="945470" cy="89226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22" name="Flecha: circular 21">
            <a:extLst>
              <a:ext uri="{FF2B5EF4-FFF2-40B4-BE49-F238E27FC236}">
                <a16:creationId xmlns:a16="http://schemas.microsoft.com/office/drawing/2014/main" id="{16D601DC-4E9A-401A-B01C-3A2A731FB724}"/>
              </a:ext>
            </a:extLst>
          </p:cNvPr>
          <p:cNvSpPr/>
          <p:nvPr/>
        </p:nvSpPr>
        <p:spPr>
          <a:xfrm>
            <a:off x="7263057" y="2776199"/>
            <a:ext cx="945470" cy="89226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23" name="Flecha: circular 22">
            <a:extLst>
              <a:ext uri="{FF2B5EF4-FFF2-40B4-BE49-F238E27FC236}">
                <a16:creationId xmlns:a16="http://schemas.microsoft.com/office/drawing/2014/main" id="{A256D54B-BC57-473B-B9B5-AC92D9A3D02B}"/>
              </a:ext>
            </a:extLst>
          </p:cNvPr>
          <p:cNvSpPr/>
          <p:nvPr/>
        </p:nvSpPr>
        <p:spPr>
          <a:xfrm>
            <a:off x="8306631" y="2800066"/>
            <a:ext cx="945470" cy="89226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24" name="Flecha: circular 23">
            <a:extLst>
              <a:ext uri="{FF2B5EF4-FFF2-40B4-BE49-F238E27FC236}">
                <a16:creationId xmlns:a16="http://schemas.microsoft.com/office/drawing/2014/main" id="{88422D1F-E086-4FB5-94EA-DCB3674C175C}"/>
              </a:ext>
            </a:extLst>
          </p:cNvPr>
          <p:cNvSpPr/>
          <p:nvPr/>
        </p:nvSpPr>
        <p:spPr>
          <a:xfrm>
            <a:off x="9406270" y="2772346"/>
            <a:ext cx="945470" cy="89226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25" name="Flecha: circular 24">
            <a:extLst>
              <a:ext uri="{FF2B5EF4-FFF2-40B4-BE49-F238E27FC236}">
                <a16:creationId xmlns:a16="http://schemas.microsoft.com/office/drawing/2014/main" id="{FF8B05BC-E3EE-4070-A5E7-1165E5942A7F}"/>
              </a:ext>
            </a:extLst>
          </p:cNvPr>
          <p:cNvSpPr/>
          <p:nvPr/>
        </p:nvSpPr>
        <p:spPr>
          <a:xfrm>
            <a:off x="10500760" y="2807370"/>
            <a:ext cx="945470" cy="89226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516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65ABA4A-E341-451D-A8D1-B45D9414D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498" y="1455174"/>
            <a:ext cx="3505174" cy="3716808"/>
          </a:xfrm>
          <a:prstGeom prst="rect">
            <a:avLst/>
          </a:prstGeom>
        </p:spPr>
      </p:pic>
      <p:sp>
        <p:nvSpPr>
          <p:cNvPr id="7" name="矩形 48">
            <a:extLst>
              <a:ext uri="{FF2B5EF4-FFF2-40B4-BE49-F238E27FC236}">
                <a16:creationId xmlns:a16="http://schemas.microsoft.com/office/drawing/2014/main" id="{0275C292-2293-416D-BD22-0F84E4EB777C}"/>
              </a:ext>
            </a:extLst>
          </p:cNvPr>
          <p:cNvSpPr/>
          <p:nvPr/>
        </p:nvSpPr>
        <p:spPr>
          <a:xfrm>
            <a:off x="1792931" y="484940"/>
            <a:ext cx="8933857" cy="147732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rgbClr val="DA2CC5"/>
                </a:solidFill>
                <a:latin typeface="Comic Sans MS" panose="030F0702030302020204" pitchFamily="66" charset="0"/>
                <a:ea typeface="汉仪夏日体W" panose="00020600040101010101" pitchFamily="18" charset="-122"/>
              </a:rPr>
              <a:t>Nos saludamos cantando </a:t>
            </a:r>
          </a:p>
          <a:p>
            <a:pPr algn="ctr"/>
            <a:endParaRPr lang="zh-CN" altLang="en-US" sz="36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BE1C640-0604-40AC-AF06-A990A026D5F8}"/>
              </a:ext>
            </a:extLst>
          </p:cNvPr>
          <p:cNvSpPr txBox="1"/>
          <p:nvPr/>
        </p:nvSpPr>
        <p:spPr>
          <a:xfrm>
            <a:off x="2434042" y="5514798"/>
            <a:ext cx="8360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Te invito a pinchar el siguiente icono para escuchar, cantar y ver la canción del saludo</a:t>
            </a:r>
          </a:p>
        </p:txBody>
      </p:sp>
      <p:pic>
        <p:nvPicPr>
          <p:cNvPr id="5" name="Gráfico 4" descr="Claqueta contorno">
            <a:hlinkClick r:id="rId3"/>
            <a:extLst>
              <a:ext uri="{FF2B5EF4-FFF2-40B4-BE49-F238E27FC236}">
                <a16:creationId xmlns:a16="http://schemas.microsoft.com/office/drawing/2014/main" id="{F724A314-4538-4A78-96AD-2D5D15271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800" y="5913865"/>
            <a:ext cx="914400" cy="914400"/>
          </a:xfrm>
          <a:prstGeom prst="rect">
            <a:avLst/>
          </a:prstGeom>
        </p:spPr>
      </p:pic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C022179F-3776-40BF-AF7F-4444B687187A}"/>
              </a:ext>
            </a:extLst>
          </p:cNvPr>
          <p:cNvSpPr/>
          <p:nvPr/>
        </p:nvSpPr>
        <p:spPr>
          <a:xfrm>
            <a:off x="4616820" y="6226946"/>
            <a:ext cx="542657" cy="36933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80814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Imagen que contiene Pizarra&#10;&#10;Descripción generada automáticamente">
            <a:extLst>
              <a:ext uri="{FF2B5EF4-FFF2-40B4-BE49-F238E27FC236}">
                <a16:creationId xmlns:a16="http://schemas.microsoft.com/office/drawing/2014/main" id="{B61212A9-94AE-4F0B-861F-D154505DC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468382"/>
            <a:ext cx="1364892" cy="126226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1C0D095-482F-4F6F-B5FB-ABD5A30DA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339" y="1877436"/>
            <a:ext cx="7908290" cy="2734249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89C53743-E3F1-4FB4-9103-4CD8E714AF15}"/>
              </a:ext>
            </a:extLst>
          </p:cNvPr>
          <p:cNvSpPr txBox="1"/>
          <p:nvPr/>
        </p:nvSpPr>
        <p:spPr>
          <a:xfrm>
            <a:off x="5383392" y="1964444"/>
            <a:ext cx="102262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5000" b="1" dirty="0"/>
              <a:t>2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A1352E6-16CB-4140-BB2B-D83722D3048D}"/>
              </a:ext>
            </a:extLst>
          </p:cNvPr>
          <p:cNvSpPr txBox="1"/>
          <p:nvPr/>
        </p:nvSpPr>
        <p:spPr>
          <a:xfrm>
            <a:off x="2735582" y="2044233"/>
            <a:ext cx="59177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5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40E5094-B00B-4998-9858-C7EDEA1F7980}"/>
              </a:ext>
            </a:extLst>
          </p:cNvPr>
          <p:cNvSpPr txBox="1"/>
          <p:nvPr/>
        </p:nvSpPr>
        <p:spPr>
          <a:xfrm>
            <a:off x="7701676" y="2044233"/>
            <a:ext cx="85151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5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Flecha: circular 22">
            <a:extLst>
              <a:ext uri="{FF2B5EF4-FFF2-40B4-BE49-F238E27FC236}">
                <a16:creationId xmlns:a16="http://schemas.microsoft.com/office/drawing/2014/main" id="{6CE68155-DCA8-4643-B507-D7A8C22E9E8B}"/>
              </a:ext>
            </a:extLst>
          </p:cNvPr>
          <p:cNvSpPr/>
          <p:nvPr/>
        </p:nvSpPr>
        <p:spPr>
          <a:xfrm flipH="1">
            <a:off x="3474719" y="619760"/>
            <a:ext cx="1794827" cy="1676816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24" name="Flecha: circular 23">
            <a:extLst>
              <a:ext uri="{FF2B5EF4-FFF2-40B4-BE49-F238E27FC236}">
                <a16:creationId xmlns:a16="http://schemas.microsoft.com/office/drawing/2014/main" id="{F178D5A1-8C5E-49B2-BBD0-5F033DBCF678}"/>
              </a:ext>
            </a:extLst>
          </p:cNvPr>
          <p:cNvSpPr/>
          <p:nvPr/>
        </p:nvSpPr>
        <p:spPr>
          <a:xfrm>
            <a:off x="6661784" y="619760"/>
            <a:ext cx="1794827" cy="182880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F9454DE-E3A5-447A-86E3-EEA5DB59AF07}"/>
              </a:ext>
            </a:extLst>
          </p:cNvPr>
          <p:cNvSpPr txBox="1"/>
          <p:nvPr/>
        </p:nvSpPr>
        <p:spPr>
          <a:xfrm>
            <a:off x="756796" y="6389618"/>
            <a:ext cx="10021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latin typeface="Comic Sans MS" panose="030F0702030302020204" pitchFamily="66" charset="0"/>
              </a:rPr>
              <a:t>Escribe el número que está antes y el que está después del que aparece en el recuadro</a:t>
            </a:r>
            <a:endParaRPr lang="es-CL" dirty="0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2A99C985-EF44-469F-BD80-13DA3ADF6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296" y="5254698"/>
            <a:ext cx="7909470" cy="88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17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Imagen que contiene Pizarra&#10;&#10;Descripción generada automáticamente">
            <a:extLst>
              <a:ext uri="{FF2B5EF4-FFF2-40B4-BE49-F238E27FC236}">
                <a16:creationId xmlns:a16="http://schemas.microsoft.com/office/drawing/2014/main" id="{B61212A9-94AE-4F0B-861F-D154505DC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468382"/>
            <a:ext cx="1364892" cy="1262269"/>
          </a:xfrm>
          <a:prstGeom prst="rect">
            <a:avLst/>
          </a:prstGeom>
        </p:spPr>
      </p:pic>
      <p:sp>
        <p:nvSpPr>
          <p:cNvPr id="23" name="Flecha: circular 22">
            <a:extLst>
              <a:ext uri="{FF2B5EF4-FFF2-40B4-BE49-F238E27FC236}">
                <a16:creationId xmlns:a16="http://schemas.microsoft.com/office/drawing/2014/main" id="{6CE68155-DCA8-4643-B507-D7A8C22E9E8B}"/>
              </a:ext>
            </a:extLst>
          </p:cNvPr>
          <p:cNvSpPr/>
          <p:nvPr/>
        </p:nvSpPr>
        <p:spPr>
          <a:xfrm flipH="1">
            <a:off x="3474719" y="619760"/>
            <a:ext cx="1794827" cy="1676816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24" name="Flecha: circular 23">
            <a:extLst>
              <a:ext uri="{FF2B5EF4-FFF2-40B4-BE49-F238E27FC236}">
                <a16:creationId xmlns:a16="http://schemas.microsoft.com/office/drawing/2014/main" id="{F178D5A1-8C5E-49B2-BBD0-5F033DBCF678}"/>
              </a:ext>
            </a:extLst>
          </p:cNvPr>
          <p:cNvSpPr/>
          <p:nvPr/>
        </p:nvSpPr>
        <p:spPr>
          <a:xfrm>
            <a:off x="6661784" y="619760"/>
            <a:ext cx="1794827" cy="182880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E70F02B-B12E-4989-8E9B-929E64F4B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476" y="2095449"/>
            <a:ext cx="7358662" cy="254421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7F82726-5C98-4941-A783-B495E92647F8}"/>
              </a:ext>
            </a:extLst>
          </p:cNvPr>
          <p:cNvSpPr txBox="1"/>
          <p:nvPr/>
        </p:nvSpPr>
        <p:spPr>
          <a:xfrm>
            <a:off x="5438494" y="2148885"/>
            <a:ext cx="102262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5000" b="1" dirty="0"/>
              <a:t>5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6EDF444-8DFB-4F47-A5F8-CB2D8E62B950}"/>
              </a:ext>
            </a:extLst>
          </p:cNvPr>
          <p:cNvSpPr txBox="1"/>
          <p:nvPr/>
        </p:nvSpPr>
        <p:spPr>
          <a:xfrm>
            <a:off x="7841830" y="2148884"/>
            <a:ext cx="85151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50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E1E390E-FFF6-4357-BC5F-D92751CCBB3C}"/>
              </a:ext>
            </a:extLst>
          </p:cNvPr>
          <p:cNvSpPr txBox="1"/>
          <p:nvPr/>
        </p:nvSpPr>
        <p:spPr>
          <a:xfrm>
            <a:off x="2978168" y="2095449"/>
            <a:ext cx="59177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50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9966167-44E7-4B00-83A5-1891EE7E58F4}"/>
              </a:ext>
            </a:extLst>
          </p:cNvPr>
          <p:cNvSpPr txBox="1"/>
          <p:nvPr/>
        </p:nvSpPr>
        <p:spPr>
          <a:xfrm>
            <a:off x="677283" y="6238240"/>
            <a:ext cx="10021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latin typeface="Comic Sans MS" panose="030F0702030302020204" pitchFamily="66" charset="0"/>
              </a:rPr>
              <a:t>Escribe el número que está antes y el que está después del que aparece en el recuadro</a:t>
            </a:r>
            <a:endParaRPr lang="es-CL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5ABE162F-5BA8-4860-899E-697B03F58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296" y="5254698"/>
            <a:ext cx="7909470" cy="88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968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Imagen que contiene Pizarra&#10;&#10;Descripción generada automáticamente">
            <a:extLst>
              <a:ext uri="{FF2B5EF4-FFF2-40B4-BE49-F238E27FC236}">
                <a16:creationId xmlns:a16="http://schemas.microsoft.com/office/drawing/2014/main" id="{B61212A9-94AE-4F0B-861F-D154505DC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468382"/>
            <a:ext cx="1364892" cy="1262269"/>
          </a:xfrm>
          <a:prstGeom prst="rect">
            <a:avLst/>
          </a:prstGeom>
        </p:spPr>
      </p:pic>
      <p:sp>
        <p:nvSpPr>
          <p:cNvPr id="23" name="Flecha: circular 22">
            <a:extLst>
              <a:ext uri="{FF2B5EF4-FFF2-40B4-BE49-F238E27FC236}">
                <a16:creationId xmlns:a16="http://schemas.microsoft.com/office/drawing/2014/main" id="{6CE68155-DCA8-4643-B507-D7A8C22E9E8B}"/>
              </a:ext>
            </a:extLst>
          </p:cNvPr>
          <p:cNvSpPr/>
          <p:nvPr/>
        </p:nvSpPr>
        <p:spPr>
          <a:xfrm flipH="1">
            <a:off x="3474719" y="619760"/>
            <a:ext cx="1794827" cy="1676816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24" name="Flecha: circular 23">
            <a:extLst>
              <a:ext uri="{FF2B5EF4-FFF2-40B4-BE49-F238E27FC236}">
                <a16:creationId xmlns:a16="http://schemas.microsoft.com/office/drawing/2014/main" id="{F178D5A1-8C5E-49B2-BBD0-5F033DBCF678}"/>
              </a:ext>
            </a:extLst>
          </p:cNvPr>
          <p:cNvSpPr/>
          <p:nvPr/>
        </p:nvSpPr>
        <p:spPr>
          <a:xfrm>
            <a:off x="6661784" y="619760"/>
            <a:ext cx="1794827" cy="182880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E70F02B-B12E-4989-8E9B-929E64F4B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476" y="2095449"/>
            <a:ext cx="7358662" cy="254421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7F82726-5C98-4941-A783-B495E92647F8}"/>
              </a:ext>
            </a:extLst>
          </p:cNvPr>
          <p:cNvSpPr txBox="1"/>
          <p:nvPr/>
        </p:nvSpPr>
        <p:spPr>
          <a:xfrm>
            <a:off x="5438494" y="2148885"/>
            <a:ext cx="102262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5000" b="1" dirty="0"/>
              <a:t>4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6EDF444-8DFB-4F47-A5F8-CB2D8E62B950}"/>
              </a:ext>
            </a:extLst>
          </p:cNvPr>
          <p:cNvSpPr txBox="1"/>
          <p:nvPr/>
        </p:nvSpPr>
        <p:spPr>
          <a:xfrm>
            <a:off x="7824031" y="2148884"/>
            <a:ext cx="85151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50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E1E390E-FFF6-4357-BC5F-D92751CCBB3C}"/>
              </a:ext>
            </a:extLst>
          </p:cNvPr>
          <p:cNvSpPr txBox="1"/>
          <p:nvPr/>
        </p:nvSpPr>
        <p:spPr>
          <a:xfrm>
            <a:off x="2978168" y="2095449"/>
            <a:ext cx="59177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5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CB0DA6B-A27A-4016-B865-4F214D7167B8}"/>
              </a:ext>
            </a:extLst>
          </p:cNvPr>
          <p:cNvSpPr txBox="1"/>
          <p:nvPr/>
        </p:nvSpPr>
        <p:spPr>
          <a:xfrm>
            <a:off x="756796" y="6389618"/>
            <a:ext cx="10021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latin typeface="Comic Sans MS" panose="030F0702030302020204" pitchFamily="66" charset="0"/>
              </a:rPr>
              <a:t>Escribe el número que está antes y el que está después del que aparece en el recuadro</a:t>
            </a:r>
            <a:endParaRPr lang="es-CL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A08F262-3FFB-4DCD-B660-A0FA9F6BD8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296" y="5254698"/>
            <a:ext cx="7909470" cy="88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371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Imagen que contiene Pizarra&#10;&#10;Descripción generada automáticamente">
            <a:extLst>
              <a:ext uri="{FF2B5EF4-FFF2-40B4-BE49-F238E27FC236}">
                <a16:creationId xmlns:a16="http://schemas.microsoft.com/office/drawing/2014/main" id="{B61212A9-94AE-4F0B-861F-D154505DC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468382"/>
            <a:ext cx="1364892" cy="1262269"/>
          </a:xfrm>
          <a:prstGeom prst="rect">
            <a:avLst/>
          </a:prstGeom>
        </p:spPr>
      </p:pic>
      <p:sp>
        <p:nvSpPr>
          <p:cNvPr id="23" name="Flecha: circular 22">
            <a:extLst>
              <a:ext uri="{FF2B5EF4-FFF2-40B4-BE49-F238E27FC236}">
                <a16:creationId xmlns:a16="http://schemas.microsoft.com/office/drawing/2014/main" id="{6CE68155-DCA8-4643-B507-D7A8C22E9E8B}"/>
              </a:ext>
            </a:extLst>
          </p:cNvPr>
          <p:cNvSpPr/>
          <p:nvPr/>
        </p:nvSpPr>
        <p:spPr>
          <a:xfrm flipH="1">
            <a:off x="3474719" y="619760"/>
            <a:ext cx="1794827" cy="1676816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24" name="Flecha: circular 23">
            <a:extLst>
              <a:ext uri="{FF2B5EF4-FFF2-40B4-BE49-F238E27FC236}">
                <a16:creationId xmlns:a16="http://schemas.microsoft.com/office/drawing/2014/main" id="{F178D5A1-8C5E-49B2-BBD0-5F033DBCF678}"/>
              </a:ext>
            </a:extLst>
          </p:cNvPr>
          <p:cNvSpPr/>
          <p:nvPr/>
        </p:nvSpPr>
        <p:spPr>
          <a:xfrm>
            <a:off x="6661784" y="619760"/>
            <a:ext cx="1794827" cy="182880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E70F02B-B12E-4989-8E9B-929E64F4B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476" y="2095449"/>
            <a:ext cx="7358662" cy="254421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7F82726-5C98-4941-A783-B495E92647F8}"/>
              </a:ext>
            </a:extLst>
          </p:cNvPr>
          <p:cNvSpPr txBox="1"/>
          <p:nvPr/>
        </p:nvSpPr>
        <p:spPr>
          <a:xfrm>
            <a:off x="5438494" y="2148885"/>
            <a:ext cx="102262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5000" b="1" dirty="0"/>
              <a:t>3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6EDF444-8DFB-4F47-A5F8-CB2D8E62B950}"/>
              </a:ext>
            </a:extLst>
          </p:cNvPr>
          <p:cNvSpPr txBox="1"/>
          <p:nvPr/>
        </p:nvSpPr>
        <p:spPr>
          <a:xfrm>
            <a:off x="7824031" y="2148884"/>
            <a:ext cx="85151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50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E1E390E-FFF6-4357-BC5F-D92751CCBB3C}"/>
              </a:ext>
            </a:extLst>
          </p:cNvPr>
          <p:cNvSpPr txBox="1"/>
          <p:nvPr/>
        </p:nvSpPr>
        <p:spPr>
          <a:xfrm>
            <a:off x="2978168" y="2095449"/>
            <a:ext cx="59177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5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83C2EE1-E6CA-40A7-B3B4-2DA00DB1B077}"/>
              </a:ext>
            </a:extLst>
          </p:cNvPr>
          <p:cNvSpPr txBox="1"/>
          <p:nvPr/>
        </p:nvSpPr>
        <p:spPr>
          <a:xfrm>
            <a:off x="812455" y="6238240"/>
            <a:ext cx="10021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latin typeface="Comic Sans MS" panose="030F0702030302020204" pitchFamily="66" charset="0"/>
              </a:rPr>
              <a:t>Escribe el número que está antes y el que está después del que aparece en el recuadro</a:t>
            </a:r>
            <a:endParaRPr lang="es-CL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9EA5337-2374-424B-B21F-DE5A18D17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296" y="5254698"/>
            <a:ext cx="7909470" cy="88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670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6C3F74-ED09-4DF7-9B77-A8328659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784" y="901789"/>
            <a:ext cx="10515600" cy="1325563"/>
          </a:xfrm>
        </p:spPr>
        <p:txBody>
          <a:bodyPr/>
          <a:lstStyle/>
          <a:p>
            <a:r>
              <a:rPr lang="es-CL" dirty="0"/>
              <a:t>¿Qué número falta para completar la serie?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D48F35B-6909-45D2-9788-1B9B11EF5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443" y="2735403"/>
            <a:ext cx="9122581" cy="295176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63884E4-AEA3-4987-95FD-BC113B118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233" y="3208049"/>
            <a:ext cx="1905000" cy="181927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4B040FC-6398-4998-B6F7-9BF46069BEF3}"/>
              </a:ext>
            </a:extLst>
          </p:cNvPr>
          <p:cNvSpPr txBox="1"/>
          <p:nvPr/>
        </p:nvSpPr>
        <p:spPr>
          <a:xfrm>
            <a:off x="2447887" y="5299671"/>
            <a:ext cx="5917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D19136D-F147-4677-A2E9-C3C3F33FB372}"/>
              </a:ext>
            </a:extLst>
          </p:cNvPr>
          <p:cNvSpPr txBox="1"/>
          <p:nvPr/>
        </p:nvSpPr>
        <p:spPr>
          <a:xfrm>
            <a:off x="8672627" y="5299671"/>
            <a:ext cx="5917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" name="Flecha: circular 10">
            <a:extLst>
              <a:ext uri="{FF2B5EF4-FFF2-40B4-BE49-F238E27FC236}">
                <a16:creationId xmlns:a16="http://schemas.microsoft.com/office/drawing/2014/main" id="{A4867FB9-4C57-4191-8EFC-47785F75AA80}"/>
              </a:ext>
            </a:extLst>
          </p:cNvPr>
          <p:cNvSpPr/>
          <p:nvPr/>
        </p:nvSpPr>
        <p:spPr>
          <a:xfrm>
            <a:off x="3560775" y="1642874"/>
            <a:ext cx="1794827" cy="182880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12" name="Flecha: circular 11">
            <a:extLst>
              <a:ext uri="{FF2B5EF4-FFF2-40B4-BE49-F238E27FC236}">
                <a16:creationId xmlns:a16="http://schemas.microsoft.com/office/drawing/2014/main" id="{BEAD2122-0E62-4B39-9F40-85B35DFDA2A3}"/>
              </a:ext>
            </a:extLst>
          </p:cNvPr>
          <p:cNvSpPr/>
          <p:nvPr/>
        </p:nvSpPr>
        <p:spPr>
          <a:xfrm flipH="1">
            <a:off x="6670520" y="1709797"/>
            <a:ext cx="1794827" cy="1676816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FA67FAD-A260-4B5E-AF14-C8FAAEAB4160}"/>
              </a:ext>
            </a:extLst>
          </p:cNvPr>
          <p:cNvSpPr txBox="1"/>
          <p:nvPr/>
        </p:nvSpPr>
        <p:spPr>
          <a:xfrm>
            <a:off x="5543789" y="5299671"/>
            <a:ext cx="5917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73891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C278043-ECF0-4D43-8207-194595C2F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01" y="2594940"/>
            <a:ext cx="9147869" cy="286164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CFC416E-C27D-4F55-8DB5-B6C4F29D3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8627" y="3584299"/>
            <a:ext cx="1719677" cy="88831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2D08D99-A90C-4FFC-A7D2-886F536834D2}"/>
              </a:ext>
            </a:extLst>
          </p:cNvPr>
          <p:cNvSpPr txBox="1"/>
          <p:nvPr/>
        </p:nvSpPr>
        <p:spPr>
          <a:xfrm>
            <a:off x="846150" y="887693"/>
            <a:ext cx="1007894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4400" dirty="0">
                <a:latin typeface="+mj-lt"/>
              </a:rPr>
              <a:t>¿Qué número falta para completar la serie?</a:t>
            </a:r>
          </a:p>
        </p:txBody>
      </p:sp>
      <p:sp>
        <p:nvSpPr>
          <p:cNvPr id="10" name="Flecha: circular 9">
            <a:extLst>
              <a:ext uri="{FF2B5EF4-FFF2-40B4-BE49-F238E27FC236}">
                <a16:creationId xmlns:a16="http://schemas.microsoft.com/office/drawing/2014/main" id="{CE47A8B3-B561-4398-A83D-D7203AABD5AA}"/>
              </a:ext>
            </a:extLst>
          </p:cNvPr>
          <p:cNvSpPr/>
          <p:nvPr/>
        </p:nvSpPr>
        <p:spPr>
          <a:xfrm flipH="1">
            <a:off x="6567775" y="1657134"/>
            <a:ext cx="1794827" cy="1676816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11" name="Flecha: circular 10">
            <a:extLst>
              <a:ext uri="{FF2B5EF4-FFF2-40B4-BE49-F238E27FC236}">
                <a16:creationId xmlns:a16="http://schemas.microsoft.com/office/drawing/2014/main" id="{69B5701F-A5B0-4C23-B08D-CA8D0B8C122B}"/>
              </a:ext>
            </a:extLst>
          </p:cNvPr>
          <p:cNvSpPr/>
          <p:nvPr/>
        </p:nvSpPr>
        <p:spPr>
          <a:xfrm>
            <a:off x="3293800" y="1549639"/>
            <a:ext cx="1794827" cy="182880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FDBCFEC-66FB-4FCD-BABD-B3FDC1DD464A}"/>
              </a:ext>
            </a:extLst>
          </p:cNvPr>
          <p:cNvSpPr txBox="1"/>
          <p:nvPr/>
        </p:nvSpPr>
        <p:spPr>
          <a:xfrm>
            <a:off x="2447887" y="5299671"/>
            <a:ext cx="5917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7F30DDD-C125-4828-A696-70B46B5E8340}"/>
              </a:ext>
            </a:extLst>
          </p:cNvPr>
          <p:cNvSpPr txBox="1"/>
          <p:nvPr/>
        </p:nvSpPr>
        <p:spPr>
          <a:xfrm>
            <a:off x="8706888" y="5348307"/>
            <a:ext cx="5917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66C2948-6ECE-4F3B-A5C6-8C00F17E52E5}"/>
              </a:ext>
            </a:extLst>
          </p:cNvPr>
          <p:cNvSpPr txBox="1"/>
          <p:nvPr/>
        </p:nvSpPr>
        <p:spPr>
          <a:xfrm>
            <a:off x="5490586" y="5326439"/>
            <a:ext cx="5917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61698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1C51C8E-7EFC-4DA9-948B-A0FEAB639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683" y="2467388"/>
            <a:ext cx="8653906" cy="281028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680A709-C886-4109-8281-1BB3E3C61751}"/>
              </a:ext>
            </a:extLst>
          </p:cNvPr>
          <p:cNvSpPr txBox="1"/>
          <p:nvPr/>
        </p:nvSpPr>
        <p:spPr>
          <a:xfrm>
            <a:off x="862052" y="810882"/>
            <a:ext cx="1007894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4400" dirty="0">
                <a:latin typeface="+mj-lt"/>
              </a:rPr>
              <a:t>¿Qué número falta para completar la serie?</a:t>
            </a:r>
          </a:p>
        </p:txBody>
      </p:sp>
      <p:sp>
        <p:nvSpPr>
          <p:cNvPr id="9" name="Flecha: circular 8">
            <a:extLst>
              <a:ext uri="{FF2B5EF4-FFF2-40B4-BE49-F238E27FC236}">
                <a16:creationId xmlns:a16="http://schemas.microsoft.com/office/drawing/2014/main" id="{1AE3197A-FC3B-4618-9FA3-58BB866DC207}"/>
              </a:ext>
            </a:extLst>
          </p:cNvPr>
          <p:cNvSpPr/>
          <p:nvPr/>
        </p:nvSpPr>
        <p:spPr>
          <a:xfrm flipH="1">
            <a:off x="6718851" y="1515825"/>
            <a:ext cx="1794827" cy="1676816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10" name="Flecha: circular 9">
            <a:extLst>
              <a:ext uri="{FF2B5EF4-FFF2-40B4-BE49-F238E27FC236}">
                <a16:creationId xmlns:a16="http://schemas.microsoft.com/office/drawing/2014/main" id="{30C2319B-AFE4-4C0E-91DF-DB5FF8936519}"/>
              </a:ext>
            </a:extLst>
          </p:cNvPr>
          <p:cNvSpPr/>
          <p:nvPr/>
        </p:nvSpPr>
        <p:spPr>
          <a:xfrm>
            <a:off x="3337639" y="1439833"/>
            <a:ext cx="1794827" cy="182880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81377E6-178D-43ED-8099-CC2019208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008" y="2798593"/>
            <a:ext cx="1937301" cy="214787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784737D8-74E2-4A21-BE85-DCE0825FA457}"/>
              </a:ext>
            </a:extLst>
          </p:cNvPr>
          <p:cNvSpPr txBox="1"/>
          <p:nvPr/>
        </p:nvSpPr>
        <p:spPr>
          <a:xfrm>
            <a:off x="2447887" y="5299671"/>
            <a:ext cx="5917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3BA7EE6-E493-4074-BEF2-FA36FBDED725}"/>
              </a:ext>
            </a:extLst>
          </p:cNvPr>
          <p:cNvSpPr txBox="1"/>
          <p:nvPr/>
        </p:nvSpPr>
        <p:spPr>
          <a:xfrm>
            <a:off x="8579668" y="5277677"/>
            <a:ext cx="5917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718FB57-77E7-4B8F-89AB-97F303ECE258}"/>
              </a:ext>
            </a:extLst>
          </p:cNvPr>
          <p:cNvSpPr txBox="1"/>
          <p:nvPr/>
        </p:nvSpPr>
        <p:spPr>
          <a:xfrm>
            <a:off x="5504227" y="5277675"/>
            <a:ext cx="5917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093125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E758416-6563-47A1-8A9A-6FE11A682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956" y="2663686"/>
            <a:ext cx="8966088" cy="27730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4795026-75A8-4968-A478-91EEB6E8F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212" y="3131031"/>
            <a:ext cx="1933575" cy="183832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3ABF2E1-A7AD-4D4A-A8D6-E6D073B91FE9}"/>
              </a:ext>
            </a:extLst>
          </p:cNvPr>
          <p:cNvSpPr txBox="1"/>
          <p:nvPr/>
        </p:nvSpPr>
        <p:spPr>
          <a:xfrm>
            <a:off x="973371" y="1110329"/>
            <a:ext cx="1007894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4400" dirty="0">
                <a:latin typeface="+mj-lt"/>
              </a:rPr>
              <a:t>¿Qué número falta para completar la serie?</a:t>
            </a:r>
          </a:p>
        </p:txBody>
      </p:sp>
      <p:sp>
        <p:nvSpPr>
          <p:cNvPr id="9" name="Flecha: circular 8">
            <a:extLst>
              <a:ext uri="{FF2B5EF4-FFF2-40B4-BE49-F238E27FC236}">
                <a16:creationId xmlns:a16="http://schemas.microsoft.com/office/drawing/2014/main" id="{53DE3CA6-4ED8-4C53-AB32-53EB64762C9B}"/>
              </a:ext>
            </a:extLst>
          </p:cNvPr>
          <p:cNvSpPr/>
          <p:nvPr/>
        </p:nvSpPr>
        <p:spPr>
          <a:xfrm flipH="1">
            <a:off x="6702949" y="1752184"/>
            <a:ext cx="1794827" cy="1676816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10" name="Flecha: circular 9">
            <a:extLst>
              <a:ext uri="{FF2B5EF4-FFF2-40B4-BE49-F238E27FC236}">
                <a16:creationId xmlns:a16="http://schemas.microsoft.com/office/drawing/2014/main" id="{F18FCBF3-1874-475A-9748-240CAFEED072}"/>
              </a:ext>
            </a:extLst>
          </p:cNvPr>
          <p:cNvSpPr/>
          <p:nvPr/>
        </p:nvSpPr>
        <p:spPr>
          <a:xfrm>
            <a:off x="3473133" y="1676192"/>
            <a:ext cx="1794827" cy="182880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2242ECA-8D7C-482D-8B61-71D7C3E7FC4B}"/>
              </a:ext>
            </a:extLst>
          </p:cNvPr>
          <p:cNvSpPr txBox="1"/>
          <p:nvPr/>
        </p:nvSpPr>
        <p:spPr>
          <a:xfrm>
            <a:off x="2447887" y="5299671"/>
            <a:ext cx="5917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3B3CCCB-25BA-4E5D-AF93-95CD0000838D}"/>
              </a:ext>
            </a:extLst>
          </p:cNvPr>
          <p:cNvSpPr txBox="1"/>
          <p:nvPr/>
        </p:nvSpPr>
        <p:spPr>
          <a:xfrm>
            <a:off x="8873866" y="5299671"/>
            <a:ext cx="5917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FCE5637-78FF-4AC4-8928-3FF0210B714F}"/>
              </a:ext>
            </a:extLst>
          </p:cNvPr>
          <p:cNvSpPr txBox="1"/>
          <p:nvPr/>
        </p:nvSpPr>
        <p:spPr>
          <a:xfrm>
            <a:off x="5504226" y="5436701"/>
            <a:ext cx="5917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47045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C366C56-BD2A-49C4-A763-4AE1C9166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76" y="641763"/>
            <a:ext cx="1281787" cy="1298222"/>
          </a:xfrm>
          <a:prstGeom prst="rect">
            <a:avLst/>
          </a:prstGeom>
        </p:spPr>
      </p:pic>
      <p:sp>
        <p:nvSpPr>
          <p:cNvPr id="4" name="矩形 48">
            <a:extLst>
              <a:ext uri="{FF2B5EF4-FFF2-40B4-BE49-F238E27FC236}">
                <a16:creationId xmlns:a16="http://schemas.microsoft.com/office/drawing/2014/main" id="{4D5AFC05-088C-4CE0-A478-9367EB4B5C26}"/>
              </a:ext>
            </a:extLst>
          </p:cNvPr>
          <p:cNvSpPr/>
          <p:nvPr/>
        </p:nvSpPr>
        <p:spPr>
          <a:xfrm>
            <a:off x="1457163" y="854388"/>
            <a:ext cx="3549370" cy="126188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b="1" dirty="0">
                <a:solidFill>
                  <a:srgbClr val="DA2CC5"/>
                </a:solidFill>
                <a:latin typeface="Comic Sans MS" panose="030F0702030302020204" pitchFamily="66" charset="0"/>
                <a:ea typeface="汉仪夏日体W" panose="00020600040101010101" pitchFamily="18" charset="-122"/>
              </a:rPr>
              <a:t>Pausa Activa </a:t>
            </a:r>
          </a:p>
          <a:p>
            <a:pPr algn="ctr"/>
            <a:endParaRPr lang="zh-CN" altLang="en-US" sz="36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6" name="Gráfico 5" descr="Claqueta contorno">
            <a:hlinkClick r:id="rId3"/>
            <a:extLst>
              <a:ext uri="{FF2B5EF4-FFF2-40B4-BE49-F238E27FC236}">
                <a16:creationId xmlns:a16="http://schemas.microsoft.com/office/drawing/2014/main" id="{DBB4FF7F-B840-4DBB-B166-DF32D0E1C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59367" y="5743576"/>
            <a:ext cx="914400" cy="914400"/>
          </a:xfrm>
          <a:prstGeom prst="rect">
            <a:avLst/>
          </a:prstGeom>
        </p:spPr>
      </p:pic>
      <p:pic>
        <p:nvPicPr>
          <p:cNvPr id="6146" name="Picture 2" descr="Littel niño y niña bailando - Descargar Vectores Gratis, Illustrator  Graficos, Plantillas Diseño">
            <a:extLst>
              <a:ext uri="{FF2B5EF4-FFF2-40B4-BE49-F238E27FC236}">
                <a16:creationId xmlns:a16="http://schemas.microsoft.com/office/drawing/2014/main" id="{6DD3BC09-3C98-42F0-8170-41FF06BD0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532" y="1764986"/>
            <a:ext cx="3815141" cy="318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36FD8C6-6F40-459A-A8AD-089F5EB0A5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922" y="3802245"/>
            <a:ext cx="8145322" cy="220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42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27">
            <a:extLst>
              <a:ext uri="{FF2B5EF4-FFF2-40B4-BE49-F238E27FC236}">
                <a16:creationId xmlns:a16="http://schemas.microsoft.com/office/drawing/2014/main" id="{848C65D7-21CE-4397-8BBB-7B9E52CB22A2}"/>
              </a:ext>
            </a:extLst>
          </p:cNvPr>
          <p:cNvSpPr txBox="1"/>
          <p:nvPr/>
        </p:nvSpPr>
        <p:spPr>
          <a:xfrm>
            <a:off x="5675479" y="4470684"/>
            <a:ext cx="2049296" cy="2613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矩形 431">
            <a:extLst>
              <a:ext uri="{FF2B5EF4-FFF2-40B4-BE49-F238E27FC236}">
                <a16:creationId xmlns:a16="http://schemas.microsoft.com/office/drawing/2014/main" id="{E3415FE7-9A21-4D03-8412-E04C2BED33D3}"/>
              </a:ext>
            </a:extLst>
          </p:cNvPr>
          <p:cNvSpPr/>
          <p:nvPr/>
        </p:nvSpPr>
        <p:spPr>
          <a:xfrm>
            <a:off x="6033754" y="330981"/>
            <a:ext cx="18473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E5ADAAB-4E2C-4EC6-949B-E08ABEAB686A}"/>
              </a:ext>
            </a:extLst>
          </p:cNvPr>
          <p:cNvSpPr txBox="1"/>
          <p:nvPr/>
        </p:nvSpPr>
        <p:spPr>
          <a:xfrm>
            <a:off x="1031553" y="1109143"/>
            <a:ext cx="8522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dirty="0">
                <a:solidFill>
                  <a:srgbClr val="0070C0"/>
                </a:solidFill>
              </a:rPr>
              <a:t>NOS DESPEDIMOS CANTANDO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6FDCB49-CDF2-4D6F-BD65-5B82A4B3E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873" y="1759165"/>
            <a:ext cx="3505174" cy="371680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1C42F49-76A5-4CC1-8825-2578BC19F187}"/>
              </a:ext>
            </a:extLst>
          </p:cNvPr>
          <p:cNvSpPr txBox="1"/>
          <p:nvPr/>
        </p:nvSpPr>
        <p:spPr>
          <a:xfrm>
            <a:off x="1254051" y="5508755"/>
            <a:ext cx="8842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Te invito a pinchar el siguiente icono para escuchar, cantar y ver la canción de la despedida</a:t>
            </a:r>
          </a:p>
        </p:txBody>
      </p:sp>
      <p:pic>
        <p:nvPicPr>
          <p:cNvPr id="4" name="Gráfico 3" descr="Claqueta contorno">
            <a:hlinkClick r:id="rId3"/>
            <a:extLst>
              <a:ext uri="{FF2B5EF4-FFF2-40B4-BE49-F238E27FC236}">
                <a16:creationId xmlns:a16="http://schemas.microsoft.com/office/drawing/2014/main" id="{43FADCE6-8E07-49A7-B19C-BAAA999DA5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85260" y="587266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61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>
            <a:extLst>
              <a:ext uri="{FF2B5EF4-FFF2-40B4-BE49-F238E27FC236}">
                <a16:creationId xmlns:a16="http://schemas.microsoft.com/office/drawing/2014/main" id="{36AD5BF9-4FDD-4F5B-9FA7-BD5D6F585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830638"/>
            <a:ext cx="1197113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8" name="矩形 48">
            <a:extLst>
              <a:ext uri="{FF2B5EF4-FFF2-40B4-BE49-F238E27FC236}">
                <a16:creationId xmlns:a16="http://schemas.microsoft.com/office/drawing/2014/main" id="{878B961F-0EE4-4C6D-B1D0-7B31F52942F8}"/>
              </a:ext>
            </a:extLst>
          </p:cNvPr>
          <p:cNvSpPr/>
          <p:nvPr/>
        </p:nvSpPr>
        <p:spPr>
          <a:xfrm>
            <a:off x="2878476" y="249911"/>
            <a:ext cx="4658647" cy="147732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>
                <a:solidFill>
                  <a:srgbClr val="DA2CC5"/>
                </a:solidFill>
                <a:latin typeface="Comic Sans MS" panose="030F0702030302020204" pitchFamily="66" charset="0"/>
                <a:ea typeface="汉仪夏日体W" panose="00020600040101010101" pitchFamily="18" charset="-122"/>
              </a:rPr>
              <a:t>CALENDARIO</a:t>
            </a:r>
            <a:r>
              <a:rPr lang="en-US" altLang="zh-CN" sz="5400" b="1" dirty="0">
                <a:solidFill>
                  <a:srgbClr val="0070C0"/>
                </a:solidFill>
                <a:latin typeface="Comic Sans MS" panose="030F0702030302020204" pitchFamily="66" charset="0"/>
                <a:ea typeface="汉仪夏日体W" panose="00020600040101010101" pitchFamily="18" charset="-122"/>
              </a:rPr>
              <a:t> </a:t>
            </a:r>
          </a:p>
          <a:p>
            <a:pPr algn="ctr"/>
            <a:endParaRPr lang="zh-CN" altLang="en-US" sz="36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F66D769-DB78-4686-A52A-FE0EF2409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601" y="1306071"/>
            <a:ext cx="8539162" cy="5520178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739D8AC6-4359-445C-9308-AE0180C7BEEF}"/>
              </a:ext>
            </a:extLst>
          </p:cNvPr>
          <p:cNvSpPr txBox="1"/>
          <p:nvPr/>
        </p:nvSpPr>
        <p:spPr>
          <a:xfrm>
            <a:off x="2095500" y="2558685"/>
            <a:ext cx="1156581" cy="400110"/>
          </a:xfrm>
          <a:prstGeom prst="rect">
            <a:avLst/>
          </a:prstGeom>
          <a:solidFill>
            <a:srgbClr val="DA2CC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MARTES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578E8749-A729-459E-8E78-D2CE7C72A1A7}"/>
              </a:ext>
            </a:extLst>
          </p:cNvPr>
          <p:cNvSpPr txBox="1"/>
          <p:nvPr/>
        </p:nvSpPr>
        <p:spPr>
          <a:xfrm>
            <a:off x="2095499" y="4408808"/>
            <a:ext cx="1156582" cy="784830"/>
          </a:xfrm>
          <a:prstGeom prst="rect">
            <a:avLst/>
          </a:prstGeom>
          <a:solidFill>
            <a:srgbClr val="DA2CC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4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7" name="Signo menos 6">
            <a:extLst>
              <a:ext uri="{FF2B5EF4-FFF2-40B4-BE49-F238E27FC236}">
                <a16:creationId xmlns:a16="http://schemas.microsoft.com/office/drawing/2014/main" id="{FE7F2DCA-17EA-478E-92AE-FBE150155BA9}"/>
              </a:ext>
            </a:extLst>
          </p:cNvPr>
          <p:cNvSpPr/>
          <p:nvPr/>
        </p:nvSpPr>
        <p:spPr>
          <a:xfrm rot="19184741">
            <a:off x="8217480" y="3280965"/>
            <a:ext cx="857250" cy="180944"/>
          </a:xfrm>
          <a:prstGeom prst="mathMinus">
            <a:avLst/>
          </a:prstGeom>
          <a:solidFill>
            <a:srgbClr val="DA2CC5"/>
          </a:solidFill>
          <a:ln>
            <a:solidFill>
              <a:srgbClr val="DA2C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Signo menos 8">
            <a:extLst>
              <a:ext uri="{FF2B5EF4-FFF2-40B4-BE49-F238E27FC236}">
                <a16:creationId xmlns:a16="http://schemas.microsoft.com/office/drawing/2014/main" id="{65B20687-A4E0-484E-AED0-7928340B4084}"/>
              </a:ext>
            </a:extLst>
          </p:cNvPr>
          <p:cNvSpPr/>
          <p:nvPr/>
        </p:nvSpPr>
        <p:spPr>
          <a:xfrm rot="19184741">
            <a:off x="6957418" y="3265331"/>
            <a:ext cx="857250" cy="180944"/>
          </a:xfrm>
          <a:prstGeom prst="mathMinus">
            <a:avLst/>
          </a:prstGeom>
          <a:solidFill>
            <a:srgbClr val="DA2CC5"/>
          </a:solidFill>
          <a:ln>
            <a:solidFill>
              <a:srgbClr val="DA2C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Signo menos 9">
            <a:extLst>
              <a:ext uri="{FF2B5EF4-FFF2-40B4-BE49-F238E27FC236}">
                <a16:creationId xmlns:a16="http://schemas.microsoft.com/office/drawing/2014/main" id="{9C0B78AC-16AE-4F32-95BD-81D809CABB74}"/>
              </a:ext>
            </a:extLst>
          </p:cNvPr>
          <p:cNvSpPr/>
          <p:nvPr/>
        </p:nvSpPr>
        <p:spPr>
          <a:xfrm rot="19184741">
            <a:off x="5808692" y="3280286"/>
            <a:ext cx="857250" cy="180944"/>
          </a:xfrm>
          <a:prstGeom prst="mathMinus">
            <a:avLst/>
          </a:prstGeom>
          <a:solidFill>
            <a:srgbClr val="DA2CC5"/>
          </a:solidFill>
          <a:ln>
            <a:solidFill>
              <a:srgbClr val="DA2C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Signo menos 10">
            <a:extLst>
              <a:ext uri="{FF2B5EF4-FFF2-40B4-BE49-F238E27FC236}">
                <a16:creationId xmlns:a16="http://schemas.microsoft.com/office/drawing/2014/main" id="{E6856E9D-FDDD-49E3-8349-E5B3D65614A3}"/>
              </a:ext>
            </a:extLst>
          </p:cNvPr>
          <p:cNvSpPr/>
          <p:nvPr/>
        </p:nvSpPr>
        <p:spPr>
          <a:xfrm rot="19184741">
            <a:off x="4779174" y="3271190"/>
            <a:ext cx="857250" cy="180944"/>
          </a:xfrm>
          <a:prstGeom prst="mathMinus">
            <a:avLst/>
          </a:prstGeom>
          <a:solidFill>
            <a:srgbClr val="DA2CC5"/>
          </a:solidFill>
          <a:ln>
            <a:solidFill>
              <a:srgbClr val="DA2C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Signo menos 11">
            <a:extLst>
              <a:ext uri="{FF2B5EF4-FFF2-40B4-BE49-F238E27FC236}">
                <a16:creationId xmlns:a16="http://schemas.microsoft.com/office/drawing/2014/main" id="{F61541C7-E207-4F8F-A37A-C29DCB4948E0}"/>
              </a:ext>
            </a:extLst>
          </p:cNvPr>
          <p:cNvSpPr/>
          <p:nvPr/>
        </p:nvSpPr>
        <p:spPr>
          <a:xfrm rot="19184741">
            <a:off x="1098925" y="3972319"/>
            <a:ext cx="857250" cy="180944"/>
          </a:xfrm>
          <a:prstGeom prst="mathMinus">
            <a:avLst/>
          </a:prstGeom>
          <a:solidFill>
            <a:srgbClr val="DA2CC5"/>
          </a:solidFill>
          <a:ln>
            <a:solidFill>
              <a:srgbClr val="DA2C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Signo menos 12">
            <a:extLst>
              <a:ext uri="{FF2B5EF4-FFF2-40B4-BE49-F238E27FC236}">
                <a16:creationId xmlns:a16="http://schemas.microsoft.com/office/drawing/2014/main" id="{F6B60538-1047-429E-BBD7-B798B10E910B}"/>
              </a:ext>
            </a:extLst>
          </p:cNvPr>
          <p:cNvSpPr/>
          <p:nvPr/>
        </p:nvSpPr>
        <p:spPr>
          <a:xfrm rot="19184741">
            <a:off x="2234823" y="4029252"/>
            <a:ext cx="857250" cy="180944"/>
          </a:xfrm>
          <a:prstGeom prst="mathMinus">
            <a:avLst/>
          </a:prstGeom>
          <a:solidFill>
            <a:srgbClr val="DA2CC5"/>
          </a:solidFill>
          <a:ln>
            <a:solidFill>
              <a:srgbClr val="DA2C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Signo menos 13">
            <a:extLst>
              <a:ext uri="{FF2B5EF4-FFF2-40B4-BE49-F238E27FC236}">
                <a16:creationId xmlns:a16="http://schemas.microsoft.com/office/drawing/2014/main" id="{88D4BC1D-E8EE-4D40-A21A-2A3043C339A6}"/>
              </a:ext>
            </a:extLst>
          </p:cNvPr>
          <p:cNvSpPr/>
          <p:nvPr/>
        </p:nvSpPr>
        <p:spPr>
          <a:xfrm rot="19184741">
            <a:off x="4713479" y="4029252"/>
            <a:ext cx="857250" cy="180944"/>
          </a:xfrm>
          <a:prstGeom prst="mathMinus">
            <a:avLst/>
          </a:prstGeom>
          <a:solidFill>
            <a:srgbClr val="DA2CC5"/>
          </a:solidFill>
          <a:ln>
            <a:solidFill>
              <a:srgbClr val="DA2C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Signo menos 14">
            <a:extLst>
              <a:ext uri="{FF2B5EF4-FFF2-40B4-BE49-F238E27FC236}">
                <a16:creationId xmlns:a16="http://schemas.microsoft.com/office/drawing/2014/main" id="{73DF4F22-03D2-4A3F-B1C6-44CB2A8A1C29}"/>
              </a:ext>
            </a:extLst>
          </p:cNvPr>
          <p:cNvSpPr/>
          <p:nvPr/>
        </p:nvSpPr>
        <p:spPr>
          <a:xfrm rot="19184741">
            <a:off x="3507712" y="3957365"/>
            <a:ext cx="857250" cy="180944"/>
          </a:xfrm>
          <a:prstGeom prst="mathMinus">
            <a:avLst/>
          </a:prstGeom>
          <a:solidFill>
            <a:srgbClr val="DA2CC5"/>
          </a:solidFill>
          <a:ln>
            <a:solidFill>
              <a:srgbClr val="DA2C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Signo menos 16">
            <a:extLst>
              <a:ext uri="{FF2B5EF4-FFF2-40B4-BE49-F238E27FC236}">
                <a16:creationId xmlns:a16="http://schemas.microsoft.com/office/drawing/2014/main" id="{ADF7354C-B8F5-42E7-B80B-A0B135F949CC}"/>
              </a:ext>
            </a:extLst>
          </p:cNvPr>
          <p:cNvSpPr/>
          <p:nvPr/>
        </p:nvSpPr>
        <p:spPr>
          <a:xfrm rot="19184741">
            <a:off x="5819430" y="4029252"/>
            <a:ext cx="857250" cy="180944"/>
          </a:xfrm>
          <a:prstGeom prst="mathMinus">
            <a:avLst/>
          </a:prstGeom>
          <a:solidFill>
            <a:srgbClr val="DA2CC5"/>
          </a:solidFill>
          <a:ln>
            <a:solidFill>
              <a:srgbClr val="DA2C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Signo menos 17">
            <a:extLst>
              <a:ext uri="{FF2B5EF4-FFF2-40B4-BE49-F238E27FC236}">
                <a16:creationId xmlns:a16="http://schemas.microsoft.com/office/drawing/2014/main" id="{EF03C39F-63AD-4B0C-8085-5B4B8D6CFD24}"/>
              </a:ext>
            </a:extLst>
          </p:cNvPr>
          <p:cNvSpPr/>
          <p:nvPr/>
        </p:nvSpPr>
        <p:spPr>
          <a:xfrm rot="19184741">
            <a:off x="6990400" y="3972321"/>
            <a:ext cx="857250" cy="180944"/>
          </a:xfrm>
          <a:prstGeom prst="mathMinus">
            <a:avLst/>
          </a:prstGeom>
          <a:solidFill>
            <a:srgbClr val="DA2CC5"/>
          </a:solidFill>
          <a:ln>
            <a:solidFill>
              <a:srgbClr val="DA2C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Signo menos 18">
            <a:extLst>
              <a:ext uri="{FF2B5EF4-FFF2-40B4-BE49-F238E27FC236}">
                <a16:creationId xmlns:a16="http://schemas.microsoft.com/office/drawing/2014/main" id="{5E69EE8D-7259-4FC4-9E18-3F1C05B5B05E}"/>
              </a:ext>
            </a:extLst>
          </p:cNvPr>
          <p:cNvSpPr/>
          <p:nvPr/>
        </p:nvSpPr>
        <p:spPr>
          <a:xfrm rot="19184741">
            <a:off x="8217481" y="4029251"/>
            <a:ext cx="857250" cy="180944"/>
          </a:xfrm>
          <a:prstGeom prst="mathMinus">
            <a:avLst/>
          </a:prstGeom>
          <a:solidFill>
            <a:srgbClr val="DA2CC5"/>
          </a:solidFill>
          <a:ln>
            <a:solidFill>
              <a:srgbClr val="DA2C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Signo menos 19">
            <a:extLst>
              <a:ext uri="{FF2B5EF4-FFF2-40B4-BE49-F238E27FC236}">
                <a16:creationId xmlns:a16="http://schemas.microsoft.com/office/drawing/2014/main" id="{DDB48432-6255-4512-AEA6-CC14B4B044EC}"/>
              </a:ext>
            </a:extLst>
          </p:cNvPr>
          <p:cNvSpPr/>
          <p:nvPr/>
        </p:nvSpPr>
        <p:spPr>
          <a:xfrm rot="19184741">
            <a:off x="1190109" y="4756452"/>
            <a:ext cx="857250" cy="180944"/>
          </a:xfrm>
          <a:prstGeom prst="mathMinus">
            <a:avLst/>
          </a:prstGeom>
          <a:solidFill>
            <a:srgbClr val="DA2CC5"/>
          </a:solidFill>
          <a:ln>
            <a:solidFill>
              <a:srgbClr val="DA2C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74594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 txBox="1"/>
          <p:nvPr/>
        </p:nvSpPr>
        <p:spPr>
          <a:xfrm>
            <a:off x="593133" y="739133"/>
            <a:ext cx="7891200" cy="10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sz="3200" dirty="0">
                <a:latin typeface="Comic Sans MS" panose="030F0702030302020204" pitchFamily="66" charset="0"/>
                <a:ea typeface="Pacifico"/>
                <a:cs typeface="Pacifico"/>
                <a:sym typeface="Pacifico"/>
              </a:rPr>
              <a:t>¡Muy bien querido Numantino!!!</a:t>
            </a:r>
            <a:endParaRPr sz="3200" dirty="0">
              <a:latin typeface="Comic Sans MS" panose="030F0702030302020204" pitchFamily="66" charset="0"/>
              <a:ea typeface="Pacifico"/>
              <a:cs typeface="Pacifico"/>
              <a:sym typeface="Pacifico"/>
            </a:endParaRPr>
          </a:p>
          <a:p>
            <a:pPr algn="ctr"/>
            <a:r>
              <a:rPr lang="es" sz="3200" dirty="0">
                <a:latin typeface="Comic Sans MS" panose="030F0702030302020204" pitchFamily="66" charset="0"/>
                <a:ea typeface="Pacifico"/>
                <a:cs typeface="Pacifico"/>
                <a:sym typeface="Pacifico"/>
              </a:rPr>
              <a:t>te has ganado una estrellita feliz por esfuerzo</a:t>
            </a:r>
            <a:endParaRPr sz="3200" dirty="0">
              <a:latin typeface="Comic Sans MS" panose="030F0702030302020204" pitchFamily="66" charset="0"/>
              <a:ea typeface="Pacifico"/>
              <a:cs typeface="Pacifico"/>
              <a:sym typeface="Pacifico"/>
            </a:endParaRPr>
          </a:p>
        </p:txBody>
      </p:sp>
      <p:pic>
        <p:nvPicPr>
          <p:cNvPr id="128" name="Google Shape;12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2534" y="2757767"/>
            <a:ext cx="2326233" cy="280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 descr="Estrella Caricatura Imágenes Y Fotos - 123R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097" y="2151937"/>
            <a:ext cx="5617315" cy="470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211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9876" t="91247"/>
          <a:stretch/>
        </p:blipFill>
        <p:spPr>
          <a:xfrm>
            <a:off x="531116" y="6257629"/>
            <a:ext cx="11660883" cy="600371"/>
          </a:xfrm>
          <a:prstGeom prst="rect">
            <a:avLst/>
          </a:prstGeom>
        </p:spPr>
      </p:pic>
      <p:pic>
        <p:nvPicPr>
          <p:cNvPr id="7170" name="Picture 2" descr="Niños de la escuela de dibujos animados levantando la mano en el aula |  Vector Premium">
            <a:extLst>
              <a:ext uri="{FF2B5EF4-FFF2-40B4-BE49-F238E27FC236}">
                <a16:creationId xmlns:a16="http://schemas.microsoft.com/office/drawing/2014/main" id="{5B18C867-EDB1-4D74-8E35-FD96318B6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395" y="698851"/>
            <a:ext cx="1846607" cy="172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A2BC962-673E-4462-AC5D-8B14893A98F8}"/>
              </a:ext>
            </a:extLst>
          </p:cNvPr>
          <p:cNvSpPr txBox="1"/>
          <p:nvPr/>
        </p:nvSpPr>
        <p:spPr>
          <a:xfrm>
            <a:off x="531116" y="-65282"/>
            <a:ext cx="10470250" cy="10237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DA2CC5"/>
                </a:solidFill>
                <a:latin typeface="Comic Sans MS" panose="030F0702030302020204" pitchFamily="66" charset="0"/>
                <a:ea typeface="+mj-ea"/>
                <a:cs typeface="+mj-cs"/>
              </a:rPr>
              <a:t>Vamos a ver quién vino el día de hoy</a:t>
            </a:r>
            <a:endParaRPr lang="en-US" sz="2800" b="1" kern="1200" dirty="0">
              <a:solidFill>
                <a:srgbClr val="DA2CC5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F74DB9A-AEEF-4413-9EDD-22DD038C282D}"/>
              </a:ext>
            </a:extLst>
          </p:cNvPr>
          <p:cNvSpPr txBox="1"/>
          <p:nvPr/>
        </p:nvSpPr>
        <p:spPr>
          <a:xfrm>
            <a:off x="1052182" y="6373148"/>
            <a:ext cx="8169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Activa tu micrófono al escuchar tu nombre y levanta la mano respondiendo presente  </a:t>
            </a:r>
          </a:p>
        </p:txBody>
      </p:sp>
      <p:pic>
        <p:nvPicPr>
          <p:cNvPr id="5" name="Imagen 4" descr="Un niño sonriendo&#10;&#10;Descripción generada automáticamente">
            <a:extLst>
              <a:ext uri="{FF2B5EF4-FFF2-40B4-BE49-F238E27FC236}">
                <a16:creationId xmlns:a16="http://schemas.microsoft.com/office/drawing/2014/main" id="{5F0435F3-17B2-4885-8DB8-A0D198D383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279" y="2507095"/>
            <a:ext cx="1178618" cy="176792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D3FB883-2CA9-4B82-9019-2895837BDD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8490" y="2495938"/>
            <a:ext cx="1447800" cy="174821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56BB5AF-3A4E-455B-A0CA-3D0F05E845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695" y="4449626"/>
            <a:ext cx="1690688" cy="175024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EDDB980-F2FF-4C11-8A5A-E3802647631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41" y="2490946"/>
            <a:ext cx="1553318" cy="18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A99E28D-8E42-49A5-AB0A-AA5C353EEC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9588" y="4407121"/>
            <a:ext cx="1713305" cy="186985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1230AEA-81B5-4DD9-9188-28858A099F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2827" y="4386581"/>
            <a:ext cx="1379492" cy="184041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2EE0B0B-F4E6-46DB-AC20-3EF40646FD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41873" y="2477049"/>
            <a:ext cx="1352259" cy="176165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737E5F7-7A91-418A-A10F-880D7CDA8C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38502" y="4407121"/>
            <a:ext cx="1581152" cy="1819872"/>
          </a:xfrm>
          <a:prstGeom prst="rect">
            <a:avLst/>
          </a:prstGeom>
        </p:spPr>
      </p:pic>
      <p:pic>
        <p:nvPicPr>
          <p:cNvPr id="13" name="Imagen 12" descr="Un niño con una camisa azul&#10;&#10;Descripción generada automáticamente">
            <a:extLst>
              <a:ext uri="{FF2B5EF4-FFF2-40B4-BE49-F238E27FC236}">
                <a16:creationId xmlns:a16="http://schemas.microsoft.com/office/drawing/2014/main" id="{2391D884-2EB6-44B8-B26D-751167CE28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94" y="2486289"/>
            <a:ext cx="1598398" cy="187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149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uadroTexto 25">
            <a:extLst>
              <a:ext uri="{FF2B5EF4-FFF2-40B4-BE49-F238E27FC236}">
                <a16:creationId xmlns:a16="http://schemas.microsoft.com/office/drawing/2014/main" id="{0CEAAE88-36A9-4EAB-85A9-B0299AD36849}"/>
              </a:ext>
            </a:extLst>
          </p:cNvPr>
          <p:cNvSpPr txBox="1"/>
          <p:nvPr/>
        </p:nvSpPr>
        <p:spPr>
          <a:xfrm>
            <a:off x="1004869" y="512331"/>
            <a:ext cx="8238521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+mj-cs"/>
              </a:rPr>
              <a:t>IDENTIDAD Y AUTONOMÍA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8CB4990-E804-497E-8EEA-D5FECBD1A43E}"/>
              </a:ext>
            </a:extLst>
          </p:cNvPr>
          <p:cNvSpPr txBox="1"/>
          <p:nvPr/>
        </p:nvSpPr>
        <p:spPr>
          <a:xfrm>
            <a:off x="1096923" y="1012788"/>
            <a:ext cx="6380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B0F0"/>
                </a:solidFill>
                <a:latin typeface="Comic Sans MS" panose="030F0702030302020204" pitchFamily="66" charset="0"/>
              </a:rPr>
              <a:t>HABILIDAD: </a:t>
            </a:r>
            <a:r>
              <a:rPr lang="es-CL" dirty="0">
                <a:latin typeface="Comic Sans MS" panose="030F0702030302020204" pitchFamily="66" charset="0"/>
              </a:rPr>
              <a:t>Autovalía.</a:t>
            </a:r>
            <a:endParaRPr lang="es-CL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7918A9E-092A-4C4D-B458-C54FA66DB71C}"/>
              </a:ext>
            </a:extLst>
          </p:cNvPr>
          <p:cNvSpPr txBox="1"/>
          <p:nvPr/>
        </p:nvSpPr>
        <p:spPr>
          <a:xfrm>
            <a:off x="3906797" y="1440114"/>
            <a:ext cx="298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B0F0"/>
                </a:solidFill>
                <a:latin typeface="Comic Sans MS" panose="030F0702030302020204" pitchFamily="66" charset="0"/>
              </a:rPr>
              <a:t>LAVADO DE MANOS</a:t>
            </a:r>
            <a:endParaRPr lang="es-CL" dirty="0"/>
          </a:p>
        </p:txBody>
      </p:sp>
      <p:pic>
        <p:nvPicPr>
          <p:cNvPr id="3" name="Gráfico 2" descr="Claqueta contorno">
            <a:hlinkClick r:id="rId2"/>
            <a:extLst>
              <a:ext uri="{FF2B5EF4-FFF2-40B4-BE49-F238E27FC236}">
                <a16:creationId xmlns:a16="http://schemas.microsoft.com/office/drawing/2014/main" id="{D9D07655-317D-4469-A9C5-BB30DDFAA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24129" y="5845212"/>
            <a:ext cx="914400" cy="914400"/>
          </a:xfrm>
          <a:prstGeom prst="rect">
            <a:avLst/>
          </a:prstGeom>
        </p:spPr>
      </p:pic>
      <p:pic>
        <p:nvPicPr>
          <p:cNvPr id="5" name="Imagen 4" descr="Imagen que contiene juguete, muñeca, lego, tabla&#10;&#10;Descripción generada automáticamente">
            <a:extLst>
              <a:ext uri="{FF2B5EF4-FFF2-40B4-BE49-F238E27FC236}">
                <a16:creationId xmlns:a16="http://schemas.microsoft.com/office/drawing/2014/main" id="{770ED718-C85B-4E6B-83C9-08F315F4B4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252" y="1809446"/>
            <a:ext cx="3550391" cy="414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99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uadroTexto 25">
            <a:extLst>
              <a:ext uri="{FF2B5EF4-FFF2-40B4-BE49-F238E27FC236}">
                <a16:creationId xmlns:a16="http://schemas.microsoft.com/office/drawing/2014/main" id="{0CEAAE88-36A9-4EAB-85A9-B0299AD36849}"/>
              </a:ext>
            </a:extLst>
          </p:cNvPr>
          <p:cNvSpPr txBox="1"/>
          <p:nvPr/>
        </p:nvSpPr>
        <p:spPr>
          <a:xfrm>
            <a:off x="1004869" y="512331"/>
            <a:ext cx="8238521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+mj-cs"/>
              </a:rPr>
              <a:t>LAVADO CORRECTO DE LAS MANOS</a:t>
            </a:r>
            <a:endParaRPr lang="en-US" sz="3200" b="1" kern="1200" dirty="0">
              <a:solidFill>
                <a:srgbClr val="0070C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7918A9E-092A-4C4D-B458-C54FA66DB71C}"/>
              </a:ext>
            </a:extLst>
          </p:cNvPr>
          <p:cNvSpPr txBox="1"/>
          <p:nvPr/>
        </p:nvSpPr>
        <p:spPr>
          <a:xfrm>
            <a:off x="2427854" y="1300893"/>
            <a:ext cx="5777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B0F0"/>
                </a:solidFill>
                <a:latin typeface="Comic Sans MS" panose="030F0702030302020204" pitchFamily="66" charset="0"/>
              </a:rPr>
              <a:t>¿Por cuánto tiempo debo lavarme las manos?</a:t>
            </a: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4E216C-58D4-4148-9B6C-4727AC7C7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763" y="1882577"/>
            <a:ext cx="4216732" cy="407740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2C88423-B393-4CD7-998D-CEEF3943AA4B}"/>
              </a:ext>
            </a:extLst>
          </p:cNvPr>
          <p:cNvSpPr txBox="1"/>
          <p:nvPr/>
        </p:nvSpPr>
        <p:spPr>
          <a:xfrm>
            <a:off x="2671282" y="6419676"/>
            <a:ext cx="4954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FFC000"/>
                </a:solidFill>
                <a:latin typeface="Comic Sans MS" panose="030F0702030302020204" pitchFamily="66" charset="0"/>
              </a:rPr>
              <a:t>LAVAR LAS MANOS POR 30 SEGUNDOS</a:t>
            </a:r>
            <a:endParaRPr lang="es-CL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2595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uadroTexto 25">
            <a:extLst>
              <a:ext uri="{FF2B5EF4-FFF2-40B4-BE49-F238E27FC236}">
                <a16:creationId xmlns:a16="http://schemas.microsoft.com/office/drawing/2014/main" id="{0CEAAE88-36A9-4EAB-85A9-B0299AD36849}"/>
              </a:ext>
            </a:extLst>
          </p:cNvPr>
          <p:cNvSpPr txBox="1"/>
          <p:nvPr/>
        </p:nvSpPr>
        <p:spPr>
          <a:xfrm>
            <a:off x="1004869" y="512331"/>
            <a:ext cx="8238521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+mj-cs"/>
              </a:rPr>
              <a:t>LAVADO CORRECTO DE LAS MANOS</a:t>
            </a:r>
            <a:endParaRPr lang="en-US" sz="3200" b="1" kern="1200" dirty="0">
              <a:solidFill>
                <a:srgbClr val="0070C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7918A9E-092A-4C4D-B458-C54FA66DB71C}"/>
              </a:ext>
            </a:extLst>
          </p:cNvPr>
          <p:cNvSpPr txBox="1"/>
          <p:nvPr/>
        </p:nvSpPr>
        <p:spPr>
          <a:xfrm>
            <a:off x="2971913" y="1239563"/>
            <a:ext cx="4044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B0F0"/>
                </a:solidFill>
                <a:latin typeface="Comic Sans MS" panose="030F0702030302020204" pitchFamily="66" charset="0"/>
              </a:rPr>
              <a:t>¿Cuándo debo lavarme las manos?</a:t>
            </a:r>
            <a:endParaRPr lang="es-CL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2C88423-B393-4CD7-998D-CEEF3943AA4B}"/>
              </a:ext>
            </a:extLst>
          </p:cNvPr>
          <p:cNvSpPr txBox="1"/>
          <p:nvPr/>
        </p:nvSpPr>
        <p:spPr>
          <a:xfrm>
            <a:off x="3125432" y="6219125"/>
            <a:ext cx="3737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FFC000"/>
                </a:solidFill>
                <a:latin typeface="Comic Sans MS" panose="030F0702030302020204" pitchFamily="66" charset="0"/>
              </a:rPr>
              <a:t>Después de llegar  de la calle</a:t>
            </a:r>
            <a:endParaRPr lang="es-CL" dirty="0">
              <a:solidFill>
                <a:srgbClr val="FFC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09B1F8B-57A3-4ED0-A327-49D746722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388" y="1809446"/>
            <a:ext cx="4571558" cy="420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780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uadroTexto 25">
            <a:extLst>
              <a:ext uri="{FF2B5EF4-FFF2-40B4-BE49-F238E27FC236}">
                <a16:creationId xmlns:a16="http://schemas.microsoft.com/office/drawing/2014/main" id="{0CEAAE88-36A9-4EAB-85A9-B0299AD36849}"/>
              </a:ext>
            </a:extLst>
          </p:cNvPr>
          <p:cNvSpPr txBox="1"/>
          <p:nvPr/>
        </p:nvSpPr>
        <p:spPr>
          <a:xfrm>
            <a:off x="1004869" y="512331"/>
            <a:ext cx="8238521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+mj-cs"/>
              </a:rPr>
              <a:t>LAVADO CORRECTO DE LAS MANOS</a:t>
            </a:r>
            <a:endParaRPr lang="en-US" sz="3200" b="1" kern="1200" dirty="0">
              <a:solidFill>
                <a:srgbClr val="0070C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7918A9E-092A-4C4D-B458-C54FA66DB71C}"/>
              </a:ext>
            </a:extLst>
          </p:cNvPr>
          <p:cNvSpPr txBox="1"/>
          <p:nvPr/>
        </p:nvSpPr>
        <p:spPr>
          <a:xfrm>
            <a:off x="2971913" y="1239563"/>
            <a:ext cx="4044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B0F0"/>
                </a:solidFill>
                <a:latin typeface="Comic Sans MS" panose="030F0702030302020204" pitchFamily="66" charset="0"/>
              </a:rPr>
              <a:t>¿Cuándo debo lavarme las manos?</a:t>
            </a:r>
            <a:endParaRPr lang="es-CL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2C88423-B393-4CD7-998D-CEEF3943AA4B}"/>
              </a:ext>
            </a:extLst>
          </p:cNvPr>
          <p:cNvSpPr txBox="1"/>
          <p:nvPr/>
        </p:nvSpPr>
        <p:spPr>
          <a:xfrm>
            <a:off x="3649292" y="6219125"/>
            <a:ext cx="3212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FFC000"/>
                </a:solidFill>
                <a:latin typeface="Comic Sans MS" panose="030F0702030302020204" pitchFamily="66" charset="0"/>
              </a:rPr>
              <a:t>Antes y después de comer</a:t>
            </a:r>
            <a:endParaRPr lang="es-CL" dirty="0">
              <a:solidFill>
                <a:srgbClr val="FFC000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E3821F9-EEA3-422C-B812-5AB8BA1EA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656" y="1928857"/>
            <a:ext cx="4311057" cy="416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395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5382</TotalTime>
  <Words>606</Words>
  <Application>Microsoft Office PowerPoint</Application>
  <PresentationFormat>Panorámica</PresentationFormat>
  <Paragraphs>140</Paragraphs>
  <Slides>40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Comic Sans MS</vt:lpstr>
      <vt:lpstr>Impact</vt:lpstr>
      <vt:lpstr>汉仪夏日体W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¿Qué número falta para completar la serie?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Gallardo Estay Carlos</dc:creator>
  <cp:lastModifiedBy>nataly diaz tapia</cp:lastModifiedBy>
  <cp:revision>290</cp:revision>
  <dcterms:created xsi:type="dcterms:W3CDTF">2020-07-24T18:04:44Z</dcterms:created>
  <dcterms:modified xsi:type="dcterms:W3CDTF">2021-04-13T18:57:32Z</dcterms:modified>
</cp:coreProperties>
</file>