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56" r:id="rId2"/>
    <p:sldId id="259" r:id="rId3"/>
    <p:sldId id="309" r:id="rId4"/>
    <p:sldId id="310" r:id="rId5"/>
    <p:sldId id="258" r:id="rId6"/>
    <p:sldId id="314" r:id="rId7"/>
    <p:sldId id="262" r:id="rId8"/>
    <p:sldId id="315" r:id="rId9"/>
    <p:sldId id="316" r:id="rId10"/>
    <p:sldId id="317" r:id="rId11"/>
    <p:sldId id="265" r:id="rId12"/>
    <p:sldId id="266" r:id="rId13"/>
    <p:sldId id="289" r:id="rId14"/>
    <p:sldId id="290" r:id="rId15"/>
  </p:sldIdLst>
  <p:sldSz cx="9144000" cy="5143500" type="screen16x9"/>
  <p:notesSz cx="6858000" cy="9144000"/>
  <p:embeddedFontLst>
    <p:embeddedFont>
      <p:font typeface="Gochi Hand" panose="020B0604020202020204" charset="0"/>
      <p:regular r:id="rId17"/>
    </p:embeddedFont>
    <p:embeddedFont>
      <p:font typeface="Levenim MT" panose="02010502060101010101" pitchFamily="2" charset="-79"/>
      <p:regular r:id="rId18"/>
      <p:bold r:id="rId19"/>
    </p:embeddedFont>
    <p:embeddedFont>
      <p:font typeface="Passion One" panose="020B0604020202020204" charset="0"/>
      <p:regular r:id="rId20"/>
      <p:bold r:id="rId21"/>
    </p:embeddedFont>
    <p:embeddedFont>
      <p:font typeface="Short Stack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ustina Jelves" initials="AJ" lastIdx="1" clrIdx="0">
    <p:extLst>
      <p:ext uri="{19B8F6BF-5375-455C-9EA6-DF929625EA0E}">
        <p15:presenceInfo xmlns:p15="http://schemas.microsoft.com/office/powerpoint/2012/main" userId="836c37d3514f1c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9A9CF6-B3C3-476A-A986-70CA50A378AC}">
  <a:tblStyle styleId="{5D9A9CF6-B3C3-476A-A986-70CA50A378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1" name="Google Shape;6081;ga8fe4d469d_0_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2" name="Google Shape;6082;ga8fe4d469d_0_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81bce59aa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81bce59aa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773b3767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773b3767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773b3767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773b3767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a81bce59aa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a81bce59aa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b1a7517edc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gb1a7517edc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0" name="Google Shape;5780;gb1a7517edc_0_3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1" name="Google Shape;5781;gb1a7517edc_0_3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28650" y="923324"/>
            <a:ext cx="4486500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86750" y="2412091"/>
            <a:ext cx="357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6105950" y="3080422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0387" y="358121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557240" flipH="1">
            <a:off x="-1165805" y="-1237607"/>
            <a:ext cx="3771606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8557240">
            <a:off x="6147670" y="-1561457"/>
            <a:ext cx="3771606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6" name="Google Shape;16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oogle Shape;37;p2"/>
          <p:cNvGrpSpPr/>
          <p:nvPr/>
        </p:nvGrpSpPr>
        <p:grpSpPr>
          <a:xfrm rot="674348">
            <a:off x="7738835" y="-203652"/>
            <a:ext cx="1991955" cy="975632"/>
            <a:chOff x="948069" y="3807536"/>
            <a:chExt cx="1992000" cy="975654"/>
          </a:xfrm>
        </p:grpSpPr>
        <p:sp>
          <p:nvSpPr>
            <p:cNvPr id="38" name="Google Shape;38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8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4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2" y="4364623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_1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0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" name="Google Shape;673;p20"/>
          <p:cNvGrpSpPr/>
          <p:nvPr/>
        </p:nvGrpSpPr>
        <p:grpSpPr>
          <a:xfrm rot="-10285502">
            <a:off x="7608264" y="72252"/>
            <a:ext cx="1763361" cy="1201866"/>
            <a:chOff x="1176669" y="3655136"/>
            <a:chExt cx="1763400" cy="1201893"/>
          </a:xfrm>
        </p:grpSpPr>
        <p:sp>
          <p:nvSpPr>
            <p:cNvPr id="674" name="Google Shape;674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20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678" name="Google Shape;678;p20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5" name="Google Shape;695;p20"/>
          <p:cNvGrpSpPr/>
          <p:nvPr/>
        </p:nvGrpSpPr>
        <p:grpSpPr>
          <a:xfrm rot="-10285502">
            <a:off x="8182167" y="-114827"/>
            <a:ext cx="1693633" cy="721855"/>
            <a:chOff x="1246399" y="4061320"/>
            <a:chExt cx="1693670" cy="721871"/>
          </a:xfrm>
        </p:grpSpPr>
        <p:sp>
          <p:nvSpPr>
            <p:cNvPr id="696" name="Google Shape;696;p2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20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700" name="Google Shape;700;p20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6_1_1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21"/>
          <p:cNvSpPr/>
          <p:nvPr/>
        </p:nvSpPr>
        <p:spPr>
          <a:xfrm rot="10800000">
            <a:off x="7307167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1"/>
          <p:cNvSpPr/>
          <p:nvPr/>
        </p:nvSpPr>
        <p:spPr>
          <a:xfrm>
            <a:off x="-1671633" y="37545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bg>
      <p:bgPr>
        <a:solidFill>
          <a:schemeClr val="dk2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/>
          <p:nvPr/>
        </p:nvSpPr>
        <p:spPr>
          <a:xfrm>
            <a:off x="720000" y="539550"/>
            <a:ext cx="7704000" cy="4064400"/>
          </a:xfrm>
          <a:prstGeom prst="roundRect">
            <a:avLst>
              <a:gd name="adj" fmla="val 86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5"/>
          <p:cNvSpPr txBox="1">
            <a:spLocks noGrp="1"/>
          </p:cNvSpPr>
          <p:nvPr>
            <p:ph type="title"/>
          </p:nvPr>
        </p:nvSpPr>
        <p:spPr>
          <a:xfrm>
            <a:off x="2206500" y="1045600"/>
            <a:ext cx="47310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8" name="Google Shape;308;p15"/>
          <p:cNvSpPr txBox="1">
            <a:spLocks noGrp="1"/>
          </p:cNvSpPr>
          <p:nvPr>
            <p:ph type="subTitle" idx="1"/>
          </p:nvPr>
        </p:nvSpPr>
        <p:spPr>
          <a:xfrm>
            <a:off x="2422500" y="2040350"/>
            <a:ext cx="4299000" cy="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09" name="Google Shape;309;p15"/>
          <p:cNvGrpSpPr/>
          <p:nvPr/>
        </p:nvGrpSpPr>
        <p:grpSpPr>
          <a:xfrm>
            <a:off x="274969" y="92145"/>
            <a:ext cx="2396840" cy="2067058"/>
            <a:chOff x="274969" y="92145"/>
            <a:chExt cx="2396840" cy="2067058"/>
          </a:xfrm>
        </p:grpSpPr>
        <p:sp>
          <p:nvSpPr>
            <p:cNvPr id="310" name="Google Shape;310;p15"/>
            <p:cNvSpPr/>
            <p:nvPr/>
          </p:nvSpPr>
          <p:spPr>
            <a:xfrm flipH="1">
              <a:off x="1948515" y="92145"/>
              <a:ext cx="291392" cy="307832"/>
            </a:xfrm>
            <a:custGeom>
              <a:avLst/>
              <a:gdLst/>
              <a:ahLst/>
              <a:cxnLst/>
              <a:rect l="l" t="t" r="r" b="b"/>
              <a:pathLst>
                <a:path w="9004" h="9512" extrusionOk="0">
                  <a:moveTo>
                    <a:pt x="3157" y="1"/>
                  </a:moveTo>
                  <a:cubicBezTo>
                    <a:pt x="2972" y="1"/>
                    <a:pt x="2783" y="96"/>
                    <a:pt x="2673" y="288"/>
                  </a:cubicBezTo>
                  <a:cubicBezTo>
                    <a:pt x="2392" y="851"/>
                    <a:pt x="2580" y="3570"/>
                    <a:pt x="2673" y="4414"/>
                  </a:cubicBezTo>
                  <a:cubicBezTo>
                    <a:pt x="1970" y="4789"/>
                    <a:pt x="1267" y="5118"/>
                    <a:pt x="563" y="5399"/>
                  </a:cubicBezTo>
                  <a:cubicBezTo>
                    <a:pt x="1" y="5727"/>
                    <a:pt x="94" y="6524"/>
                    <a:pt x="704" y="6665"/>
                  </a:cubicBezTo>
                  <a:cubicBezTo>
                    <a:pt x="1139" y="6723"/>
                    <a:pt x="1591" y="6763"/>
                    <a:pt x="2040" y="6763"/>
                  </a:cubicBezTo>
                  <a:cubicBezTo>
                    <a:pt x="2317" y="6763"/>
                    <a:pt x="2592" y="6748"/>
                    <a:pt x="2861" y="6712"/>
                  </a:cubicBezTo>
                  <a:lnTo>
                    <a:pt x="2861" y="6712"/>
                  </a:lnTo>
                  <a:cubicBezTo>
                    <a:pt x="2861" y="6993"/>
                    <a:pt x="2861" y="7321"/>
                    <a:pt x="2814" y="7603"/>
                  </a:cubicBezTo>
                  <a:cubicBezTo>
                    <a:pt x="2720" y="8400"/>
                    <a:pt x="2673" y="9197"/>
                    <a:pt x="3564" y="9478"/>
                  </a:cubicBezTo>
                  <a:cubicBezTo>
                    <a:pt x="3636" y="9501"/>
                    <a:pt x="3705" y="9511"/>
                    <a:pt x="3771" y="9511"/>
                  </a:cubicBezTo>
                  <a:cubicBezTo>
                    <a:pt x="4393" y="9511"/>
                    <a:pt x="4755" y="8589"/>
                    <a:pt x="4924" y="8165"/>
                  </a:cubicBezTo>
                  <a:cubicBezTo>
                    <a:pt x="5065" y="7790"/>
                    <a:pt x="5205" y="7368"/>
                    <a:pt x="5346" y="6993"/>
                  </a:cubicBezTo>
                  <a:lnTo>
                    <a:pt x="5721" y="7087"/>
                  </a:lnTo>
                  <a:cubicBezTo>
                    <a:pt x="6257" y="7206"/>
                    <a:pt x="7057" y="7457"/>
                    <a:pt x="7761" y="7457"/>
                  </a:cubicBezTo>
                  <a:cubicBezTo>
                    <a:pt x="8167" y="7457"/>
                    <a:pt x="8542" y="7374"/>
                    <a:pt x="8816" y="7134"/>
                  </a:cubicBezTo>
                  <a:cubicBezTo>
                    <a:pt x="9004" y="6899"/>
                    <a:pt x="9004" y="6571"/>
                    <a:pt x="8816" y="6337"/>
                  </a:cubicBezTo>
                  <a:cubicBezTo>
                    <a:pt x="8441" y="5962"/>
                    <a:pt x="8019" y="5633"/>
                    <a:pt x="7550" y="5352"/>
                  </a:cubicBezTo>
                  <a:cubicBezTo>
                    <a:pt x="7128" y="5024"/>
                    <a:pt x="6706" y="4696"/>
                    <a:pt x="6378" y="4274"/>
                  </a:cubicBezTo>
                  <a:cubicBezTo>
                    <a:pt x="6659" y="3570"/>
                    <a:pt x="6987" y="2961"/>
                    <a:pt x="7362" y="2304"/>
                  </a:cubicBezTo>
                  <a:cubicBezTo>
                    <a:pt x="7627" y="1889"/>
                    <a:pt x="7313" y="1534"/>
                    <a:pt x="6937" y="1534"/>
                  </a:cubicBezTo>
                  <a:cubicBezTo>
                    <a:pt x="6845" y="1534"/>
                    <a:pt x="6750" y="1555"/>
                    <a:pt x="6659" y="1601"/>
                  </a:cubicBezTo>
                  <a:cubicBezTo>
                    <a:pt x="6096" y="1835"/>
                    <a:pt x="5581" y="2210"/>
                    <a:pt x="5159" y="2679"/>
                  </a:cubicBezTo>
                  <a:cubicBezTo>
                    <a:pt x="4643" y="1835"/>
                    <a:pt x="4268" y="804"/>
                    <a:pt x="3517" y="147"/>
                  </a:cubicBezTo>
                  <a:cubicBezTo>
                    <a:pt x="3420" y="49"/>
                    <a:pt x="3290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 flipH="1">
              <a:off x="2620191" y="287887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7" y="1"/>
                  </a:moveTo>
                  <a:cubicBezTo>
                    <a:pt x="0" y="94"/>
                    <a:pt x="0" y="1220"/>
                    <a:pt x="797" y="1314"/>
                  </a:cubicBezTo>
                  <a:cubicBezTo>
                    <a:pt x="1594" y="1220"/>
                    <a:pt x="1594" y="94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 flipH="1">
              <a:off x="2298194" y="704283"/>
              <a:ext cx="42524" cy="35696"/>
            </a:xfrm>
            <a:custGeom>
              <a:avLst/>
              <a:gdLst/>
              <a:ahLst/>
              <a:cxnLst/>
              <a:rect l="l" t="t" r="r" b="b"/>
              <a:pathLst>
                <a:path w="1314" h="1103" extrusionOk="0">
                  <a:moveTo>
                    <a:pt x="657" y="0"/>
                  </a:moveTo>
                  <a:cubicBezTo>
                    <a:pt x="235" y="0"/>
                    <a:pt x="0" y="422"/>
                    <a:pt x="188" y="797"/>
                  </a:cubicBezTo>
                  <a:cubicBezTo>
                    <a:pt x="235" y="797"/>
                    <a:pt x="235" y="844"/>
                    <a:pt x="282" y="891"/>
                  </a:cubicBezTo>
                  <a:cubicBezTo>
                    <a:pt x="375" y="1032"/>
                    <a:pt x="516" y="1102"/>
                    <a:pt x="657" y="1102"/>
                  </a:cubicBezTo>
                  <a:cubicBezTo>
                    <a:pt x="797" y="1102"/>
                    <a:pt x="938" y="1032"/>
                    <a:pt x="1032" y="891"/>
                  </a:cubicBezTo>
                  <a:lnTo>
                    <a:pt x="1126" y="797"/>
                  </a:lnTo>
                  <a:cubicBezTo>
                    <a:pt x="1313" y="422"/>
                    <a:pt x="1079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 flipH="1">
              <a:off x="301921" y="2116679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 flipH="1">
              <a:off x="274969" y="330398"/>
              <a:ext cx="1529209" cy="952773"/>
            </a:xfrm>
            <a:custGeom>
              <a:avLst/>
              <a:gdLst/>
              <a:ahLst/>
              <a:cxnLst/>
              <a:rect l="l" t="t" r="r" b="b"/>
              <a:pathLst>
                <a:path w="38123" h="23754" extrusionOk="0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 flipH="1">
              <a:off x="361462" y="1495432"/>
              <a:ext cx="222427" cy="235631"/>
            </a:xfrm>
            <a:custGeom>
              <a:avLst/>
              <a:gdLst/>
              <a:ahLst/>
              <a:cxnLst/>
              <a:rect l="l" t="t" r="r" b="b"/>
              <a:pathLst>
                <a:path w="6873" h="7281" extrusionOk="0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15"/>
          <p:cNvGrpSpPr/>
          <p:nvPr/>
        </p:nvGrpSpPr>
        <p:grpSpPr>
          <a:xfrm rot="10800000" flipH="1">
            <a:off x="6708256" y="3370878"/>
            <a:ext cx="2435750" cy="1887880"/>
            <a:chOff x="6708256" y="-134336"/>
            <a:chExt cx="2435750" cy="1887880"/>
          </a:xfrm>
        </p:grpSpPr>
        <p:sp>
          <p:nvSpPr>
            <p:cNvPr id="317" name="Google Shape;317;p15"/>
            <p:cNvSpPr/>
            <p:nvPr/>
          </p:nvSpPr>
          <p:spPr>
            <a:xfrm rot="-5400000">
              <a:off x="7647451" y="-282228"/>
              <a:ext cx="1348664" cy="1644448"/>
            </a:xfrm>
            <a:custGeom>
              <a:avLst/>
              <a:gdLst/>
              <a:ahLst/>
              <a:cxnLst/>
              <a:rect l="l" t="t" r="r" b="b"/>
              <a:pathLst>
                <a:path w="39231" h="47835" extrusionOk="0">
                  <a:moveTo>
                    <a:pt x="10738" y="0"/>
                  </a:moveTo>
                  <a:cubicBezTo>
                    <a:pt x="8394" y="0"/>
                    <a:pt x="7268" y="3095"/>
                    <a:pt x="7221" y="4924"/>
                  </a:cubicBezTo>
                  <a:cubicBezTo>
                    <a:pt x="7128" y="8206"/>
                    <a:pt x="7550" y="11770"/>
                    <a:pt x="9191" y="14677"/>
                  </a:cubicBezTo>
                  <a:cubicBezTo>
                    <a:pt x="8581" y="14114"/>
                    <a:pt x="8019" y="13645"/>
                    <a:pt x="7644" y="13317"/>
                  </a:cubicBezTo>
                  <a:cubicBezTo>
                    <a:pt x="6566" y="12157"/>
                    <a:pt x="4684" y="10009"/>
                    <a:pt x="2805" y="10009"/>
                  </a:cubicBezTo>
                  <a:cubicBezTo>
                    <a:pt x="2557" y="10009"/>
                    <a:pt x="2309" y="10047"/>
                    <a:pt x="2064" y="10129"/>
                  </a:cubicBezTo>
                  <a:cubicBezTo>
                    <a:pt x="0" y="10879"/>
                    <a:pt x="1970" y="14161"/>
                    <a:pt x="2720" y="15099"/>
                  </a:cubicBezTo>
                  <a:cubicBezTo>
                    <a:pt x="4616" y="17503"/>
                    <a:pt x="7013" y="19133"/>
                    <a:pt x="10136" y="19133"/>
                  </a:cubicBezTo>
                  <a:cubicBezTo>
                    <a:pt x="10181" y="19133"/>
                    <a:pt x="10225" y="19132"/>
                    <a:pt x="10269" y="19132"/>
                  </a:cubicBezTo>
                  <a:cubicBezTo>
                    <a:pt x="10504" y="19132"/>
                    <a:pt x="10644" y="18991"/>
                    <a:pt x="10691" y="18803"/>
                  </a:cubicBezTo>
                  <a:lnTo>
                    <a:pt x="10738" y="18803"/>
                  </a:lnTo>
                  <a:cubicBezTo>
                    <a:pt x="11348" y="21148"/>
                    <a:pt x="12192" y="23399"/>
                    <a:pt x="13223" y="25602"/>
                  </a:cubicBezTo>
                  <a:cubicBezTo>
                    <a:pt x="12098" y="24618"/>
                    <a:pt x="10785" y="23868"/>
                    <a:pt x="9378" y="23352"/>
                  </a:cubicBezTo>
                  <a:cubicBezTo>
                    <a:pt x="8685" y="23130"/>
                    <a:pt x="7811" y="22859"/>
                    <a:pt x="6999" y="22859"/>
                  </a:cubicBezTo>
                  <a:cubicBezTo>
                    <a:pt x="6439" y="22859"/>
                    <a:pt x="5908" y="22988"/>
                    <a:pt x="5487" y="23352"/>
                  </a:cubicBezTo>
                  <a:cubicBezTo>
                    <a:pt x="4314" y="24430"/>
                    <a:pt x="5909" y="25931"/>
                    <a:pt x="6846" y="26306"/>
                  </a:cubicBezTo>
                  <a:cubicBezTo>
                    <a:pt x="7972" y="26681"/>
                    <a:pt x="9097" y="26915"/>
                    <a:pt x="10269" y="27009"/>
                  </a:cubicBezTo>
                  <a:cubicBezTo>
                    <a:pt x="11113" y="27115"/>
                    <a:pt x="11984" y="27167"/>
                    <a:pt x="12841" y="27167"/>
                  </a:cubicBezTo>
                  <a:cubicBezTo>
                    <a:pt x="13127" y="27167"/>
                    <a:pt x="13411" y="27162"/>
                    <a:pt x="13692" y="27150"/>
                  </a:cubicBezTo>
                  <a:lnTo>
                    <a:pt x="14208" y="27478"/>
                  </a:lnTo>
                  <a:lnTo>
                    <a:pt x="14255" y="27572"/>
                  </a:lnTo>
                  <a:cubicBezTo>
                    <a:pt x="14255" y="27666"/>
                    <a:pt x="14349" y="27759"/>
                    <a:pt x="14396" y="27853"/>
                  </a:cubicBezTo>
                  <a:cubicBezTo>
                    <a:pt x="15521" y="29823"/>
                    <a:pt x="16787" y="31698"/>
                    <a:pt x="18194" y="33480"/>
                  </a:cubicBezTo>
                  <a:lnTo>
                    <a:pt x="18522" y="33902"/>
                  </a:lnTo>
                  <a:cubicBezTo>
                    <a:pt x="16178" y="32917"/>
                    <a:pt x="14021" y="31839"/>
                    <a:pt x="11442" y="31651"/>
                  </a:cubicBezTo>
                  <a:cubicBezTo>
                    <a:pt x="11354" y="31643"/>
                    <a:pt x="11265" y="31639"/>
                    <a:pt x="11175" y="31639"/>
                  </a:cubicBezTo>
                  <a:cubicBezTo>
                    <a:pt x="9725" y="31639"/>
                    <a:pt x="8049" y="32691"/>
                    <a:pt x="8534" y="34324"/>
                  </a:cubicBezTo>
                  <a:cubicBezTo>
                    <a:pt x="8956" y="35918"/>
                    <a:pt x="11113" y="36715"/>
                    <a:pt x="12520" y="36903"/>
                  </a:cubicBezTo>
                  <a:cubicBezTo>
                    <a:pt x="13012" y="36948"/>
                    <a:pt x="13505" y="36970"/>
                    <a:pt x="13995" y="36970"/>
                  </a:cubicBezTo>
                  <a:cubicBezTo>
                    <a:pt x="16075" y="36970"/>
                    <a:pt x="18126" y="36565"/>
                    <a:pt x="20023" y="35731"/>
                  </a:cubicBezTo>
                  <a:cubicBezTo>
                    <a:pt x="20069" y="35918"/>
                    <a:pt x="20116" y="36153"/>
                    <a:pt x="20163" y="36340"/>
                  </a:cubicBezTo>
                  <a:cubicBezTo>
                    <a:pt x="20231" y="36543"/>
                    <a:pt x="20420" y="36697"/>
                    <a:pt x="20626" y="36697"/>
                  </a:cubicBezTo>
                  <a:cubicBezTo>
                    <a:pt x="20706" y="36697"/>
                    <a:pt x="20788" y="36674"/>
                    <a:pt x="20867" y="36622"/>
                  </a:cubicBezTo>
                  <a:cubicBezTo>
                    <a:pt x="22836" y="38826"/>
                    <a:pt x="24946" y="40842"/>
                    <a:pt x="27197" y="42717"/>
                  </a:cubicBezTo>
                  <a:lnTo>
                    <a:pt x="27337" y="42811"/>
                  </a:lnTo>
                  <a:cubicBezTo>
                    <a:pt x="24847" y="42100"/>
                    <a:pt x="22483" y="41304"/>
                    <a:pt x="19885" y="41304"/>
                  </a:cubicBezTo>
                  <a:cubicBezTo>
                    <a:pt x="19744" y="41304"/>
                    <a:pt x="19602" y="41306"/>
                    <a:pt x="19460" y="41311"/>
                  </a:cubicBezTo>
                  <a:cubicBezTo>
                    <a:pt x="18522" y="41358"/>
                    <a:pt x="16131" y="42014"/>
                    <a:pt x="16553" y="43421"/>
                  </a:cubicBezTo>
                  <a:cubicBezTo>
                    <a:pt x="16975" y="45062"/>
                    <a:pt x="19413" y="45343"/>
                    <a:pt x="20820" y="45437"/>
                  </a:cubicBezTo>
                  <a:cubicBezTo>
                    <a:pt x="21046" y="45454"/>
                    <a:pt x="21275" y="45461"/>
                    <a:pt x="21507" y="45461"/>
                  </a:cubicBezTo>
                  <a:cubicBezTo>
                    <a:pt x="23920" y="45461"/>
                    <a:pt x="26613" y="44617"/>
                    <a:pt x="28838" y="43890"/>
                  </a:cubicBezTo>
                  <a:cubicBezTo>
                    <a:pt x="31886" y="46000"/>
                    <a:pt x="35168" y="47125"/>
                    <a:pt x="38966" y="47829"/>
                  </a:cubicBezTo>
                  <a:cubicBezTo>
                    <a:pt x="38979" y="47833"/>
                    <a:pt x="38991" y="47835"/>
                    <a:pt x="39003" y="47835"/>
                  </a:cubicBezTo>
                  <a:cubicBezTo>
                    <a:pt x="39129" y="47835"/>
                    <a:pt x="39231" y="47628"/>
                    <a:pt x="39060" y="47500"/>
                  </a:cubicBezTo>
                  <a:cubicBezTo>
                    <a:pt x="35684" y="45859"/>
                    <a:pt x="32308" y="44640"/>
                    <a:pt x="29307" y="42436"/>
                  </a:cubicBezTo>
                  <a:cubicBezTo>
                    <a:pt x="29494" y="42061"/>
                    <a:pt x="29682" y="41639"/>
                    <a:pt x="29776" y="41217"/>
                  </a:cubicBezTo>
                  <a:cubicBezTo>
                    <a:pt x="29963" y="40326"/>
                    <a:pt x="30010" y="39435"/>
                    <a:pt x="30151" y="38591"/>
                  </a:cubicBezTo>
                  <a:cubicBezTo>
                    <a:pt x="30479" y="37138"/>
                    <a:pt x="30667" y="35684"/>
                    <a:pt x="30714" y="34230"/>
                  </a:cubicBezTo>
                  <a:cubicBezTo>
                    <a:pt x="30753" y="33243"/>
                    <a:pt x="30527" y="31391"/>
                    <a:pt x="29390" y="31391"/>
                  </a:cubicBezTo>
                  <a:cubicBezTo>
                    <a:pt x="29177" y="31391"/>
                    <a:pt x="28932" y="31456"/>
                    <a:pt x="28650" y="31604"/>
                  </a:cubicBezTo>
                  <a:cubicBezTo>
                    <a:pt x="27431" y="32261"/>
                    <a:pt x="27103" y="34793"/>
                    <a:pt x="26869" y="36012"/>
                  </a:cubicBezTo>
                  <a:cubicBezTo>
                    <a:pt x="26540" y="37466"/>
                    <a:pt x="26540" y="38919"/>
                    <a:pt x="26822" y="40373"/>
                  </a:cubicBezTo>
                  <a:cubicBezTo>
                    <a:pt x="25274" y="38966"/>
                    <a:pt x="23868" y="37466"/>
                    <a:pt x="22414" y="35965"/>
                  </a:cubicBezTo>
                  <a:cubicBezTo>
                    <a:pt x="22883" y="35543"/>
                    <a:pt x="23211" y="34934"/>
                    <a:pt x="23305" y="34324"/>
                  </a:cubicBezTo>
                  <a:cubicBezTo>
                    <a:pt x="23633" y="33058"/>
                    <a:pt x="24149" y="31886"/>
                    <a:pt x="24477" y="30573"/>
                  </a:cubicBezTo>
                  <a:cubicBezTo>
                    <a:pt x="24805" y="29213"/>
                    <a:pt x="24993" y="26400"/>
                    <a:pt x="23258" y="25790"/>
                  </a:cubicBezTo>
                  <a:cubicBezTo>
                    <a:pt x="23146" y="25751"/>
                    <a:pt x="23036" y="25734"/>
                    <a:pt x="22928" y="25734"/>
                  </a:cubicBezTo>
                  <a:cubicBezTo>
                    <a:pt x="21726" y="25734"/>
                    <a:pt x="20789" y="27970"/>
                    <a:pt x="20445" y="28744"/>
                  </a:cubicBezTo>
                  <a:cubicBezTo>
                    <a:pt x="19882" y="30057"/>
                    <a:pt x="19647" y="31511"/>
                    <a:pt x="19694" y="33011"/>
                  </a:cubicBezTo>
                  <a:cubicBezTo>
                    <a:pt x="18194" y="31323"/>
                    <a:pt x="16834" y="29494"/>
                    <a:pt x="15662" y="27525"/>
                  </a:cubicBezTo>
                  <a:cubicBezTo>
                    <a:pt x="17022" y="26869"/>
                    <a:pt x="17772" y="25227"/>
                    <a:pt x="18522" y="23914"/>
                  </a:cubicBezTo>
                  <a:cubicBezTo>
                    <a:pt x="19319" y="22602"/>
                    <a:pt x="20585" y="20445"/>
                    <a:pt x="20304" y="18850"/>
                  </a:cubicBezTo>
                  <a:cubicBezTo>
                    <a:pt x="20160" y="18114"/>
                    <a:pt x="19841" y="17848"/>
                    <a:pt x="19454" y="17848"/>
                  </a:cubicBezTo>
                  <a:cubicBezTo>
                    <a:pt x="18706" y="17848"/>
                    <a:pt x="17703" y="18841"/>
                    <a:pt x="17209" y="19366"/>
                  </a:cubicBezTo>
                  <a:cubicBezTo>
                    <a:pt x="15568" y="21054"/>
                    <a:pt x="14630" y="23305"/>
                    <a:pt x="14583" y="25696"/>
                  </a:cubicBezTo>
                  <a:cubicBezTo>
                    <a:pt x="13411" y="23492"/>
                    <a:pt x="12473" y="21148"/>
                    <a:pt x="11770" y="18803"/>
                  </a:cubicBezTo>
                  <a:lnTo>
                    <a:pt x="11911" y="18803"/>
                  </a:lnTo>
                  <a:cubicBezTo>
                    <a:pt x="13927" y="18803"/>
                    <a:pt x="15427" y="15802"/>
                    <a:pt x="16412" y="14349"/>
                  </a:cubicBezTo>
                  <a:cubicBezTo>
                    <a:pt x="17256" y="13083"/>
                    <a:pt x="18757" y="10644"/>
                    <a:pt x="17256" y="9191"/>
                  </a:cubicBezTo>
                  <a:cubicBezTo>
                    <a:pt x="16985" y="8920"/>
                    <a:pt x="16692" y="8809"/>
                    <a:pt x="16390" y="8809"/>
                  </a:cubicBezTo>
                  <a:cubicBezTo>
                    <a:pt x="15331" y="8809"/>
                    <a:pt x="14172" y="10175"/>
                    <a:pt x="13552" y="10832"/>
                  </a:cubicBezTo>
                  <a:cubicBezTo>
                    <a:pt x="12286" y="12333"/>
                    <a:pt x="11395" y="14208"/>
                    <a:pt x="11113" y="16178"/>
                  </a:cubicBezTo>
                  <a:cubicBezTo>
                    <a:pt x="10973" y="15521"/>
                    <a:pt x="10879" y="14865"/>
                    <a:pt x="10738" y="14208"/>
                  </a:cubicBezTo>
                  <a:cubicBezTo>
                    <a:pt x="11770" y="10269"/>
                    <a:pt x="14021" y="0"/>
                    <a:pt x="10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15"/>
            <p:cNvGrpSpPr/>
            <p:nvPr/>
          </p:nvGrpSpPr>
          <p:grpSpPr>
            <a:xfrm>
              <a:off x="6708256" y="348486"/>
              <a:ext cx="378840" cy="383034"/>
              <a:chOff x="922081" y="1882348"/>
              <a:chExt cx="378840" cy="383034"/>
            </a:xfrm>
          </p:grpSpPr>
          <p:sp>
            <p:nvSpPr>
              <p:cNvPr id="319" name="Google Shape;319;p15"/>
              <p:cNvSpPr/>
              <p:nvPr/>
            </p:nvSpPr>
            <p:spPr>
              <a:xfrm>
                <a:off x="922081" y="1882348"/>
                <a:ext cx="378840" cy="383034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11142" extrusionOk="0">
                    <a:moveTo>
                      <a:pt x="8158" y="1"/>
                    </a:moveTo>
                    <a:cubicBezTo>
                      <a:pt x="8034" y="1"/>
                      <a:pt x="7909" y="12"/>
                      <a:pt x="7784" y="34"/>
                    </a:cubicBezTo>
                    <a:cubicBezTo>
                      <a:pt x="6940" y="269"/>
                      <a:pt x="6284" y="878"/>
                      <a:pt x="6049" y="1675"/>
                    </a:cubicBezTo>
                    <a:cubicBezTo>
                      <a:pt x="5346" y="972"/>
                      <a:pt x="4737" y="269"/>
                      <a:pt x="3705" y="81"/>
                    </a:cubicBezTo>
                    <a:cubicBezTo>
                      <a:pt x="3551" y="50"/>
                      <a:pt x="3388" y="35"/>
                      <a:pt x="3222" y="35"/>
                    </a:cubicBezTo>
                    <a:cubicBezTo>
                      <a:pt x="2377" y="35"/>
                      <a:pt x="1455" y="438"/>
                      <a:pt x="1220" y="1300"/>
                    </a:cubicBezTo>
                    <a:cubicBezTo>
                      <a:pt x="845" y="2848"/>
                      <a:pt x="1642" y="4442"/>
                      <a:pt x="2814" y="5520"/>
                    </a:cubicBezTo>
                    <a:cubicBezTo>
                      <a:pt x="2580" y="5661"/>
                      <a:pt x="2392" y="5849"/>
                      <a:pt x="2158" y="6036"/>
                    </a:cubicBezTo>
                    <a:cubicBezTo>
                      <a:pt x="1360" y="6740"/>
                      <a:pt x="1" y="8568"/>
                      <a:pt x="282" y="9741"/>
                    </a:cubicBezTo>
                    <a:cubicBezTo>
                      <a:pt x="472" y="10583"/>
                      <a:pt x="1024" y="10890"/>
                      <a:pt x="1674" y="10890"/>
                    </a:cubicBezTo>
                    <a:cubicBezTo>
                      <a:pt x="2145" y="10890"/>
                      <a:pt x="2669" y="10728"/>
                      <a:pt x="3142" y="10491"/>
                    </a:cubicBezTo>
                    <a:cubicBezTo>
                      <a:pt x="3986" y="10022"/>
                      <a:pt x="4690" y="9365"/>
                      <a:pt x="5205" y="8615"/>
                    </a:cubicBezTo>
                    <a:cubicBezTo>
                      <a:pt x="5393" y="9506"/>
                      <a:pt x="5909" y="10303"/>
                      <a:pt x="6706" y="10772"/>
                    </a:cubicBezTo>
                    <a:cubicBezTo>
                      <a:pt x="7133" y="11028"/>
                      <a:pt x="7534" y="11142"/>
                      <a:pt x="7909" y="11142"/>
                    </a:cubicBezTo>
                    <a:cubicBezTo>
                      <a:pt x="8770" y="11142"/>
                      <a:pt x="9494" y="10543"/>
                      <a:pt x="10082" y="9694"/>
                    </a:cubicBezTo>
                    <a:cubicBezTo>
                      <a:pt x="11020" y="8334"/>
                      <a:pt x="10785" y="6458"/>
                      <a:pt x="9566" y="5380"/>
                    </a:cubicBezTo>
                    <a:cubicBezTo>
                      <a:pt x="9426" y="5239"/>
                      <a:pt x="9238" y="5098"/>
                      <a:pt x="9097" y="4911"/>
                    </a:cubicBezTo>
                    <a:cubicBezTo>
                      <a:pt x="9894" y="3973"/>
                      <a:pt x="10551" y="2754"/>
                      <a:pt x="10176" y="1488"/>
                    </a:cubicBezTo>
                    <a:cubicBezTo>
                      <a:pt x="9887" y="581"/>
                      <a:pt x="9056" y="1"/>
                      <a:pt x="8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5"/>
              <p:cNvSpPr/>
              <p:nvPr/>
            </p:nvSpPr>
            <p:spPr>
              <a:xfrm>
                <a:off x="1078428" y="2006312"/>
                <a:ext cx="100795" cy="107361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3123" extrusionOk="0">
                    <a:moveTo>
                      <a:pt x="1510" y="0"/>
                    </a:moveTo>
                    <a:cubicBezTo>
                      <a:pt x="1285" y="0"/>
                      <a:pt x="1057" y="57"/>
                      <a:pt x="845" y="180"/>
                    </a:cubicBezTo>
                    <a:cubicBezTo>
                      <a:pt x="657" y="273"/>
                      <a:pt x="517" y="414"/>
                      <a:pt x="423" y="602"/>
                    </a:cubicBezTo>
                    <a:cubicBezTo>
                      <a:pt x="95" y="883"/>
                      <a:pt x="1" y="1352"/>
                      <a:pt x="142" y="1774"/>
                    </a:cubicBezTo>
                    <a:cubicBezTo>
                      <a:pt x="165" y="2676"/>
                      <a:pt x="851" y="3122"/>
                      <a:pt x="1533" y="3122"/>
                    </a:cubicBezTo>
                    <a:cubicBezTo>
                      <a:pt x="2234" y="3122"/>
                      <a:pt x="2932" y="2653"/>
                      <a:pt x="2908" y="1727"/>
                    </a:cubicBezTo>
                    <a:lnTo>
                      <a:pt x="2908" y="1399"/>
                    </a:lnTo>
                    <a:cubicBezTo>
                      <a:pt x="2908" y="577"/>
                      <a:pt x="2228" y="0"/>
                      <a:pt x="1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1" name="Google Shape;321;p15"/>
            <p:cNvSpPr/>
            <p:nvPr/>
          </p:nvSpPr>
          <p:spPr>
            <a:xfrm rot="5400000">
              <a:off x="7204768" y="1122152"/>
              <a:ext cx="81883" cy="63003"/>
            </a:xfrm>
            <a:custGeom>
              <a:avLst/>
              <a:gdLst/>
              <a:ahLst/>
              <a:cxnLst/>
              <a:rect l="l" t="t" r="r" b="b"/>
              <a:pathLst>
                <a:path w="2355" h="1812" extrusionOk="0">
                  <a:moveTo>
                    <a:pt x="1159" y="1"/>
                  </a:moveTo>
                  <a:cubicBezTo>
                    <a:pt x="0" y="1"/>
                    <a:pt x="0" y="1812"/>
                    <a:pt x="1159" y="1812"/>
                  </a:cubicBezTo>
                  <a:cubicBezTo>
                    <a:pt x="2318" y="1812"/>
                    <a:pt x="2354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 rot="-5400000" flipH="1">
              <a:off x="8724677" y="1572775"/>
              <a:ext cx="181395" cy="180143"/>
            </a:xfrm>
            <a:custGeom>
              <a:avLst/>
              <a:gdLst/>
              <a:ahLst/>
              <a:cxnLst/>
              <a:rect l="l" t="t" r="r" b="b"/>
              <a:pathLst>
                <a:path w="5217" h="5181" extrusionOk="0">
                  <a:moveTo>
                    <a:pt x="2608" y="1"/>
                  </a:moveTo>
                  <a:cubicBezTo>
                    <a:pt x="1159" y="1"/>
                    <a:pt x="0" y="1160"/>
                    <a:pt x="0" y="2608"/>
                  </a:cubicBezTo>
                  <a:cubicBezTo>
                    <a:pt x="0" y="4021"/>
                    <a:pt x="1159" y="5180"/>
                    <a:pt x="2608" y="5180"/>
                  </a:cubicBezTo>
                  <a:cubicBezTo>
                    <a:pt x="4057" y="5180"/>
                    <a:pt x="5216" y="4021"/>
                    <a:pt x="5216" y="2608"/>
                  </a:cubicBezTo>
                  <a:cubicBezTo>
                    <a:pt x="5216" y="1160"/>
                    <a:pt x="4057" y="1"/>
                    <a:pt x="2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 rot="-5400000" flipH="1">
              <a:off x="7734259" y="1453141"/>
              <a:ext cx="80632" cy="63003"/>
            </a:xfrm>
            <a:custGeom>
              <a:avLst/>
              <a:gdLst/>
              <a:ahLst/>
              <a:cxnLst/>
              <a:rect l="l" t="t" r="r" b="b"/>
              <a:pathLst>
                <a:path w="2319" h="1812" extrusionOk="0">
                  <a:moveTo>
                    <a:pt x="1160" y="1"/>
                  </a:moveTo>
                  <a:cubicBezTo>
                    <a:pt x="1" y="1"/>
                    <a:pt x="1" y="1812"/>
                    <a:pt x="1160" y="1812"/>
                  </a:cubicBezTo>
                  <a:cubicBezTo>
                    <a:pt x="2319" y="1812"/>
                    <a:pt x="2319" y="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782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7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8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12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88" y="4364623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0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 txBox="1">
            <a:spLocks noGrp="1"/>
          </p:cNvSpPr>
          <p:nvPr>
            <p:ph type="title"/>
          </p:nvPr>
        </p:nvSpPr>
        <p:spPr>
          <a:xfrm>
            <a:off x="720000" y="1321550"/>
            <a:ext cx="3342300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subTitle" idx="1"/>
          </p:nvPr>
        </p:nvSpPr>
        <p:spPr>
          <a:xfrm>
            <a:off x="720000" y="2524438"/>
            <a:ext cx="37092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9" name="Google Shape;309;p9"/>
          <p:cNvGrpSpPr/>
          <p:nvPr/>
        </p:nvGrpSpPr>
        <p:grpSpPr>
          <a:xfrm>
            <a:off x="-1265007" y="-2217891"/>
            <a:ext cx="3970010" cy="3563243"/>
            <a:chOff x="-1265007" y="-2217891"/>
            <a:chExt cx="3970010" cy="3563243"/>
          </a:xfrm>
        </p:grpSpPr>
        <p:sp>
          <p:nvSpPr>
            <p:cNvPr id="310" name="Google Shape;310;p9"/>
            <p:cNvSpPr/>
            <p:nvPr/>
          </p:nvSpPr>
          <p:spPr>
            <a:xfrm rot="8557240" flipH="1">
              <a:off x="-1165805" y="-123760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p9"/>
            <p:cNvGrpSpPr/>
            <p:nvPr/>
          </p:nvGrpSpPr>
          <p:grpSpPr>
            <a:xfrm rot="10285502" flipH="1">
              <a:off x="-116652" y="70515"/>
              <a:ext cx="1604775" cy="724527"/>
              <a:chOff x="1246399" y="4061320"/>
              <a:chExt cx="1604810" cy="724543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5" name="Google Shape;315;p9"/>
              <p:cNvGrpSpPr/>
              <p:nvPr/>
            </p:nvGrpSpPr>
            <p:grpSpPr>
              <a:xfrm>
                <a:off x="1314809" y="4061320"/>
                <a:ext cx="1536401" cy="724543"/>
                <a:chOff x="1314809" y="4061320"/>
                <a:chExt cx="1536401" cy="724543"/>
              </a:xfrm>
            </p:grpSpPr>
            <p:sp>
              <p:nvSpPr>
                <p:cNvPr id="316" name="Google Shape;316;p9"/>
                <p:cNvSpPr/>
                <p:nvPr/>
              </p:nvSpPr>
              <p:spPr>
                <a:xfrm>
                  <a:off x="1936278" y="4683429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>
                  <a:off x="1787606" y="4766407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>
                  <a:off x="2055149" y="4412659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>
                  <a:off x="1519347" y="4097662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9"/>
                <p:cNvSpPr/>
                <p:nvPr/>
              </p:nvSpPr>
              <p:spPr>
                <a:xfrm>
                  <a:off x="2061881" y="4370365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9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9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9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9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9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9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9"/>
                <p:cNvSpPr/>
                <p:nvPr/>
              </p:nvSpPr>
              <p:spPr>
                <a:xfrm>
                  <a:off x="1815612" y="4536929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9"/>
                <p:cNvSpPr/>
                <p:nvPr/>
              </p:nvSpPr>
              <p:spPr>
                <a:xfrm>
                  <a:off x="1793533" y="4505122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9"/>
                <p:cNvSpPr/>
                <p:nvPr/>
              </p:nvSpPr>
              <p:spPr>
                <a:xfrm>
                  <a:off x="2369943" y="4674833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9"/>
                <p:cNvSpPr/>
                <p:nvPr/>
              </p:nvSpPr>
              <p:spPr>
                <a:xfrm>
                  <a:off x="2297733" y="4699084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"/>
          <p:cNvSpPr/>
          <p:nvPr/>
        </p:nvSpPr>
        <p:spPr>
          <a:xfrm>
            <a:off x="-161925" y="-297650"/>
            <a:ext cx="4457651" cy="2659823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10"/>
          <p:cNvGrpSpPr/>
          <p:nvPr/>
        </p:nvGrpSpPr>
        <p:grpSpPr>
          <a:xfrm rot="10198406" flipH="1">
            <a:off x="2552199" y="1183237"/>
            <a:ext cx="1693623" cy="721851"/>
            <a:chOff x="1246399" y="4061320"/>
            <a:chExt cx="1693670" cy="721871"/>
          </a:xfrm>
        </p:grpSpPr>
        <p:sp>
          <p:nvSpPr>
            <p:cNvPr id="336" name="Google Shape;336;p10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9" name="Google Shape;339;p10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340" name="Google Shape;340;p10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0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0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0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0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0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0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0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0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0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0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0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0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0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0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0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0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7" name="Google Shape;357;p10"/>
          <p:cNvGrpSpPr/>
          <p:nvPr/>
        </p:nvGrpSpPr>
        <p:grpSpPr>
          <a:xfrm>
            <a:off x="6938242" y="4067085"/>
            <a:ext cx="3771618" cy="1602686"/>
            <a:chOff x="6938242" y="4067085"/>
            <a:chExt cx="3771618" cy="1602686"/>
          </a:xfrm>
        </p:grpSpPr>
        <p:sp>
          <p:nvSpPr>
            <p:cNvPr id="358" name="Google Shape;358;p10"/>
            <p:cNvSpPr/>
            <p:nvPr/>
          </p:nvSpPr>
          <p:spPr>
            <a:xfrm flipH="1">
              <a:off x="6938242" y="4067085"/>
              <a:ext cx="3771618" cy="1602686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9" name="Google Shape;359;p10"/>
            <p:cNvGrpSpPr/>
            <p:nvPr/>
          </p:nvGrpSpPr>
          <p:grpSpPr>
            <a:xfrm rot="9031512" flipH="1">
              <a:off x="7886318" y="4507786"/>
              <a:ext cx="1693529" cy="721811"/>
              <a:chOff x="1246399" y="4061320"/>
              <a:chExt cx="1693670" cy="721871"/>
            </a:xfrm>
          </p:grpSpPr>
          <p:sp>
            <p:nvSpPr>
              <p:cNvPr id="360" name="Google Shape;360;p10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0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0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3" name="Google Shape;363;p10"/>
              <p:cNvGrpSpPr/>
              <p:nvPr/>
            </p:nvGrpSpPr>
            <p:grpSpPr>
              <a:xfrm>
                <a:off x="1314809" y="4061320"/>
                <a:ext cx="1625260" cy="721871"/>
                <a:chOff x="1314809" y="4061320"/>
                <a:chExt cx="1625260" cy="721871"/>
              </a:xfrm>
            </p:grpSpPr>
            <p:sp>
              <p:nvSpPr>
                <p:cNvPr id="364" name="Google Shape;364;p10"/>
                <p:cNvSpPr/>
                <p:nvPr/>
              </p:nvSpPr>
              <p:spPr>
                <a:xfrm>
                  <a:off x="2527715" y="4517184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10"/>
                <p:cNvSpPr/>
                <p:nvPr/>
              </p:nvSpPr>
              <p:spPr>
                <a:xfrm>
                  <a:off x="2344957" y="4374112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10"/>
                <p:cNvSpPr/>
                <p:nvPr/>
              </p:nvSpPr>
              <p:spPr>
                <a:xfrm>
                  <a:off x="1945713" y="4197971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10"/>
                <p:cNvSpPr/>
                <p:nvPr/>
              </p:nvSpPr>
              <p:spPr>
                <a:xfrm>
                  <a:off x="1994170" y="4180190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10"/>
                <p:cNvSpPr/>
                <p:nvPr/>
              </p:nvSpPr>
              <p:spPr>
                <a:xfrm>
                  <a:off x="1952445" y="4155678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10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10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10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10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10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10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10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10"/>
                <p:cNvSpPr/>
                <p:nvPr/>
              </p:nvSpPr>
              <p:spPr>
                <a:xfrm>
                  <a:off x="2395687" y="4295334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10"/>
                <p:cNvSpPr/>
                <p:nvPr/>
              </p:nvSpPr>
              <p:spPr>
                <a:xfrm>
                  <a:off x="2373608" y="4263527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0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0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0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81" name="Google Shape;381;p1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3575700" cy="1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7" y="3685985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8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12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88" y="4364623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5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0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0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5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5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0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0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5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8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8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8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8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5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0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8" y="-2541741"/>
            <a:ext cx="3970010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5"/>
          <p:cNvSpPr/>
          <p:nvPr/>
        </p:nvSpPr>
        <p:spPr>
          <a:xfrm rot="10800000" flipH="1">
            <a:off x="-1746758" y="-147640"/>
            <a:ext cx="3771618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8" name="Google Shape;478;p15"/>
          <p:cNvGrpSpPr/>
          <p:nvPr/>
        </p:nvGrpSpPr>
        <p:grpSpPr>
          <a:xfrm rot="8649555">
            <a:off x="-218638" y="-60913"/>
            <a:ext cx="1763296" cy="1201822"/>
            <a:chOff x="1176669" y="3655136"/>
            <a:chExt cx="1763400" cy="1201893"/>
          </a:xfrm>
        </p:grpSpPr>
        <p:sp>
          <p:nvSpPr>
            <p:cNvPr id="479" name="Google Shape;479;p15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15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483" name="Google Shape;483;p15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5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5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5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5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5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5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5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6" r:id="rId11"/>
    <p:sldLayoutId id="2147483667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NSauIzTo6bc?feature=oembed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9_OR8OEOdlQ?feature=oembed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9"/>
          <p:cNvSpPr/>
          <p:nvPr/>
        </p:nvSpPr>
        <p:spPr>
          <a:xfrm rot="916185">
            <a:off x="2059028" y="241287"/>
            <a:ext cx="4901713" cy="3560487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9"/>
          <p:cNvSpPr txBox="1">
            <a:spLocks noGrp="1"/>
          </p:cNvSpPr>
          <p:nvPr>
            <p:ph type="ctrTitle"/>
          </p:nvPr>
        </p:nvSpPr>
        <p:spPr>
          <a:xfrm>
            <a:off x="2144935" y="976403"/>
            <a:ext cx="5336787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Trabajo comprensión de textos informativos</a:t>
            </a:r>
            <a:endParaRPr dirty="0"/>
          </a:p>
        </p:txBody>
      </p:sp>
      <p:sp>
        <p:nvSpPr>
          <p:cNvPr id="1034" name="Google Shape;1034;p29"/>
          <p:cNvSpPr txBox="1">
            <a:spLocks noGrp="1"/>
          </p:cNvSpPr>
          <p:nvPr>
            <p:ph type="subTitle" idx="1"/>
          </p:nvPr>
        </p:nvSpPr>
        <p:spPr>
          <a:xfrm>
            <a:off x="2688991" y="3156368"/>
            <a:ext cx="357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Martes 13 </a:t>
            </a:r>
            <a:r>
              <a:rPr lang="en" dirty="0"/>
              <a:t>de abril 2021</a:t>
            </a:r>
            <a:endParaRPr dirty="0"/>
          </a:p>
        </p:txBody>
      </p:sp>
      <p:sp>
        <p:nvSpPr>
          <p:cNvPr id="1035" name="Google Shape;1035;p29"/>
          <p:cNvSpPr/>
          <p:nvPr/>
        </p:nvSpPr>
        <p:spPr>
          <a:xfrm rot="-197532">
            <a:off x="2758626" y="4120678"/>
            <a:ext cx="3414138" cy="21479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9"/>
          <p:cNvSpPr/>
          <p:nvPr/>
        </p:nvSpPr>
        <p:spPr>
          <a:xfrm>
            <a:off x="7307137" y="3853584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9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9"/>
          <p:cNvSpPr/>
          <p:nvPr/>
        </p:nvSpPr>
        <p:spPr>
          <a:xfrm>
            <a:off x="1034159" y="5147669"/>
            <a:ext cx="1487927" cy="88952"/>
          </a:xfrm>
          <a:custGeom>
            <a:avLst/>
            <a:gdLst/>
            <a:ahLst/>
            <a:cxnLst/>
            <a:rect l="l" t="t" r="r" b="b"/>
            <a:pathLst>
              <a:path w="32886" h="1966" extrusionOk="0">
                <a:moveTo>
                  <a:pt x="16443" y="1"/>
                </a:moveTo>
                <a:cubicBezTo>
                  <a:pt x="7358" y="1"/>
                  <a:pt x="0" y="441"/>
                  <a:pt x="0" y="977"/>
                </a:cubicBezTo>
                <a:cubicBezTo>
                  <a:pt x="0" y="1513"/>
                  <a:pt x="7358" y="1965"/>
                  <a:pt x="16443" y="1965"/>
                </a:cubicBezTo>
                <a:cubicBezTo>
                  <a:pt x="25516" y="1965"/>
                  <a:pt x="32885" y="1513"/>
                  <a:pt x="32885" y="977"/>
                </a:cubicBezTo>
                <a:cubicBezTo>
                  <a:pt x="32885" y="441"/>
                  <a:pt x="25516" y="1"/>
                  <a:pt x="16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9" name="Google Shape;1039;p29"/>
          <p:cNvGrpSpPr/>
          <p:nvPr/>
        </p:nvGrpSpPr>
        <p:grpSpPr>
          <a:xfrm>
            <a:off x="7776830" y="1983009"/>
            <a:ext cx="871283" cy="493034"/>
            <a:chOff x="6499193" y="92109"/>
            <a:chExt cx="871283" cy="493034"/>
          </a:xfrm>
        </p:grpSpPr>
        <p:sp>
          <p:nvSpPr>
            <p:cNvPr id="1040" name="Google Shape;1040;p2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>
            <a:off x="74250" y="3654898"/>
            <a:ext cx="1132346" cy="640125"/>
            <a:chOff x="75300" y="3702036"/>
            <a:chExt cx="1132346" cy="640125"/>
          </a:xfrm>
        </p:grpSpPr>
        <p:sp>
          <p:nvSpPr>
            <p:cNvPr id="1050" name="Google Shape;1050;p29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29"/>
          <p:cNvSpPr/>
          <p:nvPr/>
        </p:nvSpPr>
        <p:spPr>
          <a:xfrm>
            <a:off x="404949" y="30108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9"/>
          <p:cNvSpPr/>
          <p:nvPr/>
        </p:nvSpPr>
        <p:spPr>
          <a:xfrm>
            <a:off x="1280875" y="4217548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" name="Google Shape;1061;p29"/>
          <p:cNvGrpSpPr/>
          <p:nvPr/>
        </p:nvGrpSpPr>
        <p:grpSpPr>
          <a:xfrm>
            <a:off x="2260230" y="4048380"/>
            <a:ext cx="455745" cy="423486"/>
            <a:chOff x="2260230" y="4048380"/>
            <a:chExt cx="455745" cy="423486"/>
          </a:xfrm>
        </p:grpSpPr>
        <p:grpSp>
          <p:nvGrpSpPr>
            <p:cNvPr id="1062" name="Google Shape;1062;p29"/>
            <p:cNvGrpSpPr/>
            <p:nvPr/>
          </p:nvGrpSpPr>
          <p:grpSpPr>
            <a:xfrm>
              <a:off x="2260230" y="4048380"/>
              <a:ext cx="149261" cy="384666"/>
              <a:chOff x="2260230" y="4048380"/>
              <a:chExt cx="149261" cy="384666"/>
            </a:xfrm>
          </p:grpSpPr>
          <p:sp>
            <p:nvSpPr>
              <p:cNvPr id="1063" name="Google Shape;1063;p29"/>
              <p:cNvSpPr/>
              <p:nvPr/>
            </p:nvSpPr>
            <p:spPr>
              <a:xfrm>
                <a:off x="2297919" y="4120589"/>
                <a:ext cx="27509" cy="27509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262" y="0"/>
                      <a:pt x="239" y="0"/>
                      <a:pt x="191" y="24"/>
                    </a:cubicBezTo>
                    <a:cubicBezTo>
                      <a:pt x="143" y="36"/>
                      <a:pt x="120" y="60"/>
                      <a:pt x="84" y="84"/>
                    </a:cubicBezTo>
                    <a:cubicBezTo>
                      <a:pt x="60" y="119"/>
                      <a:pt x="48" y="143"/>
                      <a:pt x="24" y="191"/>
                    </a:cubicBezTo>
                    <a:cubicBezTo>
                      <a:pt x="12" y="215"/>
                      <a:pt x="0" y="262"/>
                      <a:pt x="0" y="310"/>
                    </a:cubicBezTo>
                    <a:cubicBezTo>
                      <a:pt x="0" y="334"/>
                      <a:pt x="0" y="369"/>
                      <a:pt x="12" y="381"/>
                    </a:cubicBezTo>
                    <a:cubicBezTo>
                      <a:pt x="24" y="429"/>
                      <a:pt x="60" y="476"/>
                      <a:pt x="84" y="512"/>
                    </a:cubicBezTo>
                    <a:cubicBezTo>
                      <a:pt x="108" y="536"/>
                      <a:pt x="131" y="548"/>
                      <a:pt x="143" y="560"/>
                    </a:cubicBezTo>
                    <a:cubicBezTo>
                      <a:pt x="191" y="596"/>
                      <a:pt x="251" y="607"/>
                      <a:pt x="298" y="607"/>
                    </a:cubicBezTo>
                    <a:cubicBezTo>
                      <a:pt x="346" y="607"/>
                      <a:pt x="370" y="607"/>
                      <a:pt x="417" y="572"/>
                    </a:cubicBezTo>
                    <a:cubicBezTo>
                      <a:pt x="453" y="560"/>
                      <a:pt x="489" y="548"/>
                      <a:pt x="524" y="512"/>
                    </a:cubicBezTo>
                    <a:cubicBezTo>
                      <a:pt x="548" y="488"/>
                      <a:pt x="560" y="453"/>
                      <a:pt x="584" y="405"/>
                    </a:cubicBezTo>
                    <a:cubicBezTo>
                      <a:pt x="596" y="381"/>
                      <a:pt x="608" y="334"/>
                      <a:pt x="608" y="298"/>
                    </a:cubicBezTo>
                    <a:cubicBezTo>
                      <a:pt x="596" y="274"/>
                      <a:pt x="596" y="250"/>
                      <a:pt x="596" y="215"/>
                    </a:cubicBezTo>
                    <a:cubicBezTo>
                      <a:pt x="584" y="179"/>
                      <a:pt x="548" y="131"/>
                      <a:pt x="524" y="84"/>
                    </a:cubicBezTo>
                    <a:cubicBezTo>
                      <a:pt x="501" y="72"/>
                      <a:pt x="477" y="60"/>
                      <a:pt x="465" y="36"/>
                    </a:cubicBezTo>
                    <a:cubicBezTo>
                      <a:pt x="417" y="12"/>
                      <a:pt x="358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2260230" y="4094710"/>
                <a:ext cx="21582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8" y="1"/>
                    </a:moveTo>
                    <a:cubicBezTo>
                      <a:pt x="0" y="1"/>
                      <a:pt x="0" y="370"/>
                      <a:pt x="238" y="370"/>
                    </a:cubicBezTo>
                    <a:cubicBezTo>
                      <a:pt x="245" y="371"/>
                      <a:pt x="252" y="371"/>
                      <a:pt x="259" y="371"/>
                    </a:cubicBezTo>
                    <a:cubicBezTo>
                      <a:pt x="476" y="371"/>
                      <a:pt x="469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2324296" y="4087199"/>
                <a:ext cx="16741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6" extrusionOk="0">
                    <a:moveTo>
                      <a:pt x="191" y="0"/>
                    </a:moveTo>
                    <a:cubicBezTo>
                      <a:pt x="1" y="0"/>
                      <a:pt x="1" y="286"/>
                      <a:pt x="191" y="286"/>
                    </a:cubicBezTo>
                    <a:cubicBezTo>
                      <a:pt x="370" y="286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2314071" y="4051094"/>
                <a:ext cx="10814" cy="8642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1" extrusionOk="0">
                    <a:moveTo>
                      <a:pt x="120" y="0"/>
                    </a:moveTo>
                    <a:cubicBezTo>
                      <a:pt x="1" y="0"/>
                      <a:pt x="1" y="191"/>
                      <a:pt x="120" y="191"/>
                    </a:cubicBezTo>
                    <a:cubicBezTo>
                      <a:pt x="239" y="191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2370083" y="4048380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191" y="1"/>
                    </a:moveTo>
                    <a:cubicBezTo>
                      <a:pt x="156" y="1"/>
                      <a:pt x="132" y="1"/>
                      <a:pt x="120" y="13"/>
                    </a:cubicBezTo>
                    <a:cubicBezTo>
                      <a:pt x="84" y="25"/>
                      <a:pt x="72" y="25"/>
                      <a:pt x="60" y="60"/>
                    </a:cubicBezTo>
                    <a:cubicBezTo>
                      <a:pt x="37" y="72"/>
                      <a:pt x="25" y="96"/>
                      <a:pt x="13" y="120"/>
                    </a:cubicBezTo>
                    <a:cubicBezTo>
                      <a:pt x="1" y="144"/>
                      <a:pt x="1" y="156"/>
                      <a:pt x="1" y="191"/>
                    </a:cubicBezTo>
                    <a:lnTo>
                      <a:pt x="1" y="251"/>
                    </a:lnTo>
                    <a:lnTo>
                      <a:pt x="37" y="334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82"/>
                      <a:pt x="144" y="406"/>
                      <a:pt x="191" y="406"/>
                    </a:cubicBezTo>
                    <a:cubicBezTo>
                      <a:pt x="215" y="406"/>
                      <a:pt x="251" y="406"/>
                      <a:pt x="263" y="382"/>
                    </a:cubicBezTo>
                    <a:cubicBezTo>
                      <a:pt x="299" y="370"/>
                      <a:pt x="310" y="370"/>
                      <a:pt x="322" y="346"/>
                    </a:cubicBezTo>
                    <a:cubicBezTo>
                      <a:pt x="334" y="322"/>
                      <a:pt x="358" y="298"/>
                      <a:pt x="370" y="287"/>
                    </a:cubicBezTo>
                    <a:cubicBezTo>
                      <a:pt x="382" y="251"/>
                      <a:pt x="382" y="239"/>
                      <a:pt x="382" y="203"/>
                    </a:cubicBezTo>
                    <a:cubicBezTo>
                      <a:pt x="394" y="179"/>
                      <a:pt x="394" y="167"/>
                      <a:pt x="382" y="144"/>
                    </a:cubicBezTo>
                    <a:lnTo>
                      <a:pt x="334" y="60"/>
                    </a:lnTo>
                    <a:cubicBezTo>
                      <a:pt x="322" y="48"/>
                      <a:pt x="310" y="48"/>
                      <a:pt x="299" y="25"/>
                    </a:cubicBezTo>
                    <a:cubicBezTo>
                      <a:pt x="263" y="13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2376553" y="4411735"/>
                <a:ext cx="1945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1" extrusionOk="0">
                    <a:moveTo>
                      <a:pt x="221" y="1"/>
                    </a:moveTo>
                    <a:cubicBezTo>
                      <a:pt x="194" y="1"/>
                      <a:pt x="167" y="6"/>
                      <a:pt x="144" y="18"/>
                    </a:cubicBezTo>
                    <a:cubicBezTo>
                      <a:pt x="132" y="30"/>
                      <a:pt x="120" y="54"/>
                      <a:pt x="108" y="54"/>
                    </a:cubicBezTo>
                    <a:cubicBezTo>
                      <a:pt x="96" y="66"/>
                      <a:pt x="72" y="78"/>
                      <a:pt x="72" y="90"/>
                    </a:cubicBezTo>
                    <a:cubicBezTo>
                      <a:pt x="60" y="114"/>
                      <a:pt x="60" y="126"/>
                      <a:pt x="48" y="149"/>
                    </a:cubicBezTo>
                    <a:cubicBezTo>
                      <a:pt x="25" y="173"/>
                      <a:pt x="25" y="197"/>
                      <a:pt x="13" y="209"/>
                    </a:cubicBezTo>
                    <a:cubicBezTo>
                      <a:pt x="1" y="245"/>
                      <a:pt x="1" y="292"/>
                      <a:pt x="13" y="316"/>
                    </a:cubicBezTo>
                    <a:cubicBezTo>
                      <a:pt x="25" y="352"/>
                      <a:pt x="48" y="376"/>
                      <a:pt x="72" y="411"/>
                    </a:cubicBezTo>
                    <a:cubicBezTo>
                      <a:pt x="84" y="423"/>
                      <a:pt x="108" y="423"/>
                      <a:pt x="120" y="435"/>
                    </a:cubicBezTo>
                    <a:cubicBezTo>
                      <a:pt x="144" y="447"/>
                      <a:pt x="179" y="471"/>
                      <a:pt x="227" y="471"/>
                    </a:cubicBezTo>
                    <a:cubicBezTo>
                      <a:pt x="251" y="471"/>
                      <a:pt x="287" y="471"/>
                      <a:pt x="298" y="447"/>
                    </a:cubicBezTo>
                    <a:cubicBezTo>
                      <a:pt x="322" y="435"/>
                      <a:pt x="346" y="423"/>
                      <a:pt x="358" y="411"/>
                    </a:cubicBezTo>
                    <a:cubicBezTo>
                      <a:pt x="382" y="376"/>
                      <a:pt x="406" y="352"/>
                      <a:pt x="418" y="316"/>
                    </a:cubicBezTo>
                    <a:cubicBezTo>
                      <a:pt x="429" y="292"/>
                      <a:pt x="429" y="257"/>
                      <a:pt x="418" y="209"/>
                    </a:cubicBezTo>
                    <a:cubicBezTo>
                      <a:pt x="406" y="197"/>
                      <a:pt x="406" y="173"/>
                      <a:pt x="394" y="149"/>
                    </a:cubicBezTo>
                    <a:cubicBezTo>
                      <a:pt x="394" y="137"/>
                      <a:pt x="370" y="126"/>
                      <a:pt x="370" y="114"/>
                    </a:cubicBezTo>
                    <a:cubicBezTo>
                      <a:pt x="358" y="90"/>
                      <a:pt x="358" y="78"/>
                      <a:pt x="346" y="66"/>
                    </a:cubicBezTo>
                    <a:lnTo>
                      <a:pt x="298" y="18"/>
                    </a:lnTo>
                    <a:cubicBezTo>
                      <a:pt x="275" y="6"/>
                      <a:pt x="248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2394877" y="4298354"/>
                <a:ext cx="14614" cy="118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63" extrusionOk="0">
                    <a:moveTo>
                      <a:pt x="167" y="0"/>
                    </a:moveTo>
                    <a:cubicBezTo>
                      <a:pt x="1" y="0"/>
                      <a:pt x="1" y="262"/>
                      <a:pt x="167" y="262"/>
                    </a:cubicBezTo>
                    <a:cubicBezTo>
                      <a:pt x="322" y="262"/>
                      <a:pt x="322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0" name="Google Shape;1070;p29"/>
            <p:cNvSpPr/>
            <p:nvPr/>
          </p:nvSpPr>
          <p:spPr>
            <a:xfrm>
              <a:off x="2698691" y="4452410"/>
              <a:ext cx="17284" cy="19455"/>
            </a:xfrm>
            <a:custGeom>
              <a:avLst/>
              <a:gdLst/>
              <a:ahLst/>
              <a:cxnLst/>
              <a:rect l="l" t="t" r="r" b="b"/>
              <a:pathLst>
                <a:path w="382" h="430" extrusionOk="0">
                  <a:moveTo>
                    <a:pt x="144" y="0"/>
                  </a:moveTo>
                  <a:lnTo>
                    <a:pt x="60" y="48"/>
                  </a:lnTo>
                  <a:cubicBezTo>
                    <a:pt x="36" y="60"/>
                    <a:pt x="36" y="72"/>
                    <a:pt x="25" y="84"/>
                  </a:cubicBezTo>
                  <a:cubicBezTo>
                    <a:pt x="13" y="120"/>
                    <a:pt x="1" y="143"/>
                    <a:pt x="1" y="191"/>
                  </a:cubicBezTo>
                  <a:lnTo>
                    <a:pt x="1" y="203"/>
                  </a:lnTo>
                  <a:lnTo>
                    <a:pt x="1" y="239"/>
                  </a:lnTo>
                  <a:lnTo>
                    <a:pt x="1" y="262"/>
                  </a:lnTo>
                  <a:lnTo>
                    <a:pt x="36" y="358"/>
                  </a:lnTo>
                  <a:cubicBezTo>
                    <a:pt x="60" y="370"/>
                    <a:pt x="84" y="381"/>
                    <a:pt x="96" y="405"/>
                  </a:cubicBezTo>
                  <a:cubicBezTo>
                    <a:pt x="120" y="405"/>
                    <a:pt x="120" y="405"/>
                    <a:pt x="132" y="417"/>
                  </a:cubicBezTo>
                  <a:cubicBezTo>
                    <a:pt x="144" y="417"/>
                    <a:pt x="156" y="429"/>
                    <a:pt x="167" y="429"/>
                  </a:cubicBezTo>
                  <a:cubicBezTo>
                    <a:pt x="203" y="429"/>
                    <a:pt x="203" y="429"/>
                    <a:pt x="215" y="417"/>
                  </a:cubicBezTo>
                  <a:lnTo>
                    <a:pt x="310" y="370"/>
                  </a:lnTo>
                  <a:cubicBezTo>
                    <a:pt x="334" y="346"/>
                    <a:pt x="346" y="322"/>
                    <a:pt x="346" y="286"/>
                  </a:cubicBezTo>
                  <a:cubicBezTo>
                    <a:pt x="346" y="262"/>
                    <a:pt x="346" y="239"/>
                    <a:pt x="370" y="203"/>
                  </a:cubicBezTo>
                  <a:cubicBezTo>
                    <a:pt x="382" y="167"/>
                    <a:pt x="382" y="131"/>
                    <a:pt x="370" y="120"/>
                  </a:cubicBezTo>
                  <a:cubicBezTo>
                    <a:pt x="358" y="84"/>
                    <a:pt x="358" y="72"/>
                    <a:pt x="322" y="60"/>
                  </a:cubicBezTo>
                  <a:cubicBezTo>
                    <a:pt x="310" y="48"/>
                    <a:pt x="275" y="24"/>
                    <a:pt x="263" y="12"/>
                  </a:cubicBezTo>
                  <a:cubicBezTo>
                    <a:pt x="239" y="0"/>
                    <a:pt x="215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29"/>
          <p:cNvSpPr/>
          <p:nvPr/>
        </p:nvSpPr>
        <p:spPr>
          <a:xfrm>
            <a:off x="701796" y="4323645"/>
            <a:ext cx="21039" cy="16243"/>
          </a:xfrm>
          <a:custGeom>
            <a:avLst/>
            <a:gdLst/>
            <a:ahLst/>
            <a:cxnLst/>
            <a:rect l="l" t="t" r="r" b="b"/>
            <a:pathLst>
              <a:path w="465" h="359" extrusionOk="0">
                <a:moveTo>
                  <a:pt x="226" y="1"/>
                </a:moveTo>
                <a:cubicBezTo>
                  <a:pt x="0" y="1"/>
                  <a:pt x="0" y="358"/>
                  <a:pt x="226" y="358"/>
                </a:cubicBezTo>
                <a:cubicBezTo>
                  <a:pt x="465" y="346"/>
                  <a:pt x="465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2" name="Google Shape;1072;p29"/>
          <p:cNvGrpSpPr/>
          <p:nvPr/>
        </p:nvGrpSpPr>
        <p:grpSpPr>
          <a:xfrm>
            <a:off x="653294" y="4365134"/>
            <a:ext cx="1374789" cy="564602"/>
            <a:chOff x="653294" y="4365134"/>
            <a:chExt cx="1374789" cy="564602"/>
          </a:xfrm>
        </p:grpSpPr>
        <p:sp>
          <p:nvSpPr>
            <p:cNvPr id="1073" name="Google Shape;1073;p29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29"/>
          <p:cNvSpPr/>
          <p:nvPr/>
        </p:nvSpPr>
        <p:spPr>
          <a:xfrm>
            <a:off x="2392207" y="4573619"/>
            <a:ext cx="1086" cy="588"/>
          </a:xfrm>
          <a:custGeom>
            <a:avLst/>
            <a:gdLst/>
            <a:ahLst/>
            <a:cxnLst/>
            <a:rect l="l" t="t" r="r" b="b"/>
            <a:pathLst>
              <a:path w="24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24" y="12"/>
                  <a:pt x="24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4" name="Google Shape;1094;p29"/>
          <p:cNvGrpSpPr/>
          <p:nvPr/>
        </p:nvGrpSpPr>
        <p:grpSpPr>
          <a:xfrm>
            <a:off x="1176669" y="3655136"/>
            <a:ext cx="1763400" cy="1201893"/>
            <a:chOff x="1176669" y="3655136"/>
            <a:chExt cx="1763400" cy="1201893"/>
          </a:xfrm>
        </p:grpSpPr>
        <p:sp>
          <p:nvSpPr>
            <p:cNvPr id="1095" name="Google Shape;109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8" name="Google Shape;1098;p29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1099" name="Google Shape;109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16" name="Google Shape;1116;p29"/>
          <p:cNvSpPr/>
          <p:nvPr/>
        </p:nvSpPr>
        <p:spPr>
          <a:xfrm>
            <a:off x="2839310" y="4026843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9"/>
          <p:cNvSpPr/>
          <p:nvPr/>
        </p:nvSpPr>
        <p:spPr>
          <a:xfrm>
            <a:off x="2839310" y="4026843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0" y="1"/>
                  <a:pt x="12" y="1"/>
                  <a:pt x="0" y="1"/>
                </a:cubicBezTo>
                <a:lnTo>
                  <a:pt x="0" y="1"/>
                </a:ln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9"/>
          <p:cNvSpPr/>
          <p:nvPr/>
        </p:nvSpPr>
        <p:spPr>
          <a:xfrm>
            <a:off x="2836052" y="4021459"/>
            <a:ext cx="22125" cy="22668"/>
          </a:xfrm>
          <a:custGeom>
            <a:avLst/>
            <a:gdLst/>
            <a:ahLst/>
            <a:cxnLst/>
            <a:rect l="l" t="t" r="r" b="b"/>
            <a:pathLst>
              <a:path w="489" h="501" extrusionOk="0">
                <a:moveTo>
                  <a:pt x="251" y="0"/>
                </a:moveTo>
                <a:cubicBezTo>
                  <a:pt x="239" y="0"/>
                  <a:pt x="203" y="0"/>
                  <a:pt x="191" y="12"/>
                </a:cubicBezTo>
                <a:cubicBezTo>
                  <a:pt x="156" y="12"/>
                  <a:pt x="144" y="24"/>
                  <a:pt x="120" y="60"/>
                </a:cubicBezTo>
                <a:cubicBezTo>
                  <a:pt x="96" y="72"/>
                  <a:pt x="84" y="72"/>
                  <a:pt x="72" y="84"/>
                </a:cubicBezTo>
                <a:cubicBezTo>
                  <a:pt x="60" y="108"/>
                  <a:pt x="37" y="120"/>
                  <a:pt x="37" y="131"/>
                </a:cubicBezTo>
                <a:lnTo>
                  <a:pt x="37" y="143"/>
                </a:lnTo>
                <a:lnTo>
                  <a:pt x="25" y="167"/>
                </a:lnTo>
                <a:cubicBezTo>
                  <a:pt x="25" y="179"/>
                  <a:pt x="13" y="191"/>
                  <a:pt x="13" y="203"/>
                </a:cubicBezTo>
                <a:cubicBezTo>
                  <a:pt x="1" y="239"/>
                  <a:pt x="1" y="286"/>
                  <a:pt x="13" y="310"/>
                </a:cubicBezTo>
                <a:cubicBezTo>
                  <a:pt x="13" y="322"/>
                  <a:pt x="25" y="346"/>
                  <a:pt x="25" y="370"/>
                </a:cubicBezTo>
                <a:cubicBezTo>
                  <a:pt x="25" y="381"/>
                  <a:pt x="37" y="381"/>
                  <a:pt x="37" y="405"/>
                </a:cubicBezTo>
                <a:cubicBezTo>
                  <a:pt x="37" y="405"/>
                  <a:pt x="60" y="417"/>
                  <a:pt x="60" y="429"/>
                </a:cubicBezTo>
                <a:lnTo>
                  <a:pt x="96" y="477"/>
                </a:lnTo>
                <a:cubicBezTo>
                  <a:pt x="132" y="489"/>
                  <a:pt x="179" y="501"/>
                  <a:pt x="215" y="501"/>
                </a:cubicBezTo>
                <a:lnTo>
                  <a:pt x="251" y="501"/>
                </a:lnTo>
                <a:cubicBezTo>
                  <a:pt x="263" y="501"/>
                  <a:pt x="298" y="501"/>
                  <a:pt x="310" y="489"/>
                </a:cubicBezTo>
                <a:cubicBezTo>
                  <a:pt x="334" y="477"/>
                  <a:pt x="358" y="477"/>
                  <a:pt x="382" y="441"/>
                </a:cubicBezTo>
                <a:cubicBezTo>
                  <a:pt x="394" y="429"/>
                  <a:pt x="418" y="417"/>
                  <a:pt x="418" y="405"/>
                </a:cubicBezTo>
                <a:cubicBezTo>
                  <a:pt x="429" y="381"/>
                  <a:pt x="429" y="370"/>
                  <a:pt x="441" y="346"/>
                </a:cubicBezTo>
                <a:lnTo>
                  <a:pt x="441" y="310"/>
                </a:lnTo>
                <a:lnTo>
                  <a:pt x="441" y="286"/>
                </a:lnTo>
                <a:cubicBezTo>
                  <a:pt x="489" y="227"/>
                  <a:pt x="477" y="203"/>
                  <a:pt x="477" y="179"/>
                </a:cubicBezTo>
                <a:cubicBezTo>
                  <a:pt x="477" y="143"/>
                  <a:pt x="453" y="120"/>
                  <a:pt x="429" y="108"/>
                </a:cubicBezTo>
                <a:lnTo>
                  <a:pt x="382" y="60"/>
                </a:lnTo>
                <a:cubicBezTo>
                  <a:pt x="370" y="48"/>
                  <a:pt x="334" y="24"/>
                  <a:pt x="310" y="12"/>
                </a:cubicBezTo>
                <a:cubicBezTo>
                  <a:pt x="298" y="12"/>
                  <a:pt x="263" y="12"/>
                  <a:pt x="251" y="0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9" name="Google Shape;1119;p29"/>
          <p:cNvGrpSpPr/>
          <p:nvPr/>
        </p:nvGrpSpPr>
        <p:grpSpPr>
          <a:xfrm>
            <a:off x="7769998" y="1890892"/>
            <a:ext cx="430453" cy="905562"/>
            <a:chOff x="6492361" y="-8"/>
            <a:chExt cx="430453" cy="905562"/>
          </a:xfrm>
        </p:grpSpPr>
        <p:sp>
          <p:nvSpPr>
            <p:cNvPr id="1120" name="Google Shape;1120;p29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29"/>
          <p:cNvGrpSpPr/>
          <p:nvPr/>
        </p:nvGrpSpPr>
        <p:grpSpPr>
          <a:xfrm>
            <a:off x="480371" y="2406470"/>
            <a:ext cx="791411" cy="1080114"/>
            <a:chOff x="480371" y="2406470"/>
            <a:chExt cx="791411" cy="1080114"/>
          </a:xfrm>
        </p:grpSpPr>
        <p:sp>
          <p:nvSpPr>
            <p:cNvPr id="1131" name="Google Shape;1131;p29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29"/>
          <p:cNvGrpSpPr/>
          <p:nvPr/>
        </p:nvGrpSpPr>
        <p:grpSpPr>
          <a:xfrm>
            <a:off x="861779" y="2427101"/>
            <a:ext cx="1594543" cy="2493273"/>
            <a:chOff x="861779" y="2427101"/>
            <a:chExt cx="1594543" cy="2493273"/>
          </a:xfrm>
        </p:grpSpPr>
        <p:sp>
          <p:nvSpPr>
            <p:cNvPr id="1144" name="Google Shape;1144;p29"/>
            <p:cNvSpPr/>
            <p:nvPr/>
          </p:nvSpPr>
          <p:spPr>
            <a:xfrm>
              <a:off x="861779" y="2777653"/>
              <a:ext cx="776857" cy="655510"/>
            </a:xfrm>
            <a:custGeom>
              <a:avLst/>
              <a:gdLst/>
              <a:ahLst/>
              <a:cxnLst/>
              <a:rect l="l" t="t" r="r" b="b"/>
              <a:pathLst>
                <a:path w="17170" h="14488" extrusionOk="0">
                  <a:moveTo>
                    <a:pt x="14118" y="1"/>
                  </a:moveTo>
                  <a:cubicBezTo>
                    <a:pt x="13811" y="1"/>
                    <a:pt x="13530" y="126"/>
                    <a:pt x="13359" y="452"/>
                  </a:cubicBezTo>
                  <a:cubicBezTo>
                    <a:pt x="12954" y="1238"/>
                    <a:pt x="12323" y="1857"/>
                    <a:pt x="11430" y="2036"/>
                  </a:cubicBezTo>
                  <a:cubicBezTo>
                    <a:pt x="11230" y="2078"/>
                    <a:pt x="11030" y="2096"/>
                    <a:pt x="10831" y="2096"/>
                  </a:cubicBezTo>
                  <a:cubicBezTo>
                    <a:pt x="10063" y="2096"/>
                    <a:pt x="9311" y="1827"/>
                    <a:pt x="8573" y="1619"/>
                  </a:cubicBezTo>
                  <a:cubicBezTo>
                    <a:pt x="7942" y="1456"/>
                    <a:pt x="7289" y="1330"/>
                    <a:pt x="6641" y="1330"/>
                  </a:cubicBezTo>
                  <a:cubicBezTo>
                    <a:pt x="6249" y="1330"/>
                    <a:pt x="5859" y="1376"/>
                    <a:pt x="5477" y="1488"/>
                  </a:cubicBezTo>
                  <a:cubicBezTo>
                    <a:pt x="4763" y="1703"/>
                    <a:pt x="4084" y="2155"/>
                    <a:pt x="3822" y="2857"/>
                  </a:cubicBezTo>
                  <a:cubicBezTo>
                    <a:pt x="3584" y="3465"/>
                    <a:pt x="3703" y="4167"/>
                    <a:pt x="3882" y="4810"/>
                  </a:cubicBezTo>
                  <a:cubicBezTo>
                    <a:pt x="4060" y="5453"/>
                    <a:pt x="4299" y="6072"/>
                    <a:pt x="4310" y="6739"/>
                  </a:cubicBezTo>
                  <a:cubicBezTo>
                    <a:pt x="4310" y="7418"/>
                    <a:pt x="4013" y="8144"/>
                    <a:pt x="3406" y="8406"/>
                  </a:cubicBezTo>
                  <a:cubicBezTo>
                    <a:pt x="3167" y="8513"/>
                    <a:pt x="2929" y="8549"/>
                    <a:pt x="2679" y="8549"/>
                  </a:cubicBezTo>
                  <a:cubicBezTo>
                    <a:pt x="2630" y="8551"/>
                    <a:pt x="2579" y="8551"/>
                    <a:pt x="2529" y="8551"/>
                  </a:cubicBezTo>
                  <a:cubicBezTo>
                    <a:pt x="2428" y="8551"/>
                    <a:pt x="2325" y="8549"/>
                    <a:pt x="2224" y="8549"/>
                  </a:cubicBezTo>
                  <a:cubicBezTo>
                    <a:pt x="2072" y="8549"/>
                    <a:pt x="1923" y="8555"/>
                    <a:pt x="1786" y="8584"/>
                  </a:cubicBezTo>
                  <a:cubicBezTo>
                    <a:pt x="1453" y="8644"/>
                    <a:pt x="1155" y="8799"/>
                    <a:pt x="917" y="9025"/>
                  </a:cubicBezTo>
                  <a:cubicBezTo>
                    <a:pt x="310" y="9561"/>
                    <a:pt x="0" y="10477"/>
                    <a:pt x="143" y="11299"/>
                  </a:cubicBezTo>
                  <a:cubicBezTo>
                    <a:pt x="358" y="12454"/>
                    <a:pt x="1251" y="13347"/>
                    <a:pt x="2275" y="13871"/>
                  </a:cubicBezTo>
                  <a:cubicBezTo>
                    <a:pt x="3081" y="14278"/>
                    <a:pt x="3990" y="14487"/>
                    <a:pt x="4900" y="14487"/>
                  </a:cubicBezTo>
                  <a:cubicBezTo>
                    <a:pt x="5346" y="14487"/>
                    <a:pt x="5792" y="14437"/>
                    <a:pt x="6227" y="14335"/>
                  </a:cubicBezTo>
                  <a:cubicBezTo>
                    <a:pt x="6751" y="14216"/>
                    <a:pt x="7299" y="13990"/>
                    <a:pt x="7609" y="13525"/>
                  </a:cubicBezTo>
                  <a:cubicBezTo>
                    <a:pt x="8001" y="12954"/>
                    <a:pt x="7930" y="12192"/>
                    <a:pt x="7859" y="11501"/>
                  </a:cubicBezTo>
                  <a:cubicBezTo>
                    <a:pt x="7775" y="10823"/>
                    <a:pt x="7799" y="10037"/>
                    <a:pt x="8287" y="9561"/>
                  </a:cubicBezTo>
                  <a:cubicBezTo>
                    <a:pt x="8585" y="9275"/>
                    <a:pt x="8978" y="9168"/>
                    <a:pt x="9383" y="9096"/>
                  </a:cubicBezTo>
                  <a:cubicBezTo>
                    <a:pt x="10011" y="8971"/>
                    <a:pt x="10648" y="8908"/>
                    <a:pt x="11286" y="8908"/>
                  </a:cubicBezTo>
                  <a:cubicBezTo>
                    <a:pt x="11433" y="8908"/>
                    <a:pt x="11581" y="8911"/>
                    <a:pt x="11728" y="8918"/>
                  </a:cubicBezTo>
                  <a:cubicBezTo>
                    <a:pt x="12255" y="8928"/>
                    <a:pt x="12799" y="8979"/>
                    <a:pt x="13330" y="8979"/>
                  </a:cubicBezTo>
                  <a:cubicBezTo>
                    <a:pt x="13998" y="8979"/>
                    <a:pt x="14646" y="8899"/>
                    <a:pt x="15217" y="8561"/>
                  </a:cubicBezTo>
                  <a:cubicBezTo>
                    <a:pt x="15693" y="8263"/>
                    <a:pt x="16086" y="7834"/>
                    <a:pt x="16372" y="7334"/>
                  </a:cubicBezTo>
                  <a:cubicBezTo>
                    <a:pt x="16943" y="6358"/>
                    <a:pt x="17169" y="5167"/>
                    <a:pt x="17026" y="4084"/>
                  </a:cubicBezTo>
                  <a:cubicBezTo>
                    <a:pt x="16907" y="3346"/>
                    <a:pt x="16622" y="2667"/>
                    <a:pt x="16312" y="2012"/>
                  </a:cubicBezTo>
                  <a:cubicBezTo>
                    <a:pt x="16050" y="1464"/>
                    <a:pt x="15776" y="905"/>
                    <a:pt x="15312" y="512"/>
                  </a:cubicBezTo>
                  <a:cubicBezTo>
                    <a:pt x="15009" y="237"/>
                    <a:pt x="14539" y="1"/>
                    <a:pt x="1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1383218" y="2776431"/>
              <a:ext cx="255408" cy="364313"/>
            </a:xfrm>
            <a:custGeom>
              <a:avLst/>
              <a:gdLst/>
              <a:ahLst/>
              <a:cxnLst/>
              <a:rect l="l" t="t" r="r" b="b"/>
              <a:pathLst>
                <a:path w="5645" h="8052" extrusionOk="0">
                  <a:moveTo>
                    <a:pt x="2537" y="1"/>
                  </a:moveTo>
                  <a:cubicBezTo>
                    <a:pt x="2230" y="1"/>
                    <a:pt x="1952" y="123"/>
                    <a:pt x="1787" y="444"/>
                  </a:cubicBezTo>
                  <a:cubicBezTo>
                    <a:pt x="1429" y="1146"/>
                    <a:pt x="894" y="1718"/>
                    <a:pt x="144" y="1968"/>
                  </a:cubicBezTo>
                  <a:cubicBezTo>
                    <a:pt x="96" y="2146"/>
                    <a:pt x="60" y="2337"/>
                    <a:pt x="48" y="2539"/>
                  </a:cubicBezTo>
                  <a:cubicBezTo>
                    <a:pt x="1" y="3325"/>
                    <a:pt x="179" y="4123"/>
                    <a:pt x="548" y="4813"/>
                  </a:cubicBezTo>
                  <a:cubicBezTo>
                    <a:pt x="953" y="5563"/>
                    <a:pt x="1584" y="6183"/>
                    <a:pt x="2227" y="6718"/>
                  </a:cubicBezTo>
                  <a:cubicBezTo>
                    <a:pt x="2858" y="7254"/>
                    <a:pt x="3573" y="7707"/>
                    <a:pt x="4346" y="8052"/>
                  </a:cubicBezTo>
                  <a:cubicBezTo>
                    <a:pt x="4537" y="7837"/>
                    <a:pt x="4704" y="7611"/>
                    <a:pt x="4835" y="7373"/>
                  </a:cubicBezTo>
                  <a:cubicBezTo>
                    <a:pt x="5418" y="6397"/>
                    <a:pt x="5644" y="5206"/>
                    <a:pt x="5454" y="4075"/>
                  </a:cubicBezTo>
                  <a:cubicBezTo>
                    <a:pt x="5335" y="3349"/>
                    <a:pt x="5049" y="2670"/>
                    <a:pt x="4739" y="2003"/>
                  </a:cubicBezTo>
                  <a:cubicBezTo>
                    <a:pt x="4477" y="1456"/>
                    <a:pt x="4180" y="908"/>
                    <a:pt x="3739" y="503"/>
                  </a:cubicBezTo>
                  <a:cubicBezTo>
                    <a:pt x="3436" y="234"/>
                    <a:pt x="2960" y="1"/>
                    <a:pt x="25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2094818" y="2680106"/>
              <a:ext cx="306580" cy="508599"/>
            </a:xfrm>
            <a:custGeom>
              <a:avLst/>
              <a:gdLst/>
              <a:ahLst/>
              <a:cxnLst/>
              <a:rect l="l" t="t" r="r" b="b"/>
              <a:pathLst>
                <a:path w="6776" h="11241" extrusionOk="0">
                  <a:moveTo>
                    <a:pt x="4282" y="0"/>
                  </a:moveTo>
                  <a:cubicBezTo>
                    <a:pt x="4275" y="0"/>
                    <a:pt x="4268" y="0"/>
                    <a:pt x="4263" y="1"/>
                  </a:cubicBezTo>
                  <a:cubicBezTo>
                    <a:pt x="3620" y="2275"/>
                    <a:pt x="2239" y="5835"/>
                    <a:pt x="1" y="8240"/>
                  </a:cubicBezTo>
                  <a:cubicBezTo>
                    <a:pt x="418" y="8895"/>
                    <a:pt x="858" y="9550"/>
                    <a:pt x="1227" y="10252"/>
                  </a:cubicBezTo>
                  <a:cubicBezTo>
                    <a:pt x="1406" y="10562"/>
                    <a:pt x="1572" y="10895"/>
                    <a:pt x="1703" y="11240"/>
                  </a:cubicBezTo>
                  <a:cubicBezTo>
                    <a:pt x="2239" y="10788"/>
                    <a:pt x="2811" y="10264"/>
                    <a:pt x="3370" y="9669"/>
                  </a:cubicBezTo>
                  <a:cubicBezTo>
                    <a:pt x="5382" y="7573"/>
                    <a:pt x="6764" y="4418"/>
                    <a:pt x="6775" y="477"/>
                  </a:cubicBezTo>
                  <a:cubicBezTo>
                    <a:pt x="6312" y="408"/>
                    <a:pt x="4552" y="0"/>
                    <a:pt x="4282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1945059" y="3011972"/>
              <a:ext cx="269389" cy="297938"/>
            </a:xfrm>
            <a:custGeom>
              <a:avLst/>
              <a:gdLst/>
              <a:ahLst/>
              <a:cxnLst/>
              <a:rect l="l" t="t" r="r" b="b"/>
              <a:pathLst>
                <a:path w="5954" h="6585" extrusionOk="0">
                  <a:moveTo>
                    <a:pt x="3728" y="0"/>
                  </a:moveTo>
                  <a:cubicBezTo>
                    <a:pt x="3597" y="179"/>
                    <a:pt x="3454" y="357"/>
                    <a:pt x="3287" y="536"/>
                  </a:cubicBezTo>
                  <a:cubicBezTo>
                    <a:pt x="3275" y="572"/>
                    <a:pt x="3239" y="584"/>
                    <a:pt x="3227" y="607"/>
                  </a:cubicBezTo>
                  <a:cubicBezTo>
                    <a:pt x="2727" y="1143"/>
                    <a:pt x="2144" y="1667"/>
                    <a:pt x="1453" y="2179"/>
                  </a:cubicBezTo>
                  <a:cubicBezTo>
                    <a:pt x="846" y="2620"/>
                    <a:pt x="370" y="3227"/>
                    <a:pt x="72" y="3822"/>
                  </a:cubicBezTo>
                  <a:cubicBezTo>
                    <a:pt x="60" y="3846"/>
                    <a:pt x="60" y="3870"/>
                    <a:pt x="60" y="3882"/>
                  </a:cubicBezTo>
                  <a:cubicBezTo>
                    <a:pt x="1" y="4394"/>
                    <a:pt x="49" y="4894"/>
                    <a:pt x="299" y="5346"/>
                  </a:cubicBezTo>
                  <a:cubicBezTo>
                    <a:pt x="489" y="5691"/>
                    <a:pt x="775" y="5989"/>
                    <a:pt x="1072" y="6227"/>
                  </a:cubicBezTo>
                  <a:cubicBezTo>
                    <a:pt x="1299" y="6382"/>
                    <a:pt x="1573" y="6561"/>
                    <a:pt x="1823" y="6584"/>
                  </a:cubicBezTo>
                  <a:cubicBezTo>
                    <a:pt x="2763" y="6239"/>
                    <a:pt x="3966" y="5251"/>
                    <a:pt x="5359" y="4179"/>
                  </a:cubicBezTo>
                  <a:cubicBezTo>
                    <a:pt x="5383" y="4167"/>
                    <a:pt x="5394" y="4144"/>
                    <a:pt x="5430" y="4120"/>
                  </a:cubicBezTo>
                  <a:cubicBezTo>
                    <a:pt x="5609" y="3989"/>
                    <a:pt x="5775" y="3846"/>
                    <a:pt x="5954" y="3691"/>
                  </a:cubicBezTo>
                  <a:cubicBezTo>
                    <a:pt x="5930" y="3560"/>
                    <a:pt x="5894" y="3393"/>
                    <a:pt x="5811" y="3215"/>
                  </a:cubicBezTo>
                  <a:cubicBezTo>
                    <a:pt x="5799" y="3191"/>
                    <a:pt x="5787" y="3143"/>
                    <a:pt x="5775" y="3096"/>
                  </a:cubicBezTo>
                  <a:cubicBezTo>
                    <a:pt x="5513" y="2501"/>
                    <a:pt x="5061" y="1762"/>
                    <a:pt x="4740" y="1346"/>
                  </a:cubicBezTo>
                  <a:cubicBezTo>
                    <a:pt x="4501" y="1012"/>
                    <a:pt x="4240" y="691"/>
                    <a:pt x="4001" y="357"/>
                  </a:cubicBezTo>
                  <a:lnTo>
                    <a:pt x="3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2091062" y="3011972"/>
              <a:ext cx="123926" cy="183740"/>
            </a:xfrm>
            <a:custGeom>
              <a:avLst/>
              <a:gdLst/>
              <a:ahLst/>
              <a:cxnLst/>
              <a:rect l="l" t="t" r="r" b="b"/>
              <a:pathLst>
                <a:path w="2739" h="4061" extrusionOk="0">
                  <a:moveTo>
                    <a:pt x="489" y="0"/>
                  </a:moveTo>
                  <a:cubicBezTo>
                    <a:pt x="405" y="119"/>
                    <a:pt x="310" y="226"/>
                    <a:pt x="203" y="345"/>
                  </a:cubicBezTo>
                  <a:lnTo>
                    <a:pt x="167" y="381"/>
                  </a:lnTo>
                  <a:cubicBezTo>
                    <a:pt x="131" y="441"/>
                    <a:pt x="96" y="488"/>
                    <a:pt x="48" y="536"/>
                  </a:cubicBezTo>
                  <a:cubicBezTo>
                    <a:pt x="36" y="560"/>
                    <a:pt x="12" y="584"/>
                    <a:pt x="0" y="596"/>
                  </a:cubicBezTo>
                  <a:cubicBezTo>
                    <a:pt x="179" y="822"/>
                    <a:pt x="358" y="1060"/>
                    <a:pt x="524" y="1298"/>
                  </a:cubicBezTo>
                  <a:cubicBezTo>
                    <a:pt x="1143" y="2155"/>
                    <a:pt x="1894" y="3048"/>
                    <a:pt x="2310" y="4060"/>
                  </a:cubicBezTo>
                  <a:cubicBezTo>
                    <a:pt x="2382" y="4001"/>
                    <a:pt x="2477" y="3929"/>
                    <a:pt x="2548" y="3870"/>
                  </a:cubicBezTo>
                  <a:cubicBezTo>
                    <a:pt x="2572" y="3858"/>
                    <a:pt x="2596" y="3822"/>
                    <a:pt x="2620" y="3810"/>
                  </a:cubicBezTo>
                  <a:cubicBezTo>
                    <a:pt x="2656" y="3786"/>
                    <a:pt x="2691" y="3739"/>
                    <a:pt x="2739" y="3703"/>
                  </a:cubicBezTo>
                  <a:cubicBezTo>
                    <a:pt x="2727" y="3572"/>
                    <a:pt x="2679" y="3405"/>
                    <a:pt x="2572" y="3215"/>
                  </a:cubicBezTo>
                  <a:cubicBezTo>
                    <a:pt x="2560" y="3191"/>
                    <a:pt x="2548" y="3143"/>
                    <a:pt x="2525" y="3096"/>
                  </a:cubicBezTo>
                  <a:cubicBezTo>
                    <a:pt x="2275" y="2501"/>
                    <a:pt x="1810" y="1762"/>
                    <a:pt x="1501" y="1346"/>
                  </a:cubicBezTo>
                  <a:cubicBezTo>
                    <a:pt x="1263" y="1012"/>
                    <a:pt x="1001" y="691"/>
                    <a:pt x="762" y="357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2099161" y="3028124"/>
              <a:ext cx="110443" cy="158946"/>
            </a:xfrm>
            <a:custGeom>
              <a:avLst/>
              <a:gdLst/>
              <a:ahLst/>
              <a:cxnLst/>
              <a:rect l="l" t="t" r="r" b="b"/>
              <a:pathLst>
                <a:path w="2441" h="3513" extrusionOk="0">
                  <a:moveTo>
                    <a:pt x="48" y="0"/>
                  </a:moveTo>
                  <a:lnTo>
                    <a:pt x="0" y="48"/>
                  </a:lnTo>
                  <a:cubicBezTo>
                    <a:pt x="845" y="1036"/>
                    <a:pt x="1596" y="2108"/>
                    <a:pt x="2238" y="3263"/>
                  </a:cubicBezTo>
                  <a:cubicBezTo>
                    <a:pt x="2274" y="3346"/>
                    <a:pt x="2322" y="3417"/>
                    <a:pt x="2369" y="3513"/>
                  </a:cubicBezTo>
                  <a:cubicBezTo>
                    <a:pt x="2393" y="3501"/>
                    <a:pt x="2405" y="3465"/>
                    <a:pt x="2441" y="3453"/>
                  </a:cubicBezTo>
                  <a:cubicBezTo>
                    <a:pt x="2429" y="3429"/>
                    <a:pt x="2393" y="3394"/>
                    <a:pt x="2381" y="3358"/>
                  </a:cubicBezTo>
                  <a:cubicBezTo>
                    <a:pt x="2203" y="3036"/>
                    <a:pt x="2024" y="2739"/>
                    <a:pt x="1834" y="2429"/>
                  </a:cubicBezTo>
                  <a:cubicBezTo>
                    <a:pt x="1465" y="1834"/>
                    <a:pt x="1060" y="1251"/>
                    <a:pt x="607" y="679"/>
                  </a:cubicBezTo>
                  <a:cubicBezTo>
                    <a:pt x="429" y="441"/>
                    <a:pt x="238" y="227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1047642" y="2748018"/>
              <a:ext cx="404581" cy="492944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2477" y="0"/>
                  </a:moveTo>
                  <a:cubicBezTo>
                    <a:pt x="2286" y="24"/>
                    <a:pt x="488" y="917"/>
                    <a:pt x="0" y="1119"/>
                  </a:cubicBezTo>
                  <a:cubicBezTo>
                    <a:pt x="1036" y="5167"/>
                    <a:pt x="3250" y="8073"/>
                    <a:pt x="5846" y="9716"/>
                  </a:cubicBezTo>
                  <a:cubicBezTo>
                    <a:pt x="6572" y="10180"/>
                    <a:pt x="7287" y="10573"/>
                    <a:pt x="7953" y="10894"/>
                  </a:cubicBezTo>
                  <a:cubicBezTo>
                    <a:pt x="8013" y="10501"/>
                    <a:pt x="8108" y="10132"/>
                    <a:pt x="8192" y="9763"/>
                  </a:cubicBezTo>
                  <a:cubicBezTo>
                    <a:pt x="8406" y="8954"/>
                    <a:pt x="8668" y="8168"/>
                    <a:pt x="8942" y="7394"/>
                  </a:cubicBezTo>
                  <a:cubicBezTo>
                    <a:pt x="6048" y="5477"/>
                    <a:pt x="3727" y="2167"/>
                    <a:pt x="2477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952267" y="2552563"/>
              <a:ext cx="231157" cy="301060"/>
            </a:xfrm>
            <a:custGeom>
              <a:avLst/>
              <a:gdLst/>
              <a:ahLst/>
              <a:cxnLst/>
              <a:rect l="l" t="t" r="r" b="b"/>
              <a:pathLst>
                <a:path w="5109" h="6654" extrusionOk="0">
                  <a:moveTo>
                    <a:pt x="1418" y="0"/>
                  </a:moveTo>
                  <a:cubicBezTo>
                    <a:pt x="1401" y="0"/>
                    <a:pt x="1385" y="4"/>
                    <a:pt x="1370" y="10"/>
                  </a:cubicBezTo>
                  <a:cubicBezTo>
                    <a:pt x="989" y="165"/>
                    <a:pt x="1941" y="2237"/>
                    <a:pt x="1941" y="2237"/>
                  </a:cubicBezTo>
                  <a:cubicBezTo>
                    <a:pt x="1941" y="2237"/>
                    <a:pt x="838" y="855"/>
                    <a:pt x="501" y="855"/>
                  </a:cubicBezTo>
                  <a:cubicBezTo>
                    <a:pt x="483" y="855"/>
                    <a:pt x="467" y="859"/>
                    <a:pt x="453" y="867"/>
                  </a:cubicBezTo>
                  <a:cubicBezTo>
                    <a:pt x="179" y="1034"/>
                    <a:pt x="1275" y="2868"/>
                    <a:pt x="1275" y="2868"/>
                  </a:cubicBezTo>
                  <a:cubicBezTo>
                    <a:pt x="1275" y="2868"/>
                    <a:pt x="481" y="2043"/>
                    <a:pt x="227" y="2043"/>
                  </a:cubicBezTo>
                  <a:cubicBezTo>
                    <a:pt x="208" y="2043"/>
                    <a:pt x="192" y="2048"/>
                    <a:pt x="179" y="2058"/>
                  </a:cubicBezTo>
                  <a:cubicBezTo>
                    <a:pt x="1" y="2189"/>
                    <a:pt x="1191" y="3761"/>
                    <a:pt x="1572" y="4415"/>
                  </a:cubicBezTo>
                  <a:cubicBezTo>
                    <a:pt x="1950" y="5065"/>
                    <a:pt x="2655" y="6638"/>
                    <a:pt x="2656" y="6654"/>
                  </a:cubicBezTo>
                  <a:lnTo>
                    <a:pt x="2656" y="6654"/>
                  </a:lnTo>
                  <a:lnTo>
                    <a:pt x="5108" y="5808"/>
                  </a:lnTo>
                  <a:cubicBezTo>
                    <a:pt x="5108" y="5808"/>
                    <a:pt x="4680" y="4677"/>
                    <a:pt x="4608" y="4153"/>
                  </a:cubicBezTo>
                  <a:cubicBezTo>
                    <a:pt x="4525" y="3653"/>
                    <a:pt x="4632" y="1022"/>
                    <a:pt x="4311" y="998"/>
                  </a:cubicBezTo>
                  <a:cubicBezTo>
                    <a:pt x="4309" y="998"/>
                    <a:pt x="4308" y="998"/>
                    <a:pt x="4306" y="998"/>
                  </a:cubicBezTo>
                  <a:cubicBezTo>
                    <a:pt x="3976" y="998"/>
                    <a:pt x="3834" y="2284"/>
                    <a:pt x="3834" y="2284"/>
                  </a:cubicBezTo>
                  <a:cubicBezTo>
                    <a:pt x="3834" y="2284"/>
                    <a:pt x="2939" y="127"/>
                    <a:pt x="2569" y="127"/>
                  </a:cubicBezTo>
                  <a:cubicBezTo>
                    <a:pt x="2562" y="127"/>
                    <a:pt x="2555" y="128"/>
                    <a:pt x="2549" y="129"/>
                  </a:cubicBezTo>
                  <a:cubicBezTo>
                    <a:pt x="2191" y="201"/>
                    <a:pt x="2680" y="1891"/>
                    <a:pt x="2680" y="1891"/>
                  </a:cubicBezTo>
                  <a:cubicBezTo>
                    <a:pt x="2680" y="1891"/>
                    <a:pt x="1833" y="0"/>
                    <a:pt x="1418" y="0"/>
                  </a:cubicBezTo>
                  <a:close/>
                  <a:moveTo>
                    <a:pt x="2656" y="6654"/>
                  </a:moveTo>
                  <a:lnTo>
                    <a:pt x="2656" y="6654"/>
                  </a:lnTo>
                  <a:cubicBezTo>
                    <a:pt x="2656" y="6654"/>
                    <a:pt x="2656" y="6654"/>
                    <a:pt x="2656" y="6654"/>
                  </a:cubicBezTo>
                  <a:cubicBezTo>
                    <a:pt x="2656" y="6654"/>
                    <a:pt x="2656" y="6654"/>
                    <a:pt x="2656" y="6654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1360053" y="3046448"/>
              <a:ext cx="273732" cy="296310"/>
            </a:xfrm>
            <a:custGeom>
              <a:avLst/>
              <a:gdLst/>
              <a:ahLst/>
              <a:cxnLst/>
              <a:rect l="l" t="t" r="r" b="b"/>
              <a:pathLst>
                <a:path w="6050" h="6549" extrusionOk="0">
                  <a:moveTo>
                    <a:pt x="1394" y="0"/>
                  </a:moveTo>
                  <a:lnTo>
                    <a:pt x="1215" y="441"/>
                  </a:lnTo>
                  <a:cubicBezTo>
                    <a:pt x="1048" y="846"/>
                    <a:pt x="870" y="1238"/>
                    <a:pt x="691" y="1631"/>
                  </a:cubicBezTo>
                  <a:cubicBezTo>
                    <a:pt x="477" y="2131"/>
                    <a:pt x="191" y="3001"/>
                    <a:pt x="72" y="3691"/>
                  </a:cubicBezTo>
                  <a:cubicBezTo>
                    <a:pt x="60" y="3739"/>
                    <a:pt x="36" y="3774"/>
                    <a:pt x="36" y="3822"/>
                  </a:cubicBezTo>
                  <a:cubicBezTo>
                    <a:pt x="13" y="4036"/>
                    <a:pt x="1" y="4215"/>
                    <a:pt x="13" y="4370"/>
                  </a:cubicBezTo>
                  <a:cubicBezTo>
                    <a:pt x="215" y="4477"/>
                    <a:pt x="441" y="4596"/>
                    <a:pt x="656" y="4679"/>
                  </a:cubicBezTo>
                  <a:lnTo>
                    <a:pt x="739" y="4727"/>
                  </a:lnTo>
                  <a:cubicBezTo>
                    <a:pt x="2501" y="5501"/>
                    <a:pt x="3930" y="6394"/>
                    <a:pt x="4942" y="6549"/>
                  </a:cubicBezTo>
                  <a:cubicBezTo>
                    <a:pt x="5251" y="6358"/>
                    <a:pt x="5513" y="6084"/>
                    <a:pt x="5692" y="5739"/>
                  </a:cubicBezTo>
                  <a:cubicBezTo>
                    <a:pt x="5978" y="5203"/>
                    <a:pt x="6049" y="4572"/>
                    <a:pt x="5978" y="3977"/>
                  </a:cubicBezTo>
                  <a:cubicBezTo>
                    <a:pt x="5918" y="3382"/>
                    <a:pt x="5680" y="2822"/>
                    <a:pt x="5370" y="2334"/>
                  </a:cubicBezTo>
                  <a:cubicBezTo>
                    <a:pt x="5359" y="2298"/>
                    <a:pt x="5323" y="2274"/>
                    <a:pt x="5311" y="2250"/>
                  </a:cubicBezTo>
                  <a:cubicBezTo>
                    <a:pt x="5001" y="2000"/>
                    <a:pt x="4644" y="1798"/>
                    <a:pt x="4263" y="1655"/>
                  </a:cubicBezTo>
                  <a:cubicBezTo>
                    <a:pt x="3430" y="1310"/>
                    <a:pt x="2703" y="917"/>
                    <a:pt x="2060" y="488"/>
                  </a:cubicBezTo>
                  <a:cubicBezTo>
                    <a:pt x="2049" y="465"/>
                    <a:pt x="2025" y="441"/>
                    <a:pt x="1989" y="429"/>
                  </a:cubicBezTo>
                  <a:cubicBezTo>
                    <a:pt x="1787" y="298"/>
                    <a:pt x="1584" y="143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360596" y="3045905"/>
              <a:ext cx="84065" cy="207991"/>
            </a:xfrm>
            <a:custGeom>
              <a:avLst/>
              <a:gdLst/>
              <a:ahLst/>
              <a:cxnLst/>
              <a:rect l="l" t="t" r="r" b="b"/>
              <a:pathLst>
                <a:path w="1858" h="4597" extrusionOk="0">
                  <a:moveTo>
                    <a:pt x="1382" y="0"/>
                  </a:moveTo>
                  <a:lnTo>
                    <a:pt x="1203" y="441"/>
                  </a:lnTo>
                  <a:cubicBezTo>
                    <a:pt x="1036" y="846"/>
                    <a:pt x="846" y="1227"/>
                    <a:pt x="679" y="1631"/>
                  </a:cubicBezTo>
                  <a:cubicBezTo>
                    <a:pt x="465" y="2120"/>
                    <a:pt x="179" y="3001"/>
                    <a:pt x="60" y="3691"/>
                  </a:cubicBezTo>
                  <a:cubicBezTo>
                    <a:pt x="48" y="3727"/>
                    <a:pt x="24" y="3775"/>
                    <a:pt x="24" y="3822"/>
                  </a:cubicBezTo>
                  <a:cubicBezTo>
                    <a:pt x="1" y="4025"/>
                    <a:pt x="1" y="4203"/>
                    <a:pt x="13" y="4346"/>
                  </a:cubicBezTo>
                  <a:cubicBezTo>
                    <a:pt x="72" y="4370"/>
                    <a:pt x="120" y="4406"/>
                    <a:pt x="179" y="4429"/>
                  </a:cubicBezTo>
                  <a:cubicBezTo>
                    <a:pt x="191" y="4441"/>
                    <a:pt x="215" y="4465"/>
                    <a:pt x="251" y="4477"/>
                  </a:cubicBezTo>
                  <a:cubicBezTo>
                    <a:pt x="346" y="4525"/>
                    <a:pt x="417" y="4548"/>
                    <a:pt x="501" y="4596"/>
                  </a:cubicBezTo>
                  <a:cubicBezTo>
                    <a:pt x="548" y="4287"/>
                    <a:pt x="596" y="3965"/>
                    <a:pt x="667" y="3656"/>
                  </a:cubicBezTo>
                  <a:cubicBezTo>
                    <a:pt x="822" y="2953"/>
                    <a:pt x="1013" y="2286"/>
                    <a:pt x="1275" y="1631"/>
                  </a:cubicBezTo>
                  <a:cubicBezTo>
                    <a:pt x="1441" y="1215"/>
                    <a:pt x="1620" y="774"/>
                    <a:pt x="1858" y="357"/>
                  </a:cubicBezTo>
                  <a:cubicBezTo>
                    <a:pt x="1834" y="334"/>
                    <a:pt x="1787" y="310"/>
                    <a:pt x="1751" y="274"/>
                  </a:cubicBezTo>
                  <a:cubicBezTo>
                    <a:pt x="1739" y="262"/>
                    <a:pt x="1715" y="238"/>
                    <a:pt x="1679" y="215"/>
                  </a:cubicBezTo>
                  <a:cubicBezTo>
                    <a:pt x="1572" y="143"/>
                    <a:pt x="1477" y="72"/>
                    <a:pt x="1382" y="0"/>
                  </a:cubicBezTo>
                  <a:close/>
                </a:path>
              </a:pathLst>
            </a:custGeom>
            <a:solidFill>
              <a:srgbClr val="948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1368694" y="3055045"/>
              <a:ext cx="71125" cy="193468"/>
            </a:xfrm>
            <a:custGeom>
              <a:avLst/>
              <a:gdLst/>
              <a:ahLst/>
              <a:cxnLst/>
              <a:rect l="l" t="t" r="r" b="b"/>
              <a:pathLst>
                <a:path w="1572" h="4276" extrusionOk="0">
                  <a:moveTo>
                    <a:pt x="1500" y="1"/>
                  </a:moveTo>
                  <a:cubicBezTo>
                    <a:pt x="1417" y="155"/>
                    <a:pt x="1334" y="286"/>
                    <a:pt x="1250" y="429"/>
                  </a:cubicBezTo>
                  <a:cubicBezTo>
                    <a:pt x="1072" y="763"/>
                    <a:pt x="905" y="1084"/>
                    <a:pt x="762" y="1418"/>
                  </a:cubicBezTo>
                  <a:cubicBezTo>
                    <a:pt x="465" y="2084"/>
                    <a:pt x="238" y="2787"/>
                    <a:pt x="107" y="3501"/>
                  </a:cubicBezTo>
                  <a:cubicBezTo>
                    <a:pt x="60" y="3739"/>
                    <a:pt x="24" y="3989"/>
                    <a:pt x="0" y="4227"/>
                  </a:cubicBezTo>
                  <a:cubicBezTo>
                    <a:pt x="12" y="4239"/>
                    <a:pt x="36" y="4263"/>
                    <a:pt x="72" y="4275"/>
                  </a:cubicBezTo>
                  <a:cubicBezTo>
                    <a:pt x="226" y="2989"/>
                    <a:pt x="619" y="1739"/>
                    <a:pt x="1250" y="608"/>
                  </a:cubicBezTo>
                  <a:cubicBezTo>
                    <a:pt x="1358" y="429"/>
                    <a:pt x="1453" y="251"/>
                    <a:pt x="1572" y="72"/>
                  </a:cubicBezTo>
                  <a:cubicBezTo>
                    <a:pt x="1548" y="60"/>
                    <a:pt x="1512" y="48"/>
                    <a:pt x="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1207625" y="3924501"/>
              <a:ext cx="571037" cy="706817"/>
            </a:xfrm>
            <a:custGeom>
              <a:avLst/>
              <a:gdLst/>
              <a:ahLst/>
              <a:cxnLst/>
              <a:rect l="l" t="t" r="r" b="b"/>
              <a:pathLst>
                <a:path w="12621" h="15622" extrusionOk="0">
                  <a:moveTo>
                    <a:pt x="8263" y="0"/>
                  </a:moveTo>
                  <a:lnTo>
                    <a:pt x="8263" y="298"/>
                  </a:lnTo>
                  <a:cubicBezTo>
                    <a:pt x="8263" y="405"/>
                    <a:pt x="8251" y="489"/>
                    <a:pt x="8251" y="596"/>
                  </a:cubicBezTo>
                  <a:cubicBezTo>
                    <a:pt x="8251" y="703"/>
                    <a:pt x="8227" y="786"/>
                    <a:pt x="8227" y="893"/>
                  </a:cubicBezTo>
                  <a:cubicBezTo>
                    <a:pt x="8192" y="1489"/>
                    <a:pt x="8108" y="2072"/>
                    <a:pt x="8001" y="2667"/>
                  </a:cubicBezTo>
                  <a:cubicBezTo>
                    <a:pt x="7966" y="2965"/>
                    <a:pt x="7894" y="3263"/>
                    <a:pt x="7811" y="3560"/>
                  </a:cubicBezTo>
                  <a:cubicBezTo>
                    <a:pt x="7751" y="3822"/>
                    <a:pt x="7680" y="4096"/>
                    <a:pt x="7596" y="4346"/>
                  </a:cubicBezTo>
                  <a:cubicBezTo>
                    <a:pt x="7549" y="4477"/>
                    <a:pt x="7501" y="4632"/>
                    <a:pt x="7442" y="4775"/>
                  </a:cubicBezTo>
                  <a:cubicBezTo>
                    <a:pt x="6858" y="6382"/>
                    <a:pt x="5953" y="7930"/>
                    <a:pt x="4656" y="9251"/>
                  </a:cubicBezTo>
                  <a:cubicBezTo>
                    <a:pt x="4537" y="9394"/>
                    <a:pt x="4394" y="9525"/>
                    <a:pt x="4251" y="9656"/>
                  </a:cubicBezTo>
                  <a:cubicBezTo>
                    <a:pt x="4156" y="9752"/>
                    <a:pt x="4048" y="9847"/>
                    <a:pt x="3941" y="9942"/>
                  </a:cubicBezTo>
                  <a:cubicBezTo>
                    <a:pt x="3870" y="10002"/>
                    <a:pt x="3810" y="10061"/>
                    <a:pt x="3739" y="10121"/>
                  </a:cubicBezTo>
                  <a:cubicBezTo>
                    <a:pt x="3691" y="10144"/>
                    <a:pt x="3655" y="10180"/>
                    <a:pt x="3620" y="10204"/>
                  </a:cubicBezTo>
                  <a:cubicBezTo>
                    <a:pt x="2798" y="10895"/>
                    <a:pt x="1846" y="11490"/>
                    <a:pt x="774" y="11978"/>
                  </a:cubicBezTo>
                  <a:cubicBezTo>
                    <a:pt x="524" y="12097"/>
                    <a:pt x="262" y="12216"/>
                    <a:pt x="0" y="12323"/>
                  </a:cubicBezTo>
                  <a:cubicBezTo>
                    <a:pt x="607" y="13407"/>
                    <a:pt x="596" y="14633"/>
                    <a:pt x="1250" y="15621"/>
                  </a:cubicBezTo>
                  <a:cubicBezTo>
                    <a:pt x="1262" y="15609"/>
                    <a:pt x="1322" y="15598"/>
                    <a:pt x="1429" y="15562"/>
                  </a:cubicBezTo>
                  <a:cubicBezTo>
                    <a:pt x="1500" y="15550"/>
                    <a:pt x="1596" y="15526"/>
                    <a:pt x="1715" y="15478"/>
                  </a:cubicBezTo>
                  <a:cubicBezTo>
                    <a:pt x="2441" y="15240"/>
                    <a:pt x="3977" y="14669"/>
                    <a:pt x="5656" y="13657"/>
                  </a:cubicBezTo>
                  <a:cubicBezTo>
                    <a:pt x="5703" y="13633"/>
                    <a:pt x="5763" y="13597"/>
                    <a:pt x="5799" y="13573"/>
                  </a:cubicBezTo>
                  <a:cubicBezTo>
                    <a:pt x="5906" y="13502"/>
                    <a:pt x="6025" y="13442"/>
                    <a:pt x="6132" y="13359"/>
                  </a:cubicBezTo>
                  <a:cubicBezTo>
                    <a:pt x="6263" y="13276"/>
                    <a:pt x="6418" y="13181"/>
                    <a:pt x="6549" y="13097"/>
                  </a:cubicBezTo>
                  <a:cubicBezTo>
                    <a:pt x="6680" y="13002"/>
                    <a:pt x="6811" y="12907"/>
                    <a:pt x="6953" y="12811"/>
                  </a:cubicBezTo>
                  <a:cubicBezTo>
                    <a:pt x="8085" y="12014"/>
                    <a:pt x="9204" y="11002"/>
                    <a:pt x="10168" y="9752"/>
                  </a:cubicBezTo>
                  <a:cubicBezTo>
                    <a:pt x="10692" y="9049"/>
                    <a:pt x="11609" y="7442"/>
                    <a:pt x="12157" y="5191"/>
                  </a:cubicBezTo>
                  <a:cubicBezTo>
                    <a:pt x="12287" y="4656"/>
                    <a:pt x="12395" y="4072"/>
                    <a:pt x="12478" y="3465"/>
                  </a:cubicBezTo>
                  <a:cubicBezTo>
                    <a:pt x="12502" y="3286"/>
                    <a:pt x="12514" y="3120"/>
                    <a:pt x="12538" y="2941"/>
                  </a:cubicBezTo>
                  <a:cubicBezTo>
                    <a:pt x="12538" y="2905"/>
                    <a:pt x="12549" y="2846"/>
                    <a:pt x="12549" y="2786"/>
                  </a:cubicBezTo>
                  <a:cubicBezTo>
                    <a:pt x="12561" y="2739"/>
                    <a:pt x="12561" y="2679"/>
                    <a:pt x="12561" y="2632"/>
                  </a:cubicBezTo>
                  <a:cubicBezTo>
                    <a:pt x="12573" y="2560"/>
                    <a:pt x="12573" y="2489"/>
                    <a:pt x="12573" y="2405"/>
                  </a:cubicBezTo>
                  <a:cubicBezTo>
                    <a:pt x="12597" y="2334"/>
                    <a:pt x="12597" y="2274"/>
                    <a:pt x="12597" y="2215"/>
                  </a:cubicBezTo>
                  <a:cubicBezTo>
                    <a:pt x="12609" y="2132"/>
                    <a:pt x="12609" y="2048"/>
                    <a:pt x="12609" y="1965"/>
                  </a:cubicBezTo>
                  <a:lnTo>
                    <a:pt x="12609" y="1929"/>
                  </a:lnTo>
                  <a:lnTo>
                    <a:pt x="12609" y="1560"/>
                  </a:lnTo>
                  <a:cubicBezTo>
                    <a:pt x="12609" y="1548"/>
                    <a:pt x="12609" y="1548"/>
                    <a:pt x="12621" y="1477"/>
                  </a:cubicBezTo>
                  <a:cubicBezTo>
                    <a:pt x="12621" y="1453"/>
                    <a:pt x="12609" y="1453"/>
                    <a:pt x="12609" y="1441"/>
                  </a:cubicBezTo>
                  <a:cubicBezTo>
                    <a:pt x="12597" y="1441"/>
                    <a:pt x="12597" y="1441"/>
                    <a:pt x="12597" y="1429"/>
                  </a:cubicBezTo>
                  <a:lnTo>
                    <a:pt x="12538" y="1370"/>
                  </a:lnTo>
                  <a:lnTo>
                    <a:pt x="12502" y="1334"/>
                  </a:lnTo>
                  <a:cubicBezTo>
                    <a:pt x="12490" y="1322"/>
                    <a:pt x="12454" y="1298"/>
                    <a:pt x="12430" y="1274"/>
                  </a:cubicBezTo>
                  <a:cubicBezTo>
                    <a:pt x="12418" y="1262"/>
                    <a:pt x="12395" y="1262"/>
                    <a:pt x="12383" y="1251"/>
                  </a:cubicBezTo>
                  <a:cubicBezTo>
                    <a:pt x="12371" y="1239"/>
                    <a:pt x="12335" y="1215"/>
                    <a:pt x="12311" y="1203"/>
                  </a:cubicBezTo>
                  <a:cubicBezTo>
                    <a:pt x="12299" y="1203"/>
                    <a:pt x="12299" y="1191"/>
                    <a:pt x="12276" y="1191"/>
                  </a:cubicBezTo>
                  <a:cubicBezTo>
                    <a:pt x="12264" y="1179"/>
                    <a:pt x="12240" y="1179"/>
                    <a:pt x="12216" y="1155"/>
                  </a:cubicBezTo>
                  <a:cubicBezTo>
                    <a:pt x="12157" y="1131"/>
                    <a:pt x="12085" y="1096"/>
                    <a:pt x="12014" y="1072"/>
                  </a:cubicBezTo>
                  <a:cubicBezTo>
                    <a:pt x="11978" y="1060"/>
                    <a:pt x="11966" y="1060"/>
                    <a:pt x="11942" y="1036"/>
                  </a:cubicBezTo>
                  <a:cubicBezTo>
                    <a:pt x="11502" y="858"/>
                    <a:pt x="10930" y="679"/>
                    <a:pt x="10347" y="524"/>
                  </a:cubicBezTo>
                  <a:cubicBezTo>
                    <a:pt x="10252" y="489"/>
                    <a:pt x="10156" y="477"/>
                    <a:pt x="10061" y="441"/>
                  </a:cubicBezTo>
                  <a:lnTo>
                    <a:pt x="9704" y="358"/>
                  </a:lnTo>
                  <a:cubicBezTo>
                    <a:pt x="9620" y="346"/>
                    <a:pt x="9537" y="310"/>
                    <a:pt x="9454" y="298"/>
                  </a:cubicBezTo>
                  <a:cubicBezTo>
                    <a:pt x="9394" y="286"/>
                    <a:pt x="9335" y="262"/>
                    <a:pt x="9287" y="250"/>
                  </a:cubicBezTo>
                  <a:cubicBezTo>
                    <a:pt x="9204" y="238"/>
                    <a:pt x="9109" y="203"/>
                    <a:pt x="9037" y="191"/>
                  </a:cubicBezTo>
                  <a:cubicBezTo>
                    <a:pt x="8966" y="167"/>
                    <a:pt x="8882" y="143"/>
                    <a:pt x="8811" y="131"/>
                  </a:cubicBezTo>
                  <a:cubicBezTo>
                    <a:pt x="8775" y="131"/>
                    <a:pt x="8763" y="119"/>
                    <a:pt x="8739" y="119"/>
                  </a:cubicBezTo>
                  <a:cubicBezTo>
                    <a:pt x="8716" y="119"/>
                    <a:pt x="8692" y="108"/>
                    <a:pt x="8680" y="108"/>
                  </a:cubicBezTo>
                  <a:cubicBezTo>
                    <a:pt x="8632" y="84"/>
                    <a:pt x="8585" y="84"/>
                    <a:pt x="8561" y="72"/>
                  </a:cubicBezTo>
                  <a:cubicBezTo>
                    <a:pt x="8501" y="60"/>
                    <a:pt x="8454" y="60"/>
                    <a:pt x="8406" y="48"/>
                  </a:cubicBezTo>
                  <a:cubicBezTo>
                    <a:pt x="8394" y="48"/>
                    <a:pt x="8370" y="24"/>
                    <a:pt x="8347" y="24"/>
                  </a:cubicBezTo>
                  <a:cubicBezTo>
                    <a:pt x="8287" y="12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1543744" y="3925044"/>
              <a:ext cx="234369" cy="277442"/>
            </a:xfrm>
            <a:custGeom>
              <a:avLst/>
              <a:gdLst/>
              <a:ahLst/>
              <a:cxnLst/>
              <a:rect l="l" t="t" r="r" b="b"/>
              <a:pathLst>
                <a:path w="5180" h="6132" extrusionOk="0">
                  <a:moveTo>
                    <a:pt x="834" y="0"/>
                  </a:moveTo>
                  <a:cubicBezTo>
                    <a:pt x="834" y="1560"/>
                    <a:pt x="560" y="3203"/>
                    <a:pt x="1" y="4763"/>
                  </a:cubicBezTo>
                  <a:cubicBezTo>
                    <a:pt x="537" y="5048"/>
                    <a:pt x="1072" y="5299"/>
                    <a:pt x="1620" y="5513"/>
                  </a:cubicBezTo>
                  <a:cubicBezTo>
                    <a:pt x="1989" y="5620"/>
                    <a:pt x="2382" y="5751"/>
                    <a:pt x="2763" y="5846"/>
                  </a:cubicBezTo>
                  <a:cubicBezTo>
                    <a:pt x="2858" y="5882"/>
                    <a:pt x="2965" y="5894"/>
                    <a:pt x="3049" y="5918"/>
                  </a:cubicBezTo>
                  <a:cubicBezTo>
                    <a:pt x="3525" y="6013"/>
                    <a:pt x="3989" y="6072"/>
                    <a:pt x="4466" y="6132"/>
                  </a:cubicBezTo>
                  <a:cubicBezTo>
                    <a:pt x="4870" y="4834"/>
                    <a:pt x="5180" y="3286"/>
                    <a:pt x="5180" y="1536"/>
                  </a:cubicBezTo>
                  <a:cubicBezTo>
                    <a:pt x="5180" y="941"/>
                    <a:pt x="858" y="12"/>
                    <a:pt x="83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1208168" y="4343055"/>
              <a:ext cx="314634" cy="288256"/>
            </a:xfrm>
            <a:custGeom>
              <a:avLst/>
              <a:gdLst/>
              <a:ahLst/>
              <a:cxnLst/>
              <a:rect l="l" t="t" r="r" b="b"/>
              <a:pathLst>
                <a:path w="6954" h="6371" extrusionOk="0">
                  <a:moveTo>
                    <a:pt x="4667" y="0"/>
                  </a:moveTo>
                  <a:cubicBezTo>
                    <a:pt x="4536" y="143"/>
                    <a:pt x="4394" y="274"/>
                    <a:pt x="4263" y="405"/>
                  </a:cubicBezTo>
                  <a:cubicBezTo>
                    <a:pt x="4155" y="501"/>
                    <a:pt x="4048" y="596"/>
                    <a:pt x="3941" y="691"/>
                  </a:cubicBezTo>
                  <a:cubicBezTo>
                    <a:pt x="3870" y="751"/>
                    <a:pt x="3810" y="810"/>
                    <a:pt x="3739" y="870"/>
                  </a:cubicBezTo>
                  <a:cubicBezTo>
                    <a:pt x="3691" y="893"/>
                    <a:pt x="3667" y="929"/>
                    <a:pt x="3620" y="953"/>
                  </a:cubicBezTo>
                  <a:cubicBezTo>
                    <a:pt x="2798" y="1644"/>
                    <a:pt x="1846" y="2239"/>
                    <a:pt x="774" y="2727"/>
                  </a:cubicBezTo>
                  <a:cubicBezTo>
                    <a:pt x="524" y="2846"/>
                    <a:pt x="274" y="2965"/>
                    <a:pt x="0" y="3072"/>
                  </a:cubicBezTo>
                  <a:cubicBezTo>
                    <a:pt x="607" y="4156"/>
                    <a:pt x="595" y="5370"/>
                    <a:pt x="1250" y="6370"/>
                  </a:cubicBezTo>
                  <a:cubicBezTo>
                    <a:pt x="1262" y="6358"/>
                    <a:pt x="1322" y="6347"/>
                    <a:pt x="1429" y="6311"/>
                  </a:cubicBezTo>
                  <a:cubicBezTo>
                    <a:pt x="1500" y="6299"/>
                    <a:pt x="1596" y="6263"/>
                    <a:pt x="1715" y="6227"/>
                  </a:cubicBezTo>
                  <a:cubicBezTo>
                    <a:pt x="2441" y="5989"/>
                    <a:pt x="3977" y="5418"/>
                    <a:pt x="5656" y="4406"/>
                  </a:cubicBezTo>
                  <a:cubicBezTo>
                    <a:pt x="5703" y="4382"/>
                    <a:pt x="5763" y="4346"/>
                    <a:pt x="5810" y="4322"/>
                  </a:cubicBezTo>
                  <a:cubicBezTo>
                    <a:pt x="5906" y="4239"/>
                    <a:pt x="6025" y="4180"/>
                    <a:pt x="6132" y="4108"/>
                  </a:cubicBezTo>
                  <a:cubicBezTo>
                    <a:pt x="6263" y="4025"/>
                    <a:pt x="6418" y="3930"/>
                    <a:pt x="6549" y="3846"/>
                  </a:cubicBezTo>
                  <a:cubicBezTo>
                    <a:pt x="6691" y="3751"/>
                    <a:pt x="6822" y="3656"/>
                    <a:pt x="6953" y="3560"/>
                  </a:cubicBezTo>
                  <a:cubicBezTo>
                    <a:pt x="6572" y="3156"/>
                    <a:pt x="6179" y="2739"/>
                    <a:pt x="6049" y="2537"/>
                  </a:cubicBezTo>
                  <a:cubicBezTo>
                    <a:pt x="5751" y="2120"/>
                    <a:pt x="5167" y="989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1387018" y="4361379"/>
              <a:ext cx="117456" cy="167045"/>
            </a:xfrm>
            <a:custGeom>
              <a:avLst/>
              <a:gdLst/>
              <a:ahLst/>
              <a:cxnLst/>
              <a:rect l="l" t="t" r="r" b="b"/>
              <a:pathLst>
                <a:path w="2596" h="3692" extrusionOk="0">
                  <a:moveTo>
                    <a:pt x="310" y="0"/>
                  </a:moveTo>
                  <a:cubicBezTo>
                    <a:pt x="202" y="96"/>
                    <a:pt x="95" y="191"/>
                    <a:pt x="0" y="286"/>
                  </a:cubicBezTo>
                  <a:cubicBezTo>
                    <a:pt x="143" y="715"/>
                    <a:pt x="333" y="1119"/>
                    <a:pt x="548" y="1500"/>
                  </a:cubicBezTo>
                  <a:cubicBezTo>
                    <a:pt x="976" y="2286"/>
                    <a:pt x="1512" y="3024"/>
                    <a:pt x="2155" y="3667"/>
                  </a:cubicBezTo>
                  <a:lnTo>
                    <a:pt x="2179" y="3691"/>
                  </a:lnTo>
                  <a:cubicBezTo>
                    <a:pt x="2322" y="3608"/>
                    <a:pt x="2465" y="3513"/>
                    <a:pt x="2596" y="3429"/>
                  </a:cubicBezTo>
                  <a:cubicBezTo>
                    <a:pt x="2322" y="3144"/>
                    <a:pt x="2036" y="2846"/>
                    <a:pt x="1798" y="2513"/>
                  </a:cubicBezTo>
                  <a:cubicBezTo>
                    <a:pt x="1214" y="1786"/>
                    <a:pt x="738" y="989"/>
                    <a:pt x="369" y="131"/>
                  </a:cubicBezTo>
                  <a:cubicBezTo>
                    <a:pt x="333" y="96"/>
                    <a:pt x="321" y="48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1371907" y="4383458"/>
              <a:ext cx="99177" cy="158946"/>
            </a:xfrm>
            <a:custGeom>
              <a:avLst/>
              <a:gdLst/>
              <a:ahLst/>
              <a:cxnLst/>
              <a:rect l="l" t="t" r="r" b="b"/>
              <a:pathLst>
                <a:path w="2192" h="3513" extrusionOk="0">
                  <a:moveTo>
                    <a:pt x="120" y="0"/>
                  </a:moveTo>
                  <a:cubicBezTo>
                    <a:pt x="72" y="36"/>
                    <a:pt x="48" y="60"/>
                    <a:pt x="1" y="96"/>
                  </a:cubicBezTo>
                  <a:cubicBezTo>
                    <a:pt x="120" y="417"/>
                    <a:pt x="274" y="739"/>
                    <a:pt x="417" y="1048"/>
                  </a:cubicBezTo>
                  <a:cubicBezTo>
                    <a:pt x="775" y="1774"/>
                    <a:pt x="1203" y="2465"/>
                    <a:pt x="1703" y="3096"/>
                  </a:cubicBezTo>
                  <a:cubicBezTo>
                    <a:pt x="1798" y="3239"/>
                    <a:pt x="1918" y="3382"/>
                    <a:pt x="2037" y="3513"/>
                  </a:cubicBezTo>
                  <a:cubicBezTo>
                    <a:pt x="2084" y="3489"/>
                    <a:pt x="2144" y="3453"/>
                    <a:pt x="2191" y="3429"/>
                  </a:cubicBezTo>
                  <a:cubicBezTo>
                    <a:pt x="2096" y="3322"/>
                    <a:pt x="2013" y="3215"/>
                    <a:pt x="1918" y="3132"/>
                  </a:cubicBezTo>
                  <a:cubicBezTo>
                    <a:pt x="1668" y="2822"/>
                    <a:pt x="1441" y="2489"/>
                    <a:pt x="1227" y="2167"/>
                  </a:cubicBezTo>
                  <a:cubicBezTo>
                    <a:pt x="786" y="1513"/>
                    <a:pt x="417" y="798"/>
                    <a:pt x="132" y="48"/>
                  </a:cubicBezTo>
                  <a:cubicBezTo>
                    <a:pt x="132" y="36"/>
                    <a:pt x="120" y="24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1147269" y="4463314"/>
              <a:ext cx="142793" cy="294002"/>
            </a:xfrm>
            <a:custGeom>
              <a:avLst/>
              <a:gdLst/>
              <a:ahLst/>
              <a:cxnLst/>
              <a:rect l="l" t="t" r="r" b="b"/>
              <a:pathLst>
                <a:path w="3156" h="6498" extrusionOk="0">
                  <a:moveTo>
                    <a:pt x="1442" y="0"/>
                  </a:moveTo>
                  <a:cubicBezTo>
                    <a:pt x="961" y="0"/>
                    <a:pt x="388" y="67"/>
                    <a:pt x="239" y="224"/>
                  </a:cubicBezTo>
                  <a:cubicBezTo>
                    <a:pt x="1" y="462"/>
                    <a:pt x="1346" y="5177"/>
                    <a:pt x="1703" y="6355"/>
                  </a:cubicBezTo>
                  <a:cubicBezTo>
                    <a:pt x="1735" y="6442"/>
                    <a:pt x="1818" y="6498"/>
                    <a:pt x="1902" y="6498"/>
                  </a:cubicBezTo>
                  <a:cubicBezTo>
                    <a:pt x="1945" y="6498"/>
                    <a:pt x="1989" y="6483"/>
                    <a:pt x="2025" y="6451"/>
                  </a:cubicBezTo>
                  <a:cubicBezTo>
                    <a:pt x="2239" y="6260"/>
                    <a:pt x="2525" y="5879"/>
                    <a:pt x="2763" y="5224"/>
                  </a:cubicBezTo>
                  <a:cubicBezTo>
                    <a:pt x="3156" y="4129"/>
                    <a:pt x="3084" y="3808"/>
                    <a:pt x="3084" y="3808"/>
                  </a:cubicBezTo>
                  <a:cubicBezTo>
                    <a:pt x="3120" y="3653"/>
                    <a:pt x="2239" y="248"/>
                    <a:pt x="2156" y="105"/>
                  </a:cubicBezTo>
                  <a:cubicBezTo>
                    <a:pt x="2115" y="38"/>
                    <a:pt x="1804" y="0"/>
                    <a:pt x="1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1239929" y="4598096"/>
              <a:ext cx="48367" cy="97186"/>
            </a:xfrm>
            <a:custGeom>
              <a:avLst/>
              <a:gdLst/>
              <a:ahLst/>
              <a:cxnLst/>
              <a:rect l="l" t="t" r="r" b="b"/>
              <a:pathLst>
                <a:path w="1069" h="2148" extrusionOk="0">
                  <a:moveTo>
                    <a:pt x="526" y="1"/>
                  </a:moveTo>
                  <a:cubicBezTo>
                    <a:pt x="500" y="1"/>
                    <a:pt x="477" y="14"/>
                    <a:pt x="477" y="55"/>
                  </a:cubicBezTo>
                  <a:cubicBezTo>
                    <a:pt x="453" y="221"/>
                    <a:pt x="489" y="400"/>
                    <a:pt x="524" y="555"/>
                  </a:cubicBezTo>
                  <a:cubicBezTo>
                    <a:pt x="536" y="733"/>
                    <a:pt x="572" y="900"/>
                    <a:pt x="584" y="1079"/>
                  </a:cubicBezTo>
                  <a:cubicBezTo>
                    <a:pt x="548" y="1091"/>
                    <a:pt x="536" y="1114"/>
                    <a:pt x="513" y="1114"/>
                  </a:cubicBezTo>
                  <a:cubicBezTo>
                    <a:pt x="429" y="1138"/>
                    <a:pt x="346" y="1150"/>
                    <a:pt x="274" y="1174"/>
                  </a:cubicBezTo>
                  <a:cubicBezTo>
                    <a:pt x="227" y="1186"/>
                    <a:pt x="179" y="1186"/>
                    <a:pt x="132" y="1198"/>
                  </a:cubicBezTo>
                  <a:cubicBezTo>
                    <a:pt x="96" y="1198"/>
                    <a:pt x="48" y="1210"/>
                    <a:pt x="13" y="1245"/>
                  </a:cubicBezTo>
                  <a:cubicBezTo>
                    <a:pt x="1" y="1257"/>
                    <a:pt x="1" y="1317"/>
                    <a:pt x="36" y="1329"/>
                  </a:cubicBezTo>
                  <a:cubicBezTo>
                    <a:pt x="67" y="1349"/>
                    <a:pt x="105" y="1356"/>
                    <a:pt x="145" y="1356"/>
                  </a:cubicBezTo>
                  <a:cubicBezTo>
                    <a:pt x="200" y="1356"/>
                    <a:pt x="257" y="1342"/>
                    <a:pt x="298" y="1329"/>
                  </a:cubicBezTo>
                  <a:cubicBezTo>
                    <a:pt x="370" y="1305"/>
                    <a:pt x="465" y="1293"/>
                    <a:pt x="548" y="1257"/>
                  </a:cubicBezTo>
                  <a:cubicBezTo>
                    <a:pt x="572" y="1257"/>
                    <a:pt x="584" y="1245"/>
                    <a:pt x="596" y="1245"/>
                  </a:cubicBezTo>
                  <a:cubicBezTo>
                    <a:pt x="608" y="1376"/>
                    <a:pt x="608" y="1531"/>
                    <a:pt x="632" y="1662"/>
                  </a:cubicBezTo>
                  <a:cubicBezTo>
                    <a:pt x="632" y="1745"/>
                    <a:pt x="644" y="1841"/>
                    <a:pt x="644" y="1924"/>
                  </a:cubicBezTo>
                  <a:cubicBezTo>
                    <a:pt x="655" y="2007"/>
                    <a:pt x="655" y="2079"/>
                    <a:pt x="691" y="2138"/>
                  </a:cubicBezTo>
                  <a:cubicBezTo>
                    <a:pt x="697" y="2144"/>
                    <a:pt x="706" y="2147"/>
                    <a:pt x="716" y="2147"/>
                  </a:cubicBezTo>
                  <a:cubicBezTo>
                    <a:pt x="727" y="2147"/>
                    <a:pt x="739" y="2144"/>
                    <a:pt x="751" y="2138"/>
                  </a:cubicBezTo>
                  <a:cubicBezTo>
                    <a:pt x="786" y="2067"/>
                    <a:pt x="786" y="1972"/>
                    <a:pt x="786" y="1888"/>
                  </a:cubicBezTo>
                  <a:lnTo>
                    <a:pt x="786" y="1614"/>
                  </a:lnTo>
                  <a:cubicBezTo>
                    <a:pt x="786" y="1472"/>
                    <a:pt x="786" y="1317"/>
                    <a:pt x="775" y="1174"/>
                  </a:cubicBezTo>
                  <a:cubicBezTo>
                    <a:pt x="858" y="1126"/>
                    <a:pt x="965" y="1079"/>
                    <a:pt x="1036" y="1019"/>
                  </a:cubicBezTo>
                  <a:cubicBezTo>
                    <a:pt x="1069" y="997"/>
                    <a:pt x="1042" y="946"/>
                    <a:pt x="1010" y="946"/>
                  </a:cubicBezTo>
                  <a:cubicBezTo>
                    <a:pt x="1007" y="946"/>
                    <a:pt x="1004" y="947"/>
                    <a:pt x="1001" y="948"/>
                  </a:cubicBezTo>
                  <a:cubicBezTo>
                    <a:pt x="929" y="960"/>
                    <a:pt x="834" y="971"/>
                    <a:pt x="763" y="1007"/>
                  </a:cubicBezTo>
                  <a:lnTo>
                    <a:pt x="715" y="555"/>
                  </a:lnTo>
                  <a:cubicBezTo>
                    <a:pt x="691" y="376"/>
                    <a:pt x="691" y="174"/>
                    <a:pt x="584" y="19"/>
                  </a:cubicBezTo>
                  <a:cubicBezTo>
                    <a:pt x="568" y="9"/>
                    <a:pt x="54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1951529" y="3924501"/>
              <a:ext cx="342143" cy="881056"/>
            </a:xfrm>
            <a:custGeom>
              <a:avLst/>
              <a:gdLst/>
              <a:ahLst/>
              <a:cxnLst/>
              <a:rect l="l" t="t" r="r" b="b"/>
              <a:pathLst>
                <a:path w="7562" h="19473" extrusionOk="0">
                  <a:moveTo>
                    <a:pt x="3918" y="0"/>
                  </a:moveTo>
                  <a:cubicBezTo>
                    <a:pt x="3632" y="143"/>
                    <a:pt x="3073" y="1000"/>
                    <a:pt x="2775" y="1120"/>
                  </a:cubicBezTo>
                  <a:lnTo>
                    <a:pt x="2322" y="1298"/>
                  </a:lnTo>
                  <a:cubicBezTo>
                    <a:pt x="2215" y="1334"/>
                    <a:pt x="2096" y="1381"/>
                    <a:pt x="1977" y="1417"/>
                  </a:cubicBezTo>
                  <a:cubicBezTo>
                    <a:pt x="1346" y="1620"/>
                    <a:pt x="668" y="1774"/>
                    <a:pt x="1" y="1858"/>
                  </a:cubicBezTo>
                  <a:cubicBezTo>
                    <a:pt x="239" y="2215"/>
                    <a:pt x="489" y="2584"/>
                    <a:pt x="751" y="2965"/>
                  </a:cubicBezTo>
                  <a:cubicBezTo>
                    <a:pt x="1108" y="3513"/>
                    <a:pt x="1465" y="4060"/>
                    <a:pt x="1787" y="4656"/>
                  </a:cubicBezTo>
                  <a:cubicBezTo>
                    <a:pt x="1834" y="4751"/>
                    <a:pt x="1882" y="4822"/>
                    <a:pt x="1918" y="4906"/>
                  </a:cubicBezTo>
                  <a:cubicBezTo>
                    <a:pt x="2299" y="5608"/>
                    <a:pt x="2608" y="6358"/>
                    <a:pt x="2846" y="7144"/>
                  </a:cubicBezTo>
                  <a:cubicBezTo>
                    <a:pt x="3227" y="8501"/>
                    <a:pt x="3549" y="10359"/>
                    <a:pt x="3561" y="12407"/>
                  </a:cubicBezTo>
                  <a:lnTo>
                    <a:pt x="3561" y="12585"/>
                  </a:lnTo>
                  <a:lnTo>
                    <a:pt x="3561" y="12811"/>
                  </a:lnTo>
                  <a:cubicBezTo>
                    <a:pt x="3561" y="12966"/>
                    <a:pt x="3549" y="13097"/>
                    <a:pt x="3549" y="13240"/>
                  </a:cubicBezTo>
                  <a:cubicBezTo>
                    <a:pt x="3549" y="13335"/>
                    <a:pt x="3525" y="13407"/>
                    <a:pt x="3525" y="13502"/>
                  </a:cubicBezTo>
                  <a:lnTo>
                    <a:pt x="3525" y="13645"/>
                  </a:lnTo>
                  <a:cubicBezTo>
                    <a:pt x="3501" y="14193"/>
                    <a:pt x="3442" y="14764"/>
                    <a:pt x="3370" y="15324"/>
                  </a:cubicBezTo>
                  <a:cubicBezTo>
                    <a:pt x="3323" y="15562"/>
                    <a:pt x="3287" y="15788"/>
                    <a:pt x="3251" y="16026"/>
                  </a:cubicBezTo>
                  <a:cubicBezTo>
                    <a:pt x="3215" y="16145"/>
                    <a:pt x="3204" y="16264"/>
                    <a:pt x="3168" y="16383"/>
                  </a:cubicBezTo>
                  <a:cubicBezTo>
                    <a:pt x="3108" y="16621"/>
                    <a:pt x="3073" y="16848"/>
                    <a:pt x="3013" y="17086"/>
                  </a:cubicBezTo>
                  <a:cubicBezTo>
                    <a:pt x="2977" y="17169"/>
                    <a:pt x="2965" y="17264"/>
                    <a:pt x="2930" y="17348"/>
                  </a:cubicBezTo>
                  <a:cubicBezTo>
                    <a:pt x="2906" y="17443"/>
                    <a:pt x="2894" y="17526"/>
                    <a:pt x="2858" y="17622"/>
                  </a:cubicBezTo>
                  <a:cubicBezTo>
                    <a:pt x="2834" y="17705"/>
                    <a:pt x="2811" y="17788"/>
                    <a:pt x="2787" y="17860"/>
                  </a:cubicBezTo>
                  <a:cubicBezTo>
                    <a:pt x="2751" y="17943"/>
                    <a:pt x="2727" y="18050"/>
                    <a:pt x="2692" y="18145"/>
                  </a:cubicBezTo>
                  <a:cubicBezTo>
                    <a:pt x="2680" y="18205"/>
                    <a:pt x="2811" y="18443"/>
                    <a:pt x="3096" y="18693"/>
                  </a:cubicBezTo>
                  <a:cubicBezTo>
                    <a:pt x="3144" y="18741"/>
                    <a:pt x="3192" y="18765"/>
                    <a:pt x="3227" y="18812"/>
                  </a:cubicBezTo>
                  <a:cubicBezTo>
                    <a:pt x="3275" y="18860"/>
                    <a:pt x="3335" y="18884"/>
                    <a:pt x="3382" y="18931"/>
                  </a:cubicBezTo>
                  <a:cubicBezTo>
                    <a:pt x="3525" y="19050"/>
                    <a:pt x="3727" y="19157"/>
                    <a:pt x="3930" y="19241"/>
                  </a:cubicBezTo>
                  <a:lnTo>
                    <a:pt x="4156" y="19336"/>
                  </a:lnTo>
                  <a:cubicBezTo>
                    <a:pt x="4430" y="19417"/>
                    <a:pt x="4755" y="19472"/>
                    <a:pt x="5110" y="19472"/>
                  </a:cubicBezTo>
                  <a:cubicBezTo>
                    <a:pt x="5172" y="19472"/>
                    <a:pt x="5235" y="19471"/>
                    <a:pt x="5299" y="19467"/>
                  </a:cubicBezTo>
                  <a:lnTo>
                    <a:pt x="5370" y="19467"/>
                  </a:lnTo>
                  <a:cubicBezTo>
                    <a:pt x="5418" y="19467"/>
                    <a:pt x="5454" y="19455"/>
                    <a:pt x="5478" y="19455"/>
                  </a:cubicBezTo>
                  <a:cubicBezTo>
                    <a:pt x="5525" y="19431"/>
                    <a:pt x="5573" y="19431"/>
                    <a:pt x="5621" y="19419"/>
                  </a:cubicBezTo>
                  <a:cubicBezTo>
                    <a:pt x="5668" y="19407"/>
                    <a:pt x="5716" y="19407"/>
                    <a:pt x="5763" y="19396"/>
                  </a:cubicBezTo>
                  <a:cubicBezTo>
                    <a:pt x="5823" y="19372"/>
                    <a:pt x="5894" y="19360"/>
                    <a:pt x="5954" y="19348"/>
                  </a:cubicBezTo>
                  <a:cubicBezTo>
                    <a:pt x="5990" y="19300"/>
                    <a:pt x="6002" y="19241"/>
                    <a:pt x="6013" y="19193"/>
                  </a:cubicBezTo>
                  <a:cubicBezTo>
                    <a:pt x="6109" y="18955"/>
                    <a:pt x="6204" y="18705"/>
                    <a:pt x="6299" y="18419"/>
                  </a:cubicBezTo>
                  <a:cubicBezTo>
                    <a:pt x="6323" y="18360"/>
                    <a:pt x="6347" y="18288"/>
                    <a:pt x="6371" y="18217"/>
                  </a:cubicBezTo>
                  <a:cubicBezTo>
                    <a:pt x="6442" y="17991"/>
                    <a:pt x="6525" y="17764"/>
                    <a:pt x="6597" y="17526"/>
                  </a:cubicBezTo>
                  <a:cubicBezTo>
                    <a:pt x="6609" y="17455"/>
                    <a:pt x="6644" y="17383"/>
                    <a:pt x="6656" y="17312"/>
                  </a:cubicBezTo>
                  <a:cubicBezTo>
                    <a:pt x="6656" y="17264"/>
                    <a:pt x="6668" y="17217"/>
                    <a:pt x="6680" y="17169"/>
                  </a:cubicBezTo>
                  <a:lnTo>
                    <a:pt x="6728" y="16991"/>
                  </a:lnTo>
                  <a:cubicBezTo>
                    <a:pt x="6799" y="16729"/>
                    <a:pt x="6883" y="16443"/>
                    <a:pt x="6942" y="16157"/>
                  </a:cubicBezTo>
                  <a:lnTo>
                    <a:pt x="7025" y="15717"/>
                  </a:lnTo>
                  <a:cubicBezTo>
                    <a:pt x="7025" y="15681"/>
                    <a:pt x="7037" y="15657"/>
                    <a:pt x="7037" y="15621"/>
                  </a:cubicBezTo>
                  <a:cubicBezTo>
                    <a:pt x="7073" y="15502"/>
                    <a:pt x="7085" y="15383"/>
                    <a:pt x="7121" y="15252"/>
                  </a:cubicBezTo>
                  <a:cubicBezTo>
                    <a:pt x="7133" y="15086"/>
                    <a:pt x="7156" y="14943"/>
                    <a:pt x="7192" y="14776"/>
                  </a:cubicBezTo>
                  <a:cubicBezTo>
                    <a:pt x="7216" y="14562"/>
                    <a:pt x="7252" y="14359"/>
                    <a:pt x="7275" y="14133"/>
                  </a:cubicBezTo>
                  <a:cubicBezTo>
                    <a:pt x="7275" y="14074"/>
                    <a:pt x="7299" y="14026"/>
                    <a:pt x="7299" y="13966"/>
                  </a:cubicBezTo>
                  <a:cubicBezTo>
                    <a:pt x="7299" y="13859"/>
                    <a:pt x="7311" y="13752"/>
                    <a:pt x="7323" y="13633"/>
                  </a:cubicBezTo>
                  <a:cubicBezTo>
                    <a:pt x="7347" y="13585"/>
                    <a:pt x="7347" y="13562"/>
                    <a:pt x="7347" y="13514"/>
                  </a:cubicBezTo>
                  <a:cubicBezTo>
                    <a:pt x="7359" y="13395"/>
                    <a:pt x="7359" y="13264"/>
                    <a:pt x="7371" y="13145"/>
                  </a:cubicBezTo>
                  <a:cubicBezTo>
                    <a:pt x="7371" y="13061"/>
                    <a:pt x="7383" y="13002"/>
                    <a:pt x="7383" y="12931"/>
                  </a:cubicBezTo>
                  <a:cubicBezTo>
                    <a:pt x="7406" y="12871"/>
                    <a:pt x="7406" y="12800"/>
                    <a:pt x="7406" y="12728"/>
                  </a:cubicBezTo>
                  <a:cubicBezTo>
                    <a:pt x="7561" y="9871"/>
                    <a:pt x="7145" y="6418"/>
                    <a:pt x="5430" y="2679"/>
                  </a:cubicBezTo>
                  <a:cubicBezTo>
                    <a:pt x="5370" y="2572"/>
                    <a:pt x="5335" y="2453"/>
                    <a:pt x="5275" y="2346"/>
                  </a:cubicBezTo>
                  <a:cubicBezTo>
                    <a:pt x="5228" y="2274"/>
                    <a:pt x="5192" y="2203"/>
                    <a:pt x="5156" y="2132"/>
                  </a:cubicBezTo>
                  <a:cubicBezTo>
                    <a:pt x="5120" y="2096"/>
                    <a:pt x="5109" y="2048"/>
                    <a:pt x="5097" y="2024"/>
                  </a:cubicBezTo>
                  <a:cubicBezTo>
                    <a:pt x="5049" y="1917"/>
                    <a:pt x="4989" y="1834"/>
                    <a:pt x="4942" y="1739"/>
                  </a:cubicBezTo>
                  <a:cubicBezTo>
                    <a:pt x="4930" y="1727"/>
                    <a:pt x="4918" y="1691"/>
                    <a:pt x="4894" y="1667"/>
                  </a:cubicBezTo>
                  <a:cubicBezTo>
                    <a:pt x="4859" y="1572"/>
                    <a:pt x="4799" y="1489"/>
                    <a:pt x="4751" y="1393"/>
                  </a:cubicBezTo>
                  <a:cubicBezTo>
                    <a:pt x="4692" y="1310"/>
                    <a:pt x="4644" y="1203"/>
                    <a:pt x="4585" y="1120"/>
                  </a:cubicBezTo>
                  <a:lnTo>
                    <a:pt x="4406" y="798"/>
                  </a:lnTo>
                  <a:cubicBezTo>
                    <a:pt x="4263" y="536"/>
                    <a:pt x="4097" y="262"/>
                    <a:pt x="39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1948860" y="3925044"/>
              <a:ext cx="245680" cy="221972"/>
            </a:xfrm>
            <a:custGeom>
              <a:avLst/>
              <a:gdLst/>
              <a:ahLst/>
              <a:cxnLst/>
              <a:rect l="l" t="t" r="r" b="b"/>
              <a:pathLst>
                <a:path w="5430" h="4906" extrusionOk="0">
                  <a:moveTo>
                    <a:pt x="3929" y="0"/>
                  </a:moveTo>
                  <a:cubicBezTo>
                    <a:pt x="3644" y="143"/>
                    <a:pt x="3084" y="1000"/>
                    <a:pt x="2786" y="1119"/>
                  </a:cubicBezTo>
                  <a:cubicBezTo>
                    <a:pt x="1893" y="1489"/>
                    <a:pt x="953" y="1727"/>
                    <a:pt x="0" y="1858"/>
                  </a:cubicBezTo>
                  <a:cubicBezTo>
                    <a:pt x="655" y="2822"/>
                    <a:pt x="1346" y="3822"/>
                    <a:pt x="1917" y="4906"/>
                  </a:cubicBezTo>
                  <a:cubicBezTo>
                    <a:pt x="2882" y="4679"/>
                    <a:pt x="3727" y="4048"/>
                    <a:pt x="4501" y="3501"/>
                  </a:cubicBezTo>
                  <a:cubicBezTo>
                    <a:pt x="4727" y="3334"/>
                    <a:pt x="4929" y="3191"/>
                    <a:pt x="5156" y="3024"/>
                  </a:cubicBezTo>
                  <a:cubicBezTo>
                    <a:pt x="5239" y="2917"/>
                    <a:pt x="5334" y="2798"/>
                    <a:pt x="5418" y="2691"/>
                  </a:cubicBezTo>
                  <a:lnTo>
                    <a:pt x="5429" y="2679"/>
                  </a:lnTo>
                  <a:cubicBezTo>
                    <a:pt x="5025" y="1798"/>
                    <a:pt x="4513" y="905"/>
                    <a:pt x="392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2072919" y="4487429"/>
              <a:ext cx="214823" cy="317484"/>
            </a:xfrm>
            <a:custGeom>
              <a:avLst/>
              <a:gdLst/>
              <a:ahLst/>
              <a:cxnLst/>
              <a:rect l="l" t="t" r="r" b="b"/>
              <a:pathLst>
                <a:path w="4748" h="7017" extrusionOk="0">
                  <a:moveTo>
                    <a:pt x="4723" y="286"/>
                  </a:moveTo>
                  <a:cubicBezTo>
                    <a:pt x="4705" y="286"/>
                    <a:pt x="4701" y="286"/>
                    <a:pt x="4721" y="302"/>
                  </a:cubicBezTo>
                  <a:lnTo>
                    <a:pt x="4721" y="302"/>
                  </a:lnTo>
                  <a:cubicBezTo>
                    <a:pt x="4722" y="297"/>
                    <a:pt x="4723" y="291"/>
                    <a:pt x="4723" y="286"/>
                  </a:cubicBezTo>
                  <a:close/>
                  <a:moveTo>
                    <a:pt x="4721" y="302"/>
                  </a:moveTo>
                  <a:lnTo>
                    <a:pt x="4721" y="302"/>
                  </a:lnTo>
                  <a:cubicBezTo>
                    <a:pt x="4720" y="309"/>
                    <a:pt x="4719" y="316"/>
                    <a:pt x="4718" y="322"/>
                  </a:cubicBezTo>
                  <a:lnTo>
                    <a:pt x="4718" y="322"/>
                  </a:lnTo>
                  <a:cubicBezTo>
                    <a:pt x="4728" y="322"/>
                    <a:pt x="4737" y="322"/>
                    <a:pt x="4747" y="322"/>
                  </a:cubicBezTo>
                  <a:cubicBezTo>
                    <a:pt x="4736" y="313"/>
                    <a:pt x="4727" y="307"/>
                    <a:pt x="4721" y="302"/>
                  </a:cubicBezTo>
                  <a:close/>
                  <a:moveTo>
                    <a:pt x="890" y="0"/>
                  </a:moveTo>
                  <a:lnTo>
                    <a:pt x="890" y="381"/>
                  </a:lnTo>
                  <a:cubicBezTo>
                    <a:pt x="890" y="536"/>
                    <a:pt x="878" y="667"/>
                    <a:pt x="878" y="810"/>
                  </a:cubicBezTo>
                  <a:cubicBezTo>
                    <a:pt x="878" y="905"/>
                    <a:pt x="866" y="977"/>
                    <a:pt x="866" y="1072"/>
                  </a:cubicBezTo>
                  <a:lnTo>
                    <a:pt x="866" y="1215"/>
                  </a:lnTo>
                  <a:cubicBezTo>
                    <a:pt x="830" y="1762"/>
                    <a:pt x="771" y="2334"/>
                    <a:pt x="699" y="2894"/>
                  </a:cubicBezTo>
                  <a:cubicBezTo>
                    <a:pt x="652" y="3132"/>
                    <a:pt x="628" y="3358"/>
                    <a:pt x="580" y="3596"/>
                  </a:cubicBezTo>
                  <a:cubicBezTo>
                    <a:pt x="556" y="3715"/>
                    <a:pt x="532" y="3834"/>
                    <a:pt x="509" y="3953"/>
                  </a:cubicBezTo>
                  <a:cubicBezTo>
                    <a:pt x="449" y="4191"/>
                    <a:pt x="401" y="4418"/>
                    <a:pt x="342" y="4656"/>
                  </a:cubicBezTo>
                  <a:cubicBezTo>
                    <a:pt x="294" y="4834"/>
                    <a:pt x="235" y="5013"/>
                    <a:pt x="199" y="5191"/>
                  </a:cubicBezTo>
                  <a:cubicBezTo>
                    <a:pt x="151" y="5370"/>
                    <a:pt x="104" y="5537"/>
                    <a:pt x="44" y="5715"/>
                  </a:cubicBezTo>
                  <a:cubicBezTo>
                    <a:pt x="0" y="5825"/>
                    <a:pt x="836" y="7017"/>
                    <a:pt x="2402" y="7017"/>
                  </a:cubicBezTo>
                  <a:cubicBezTo>
                    <a:pt x="2536" y="7017"/>
                    <a:pt x="2675" y="7008"/>
                    <a:pt x="2818" y="6989"/>
                  </a:cubicBezTo>
                  <a:cubicBezTo>
                    <a:pt x="2902" y="6977"/>
                    <a:pt x="3009" y="6965"/>
                    <a:pt x="3092" y="6954"/>
                  </a:cubicBezTo>
                  <a:cubicBezTo>
                    <a:pt x="3152" y="6930"/>
                    <a:pt x="3235" y="6918"/>
                    <a:pt x="3283" y="6906"/>
                  </a:cubicBezTo>
                  <a:cubicBezTo>
                    <a:pt x="3319" y="6858"/>
                    <a:pt x="3330" y="6799"/>
                    <a:pt x="3342" y="6751"/>
                  </a:cubicBezTo>
                  <a:cubicBezTo>
                    <a:pt x="3521" y="6299"/>
                    <a:pt x="3723" y="5727"/>
                    <a:pt x="3914" y="5084"/>
                  </a:cubicBezTo>
                  <a:cubicBezTo>
                    <a:pt x="3926" y="5013"/>
                    <a:pt x="3961" y="4941"/>
                    <a:pt x="3973" y="4870"/>
                  </a:cubicBezTo>
                  <a:cubicBezTo>
                    <a:pt x="3973" y="4822"/>
                    <a:pt x="3985" y="4775"/>
                    <a:pt x="3997" y="4727"/>
                  </a:cubicBezTo>
                  <a:lnTo>
                    <a:pt x="4045" y="4549"/>
                  </a:lnTo>
                  <a:cubicBezTo>
                    <a:pt x="4116" y="4287"/>
                    <a:pt x="4200" y="4001"/>
                    <a:pt x="4259" y="3715"/>
                  </a:cubicBezTo>
                  <a:lnTo>
                    <a:pt x="4342" y="3275"/>
                  </a:lnTo>
                  <a:cubicBezTo>
                    <a:pt x="4378" y="3120"/>
                    <a:pt x="4402" y="2965"/>
                    <a:pt x="4438" y="2810"/>
                  </a:cubicBezTo>
                  <a:cubicBezTo>
                    <a:pt x="4450" y="2644"/>
                    <a:pt x="4473" y="2501"/>
                    <a:pt x="4509" y="2334"/>
                  </a:cubicBezTo>
                  <a:cubicBezTo>
                    <a:pt x="4533" y="2120"/>
                    <a:pt x="4569" y="1917"/>
                    <a:pt x="4592" y="1691"/>
                  </a:cubicBezTo>
                  <a:cubicBezTo>
                    <a:pt x="4592" y="1632"/>
                    <a:pt x="4616" y="1584"/>
                    <a:pt x="4616" y="1524"/>
                  </a:cubicBezTo>
                  <a:cubicBezTo>
                    <a:pt x="4616" y="1417"/>
                    <a:pt x="4628" y="1310"/>
                    <a:pt x="4640" y="1191"/>
                  </a:cubicBezTo>
                  <a:cubicBezTo>
                    <a:pt x="4640" y="1143"/>
                    <a:pt x="4664" y="1120"/>
                    <a:pt x="4664" y="1072"/>
                  </a:cubicBezTo>
                  <a:cubicBezTo>
                    <a:pt x="4676" y="953"/>
                    <a:pt x="4676" y="822"/>
                    <a:pt x="4688" y="703"/>
                  </a:cubicBezTo>
                  <a:cubicBezTo>
                    <a:pt x="4699" y="572"/>
                    <a:pt x="4700" y="451"/>
                    <a:pt x="4718" y="322"/>
                  </a:cubicBezTo>
                  <a:lnTo>
                    <a:pt x="4718" y="322"/>
                  </a:lnTo>
                  <a:cubicBezTo>
                    <a:pt x="4671" y="323"/>
                    <a:pt x="4624" y="323"/>
                    <a:pt x="4577" y="323"/>
                  </a:cubicBezTo>
                  <a:cubicBezTo>
                    <a:pt x="3993" y="323"/>
                    <a:pt x="3417" y="271"/>
                    <a:pt x="2842" y="238"/>
                  </a:cubicBezTo>
                  <a:cubicBezTo>
                    <a:pt x="2199" y="191"/>
                    <a:pt x="1533" y="119"/>
                    <a:pt x="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2110472" y="4503581"/>
              <a:ext cx="174555" cy="37825"/>
            </a:xfrm>
            <a:custGeom>
              <a:avLst/>
              <a:gdLst/>
              <a:ahLst/>
              <a:cxnLst/>
              <a:rect l="l" t="t" r="r" b="b"/>
              <a:pathLst>
                <a:path w="3858" h="836" extrusionOk="0">
                  <a:moveTo>
                    <a:pt x="24" y="1"/>
                  </a:moveTo>
                  <a:cubicBezTo>
                    <a:pt x="24" y="143"/>
                    <a:pt x="0" y="274"/>
                    <a:pt x="0" y="429"/>
                  </a:cubicBezTo>
                  <a:cubicBezTo>
                    <a:pt x="405" y="536"/>
                    <a:pt x="822" y="608"/>
                    <a:pt x="1238" y="667"/>
                  </a:cubicBezTo>
                  <a:cubicBezTo>
                    <a:pt x="2013" y="776"/>
                    <a:pt x="2807" y="835"/>
                    <a:pt x="3594" y="835"/>
                  </a:cubicBezTo>
                  <a:cubicBezTo>
                    <a:pt x="3666" y="835"/>
                    <a:pt x="3738" y="835"/>
                    <a:pt x="3810" y="834"/>
                  </a:cubicBezTo>
                  <a:cubicBezTo>
                    <a:pt x="3834" y="786"/>
                    <a:pt x="3834" y="763"/>
                    <a:pt x="3834" y="715"/>
                  </a:cubicBezTo>
                  <a:cubicBezTo>
                    <a:pt x="3846" y="596"/>
                    <a:pt x="3846" y="465"/>
                    <a:pt x="3858" y="346"/>
                  </a:cubicBezTo>
                  <a:lnTo>
                    <a:pt x="3858" y="346"/>
                  </a:lnTo>
                  <a:cubicBezTo>
                    <a:pt x="3774" y="351"/>
                    <a:pt x="3688" y="354"/>
                    <a:pt x="3603" y="354"/>
                  </a:cubicBezTo>
                  <a:cubicBezTo>
                    <a:pt x="3484" y="354"/>
                    <a:pt x="3367" y="348"/>
                    <a:pt x="3262" y="334"/>
                  </a:cubicBezTo>
                  <a:cubicBezTo>
                    <a:pt x="2167" y="322"/>
                    <a:pt x="1072" y="227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2109929" y="4534302"/>
              <a:ext cx="171343" cy="29681"/>
            </a:xfrm>
            <a:custGeom>
              <a:avLst/>
              <a:gdLst/>
              <a:ahLst/>
              <a:cxnLst/>
              <a:rect l="l" t="t" r="r" b="b"/>
              <a:pathLst>
                <a:path w="3787" h="656" extrusionOk="0">
                  <a:moveTo>
                    <a:pt x="0" y="0"/>
                  </a:moveTo>
                  <a:lnTo>
                    <a:pt x="0" y="155"/>
                  </a:lnTo>
                  <a:cubicBezTo>
                    <a:pt x="298" y="226"/>
                    <a:pt x="607" y="286"/>
                    <a:pt x="905" y="345"/>
                  </a:cubicBezTo>
                  <a:cubicBezTo>
                    <a:pt x="1846" y="524"/>
                    <a:pt x="2798" y="631"/>
                    <a:pt x="3763" y="655"/>
                  </a:cubicBezTo>
                  <a:cubicBezTo>
                    <a:pt x="3763" y="596"/>
                    <a:pt x="3786" y="560"/>
                    <a:pt x="3786" y="500"/>
                  </a:cubicBezTo>
                  <a:cubicBezTo>
                    <a:pt x="3405" y="476"/>
                    <a:pt x="3036" y="465"/>
                    <a:pt x="2667" y="417"/>
                  </a:cubicBezTo>
                  <a:cubicBezTo>
                    <a:pt x="1750" y="345"/>
                    <a:pt x="857" y="2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2021567" y="4719577"/>
              <a:ext cx="266719" cy="200797"/>
            </a:xfrm>
            <a:custGeom>
              <a:avLst/>
              <a:gdLst/>
              <a:ahLst/>
              <a:cxnLst/>
              <a:rect l="l" t="t" r="r" b="b"/>
              <a:pathLst>
                <a:path w="5895" h="4438" extrusionOk="0">
                  <a:moveTo>
                    <a:pt x="1183" y="0"/>
                  </a:moveTo>
                  <a:cubicBezTo>
                    <a:pt x="983" y="0"/>
                    <a:pt x="1" y="1150"/>
                    <a:pt x="24" y="1537"/>
                  </a:cubicBezTo>
                  <a:cubicBezTo>
                    <a:pt x="36" y="1870"/>
                    <a:pt x="4513" y="3930"/>
                    <a:pt x="5620" y="4418"/>
                  </a:cubicBezTo>
                  <a:cubicBezTo>
                    <a:pt x="5649" y="4431"/>
                    <a:pt x="5679" y="4437"/>
                    <a:pt x="5707" y="4437"/>
                  </a:cubicBezTo>
                  <a:cubicBezTo>
                    <a:pt x="5807" y="4437"/>
                    <a:pt x="5894" y="4360"/>
                    <a:pt x="5894" y="4240"/>
                  </a:cubicBezTo>
                  <a:cubicBezTo>
                    <a:pt x="5894" y="3942"/>
                    <a:pt x="5799" y="3478"/>
                    <a:pt x="5442" y="2870"/>
                  </a:cubicBezTo>
                  <a:cubicBezTo>
                    <a:pt x="4906" y="1882"/>
                    <a:pt x="4620" y="1715"/>
                    <a:pt x="4620" y="1715"/>
                  </a:cubicBezTo>
                  <a:cubicBezTo>
                    <a:pt x="4525" y="1596"/>
                    <a:pt x="1370" y="49"/>
                    <a:pt x="1191" y="1"/>
                  </a:cubicBezTo>
                  <a:cubicBezTo>
                    <a:pt x="1189" y="0"/>
                    <a:pt x="1186" y="0"/>
                    <a:pt x="1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2184808" y="4789072"/>
              <a:ext cx="83522" cy="58773"/>
            </a:xfrm>
            <a:custGeom>
              <a:avLst/>
              <a:gdLst/>
              <a:ahLst/>
              <a:cxnLst/>
              <a:rect l="l" t="t" r="r" b="b"/>
              <a:pathLst>
                <a:path w="1846" h="1299" extrusionOk="0">
                  <a:moveTo>
                    <a:pt x="107" y="1"/>
                  </a:moveTo>
                  <a:cubicBezTo>
                    <a:pt x="60" y="1"/>
                    <a:pt x="0" y="48"/>
                    <a:pt x="84" y="84"/>
                  </a:cubicBezTo>
                  <a:cubicBezTo>
                    <a:pt x="191" y="227"/>
                    <a:pt x="357" y="298"/>
                    <a:pt x="500" y="382"/>
                  </a:cubicBezTo>
                  <a:cubicBezTo>
                    <a:pt x="655" y="477"/>
                    <a:pt x="786" y="560"/>
                    <a:pt x="941" y="668"/>
                  </a:cubicBezTo>
                  <a:cubicBezTo>
                    <a:pt x="917" y="703"/>
                    <a:pt x="917" y="715"/>
                    <a:pt x="905" y="739"/>
                  </a:cubicBezTo>
                  <a:cubicBezTo>
                    <a:pt x="857" y="822"/>
                    <a:pt x="834" y="894"/>
                    <a:pt x="786" y="965"/>
                  </a:cubicBezTo>
                  <a:cubicBezTo>
                    <a:pt x="774" y="1013"/>
                    <a:pt x="738" y="1037"/>
                    <a:pt x="726" y="1084"/>
                  </a:cubicBezTo>
                  <a:cubicBezTo>
                    <a:pt x="703" y="1132"/>
                    <a:pt x="679" y="1156"/>
                    <a:pt x="679" y="1203"/>
                  </a:cubicBezTo>
                  <a:cubicBezTo>
                    <a:pt x="679" y="1243"/>
                    <a:pt x="712" y="1266"/>
                    <a:pt x="743" y="1266"/>
                  </a:cubicBezTo>
                  <a:cubicBezTo>
                    <a:pt x="750" y="1266"/>
                    <a:pt x="756" y="1265"/>
                    <a:pt x="762" y="1263"/>
                  </a:cubicBezTo>
                  <a:cubicBezTo>
                    <a:pt x="834" y="1239"/>
                    <a:pt x="881" y="1132"/>
                    <a:pt x="917" y="1060"/>
                  </a:cubicBezTo>
                  <a:cubicBezTo>
                    <a:pt x="965" y="977"/>
                    <a:pt x="1012" y="894"/>
                    <a:pt x="1036" y="810"/>
                  </a:cubicBezTo>
                  <a:cubicBezTo>
                    <a:pt x="1036" y="799"/>
                    <a:pt x="1060" y="787"/>
                    <a:pt x="1060" y="775"/>
                  </a:cubicBezTo>
                  <a:cubicBezTo>
                    <a:pt x="1179" y="858"/>
                    <a:pt x="1274" y="941"/>
                    <a:pt x="1393" y="1025"/>
                  </a:cubicBezTo>
                  <a:cubicBezTo>
                    <a:pt x="1453" y="1084"/>
                    <a:pt x="1536" y="1132"/>
                    <a:pt x="1608" y="1191"/>
                  </a:cubicBezTo>
                  <a:cubicBezTo>
                    <a:pt x="1655" y="1239"/>
                    <a:pt x="1715" y="1275"/>
                    <a:pt x="1786" y="1299"/>
                  </a:cubicBezTo>
                  <a:cubicBezTo>
                    <a:pt x="1810" y="1299"/>
                    <a:pt x="1846" y="1275"/>
                    <a:pt x="1834" y="1251"/>
                  </a:cubicBezTo>
                  <a:cubicBezTo>
                    <a:pt x="1798" y="1180"/>
                    <a:pt x="1727" y="1120"/>
                    <a:pt x="1667" y="1060"/>
                  </a:cubicBezTo>
                  <a:cubicBezTo>
                    <a:pt x="1596" y="1001"/>
                    <a:pt x="1536" y="941"/>
                    <a:pt x="1453" y="882"/>
                  </a:cubicBezTo>
                  <a:cubicBezTo>
                    <a:pt x="1334" y="775"/>
                    <a:pt x="1215" y="679"/>
                    <a:pt x="1096" y="596"/>
                  </a:cubicBezTo>
                  <a:cubicBezTo>
                    <a:pt x="1131" y="501"/>
                    <a:pt x="1155" y="406"/>
                    <a:pt x="1155" y="298"/>
                  </a:cubicBezTo>
                  <a:cubicBezTo>
                    <a:pt x="1155" y="273"/>
                    <a:pt x="1135" y="261"/>
                    <a:pt x="1114" y="261"/>
                  </a:cubicBezTo>
                  <a:cubicBezTo>
                    <a:pt x="1096" y="261"/>
                    <a:pt x="1077" y="270"/>
                    <a:pt x="1072" y="287"/>
                  </a:cubicBezTo>
                  <a:cubicBezTo>
                    <a:pt x="1036" y="358"/>
                    <a:pt x="1000" y="429"/>
                    <a:pt x="965" y="501"/>
                  </a:cubicBezTo>
                  <a:cubicBezTo>
                    <a:pt x="846" y="418"/>
                    <a:pt x="726" y="346"/>
                    <a:pt x="595" y="251"/>
                  </a:cubicBezTo>
                  <a:cubicBezTo>
                    <a:pt x="441" y="144"/>
                    <a:pt x="286" y="25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1380548" y="3553318"/>
              <a:ext cx="308164" cy="478964"/>
            </a:xfrm>
            <a:custGeom>
              <a:avLst/>
              <a:gdLst/>
              <a:ahLst/>
              <a:cxnLst/>
              <a:rect l="l" t="t" r="r" b="b"/>
              <a:pathLst>
                <a:path w="6811" h="10586" extrusionOk="0">
                  <a:moveTo>
                    <a:pt x="5108" y="1"/>
                  </a:moveTo>
                  <a:cubicBezTo>
                    <a:pt x="4941" y="370"/>
                    <a:pt x="4763" y="751"/>
                    <a:pt x="4572" y="1120"/>
                  </a:cubicBezTo>
                  <a:lnTo>
                    <a:pt x="4525" y="1203"/>
                  </a:lnTo>
                  <a:cubicBezTo>
                    <a:pt x="3334" y="3549"/>
                    <a:pt x="1834" y="5895"/>
                    <a:pt x="0" y="8216"/>
                  </a:cubicBezTo>
                  <a:lnTo>
                    <a:pt x="1429" y="9383"/>
                  </a:lnTo>
                  <a:cubicBezTo>
                    <a:pt x="1941" y="9776"/>
                    <a:pt x="2429" y="10181"/>
                    <a:pt x="2941" y="10586"/>
                  </a:cubicBezTo>
                  <a:cubicBezTo>
                    <a:pt x="4525" y="7776"/>
                    <a:pt x="5703" y="4883"/>
                    <a:pt x="6477" y="2013"/>
                  </a:cubicBezTo>
                  <a:cubicBezTo>
                    <a:pt x="6489" y="1977"/>
                    <a:pt x="6489" y="1942"/>
                    <a:pt x="6513" y="1894"/>
                  </a:cubicBezTo>
                  <a:cubicBezTo>
                    <a:pt x="6608" y="1489"/>
                    <a:pt x="6715" y="1084"/>
                    <a:pt x="6811" y="692"/>
                  </a:cubicBezTo>
                  <a:cubicBezTo>
                    <a:pt x="6751" y="656"/>
                    <a:pt x="6668" y="644"/>
                    <a:pt x="6596" y="644"/>
                  </a:cubicBezTo>
                  <a:cubicBezTo>
                    <a:pt x="6537" y="620"/>
                    <a:pt x="6465" y="596"/>
                    <a:pt x="6406" y="584"/>
                  </a:cubicBezTo>
                  <a:cubicBezTo>
                    <a:pt x="6358" y="572"/>
                    <a:pt x="6334" y="572"/>
                    <a:pt x="6299" y="549"/>
                  </a:cubicBezTo>
                  <a:lnTo>
                    <a:pt x="6168" y="513"/>
                  </a:lnTo>
                  <a:cubicBezTo>
                    <a:pt x="6084" y="489"/>
                    <a:pt x="6037" y="465"/>
                    <a:pt x="5953" y="430"/>
                  </a:cubicBezTo>
                  <a:cubicBezTo>
                    <a:pt x="5894" y="406"/>
                    <a:pt x="5834" y="394"/>
                    <a:pt x="5775" y="358"/>
                  </a:cubicBezTo>
                  <a:cubicBezTo>
                    <a:pt x="5775" y="346"/>
                    <a:pt x="5763" y="346"/>
                    <a:pt x="5763" y="346"/>
                  </a:cubicBezTo>
                  <a:cubicBezTo>
                    <a:pt x="5537" y="239"/>
                    <a:pt x="5310" y="132"/>
                    <a:pt x="5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1974694" y="3560331"/>
              <a:ext cx="289342" cy="407838"/>
            </a:xfrm>
            <a:custGeom>
              <a:avLst/>
              <a:gdLst/>
              <a:ahLst/>
              <a:cxnLst/>
              <a:rect l="l" t="t" r="r" b="b"/>
              <a:pathLst>
                <a:path w="6395" h="9014" extrusionOk="0">
                  <a:moveTo>
                    <a:pt x="1072" y="1"/>
                  </a:moveTo>
                  <a:cubicBezTo>
                    <a:pt x="727" y="179"/>
                    <a:pt x="370" y="334"/>
                    <a:pt x="13" y="477"/>
                  </a:cubicBezTo>
                  <a:lnTo>
                    <a:pt x="1" y="477"/>
                  </a:lnTo>
                  <a:cubicBezTo>
                    <a:pt x="227" y="894"/>
                    <a:pt x="441" y="1287"/>
                    <a:pt x="656" y="1703"/>
                  </a:cubicBezTo>
                  <a:cubicBezTo>
                    <a:pt x="667" y="1739"/>
                    <a:pt x="691" y="1787"/>
                    <a:pt x="715" y="1822"/>
                  </a:cubicBezTo>
                  <a:cubicBezTo>
                    <a:pt x="1953" y="4216"/>
                    <a:pt x="3049" y="6621"/>
                    <a:pt x="4013" y="9014"/>
                  </a:cubicBezTo>
                  <a:cubicBezTo>
                    <a:pt x="4227" y="8847"/>
                    <a:pt x="4418" y="8668"/>
                    <a:pt x="4632" y="8514"/>
                  </a:cubicBezTo>
                  <a:cubicBezTo>
                    <a:pt x="5239" y="8002"/>
                    <a:pt x="5835" y="7478"/>
                    <a:pt x="6394" y="6978"/>
                  </a:cubicBezTo>
                  <a:cubicBezTo>
                    <a:pt x="5013" y="5085"/>
                    <a:pt x="3585" y="3192"/>
                    <a:pt x="2096" y="1310"/>
                  </a:cubicBezTo>
                  <a:cubicBezTo>
                    <a:pt x="2072" y="1263"/>
                    <a:pt x="2037" y="1227"/>
                    <a:pt x="2013" y="1191"/>
                  </a:cubicBezTo>
                  <a:cubicBezTo>
                    <a:pt x="1691" y="787"/>
                    <a:pt x="1382" y="394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1926238" y="3578112"/>
              <a:ext cx="285541" cy="511268"/>
            </a:xfrm>
            <a:custGeom>
              <a:avLst/>
              <a:gdLst/>
              <a:ahLst/>
              <a:cxnLst/>
              <a:rect l="l" t="t" r="r" b="b"/>
              <a:pathLst>
                <a:path w="6311" h="11300" extrusionOk="0">
                  <a:moveTo>
                    <a:pt x="1310" y="1"/>
                  </a:moveTo>
                  <a:cubicBezTo>
                    <a:pt x="953" y="155"/>
                    <a:pt x="595" y="274"/>
                    <a:pt x="203" y="358"/>
                  </a:cubicBezTo>
                  <a:cubicBezTo>
                    <a:pt x="131" y="370"/>
                    <a:pt x="72" y="394"/>
                    <a:pt x="0" y="405"/>
                  </a:cubicBezTo>
                  <a:cubicBezTo>
                    <a:pt x="1357" y="4037"/>
                    <a:pt x="2310" y="7680"/>
                    <a:pt x="2881" y="11300"/>
                  </a:cubicBezTo>
                  <a:cubicBezTo>
                    <a:pt x="4060" y="10669"/>
                    <a:pt x="5203" y="10050"/>
                    <a:pt x="6310" y="9407"/>
                  </a:cubicBezTo>
                  <a:cubicBezTo>
                    <a:pt x="4846" y="6275"/>
                    <a:pt x="3179" y="3132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1846518" y="3596436"/>
              <a:ext cx="240839" cy="549501"/>
            </a:xfrm>
            <a:custGeom>
              <a:avLst/>
              <a:gdLst/>
              <a:ahLst/>
              <a:cxnLst/>
              <a:rect l="l" t="t" r="r" b="b"/>
              <a:pathLst>
                <a:path w="5323" h="12145" extrusionOk="0">
                  <a:moveTo>
                    <a:pt x="1774" y="0"/>
                  </a:moveTo>
                  <a:cubicBezTo>
                    <a:pt x="1303" y="97"/>
                    <a:pt x="824" y="138"/>
                    <a:pt x="344" y="138"/>
                  </a:cubicBezTo>
                  <a:cubicBezTo>
                    <a:pt x="229" y="138"/>
                    <a:pt x="115" y="136"/>
                    <a:pt x="0" y="131"/>
                  </a:cubicBezTo>
                  <a:lnTo>
                    <a:pt x="0" y="131"/>
                  </a:lnTo>
                  <a:cubicBezTo>
                    <a:pt x="881" y="4156"/>
                    <a:pt x="1191" y="8168"/>
                    <a:pt x="976" y="12145"/>
                  </a:cubicBezTo>
                  <a:cubicBezTo>
                    <a:pt x="2429" y="12038"/>
                    <a:pt x="3870" y="11919"/>
                    <a:pt x="5322" y="11823"/>
                  </a:cubicBezTo>
                  <a:cubicBezTo>
                    <a:pt x="4572" y="7894"/>
                    <a:pt x="3393" y="393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1727978" y="3598608"/>
              <a:ext cx="211747" cy="573752"/>
            </a:xfrm>
            <a:custGeom>
              <a:avLst/>
              <a:gdLst/>
              <a:ahLst/>
              <a:cxnLst/>
              <a:rect l="l" t="t" r="r" b="b"/>
              <a:pathLst>
                <a:path w="4680" h="12681" extrusionOk="0">
                  <a:moveTo>
                    <a:pt x="1156" y="0"/>
                  </a:moveTo>
                  <a:lnTo>
                    <a:pt x="1156" y="0"/>
                  </a:lnTo>
                  <a:cubicBezTo>
                    <a:pt x="1429" y="4132"/>
                    <a:pt x="1048" y="8287"/>
                    <a:pt x="1" y="12335"/>
                  </a:cubicBezTo>
                  <a:cubicBezTo>
                    <a:pt x="1548" y="12454"/>
                    <a:pt x="3120" y="12561"/>
                    <a:pt x="4680" y="12680"/>
                  </a:cubicBezTo>
                  <a:cubicBezTo>
                    <a:pt x="4644" y="8525"/>
                    <a:pt x="4049" y="4298"/>
                    <a:pt x="2894" y="107"/>
                  </a:cubicBezTo>
                  <a:cubicBezTo>
                    <a:pt x="2501" y="83"/>
                    <a:pt x="2108" y="72"/>
                    <a:pt x="1703" y="48"/>
                  </a:cubicBezTo>
                  <a:cubicBezTo>
                    <a:pt x="1525" y="24"/>
                    <a:pt x="1346" y="12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1409640" y="3567887"/>
              <a:ext cx="309250" cy="526878"/>
            </a:xfrm>
            <a:custGeom>
              <a:avLst/>
              <a:gdLst/>
              <a:ahLst/>
              <a:cxnLst/>
              <a:rect l="l" t="t" r="r" b="b"/>
              <a:pathLst>
                <a:path w="6835" h="11645" extrusionOk="0">
                  <a:moveTo>
                    <a:pt x="5120" y="0"/>
                  </a:moveTo>
                  <a:cubicBezTo>
                    <a:pt x="4036" y="3418"/>
                    <a:pt x="2334" y="6870"/>
                    <a:pt x="0" y="10204"/>
                  </a:cubicBezTo>
                  <a:cubicBezTo>
                    <a:pt x="1298" y="10680"/>
                    <a:pt x="2608" y="11168"/>
                    <a:pt x="3941" y="11645"/>
                  </a:cubicBezTo>
                  <a:cubicBezTo>
                    <a:pt x="5536" y="7990"/>
                    <a:pt x="6489" y="4215"/>
                    <a:pt x="6834" y="489"/>
                  </a:cubicBezTo>
                  <a:cubicBezTo>
                    <a:pt x="6537" y="453"/>
                    <a:pt x="6251" y="381"/>
                    <a:pt x="5965" y="298"/>
                  </a:cubicBezTo>
                  <a:cubicBezTo>
                    <a:pt x="5691" y="227"/>
                    <a:pt x="5406" y="119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537817" y="3587297"/>
              <a:ext cx="267262" cy="599044"/>
            </a:xfrm>
            <a:custGeom>
              <a:avLst/>
              <a:gdLst/>
              <a:ahLst/>
              <a:cxnLst/>
              <a:rect l="l" t="t" r="r" b="b"/>
              <a:pathLst>
                <a:path w="5907" h="13240" extrusionOk="0">
                  <a:moveTo>
                    <a:pt x="3632" y="0"/>
                  </a:moveTo>
                  <a:cubicBezTo>
                    <a:pt x="3120" y="3905"/>
                    <a:pt x="1918" y="7870"/>
                    <a:pt x="1" y="11692"/>
                  </a:cubicBezTo>
                  <a:cubicBezTo>
                    <a:pt x="1394" y="12216"/>
                    <a:pt x="2823" y="12716"/>
                    <a:pt x="4263" y="13240"/>
                  </a:cubicBezTo>
                  <a:cubicBezTo>
                    <a:pt x="5454" y="9001"/>
                    <a:pt x="5906" y="4620"/>
                    <a:pt x="5609" y="274"/>
                  </a:cubicBezTo>
                  <a:cubicBezTo>
                    <a:pt x="4942" y="202"/>
                    <a:pt x="4263" y="131"/>
                    <a:pt x="3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586862" y="3605032"/>
              <a:ext cx="482719" cy="65424"/>
            </a:xfrm>
            <a:custGeom>
              <a:avLst/>
              <a:gdLst/>
              <a:ahLst/>
              <a:cxnLst/>
              <a:rect l="l" t="t" r="r" b="b"/>
              <a:pathLst>
                <a:path w="10669" h="1446" extrusionOk="0">
                  <a:moveTo>
                    <a:pt x="48" y="1"/>
                  </a:moveTo>
                  <a:lnTo>
                    <a:pt x="0" y="96"/>
                  </a:lnTo>
                  <a:cubicBezTo>
                    <a:pt x="250" y="239"/>
                    <a:pt x="536" y="358"/>
                    <a:pt x="798" y="477"/>
                  </a:cubicBezTo>
                  <a:cubicBezTo>
                    <a:pt x="1179" y="644"/>
                    <a:pt x="1548" y="775"/>
                    <a:pt x="1929" y="894"/>
                  </a:cubicBezTo>
                  <a:cubicBezTo>
                    <a:pt x="2072" y="942"/>
                    <a:pt x="2215" y="989"/>
                    <a:pt x="2346" y="1013"/>
                  </a:cubicBezTo>
                  <a:cubicBezTo>
                    <a:pt x="2501" y="1049"/>
                    <a:pt x="2632" y="1096"/>
                    <a:pt x="2786" y="1120"/>
                  </a:cubicBezTo>
                  <a:cubicBezTo>
                    <a:pt x="3179" y="1215"/>
                    <a:pt x="3584" y="1287"/>
                    <a:pt x="4001" y="1346"/>
                  </a:cubicBezTo>
                  <a:cubicBezTo>
                    <a:pt x="4132" y="1358"/>
                    <a:pt x="4251" y="1370"/>
                    <a:pt x="4370" y="1394"/>
                  </a:cubicBezTo>
                  <a:cubicBezTo>
                    <a:pt x="4465" y="1394"/>
                    <a:pt x="4537" y="1406"/>
                    <a:pt x="4608" y="1406"/>
                  </a:cubicBezTo>
                  <a:cubicBezTo>
                    <a:pt x="4887" y="1434"/>
                    <a:pt x="5174" y="1445"/>
                    <a:pt x="5462" y="1445"/>
                  </a:cubicBezTo>
                  <a:cubicBezTo>
                    <a:pt x="5666" y="1445"/>
                    <a:pt x="5870" y="1440"/>
                    <a:pt x="6072" y="1430"/>
                  </a:cubicBezTo>
                  <a:cubicBezTo>
                    <a:pt x="6191" y="1430"/>
                    <a:pt x="6299" y="1430"/>
                    <a:pt x="6418" y="1418"/>
                  </a:cubicBezTo>
                  <a:cubicBezTo>
                    <a:pt x="6942" y="1370"/>
                    <a:pt x="7477" y="1299"/>
                    <a:pt x="8025" y="1192"/>
                  </a:cubicBezTo>
                  <a:cubicBezTo>
                    <a:pt x="8037" y="1192"/>
                    <a:pt x="8061" y="1180"/>
                    <a:pt x="8073" y="1180"/>
                  </a:cubicBezTo>
                  <a:cubicBezTo>
                    <a:pt x="8477" y="1096"/>
                    <a:pt x="8894" y="989"/>
                    <a:pt x="9299" y="858"/>
                  </a:cubicBezTo>
                  <a:cubicBezTo>
                    <a:pt x="9299" y="858"/>
                    <a:pt x="9311" y="834"/>
                    <a:pt x="9335" y="834"/>
                  </a:cubicBezTo>
                  <a:lnTo>
                    <a:pt x="9597" y="751"/>
                  </a:lnTo>
                  <a:cubicBezTo>
                    <a:pt x="9954" y="620"/>
                    <a:pt x="10311" y="477"/>
                    <a:pt x="10668" y="322"/>
                  </a:cubicBezTo>
                  <a:cubicBezTo>
                    <a:pt x="10644" y="287"/>
                    <a:pt x="10609" y="239"/>
                    <a:pt x="10609" y="239"/>
                  </a:cubicBezTo>
                  <a:cubicBezTo>
                    <a:pt x="10287" y="394"/>
                    <a:pt x="9954" y="525"/>
                    <a:pt x="9609" y="644"/>
                  </a:cubicBezTo>
                  <a:cubicBezTo>
                    <a:pt x="9597" y="644"/>
                    <a:pt x="9573" y="656"/>
                    <a:pt x="9549" y="656"/>
                  </a:cubicBezTo>
                  <a:cubicBezTo>
                    <a:pt x="9454" y="703"/>
                    <a:pt x="9347" y="727"/>
                    <a:pt x="9239" y="763"/>
                  </a:cubicBezTo>
                  <a:cubicBezTo>
                    <a:pt x="8858" y="882"/>
                    <a:pt x="8442" y="989"/>
                    <a:pt x="8037" y="1073"/>
                  </a:cubicBezTo>
                  <a:cubicBezTo>
                    <a:pt x="8025" y="1073"/>
                    <a:pt x="7989" y="1096"/>
                    <a:pt x="7977" y="1096"/>
                  </a:cubicBezTo>
                  <a:cubicBezTo>
                    <a:pt x="7668" y="1156"/>
                    <a:pt x="7334" y="1192"/>
                    <a:pt x="7013" y="1239"/>
                  </a:cubicBezTo>
                  <a:cubicBezTo>
                    <a:pt x="6799" y="1263"/>
                    <a:pt x="6596" y="1287"/>
                    <a:pt x="6382" y="1299"/>
                  </a:cubicBezTo>
                  <a:cubicBezTo>
                    <a:pt x="6263" y="1299"/>
                    <a:pt x="6156" y="1311"/>
                    <a:pt x="6037" y="1311"/>
                  </a:cubicBezTo>
                  <a:cubicBezTo>
                    <a:pt x="5862" y="1315"/>
                    <a:pt x="5686" y="1318"/>
                    <a:pt x="5510" y="1318"/>
                  </a:cubicBezTo>
                  <a:cubicBezTo>
                    <a:pt x="5205" y="1318"/>
                    <a:pt x="4898" y="1309"/>
                    <a:pt x="4596" y="1287"/>
                  </a:cubicBezTo>
                  <a:cubicBezTo>
                    <a:pt x="4525" y="1287"/>
                    <a:pt x="4453" y="1287"/>
                    <a:pt x="4370" y="1263"/>
                  </a:cubicBezTo>
                  <a:cubicBezTo>
                    <a:pt x="3834" y="1215"/>
                    <a:pt x="3322" y="1120"/>
                    <a:pt x="2798" y="1001"/>
                  </a:cubicBezTo>
                  <a:cubicBezTo>
                    <a:pt x="2667" y="965"/>
                    <a:pt x="2512" y="942"/>
                    <a:pt x="2381" y="894"/>
                  </a:cubicBezTo>
                  <a:cubicBezTo>
                    <a:pt x="2251" y="870"/>
                    <a:pt x="2108" y="822"/>
                    <a:pt x="1977" y="775"/>
                  </a:cubicBezTo>
                  <a:cubicBezTo>
                    <a:pt x="1905" y="751"/>
                    <a:pt x="1834" y="739"/>
                    <a:pt x="1750" y="703"/>
                  </a:cubicBezTo>
                  <a:cubicBezTo>
                    <a:pt x="1441" y="596"/>
                    <a:pt x="1143" y="477"/>
                    <a:pt x="846" y="358"/>
                  </a:cubicBezTo>
                  <a:cubicBezTo>
                    <a:pt x="584" y="263"/>
                    <a:pt x="310" y="14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1518452" y="3138972"/>
              <a:ext cx="575335" cy="503894"/>
            </a:xfrm>
            <a:custGeom>
              <a:avLst/>
              <a:gdLst/>
              <a:ahLst/>
              <a:cxnLst/>
              <a:rect l="l" t="t" r="r" b="b"/>
              <a:pathLst>
                <a:path w="12716" h="11137" extrusionOk="0">
                  <a:moveTo>
                    <a:pt x="490" y="0"/>
                  </a:moveTo>
                  <a:cubicBezTo>
                    <a:pt x="200" y="0"/>
                    <a:pt x="25" y="72"/>
                    <a:pt x="0" y="277"/>
                  </a:cubicBezTo>
                  <a:cubicBezTo>
                    <a:pt x="12" y="634"/>
                    <a:pt x="1036" y="4516"/>
                    <a:pt x="762" y="8778"/>
                  </a:cubicBezTo>
                  <a:cubicBezTo>
                    <a:pt x="750" y="8968"/>
                    <a:pt x="834" y="9147"/>
                    <a:pt x="988" y="9266"/>
                  </a:cubicBezTo>
                  <a:cubicBezTo>
                    <a:pt x="1000" y="9278"/>
                    <a:pt x="1024" y="9278"/>
                    <a:pt x="1036" y="9290"/>
                  </a:cubicBezTo>
                  <a:cubicBezTo>
                    <a:pt x="1310" y="9504"/>
                    <a:pt x="1596" y="9683"/>
                    <a:pt x="1905" y="9861"/>
                  </a:cubicBezTo>
                  <a:cubicBezTo>
                    <a:pt x="3024" y="10457"/>
                    <a:pt x="4274" y="10778"/>
                    <a:pt x="5525" y="10969"/>
                  </a:cubicBezTo>
                  <a:cubicBezTo>
                    <a:pt x="6172" y="11075"/>
                    <a:pt x="6834" y="11137"/>
                    <a:pt x="7494" y="11137"/>
                  </a:cubicBezTo>
                  <a:cubicBezTo>
                    <a:pt x="8170" y="11137"/>
                    <a:pt x="8845" y="11072"/>
                    <a:pt x="9501" y="10921"/>
                  </a:cubicBezTo>
                  <a:cubicBezTo>
                    <a:pt x="10561" y="10671"/>
                    <a:pt x="11752" y="10326"/>
                    <a:pt x="12537" y="9528"/>
                  </a:cubicBezTo>
                  <a:cubicBezTo>
                    <a:pt x="12668" y="9397"/>
                    <a:pt x="12716" y="9207"/>
                    <a:pt x="12668" y="9028"/>
                  </a:cubicBezTo>
                  <a:cubicBezTo>
                    <a:pt x="12656" y="8980"/>
                    <a:pt x="12656" y="8921"/>
                    <a:pt x="12645" y="8873"/>
                  </a:cubicBezTo>
                  <a:cubicBezTo>
                    <a:pt x="12121" y="5218"/>
                    <a:pt x="10632" y="1396"/>
                    <a:pt x="9918" y="575"/>
                  </a:cubicBezTo>
                  <a:cubicBezTo>
                    <a:pt x="9730" y="349"/>
                    <a:pt x="8963" y="285"/>
                    <a:pt x="7985" y="285"/>
                  </a:cubicBezTo>
                  <a:cubicBezTo>
                    <a:pt x="6740" y="285"/>
                    <a:pt x="5151" y="389"/>
                    <a:pt x="3977" y="396"/>
                  </a:cubicBezTo>
                  <a:cubicBezTo>
                    <a:pt x="3962" y="396"/>
                    <a:pt x="3947" y="396"/>
                    <a:pt x="3931" y="396"/>
                  </a:cubicBezTo>
                  <a:cubicBezTo>
                    <a:pt x="2476" y="396"/>
                    <a:pt x="1169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1460811" y="3060338"/>
              <a:ext cx="452540" cy="295902"/>
            </a:xfrm>
            <a:custGeom>
              <a:avLst/>
              <a:gdLst/>
              <a:ahLst/>
              <a:cxnLst/>
              <a:rect l="l" t="t" r="r" b="b"/>
              <a:pathLst>
                <a:path w="10002" h="6540" extrusionOk="0">
                  <a:moveTo>
                    <a:pt x="970" y="0"/>
                  </a:moveTo>
                  <a:cubicBezTo>
                    <a:pt x="661" y="0"/>
                    <a:pt x="338" y="8"/>
                    <a:pt x="0" y="27"/>
                  </a:cubicBezTo>
                  <a:cubicBezTo>
                    <a:pt x="1917" y="800"/>
                    <a:pt x="3941" y="2575"/>
                    <a:pt x="4644" y="3039"/>
                  </a:cubicBezTo>
                  <a:cubicBezTo>
                    <a:pt x="5370" y="3527"/>
                    <a:pt x="8049" y="6134"/>
                    <a:pt x="8644" y="6539"/>
                  </a:cubicBezTo>
                  <a:cubicBezTo>
                    <a:pt x="8680" y="6515"/>
                    <a:pt x="10001" y="3872"/>
                    <a:pt x="9680" y="2575"/>
                  </a:cubicBezTo>
                  <a:cubicBezTo>
                    <a:pt x="9394" y="1265"/>
                    <a:pt x="9228" y="1551"/>
                    <a:pt x="8918" y="1455"/>
                  </a:cubicBezTo>
                  <a:cubicBezTo>
                    <a:pt x="8918" y="1455"/>
                    <a:pt x="7620" y="1122"/>
                    <a:pt x="5894" y="705"/>
                  </a:cubicBezTo>
                  <a:cubicBezTo>
                    <a:pt x="4584" y="393"/>
                    <a:pt x="3093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1487189" y="3064229"/>
              <a:ext cx="399740" cy="264819"/>
            </a:xfrm>
            <a:custGeom>
              <a:avLst/>
              <a:gdLst/>
              <a:ahLst/>
              <a:cxnLst/>
              <a:rect l="l" t="t" r="r" b="b"/>
              <a:pathLst>
                <a:path w="8835" h="5853" extrusionOk="0">
                  <a:moveTo>
                    <a:pt x="405" y="107"/>
                  </a:moveTo>
                  <a:cubicBezTo>
                    <a:pt x="846" y="155"/>
                    <a:pt x="1298" y="203"/>
                    <a:pt x="1739" y="262"/>
                  </a:cubicBezTo>
                  <a:cubicBezTo>
                    <a:pt x="2108" y="310"/>
                    <a:pt x="2489" y="369"/>
                    <a:pt x="2846" y="429"/>
                  </a:cubicBezTo>
                  <a:cubicBezTo>
                    <a:pt x="2965" y="441"/>
                    <a:pt x="3084" y="464"/>
                    <a:pt x="3203" y="488"/>
                  </a:cubicBezTo>
                  <a:cubicBezTo>
                    <a:pt x="3275" y="500"/>
                    <a:pt x="3334" y="512"/>
                    <a:pt x="3406" y="524"/>
                  </a:cubicBezTo>
                  <a:cubicBezTo>
                    <a:pt x="3953" y="631"/>
                    <a:pt x="4513" y="762"/>
                    <a:pt x="5061" y="905"/>
                  </a:cubicBezTo>
                  <a:cubicBezTo>
                    <a:pt x="5597" y="1036"/>
                    <a:pt x="6132" y="1215"/>
                    <a:pt x="6668" y="1346"/>
                  </a:cubicBezTo>
                  <a:cubicBezTo>
                    <a:pt x="7192" y="1476"/>
                    <a:pt x="7704" y="1596"/>
                    <a:pt x="8240" y="1631"/>
                  </a:cubicBezTo>
                  <a:lnTo>
                    <a:pt x="8406" y="1631"/>
                  </a:lnTo>
                  <a:cubicBezTo>
                    <a:pt x="8418" y="1703"/>
                    <a:pt x="8442" y="1798"/>
                    <a:pt x="8466" y="1869"/>
                  </a:cubicBezTo>
                  <a:cubicBezTo>
                    <a:pt x="8466" y="1893"/>
                    <a:pt x="8478" y="1929"/>
                    <a:pt x="8478" y="1953"/>
                  </a:cubicBezTo>
                  <a:cubicBezTo>
                    <a:pt x="8478" y="1977"/>
                    <a:pt x="8502" y="2000"/>
                    <a:pt x="8502" y="2012"/>
                  </a:cubicBezTo>
                  <a:cubicBezTo>
                    <a:pt x="8525" y="2191"/>
                    <a:pt x="8561" y="2393"/>
                    <a:pt x="8585" y="2584"/>
                  </a:cubicBezTo>
                  <a:cubicBezTo>
                    <a:pt x="8621" y="2941"/>
                    <a:pt x="8621" y="3298"/>
                    <a:pt x="8585" y="3667"/>
                  </a:cubicBezTo>
                  <a:cubicBezTo>
                    <a:pt x="8514" y="4417"/>
                    <a:pt x="8287" y="5132"/>
                    <a:pt x="7930" y="5798"/>
                  </a:cubicBezTo>
                  <a:cubicBezTo>
                    <a:pt x="7740" y="5537"/>
                    <a:pt x="7513" y="5322"/>
                    <a:pt x="7287" y="5084"/>
                  </a:cubicBezTo>
                  <a:cubicBezTo>
                    <a:pt x="7073" y="4846"/>
                    <a:pt x="6835" y="4620"/>
                    <a:pt x="6573" y="4394"/>
                  </a:cubicBezTo>
                  <a:cubicBezTo>
                    <a:pt x="6085" y="3953"/>
                    <a:pt x="5585" y="3524"/>
                    <a:pt x="5049" y="3096"/>
                  </a:cubicBezTo>
                  <a:cubicBezTo>
                    <a:pt x="4584" y="2727"/>
                    <a:pt x="4108" y="2358"/>
                    <a:pt x="3644" y="2000"/>
                  </a:cubicBezTo>
                  <a:cubicBezTo>
                    <a:pt x="3596" y="1953"/>
                    <a:pt x="3537" y="1929"/>
                    <a:pt x="3501" y="1881"/>
                  </a:cubicBezTo>
                  <a:cubicBezTo>
                    <a:pt x="3156" y="1631"/>
                    <a:pt x="2822" y="1381"/>
                    <a:pt x="2465" y="1143"/>
                  </a:cubicBezTo>
                  <a:lnTo>
                    <a:pt x="1977" y="822"/>
                  </a:lnTo>
                  <a:cubicBezTo>
                    <a:pt x="1679" y="643"/>
                    <a:pt x="1370" y="488"/>
                    <a:pt x="1036" y="333"/>
                  </a:cubicBezTo>
                  <a:cubicBezTo>
                    <a:pt x="834" y="250"/>
                    <a:pt x="608" y="167"/>
                    <a:pt x="405" y="107"/>
                  </a:cubicBezTo>
                  <a:close/>
                  <a:moveTo>
                    <a:pt x="72" y="0"/>
                  </a:moveTo>
                  <a:cubicBezTo>
                    <a:pt x="60" y="0"/>
                    <a:pt x="60" y="0"/>
                    <a:pt x="60" y="24"/>
                  </a:cubicBezTo>
                  <a:cubicBezTo>
                    <a:pt x="12" y="24"/>
                    <a:pt x="1" y="83"/>
                    <a:pt x="36" y="83"/>
                  </a:cubicBezTo>
                  <a:cubicBezTo>
                    <a:pt x="334" y="167"/>
                    <a:pt x="632" y="238"/>
                    <a:pt x="917" y="357"/>
                  </a:cubicBezTo>
                  <a:cubicBezTo>
                    <a:pt x="1215" y="476"/>
                    <a:pt x="1501" y="631"/>
                    <a:pt x="1787" y="774"/>
                  </a:cubicBezTo>
                  <a:cubicBezTo>
                    <a:pt x="2025" y="917"/>
                    <a:pt x="2239" y="1048"/>
                    <a:pt x="2453" y="1191"/>
                  </a:cubicBezTo>
                  <a:cubicBezTo>
                    <a:pt x="2751" y="1405"/>
                    <a:pt x="3049" y="1607"/>
                    <a:pt x="3334" y="1834"/>
                  </a:cubicBezTo>
                  <a:lnTo>
                    <a:pt x="3513" y="1965"/>
                  </a:lnTo>
                  <a:cubicBezTo>
                    <a:pt x="4489" y="2715"/>
                    <a:pt x="5454" y="3477"/>
                    <a:pt x="6370" y="4286"/>
                  </a:cubicBezTo>
                  <a:cubicBezTo>
                    <a:pt x="6632" y="4524"/>
                    <a:pt x="6906" y="4786"/>
                    <a:pt x="7156" y="5036"/>
                  </a:cubicBezTo>
                  <a:cubicBezTo>
                    <a:pt x="7418" y="5298"/>
                    <a:pt x="7656" y="5584"/>
                    <a:pt x="7930" y="5834"/>
                  </a:cubicBezTo>
                  <a:cubicBezTo>
                    <a:pt x="7936" y="5846"/>
                    <a:pt x="7942" y="5852"/>
                    <a:pt x="7949" y="5852"/>
                  </a:cubicBezTo>
                  <a:cubicBezTo>
                    <a:pt x="7957" y="5852"/>
                    <a:pt x="7966" y="5846"/>
                    <a:pt x="7978" y="5834"/>
                  </a:cubicBezTo>
                  <a:cubicBezTo>
                    <a:pt x="7984" y="5846"/>
                    <a:pt x="7993" y="5852"/>
                    <a:pt x="8000" y="5852"/>
                  </a:cubicBezTo>
                  <a:cubicBezTo>
                    <a:pt x="8008" y="5852"/>
                    <a:pt x="8013" y="5846"/>
                    <a:pt x="8013" y="5834"/>
                  </a:cubicBezTo>
                  <a:cubicBezTo>
                    <a:pt x="8597" y="4810"/>
                    <a:pt x="8835" y="3584"/>
                    <a:pt x="8692" y="2417"/>
                  </a:cubicBezTo>
                  <a:cubicBezTo>
                    <a:pt x="8680" y="2250"/>
                    <a:pt x="8645" y="2108"/>
                    <a:pt x="8621" y="1941"/>
                  </a:cubicBezTo>
                  <a:cubicBezTo>
                    <a:pt x="8597" y="1905"/>
                    <a:pt x="8597" y="1869"/>
                    <a:pt x="8585" y="1834"/>
                  </a:cubicBezTo>
                  <a:cubicBezTo>
                    <a:pt x="8573" y="1750"/>
                    <a:pt x="8537" y="1667"/>
                    <a:pt x="8514" y="1584"/>
                  </a:cubicBezTo>
                  <a:cubicBezTo>
                    <a:pt x="8514" y="1572"/>
                    <a:pt x="8514" y="1548"/>
                    <a:pt x="8490" y="1536"/>
                  </a:cubicBezTo>
                  <a:cubicBezTo>
                    <a:pt x="8478" y="1536"/>
                    <a:pt x="8466" y="1524"/>
                    <a:pt x="8454" y="1524"/>
                  </a:cubicBezTo>
                  <a:lnTo>
                    <a:pt x="8287" y="1524"/>
                  </a:lnTo>
                  <a:cubicBezTo>
                    <a:pt x="7228" y="1465"/>
                    <a:pt x="6216" y="1095"/>
                    <a:pt x="5204" y="822"/>
                  </a:cubicBezTo>
                  <a:cubicBezTo>
                    <a:pt x="4489" y="631"/>
                    <a:pt x="3787" y="476"/>
                    <a:pt x="3060" y="345"/>
                  </a:cubicBezTo>
                  <a:cubicBezTo>
                    <a:pt x="3001" y="333"/>
                    <a:pt x="2941" y="322"/>
                    <a:pt x="2882" y="322"/>
                  </a:cubicBezTo>
                  <a:cubicBezTo>
                    <a:pt x="2572" y="262"/>
                    <a:pt x="2239" y="214"/>
                    <a:pt x="1929" y="167"/>
                  </a:cubicBezTo>
                  <a:cubicBezTo>
                    <a:pt x="1322" y="83"/>
                    <a:pt x="6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1904656" y="3351348"/>
              <a:ext cx="144965" cy="138042"/>
            </a:xfrm>
            <a:custGeom>
              <a:avLst/>
              <a:gdLst/>
              <a:ahLst/>
              <a:cxnLst/>
              <a:rect l="l" t="t" r="r" b="b"/>
              <a:pathLst>
                <a:path w="3204" h="3051" extrusionOk="0">
                  <a:moveTo>
                    <a:pt x="2382" y="0"/>
                  </a:moveTo>
                  <a:cubicBezTo>
                    <a:pt x="1596" y="191"/>
                    <a:pt x="799" y="405"/>
                    <a:pt x="1" y="607"/>
                  </a:cubicBezTo>
                  <a:cubicBezTo>
                    <a:pt x="1" y="607"/>
                    <a:pt x="1" y="714"/>
                    <a:pt x="13" y="893"/>
                  </a:cubicBezTo>
                  <a:lnTo>
                    <a:pt x="13" y="965"/>
                  </a:lnTo>
                  <a:cubicBezTo>
                    <a:pt x="56" y="1643"/>
                    <a:pt x="245" y="3051"/>
                    <a:pt x="1336" y="3051"/>
                  </a:cubicBezTo>
                  <a:cubicBezTo>
                    <a:pt x="1452" y="3051"/>
                    <a:pt x="1578" y="3035"/>
                    <a:pt x="1715" y="3000"/>
                  </a:cubicBezTo>
                  <a:cubicBezTo>
                    <a:pt x="3204" y="2631"/>
                    <a:pt x="2751" y="953"/>
                    <a:pt x="2501" y="286"/>
                  </a:cubicBezTo>
                  <a:cubicBezTo>
                    <a:pt x="2501" y="250"/>
                    <a:pt x="2489" y="226"/>
                    <a:pt x="2466" y="191"/>
                  </a:cubicBezTo>
                  <a:cubicBezTo>
                    <a:pt x="2430" y="72"/>
                    <a:pt x="2382" y="0"/>
                    <a:pt x="2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1905199" y="3359402"/>
              <a:ext cx="112660" cy="35065"/>
            </a:xfrm>
            <a:custGeom>
              <a:avLst/>
              <a:gdLst/>
              <a:ahLst/>
              <a:cxnLst/>
              <a:rect l="l" t="t" r="r" b="b"/>
              <a:pathLst>
                <a:path w="2490" h="775" extrusionOk="0">
                  <a:moveTo>
                    <a:pt x="2477" y="1"/>
                  </a:moveTo>
                  <a:cubicBezTo>
                    <a:pt x="2454" y="13"/>
                    <a:pt x="2454" y="13"/>
                    <a:pt x="2442" y="13"/>
                  </a:cubicBezTo>
                  <a:lnTo>
                    <a:pt x="2084" y="144"/>
                  </a:lnTo>
                  <a:cubicBezTo>
                    <a:pt x="1846" y="239"/>
                    <a:pt x="1608" y="310"/>
                    <a:pt x="1358" y="394"/>
                  </a:cubicBezTo>
                  <a:cubicBezTo>
                    <a:pt x="906" y="525"/>
                    <a:pt x="465" y="608"/>
                    <a:pt x="1" y="703"/>
                  </a:cubicBezTo>
                  <a:lnTo>
                    <a:pt x="1" y="775"/>
                  </a:lnTo>
                  <a:cubicBezTo>
                    <a:pt x="465" y="715"/>
                    <a:pt x="930" y="608"/>
                    <a:pt x="1370" y="477"/>
                  </a:cubicBezTo>
                  <a:cubicBezTo>
                    <a:pt x="1608" y="406"/>
                    <a:pt x="1858" y="334"/>
                    <a:pt x="2096" y="239"/>
                  </a:cubicBezTo>
                  <a:lnTo>
                    <a:pt x="2454" y="108"/>
                  </a:lnTo>
                  <a:cubicBezTo>
                    <a:pt x="2454" y="108"/>
                    <a:pt x="2477" y="96"/>
                    <a:pt x="2489" y="96"/>
                  </a:cubicBezTo>
                  <a:cubicBezTo>
                    <a:pt x="2477" y="60"/>
                    <a:pt x="2454" y="36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2028580" y="3247242"/>
              <a:ext cx="25201" cy="61307"/>
            </a:xfrm>
            <a:custGeom>
              <a:avLst/>
              <a:gdLst/>
              <a:ahLst/>
              <a:cxnLst/>
              <a:rect l="l" t="t" r="r" b="b"/>
              <a:pathLst>
                <a:path w="557" h="1355" extrusionOk="0">
                  <a:moveTo>
                    <a:pt x="122" y="0"/>
                  </a:moveTo>
                  <a:cubicBezTo>
                    <a:pt x="110" y="0"/>
                    <a:pt x="96" y="9"/>
                    <a:pt x="84" y="27"/>
                  </a:cubicBezTo>
                  <a:cubicBezTo>
                    <a:pt x="48" y="229"/>
                    <a:pt x="24" y="456"/>
                    <a:pt x="12" y="670"/>
                  </a:cubicBezTo>
                  <a:cubicBezTo>
                    <a:pt x="0" y="884"/>
                    <a:pt x="12" y="1111"/>
                    <a:pt x="48" y="1337"/>
                  </a:cubicBezTo>
                  <a:cubicBezTo>
                    <a:pt x="48" y="1349"/>
                    <a:pt x="57" y="1355"/>
                    <a:pt x="66" y="1355"/>
                  </a:cubicBezTo>
                  <a:cubicBezTo>
                    <a:pt x="75" y="1355"/>
                    <a:pt x="84" y="1349"/>
                    <a:pt x="84" y="1337"/>
                  </a:cubicBezTo>
                  <a:lnTo>
                    <a:pt x="84" y="1206"/>
                  </a:lnTo>
                  <a:lnTo>
                    <a:pt x="108" y="1206"/>
                  </a:lnTo>
                  <a:cubicBezTo>
                    <a:pt x="167" y="1063"/>
                    <a:pt x="238" y="932"/>
                    <a:pt x="310" y="801"/>
                  </a:cubicBezTo>
                  <a:cubicBezTo>
                    <a:pt x="358" y="741"/>
                    <a:pt x="381" y="670"/>
                    <a:pt x="429" y="610"/>
                  </a:cubicBezTo>
                  <a:cubicBezTo>
                    <a:pt x="477" y="551"/>
                    <a:pt x="524" y="491"/>
                    <a:pt x="548" y="408"/>
                  </a:cubicBezTo>
                  <a:cubicBezTo>
                    <a:pt x="557" y="399"/>
                    <a:pt x="540" y="371"/>
                    <a:pt x="521" y="371"/>
                  </a:cubicBezTo>
                  <a:cubicBezTo>
                    <a:pt x="514" y="371"/>
                    <a:pt x="507" y="375"/>
                    <a:pt x="500" y="384"/>
                  </a:cubicBezTo>
                  <a:cubicBezTo>
                    <a:pt x="441" y="444"/>
                    <a:pt x="417" y="503"/>
                    <a:pt x="369" y="563"/>
                  </a:cubicBezTo>
                  <a:cubicBezTo>
                    <a:pt x="322" y="622"/>
                    <a:pt x="286" y="694"/>
                    <a:pt x="250" y="753"/>
                  </a:cubicBezTo>
                  <a:cubicBezTo>
                    <a:pt x="191" y="860"/>
                    <a:pt x="131" y="980"/>
                    <a:pt x="84" y="1087"/>
                  </a:cubicBezTo>
                  <a:lnTo>
                    <a:pt x="84" y="682"/>
                  </a:lnTo>
                  <a:cubicBezTo>
                    <a:pt x="108" y="456"/>
                    <a:pt x="131" y="253"/>
                    <a:pt x="143" y="27"/>
                  </a:cubicBezTo>
                  <a:cubicBezTo>
                    <a:pt x="143" y="9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1538496" y="3316782"/>
              <a:ext cx="93929" cy="63388"/>
            </a:xfrm>
            <a:custGeom>
              <a:avLst/>
              <a:gdLst/>
              <a:ahLst/>
              <a:cxnLst/>
              <a:rect l="l" t="t" r="r" b="b"/>
              <a:pathLst>
                <a:path w="2076" h="1401" extrusionOk="0">
                  <a:moveTo>
                    <a:pt x="59" y="1"/>
                  </a:moveTo>
                  <a:cubicBezTo>
                    <a:pt x="18" y="1"/>
                    <a:pt x="0" y="63"/>
                    <a:pt x="33" y="85"/>
                  </a:cubicBezTo>
                  <a:cubicBezTo>
                    <a:pt x="391" y="240"/>
                    <a:pt x="748" y="407"/>
                    <a:pt x="1069" y="633"/>
                  </a:cubicBezTo>
                  <a:cubicBezTo>
                    <a:pt x="1391" y="859"/>
                    <a:pt x="1688" y="1121"/>
                    <a:pt x="1986" y="1395"/>
                  </a:cubicBezTo>
                  <a:cubicBezTo>
                    <a:pt x="1994" y="1399"/>
                    <a:pt x="2001" y="1401"/>
                    <a:pt x="2009" y="1401"/>
                  </a:cubicBezTo>
                  <a:cubicBezTo>
                    <a:pt x="2047" y="1401"/>
                    <a:pt x="2075" y="1356"/>
                    <a:pt x="2046" y="1336"/>
                  </a:cubicBezTo>
                  <a:cubicBezTo>
                    <a:pt x="1796" y="1014"/>
                    <a:pt x="1486" y="752"/>
                    <a:pt x="1141" y="538"/>
                  </a:cubicBezTo>
                  <a:cubicBezTo>
                    <a:pt x="807" y="324"/>
                    <a:pt x="438" y="121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1568311" y="3341802"/>
              <a:ext cx="46421" cy="77731"/>
            </a:xfrm>
            <a:custGeom>
              <a:avLst/>
              <a:gdLst/>
              <a:ahLst/>
              <a:cxnLst/>
              <a:rect l="l" t="t" r="r" b="b"/>
              <a:pathLst>
                <a:path w="1026" h="1718" extrusionOk="0">
                  <a:moveTo>
                    <a:pt x="63" y="1"/>
                  </a:moveTo>
                  <a:cubicBezTo>
                    <a:pt x="31" y="1"/>
                    <a:pt x="0" y="35"/>
                    <a:pt x="17" y="68"/>
                  </a:cubicBezTo>
                  <a:cubicBezTo>
                    <a:pt x="220" y="318"/>
                    <a:pt x="375" y="568"/>
                    <a:pt x="541" y="854"/>
                  </a:cubicBezTo>
                  <a:cubicBezTo>
                    <a:pt x="696" y="1116"/>
                    <a:pt x="815" y="1414"/>
                    <a:pt x="958" y="1699"/>
                  </a:cubicBezTo>
                  <a:cubicBezTo>
                    <a:pt x="962" y="1712"/>
                    <a:pt x="972" y="1717"/>
                    <a:pt x="983" y="1717"/>
                  </a:cubicBezTo>
                  <a:cubicBezTo>
                    <a:pt x="1003" y="1717"/>
                    <a:pt x="1025" y="1699"/>
                    <a:pt x="1017" y="1676"/>
                  </a:cubicBezTo>
                  <a:cubicBezTo>
                    <a:pt x="910" y="1354"/>
                    <a:pt x="767" y="1080"/>
                    <a:pt x="613" y="806"/>
                  </a:cubicBezTo>
                  <a:cubicBezTo>
                    <a:pt x="458" y="521"/>
                    <a:pt x="291" y="271"/>
                    <a:pt x="101" y="21"/>
                  </a:cubicBezTo>
                  <a:cubicBezTo>
                    <a:pt x="90" y="7"/>
                    <a:pt x="7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1678979" y="3100289"/>
              <a:ext cx="199892" cy="175732"/>
            </a:xfrm>
            <a:custGeom>
              <a:avLst/>
              <a:gdLst/>
              <a:ahLst/>
              <a:cxnLst/>
              <a:rect l="l" t="t" r="r" b="b"/>
              <a:pathLst>
                <a:path w="4418" h="3884" extrusionOk="0">
                  <a:moveTo>
                    <a:pt x="226" y="1"/>
                  </a:moveTo>
                  <a:lnTo>
                    <a:pt x="0" y="1358"/>
                  </a:lnTo>
                  <a:cubicBezTo>
                    <a:pt x="0" y="1358"/>
                    <a:pt x="2618" y="3883"/>
                    <a:pt x="3127" y="3883"/>
                  </a:cubicBezTo>
                  <a:cubicBezTo>
                    <a:pt x="3133" y="3883"/>
                    <a:pt x="3138" y="3883"/>
                    <a:pt x="3143" y="3882"/>
                  </a:cubicBezTo>
                  <a:cubicBezTo>
                    <a:pt x="3608" y="3823"/>
                    <a:pt x="4060" y="2513"/>
                    <a:pt x="4060" y="2513"/>
                  </a:cubicBezTo>
                  <a:lnTo>
                    <a:pt x="4417" y="584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1686500" y="3086850"/>
              <a:ext cx="187549" cy="109001"/>
            </a:xfrm>
            <a:custGeom>
              <a:avLst/>
              <a:gdLst/>
              <a:ahLst/>
              <a:cxnLst/>
              <a:rect l="l" t="t" r="r" b="b"/>
              <a:pathLst>
                <a:path w="5252" h="2409" extrusionOk="0">
                  <a:moveTo>
                    <a:pt x="1176" y="1"/>
                  </a:moveTo>
                  <a:cubicBezTo>
                    <a:pt x="952" y="1"/>
                    <a:pt x="733" y="19"/>
                    <a:pt x="513" y="60"/>
                  </a:cubicBezTo>
                  <a:cubicBezTo>
                    <a:pt x="358" y="107"/>
                    <a:pt x="179" y="167"/>
                    <a:pt x="84" y="286"/>
                  </a:cubicBezTo>
                  <a:cubicBezTo>
                    <a:pt x="1" y="417"/>
                    <a:pt x="13" y="595"/>
                    <a:pt x="72" y="738"/>
                  </a:cubicBezTo>
                  <a:cubicBezTo>
                    <a:pt x="215" y="1203"/>
                    <a:pt x="632" y="1596"/>
                    <a:pt x="1108" y="1846"/>
                  </a:cubicBezTo>
                  <a:cubicBezTo>
                    <a:pt x="1596" y="2108"/>
                    <a:pt x="2156" y="2250"/>
                    <a:pt x="2704" y="2334"/>
                  </a:cubicBezTo>
                  <a:cubicBezTo>
                    <a:pt x="2991" y="2378"/>
                    <a:pt x="3278" y="2408"/>
                    <a:pt x="3559" y="2408"/>
                  </a:cubicBezTo>
                  <a:cubicBezTo>
                    <a:pt x="3733" y="2408"/>
                    <a:pt x="3905" y="2397"/>
                    <a:pt x="4073" y="2370"/>
                  </a:cubicBezTo>
                  <a:cubicBezTo>
                    <a:pt x="4454" y="2286"/>
                    <a:pt x="4954" y="2108"/>
                    <a:pt x="5121" y="1798"/>
                  </a:cubicBezTo>
                  <a:cubicBezTo>
                    <a:pt x="5252" y="1560"/>
                    <a:pt x="5168" y="1096"/>
                    <a:pt x="5002" y="881"/>
                  </a:cubicBezTo>
                  <a:cubicBezTo>
                    <a:pt x="4871" y="715"/>
                    <a:pt x="4632" y="619"/>
                    <a:pt x="4382" y="560"/>
                  </a:cubicBezTo>
                  <a:cubicBezTo>
                    <a:pt x="3442" y="298"/>
                    <a:pt x="2465" y="72"/>
                    <a:pt x="1489" y="12"/>
                  </a:cubicBezTo>
                  <a:cubicBezTo>
                    <a:pt x="1384" y="5"/>
                    <a:pt x="1279" y="1"/>
                    <a:pt x="1176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1824393" y="2474653"/>
              <a:ext cx="231157" cy="281243"/>
            </a:xfrm>
            <a:custGeom>
              <a:avLst/>
              <a:gdLst/>
              <a:ahLst/>
              <a:cxnLst/>
              <a:rect l="l" t="t" r="r" b="b"/>
              <a:pathLst>
                <a:path w="5109" h="6216" extrusionOk="0">
                  <a:moveTo>
                    <a:pt x="1039" y="1"/>
                  </a:moveTo>
                  <a:cubicBezTo>
                    <a:pt x="643" y="1"/>
                    <a:pt x="276" y="125"/>
                    <a:pt x="179" y="518"/>
                  </a:cubicBezTo>
                  <a:cubicBezTo>
                    <a:pt x="1" y="1292"/>
                    <a:pt x="572" y="2399"/>
                    <a:pt x="941" y="3042"/>
                  </a:cubicBezTo>
                  <a:cubicBezTo>
                    <a:pt x="1442" y="3899"/>
                    <a:pt x="2120" y="4661"/>
                    <a:pt x="2787" y="5399"/>
                  </a:cubicBezTo>
                  <a:cubicBezTo>
                    <a:pt x="3127" y="5803"/>
                    <a:pt x="3580" y="6216"/>
                    <a:pt x="4080" y="6216"/>
                  </a:cubicBezTo>
                  <a:cubicBezTo>
                    <a:pt x="4140" y="6216"/>
                    <a:pt x="4202" y="6210"/>
                    <a:pt x="4263" y="6197"/>
                  </a:cubicBezTo>
                  <a:cubicBezTo>
                    <a:pt x="4573" y="6114"/>
                    <a:pt x="4823" y="5864"/>
                    <a:pt x="4954" y="5566"/>
                  </a:cubicBezTo>
                  <a:cubicBezTo>
                    <a:pt x="5097" y="5268"/>
                    <a:pt x="5109" y="4947"/>
                    <a:pt x="5109" y="4613"/>
                  </a:cubicBezTo>
                  <a:cubicBezTo>
                    <a:pt x="5061" y="2697"/>
                    <a:pt x="3763" y="851"/>
                    <a:pt x="1965" y="184"/>
                  </a:cubicBezTo>
                  <a:cubicBezTo>
                    <a:pt x="1735" y="91"/>
                    <a:pt x="1377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1480176" y="2488452"/>
              <a:ext cx="599089" cy="666142"/>
            </a:xfrm>
            <a:custGeom>
              <a:avLst/>
              <a:gdLst/>
              <a:ahLst/>
              <a:cxnLst/>
              <a:rect l="l" t="t" r="r" b="b"/>
              <a:pathLst>
                <a:path w="13241" h="14723" extrusionOk="0">
                  <a:moveTo>
                    <a:pt x="6718" y="0"/>
                  </a:moveTo>
                  <a:cubicBezTo>
                    <a:pt x="6370" y="0"/>
                    <a:pt x="6016" y="31"/>
                    <a:pt x="5656" y="94"/>
                  </a:cubicBezTo>
                  <a:cubicBezTo>
                    <a:pt x="2072" y="772"/>
                    <a:pt x="1" y="4844"/>
                    <a:pt x="929" y="8904"/>
                  </a:cubicBezTo>
                  <a:cubicBezTo>
                    <a:pt x="1144" y="9904"/>
                    <a:pt x="1525" y="10797"/>
                    <a:pt x="2013" y="11571"/>
                  </a:cubicBezTo>
                  <a:cubicBezTo>
                    <a:pt x="2096" y="11738"/>
                    <a:pt x="2203" y="11869"/>
                    <a:pt x="2311" y="12024"/>
                  </a:cubicBezTo>
                  <a:cubicBezTo>
                    <a:pt x="2323" y="12036"/>
                    <a:pt x="2323" y="12047"/>
                    <a:pt x="2334" y="12059"/>
                  </a:cubicBezTo>
                  <a:cubicBezTo>
                    <a:pt x="3570" y="13725"/>
                    <a:pt x="5376" y="14722"/>
                    <a:pt x="7272" y="14722"/>
                  </a:cubicBezTo>
                  <a:cubicBezTo>
                    <a:pt x="7368" y="14722"/>
                    <a:pt x="7465" y="14720"/>
                    <a:pt x="7561" y="14714"/>
                  </a:cubicBezTo>
                  <a:cubicBezTo>
                    <a:pt x="7716" y="14714"/>
                    <a:pt x="7883" y="14703"/>
                    <a:pt x="8038" y="14667"/>
                  </a:cubicBezTo>
                  <a:cubicBezTo>
                    <a:pt x="8097" y="14667"/>
                    <a:pt x="8180" y="14655"/>
                    <a:pt x="8252" y="14643"/>
                  </a:cubicBezTo>
                  <a:cubicBezTo>
                    <a:pt x="8323" y="14619"/>
                    <a:pt x="8383" y="14619"/>
                    <a:pt x="8442" y="14607"/>
                  </a:cubicBezTo>
                  <a:cubicBezTo>
                    <a:pt x="9823" y="14369"/>
                    <a:pt x="10859" y="13893"/>
                    <a:pt x="11586" y="13274"/>
                  </a:cubicBezTo>
                  <a:cubicBezTo>
                    <a:pt x="11764" y="13119"/>
                    <a:pt x="11907" y="12952"/>
                    <a:pt x="12062" y="12798"/>
                  </a:cubicBezTo>
                  <a:lnTo>
                    <a:pt x="12074" y="12774"/>
                  </a:lnTo>
                  <a:cubicBezTo>
                    <a:pt x="12883" y="11809"/>
                    <a:pt x="13205" y="10559"/>
                    <a:pt x="13241" y="9119"/>
                  </a:cubicBezTo>
                  <a:lnTo>
                    <a:pt x="13241" y="8607"/>
                  </a:lnTo>
                  <a:lnTo>
                    <a:pt x="13241" y="8583"/>
                  </a:lnTo>
                  <a:cubicBezTo>
                    <a:pt x="13217" y="8035"/>
                    <a:pt x="13181" y="7464"/>
                    <a:pt x="13086" y="6868"/>
                  </a:cubicBezTo>
                  <a:cubicBezTo>
                    <a:pt x="12453" y="2536"/>
                    <a:pt x="9869" y="0"/>
                    <a:pt x="67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1374078" y="2427101"/>
              <a:ext cx="558142" cy="468557"/>
            </a:xfrm>
            <a:custGeom>
              <a:avLst/>
              <a:gdLst/>
              <a:ahLst/>
              <a:cxnLst/>
              <a:rect l="l" t="t" r="r" b="b"/>
              <a:pathLst>
                <a:path w="12336" h="10356" extrusionOk="0">
                  <a:moveTo>
                    <a:pt x="9728" y="4688"/>
                  </a:moveTo>
                  <a:lnTo>
                    <a:pt x="9728" y="4688"/>
                  </a:lnTo>
                  <a:cubicBezTo>
                    <a:pt x="9156" y="5438"/>
                    <a:pt x="8227" y="5998"/>
                    <a:pt x="7323" y="6367"/>
                  </a:cubicBezTo>
                  <a:cubicBezTo>
                    <a:pt x="6965" y="6510"/>
                    <a:pt x="6608" y="6617"/>
                    <a:pt x="6239" y="6748"/>
                  </a:cubicBezTo>
                  <a:cubicBezTo>
                    <a:pt x="6061" y="6807"/>
                    <a:pt x="5894" y="6891"/>
                    <a:pt x="5739" y="6974"/>
                  </a:cubicBezTo>
                  <a:cubicBezTo>
                    <a:pt x="6013" y="6676"/>
                    <a:pt x="6334" y="6426"/>
                    <a:pt x="6656" y="6236"/>
                  </a:cubicBezTo>
                  <a:cubicBezTo>
                    <a:pt x="7454" y="5724"/>
                    <a:pt x="8382" y="5438"/>
                    <a:pt x="9216" y="4998"/>
                  </a:cubicBezTo>
                  <a:cubicBezTo>
                    <a:pt x="9394" y="4902"/>
                    <a:pt x="9573" y="4783"/>
                    <a:pt x="9728" y="4688"/>
                  </a:cubicBezTo>
                  <a:close/>
                  <a:moveTo>
                    <a:pt x="8335" y="6307"/>
                  </a:moveTo>
                  <a:cubicBezTo>
                    <a:pt x="8335" y="6319"/>
                    <a:pt x="8323" y="6319"/>
                    <a:pt x="8299" y="6331"/>
                  </a:cubicBezTo>
                  <a:cubicBezTo>
                    <a:pt x="7823" y="6617"/>
                    <a:pt x="7311" y="6795"/>
                    <a:pt x="6775" y="6950"/>
                  </a:cubicBezTo>
                  <a:cubicBezTo>
                    <a:pt x="6358" y="7057"/>
                    <a:pt x="5918" y="7188"/>
                    <a:pt x="5560" y="7427"/>
                  </a:cubicBezTo>
                  <a:cubicBezTo>
                    <a:pt x="5680" y="7260"/>
                    <a:pt x="5858" y="7141"/>
                    <a:pt x="6072" y="7046"/>
                  </a:cubicBezTo>
                  <a:cubicBezTo>
                    <a:pt x="6418" y="6903"/>
                    <a:pt x="6799" y="6831"/>
                    <a:pt x="7156" y="6712"/>
                  </a:cubicBezTo>
                  <a:cubicBezTo>
                    <a:pt x="7335" y="6665"/>
                    <a:pt x="7787" y="6534"/>
                    <a:pt x="8335" y="6307"/>
                  </a:cubicBezTo>
                  <a:close/>
                  <a:moveTo>
                    <a:pt x="8001" y="0"/>
                  </a:moveTo>
                  <a:cubicBezTo>
                    <a:pt x="7861" y="0"/>
                    <a:pt x="7721" y="3"/>
                    <a:pt x="7585" y="9"/>
                  </a:cubicBezTo>
                  <a:cubicBezTo>
                    <a:pt x="7215" y="21"/>
                    <a:pt x="6823" y="80"/>
                    <a:pt x="6477" y="140"/>
                  </a:cubicBezTo>
                  <a:cubicBezTo>
                    <a:pt x="5965" y="235"/>
                    <a:pt x="5489" y="378"/>
                    <a:pt x="5013" y="545"/>
                  </a:cubicBezTo>
                  <a:lnTo>
                    <a:pt x="5001" y="545"/>
                  </a:lnTo>
                  <a:cubicBezTo>
                    <a:pt x="4429" y="759"/>
                    <a:pt x="3882" y="1009"/>
                    <a:pt x="3358" y="1271"/>
                  </a:cubicBezTo>
                  <a:cubicBezTo>
                    <a:pt x="1989" y="1985"/>
                    <a:pt x="667" y="2974"/>
                    <a:pt x="215" y="4402"/>
                  </a:cubicBezTo>
                  <a:cubicBezTo>
                    <a:pt x="0" y="5117"/>
                    <a:pt x="12" y="5914"/>
                    <a:pt x="238" y="6665"/>
                  </a:cubicBezTo>
                  <a:cubicBezTo>
                    <a:pt x="429" y="7331"/>
                    <a:pt x="917" y="8474"/>
                    <a:pt x="1322" y="9070"/>
                  </a:cubicBezTo>
                  <a:lnTo>
                    <a:pt x="1334" y="9093"/>
                  </a:lnTo>
                  <a:cubicBezTo>
                    <a:pt x="1429" y="9224"/>
                    <a:pt x="1512" y="9332"/>
                    <a:pt x="1596" y="9391"/>
                  </a:cubicBezTo>
                  <a:cubicBezTo>
                    <a:pt x="1728" y="9495"/>
                    <a:pt x="1936" y="9518"/>
                    <a:pt x="2167" y="9518"/>
                  </a:cubicBezTo>
                  <a:cubicBezTo>
                    <a:pt x="2348" y="9518"/>
                    <a:pt x="2543" y="9504"/>
                    <a:pt x="2727" y="9504"/>
                  </a:cubicBezTo>
                  <a:cubicBezTo>
                    <a:pt x="2792" y="9504"/>
                    <a:pt x="2856" y="9505"/>
                    <a:pt x="2917" y="9510"/>
                  </a:cubicBezTo>
                  <a:lnTo>
                    <a:pt x="3155" y="9510"/>
                  </a:lnTo>
                  <a:cubicBezTo>
                    <a:pt x="3274" y="9522"/>
                    <a:pt x="3394" y="9534"/>
                    <a:pt x="3489" y="9570"/>
                  </a:cubicBezTo>
                  <a:lnTo>
                    <a:pt x="3525" y="9570"/>
                  </a:lnTo>
                  <a:cubicBezTo>
                    <a:pt x="3560" y="9593"/>
                    <a:pt x="3584" y="9641"/>
                    <a:pt x="3620" y="9665"/>
                  </a:cubicBezTo>
                  <a:lnTo>
                    <a:pt x="3632" y="9689"/>
                  </a:lnTo>
                  <a:cubicBezTo>
                    <a:pt x="3703" y="9772"/>
                    <a:pt x="3763" y="9867"/>
                    <a:pt x="3834" y="9939"/>
                  </a:cubicBezTo>
                  <a:cubicBezTo>
                    <a:pt x="3834" y="9939"/>
                    <a:pt x="3834" y="9951"/>
                    <a:pt x="3858" y="9951"/>
                  </a:cubicBezTo>
                  <a:lnTo>
                    <a:pt x="3894" y="9998"/>
                  </a:lnTo>
                  <a:cubicBezTo>
                    <a:pt x="4060" y="10165"/>
                    <a:pt x="4251" y="10296"/>
                    <a:pt x="4489" y="10344"/>
                  </a:cubicBezTo>
                  <a:cubicBezTo>
                    <a:pt x="4546" y="10351"/>
                    <a:pt x="4609" y="10356"/>
                    <a:pt x="4674" y="10356"/>
                  </a:cubicBezTo>
                  <a:cubicBezTo>
                    <a:pt x="4825" y="10356"/>
                    <a:pt x="4984" y="10328"/>
                    <a:pt x="5084" y="10236"/>
                  </a:cubicBezTo>
                  <a:cubicBezTo>
                    <a:pt x="5132" y="10236"/>
                    <a:pt x="5179" y="10236"/>
                    <a:pt x="5227" y="10224"/>
                  </a:cubicBezTo>
                  <a:cubicBezTo>
                    <a:pt x="5239" y="10224"/>
                    <a:pt x="5263" y="10201"/>
                    <a:pt x="5287" y="10201"/>
                  </a:cubicBezTo>
                  <a:cubicBezTo>
                    <a:pt x="5418" y="10141"/>
                    <a:pt x="5465" y="10082"/>
                    <a:pt x="5489" y="9963"/>
                  </a:cubicBezTo>
                  <a:cubicBezTo>
                    <a:pt x="5501" y="9903"/>
                    <a:pt x="5501" y="9843"/>
                    <a:pt x="5501" y="9784"/>
                  </a:cubicBezTo>
                  <a:cubicBezTo>
                    <a:pt x="5501" y="9736"/>
                    <a:pt x="5501" y="9677"/>
                    <a:pt x="5489" y="9617"/>
                  </a:cubicBezTo>
                  <a:cubicBezTo>
                    <a:pt x="5453" y="9379"/>
                    <a:pt x="5394" y="9129"/>
                    <a:pt x="5370" y="8927"/>
                  </a:cubicBezTo>
                  <a:cubicBezTo>
                    <a:pt x="5334" y="8712"/>
                    <a:pt x="5310" y="8486"/>
                    <a:pt x="5358" y="8272"/>
                  </a:cubicBezTo>
                  <a:cubicBezTo>
                    <a:pt x="5358" y="8153"/>
                    <a:pt x="5358" y="8010"/>
                    <a:pt x="5382" y="7891"/>
                  </a:cubicBezTo>
                  <a:cubicBezTo>
                    <a:pt x="5406" y="7831"/>
                    <a:pt x="5406" y="7796"/>
                    <a:pt x="5418" y="7748"/>
                  </a:cubicBezTo>
                  <a:cubicBezTo>
                    <a:pt x="5501" y="7653"/>
                    <a:pt x="5608" y="7581"/>
                    <a:pt x="5727" y="7510"/>
                  </a:cubicBezTo>
                  <a:cubicBezTo>
                    <a:pt x="6239" y="7200"/>
                    <a:pt x="6834" y="7105"/>
                    <a:pt x="7382" y="6915"/>
                  </a:cubicBezTo>
                  <a:cubicBezTo>
                    <a:pt x="7870" y="6748"/>
                    <a:pt x="8335" y="6510"/>
                    <a:pt x="8763" y="6224"/>
                  </a:cubicBezTo>
                  <a:cubicBezTo>
                    <a:pt x="8918" y="6129"/>
                    <a:pt x="9061" y="6022"/>
                    <a:pt x="9192" y="5914"/>
                  </a:cubicBezTo>
                  <a:cubicBezTo>
                    <a:pt x="9716" y="5664"/>
                    <a:pt x="10252" y="5355"/>
                    <a:pt x="10680" y="4962"/>
                  </a:cubicBezTo>
                  <a:cubicBezTo>
                    <a:pt x="10859" y="4819"/>
                    <a:pt x="11025" y="4652"/>
                    <a:pt x="11192" y="4486"/>
                  </a:cubicBezTo>
                  <a:cubicBezTo>
                    <a:pt x="11787" y="3890"/>
                    <a:pt x="12276" y="3212"/>
                    <a:pt x="12335" y="2378"/>
                  </a:cubicBezTo>
                  <a:lnTo>
                    <a:pt x="12335" y="2295"/>
                  </a:lnTo>
                  <a:cubicBezTo>
                    <a:pt x="12276" y="1950"/>
                    <a:pt x="12276" y="1616"/>
                    <a:pt x="12014" y="1259"/>
                  </a:cubicBezTo>
                  <a:cubicBezTo>
                    <a:pt x="11752" y="950"/>
                    <a:pt x="11371" y="783"/>
                    <a:pt x="11025" y="640"/>
                  </a:cubicBezTo>
                  <a:cubicBezTo>
                    <a:pt x="10656" y="473"/>
                    <a:pt x="10263" y="342"/>
                    <a:pt x="9871" y="235"/>
                  </a:cubicBezTo>
                  <a:cubicBezTo>
                    <a:pt x="9394" y="116"/>
                    <a:pt x="8894" y="45"/>
                    <a:pt x="8418" y="9"/>
                  </a:cubicBezTo>
                  <a:cubicBezTo>
                    <a:pt x="8281" y="3"/>
                    <a:pt x="8141" y="0"/>
                    <a:pt x="8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1398827" y="2832127"/>
              <a:ext cx="187541" cy="209530"/>
            </a:xfrm>
            <a:custGeom>
              <a:avLst/>
              <a:gdLst/>
              <a:ahLst/>
              <a:cxnLst/>
              <a:rect l="l" t="t" r="r" b="b"/>
              <a:pathLst>
                <a:path w="4145" h="4631" extrusionOk="0">
                  <a:moveTo>
                    <a:pt x="1536" y="0"/>
                  </a:moveTo>
                  <a:cubicBezTo>
                    <a:pt x="1353" y="0"/>
                    <a:pt x="1163" y="30"/>
                    <a:pt x="965" y="94"/>
                  </a:cubicBezTo>
                  <a:cubicBezTo>
                    <a:pt x="668" y="177"/>
                    <a:pt x="418" y="380"/>
                    <a:pt x="239" y="701"/>
                  </a:cubicBezTo>
                  <a:cubicBezTo>
                    <a:pt x="49" y="1058"/>
                    <a:pt x="1" y="1487"/>
                    <a:pt x="49" y="1892"/>
                  </a:cubicBezTo>
                  <a:cubicBezTo>
                    <a:pt x="156" y="2773"/>
                    <a:pt x="644" y="3558"/>
                    <a:pt x="1370" y="4070"/>
                  </a:cubicBezTo>
                  <a:cubicBezTo>
                    <a:pt x="1813" y="4373"/>
                    <a:pt x="2358" y="4630"/>
                    <a:pt x="2916" y="4630"/>
                  </a:cubicBezTo>
                  <a:cubicBezTo>
                    <a:pt x="2929" y="4630"/>
                    <a:pt x="2941" y="4630"/>
                    <a:pt x="2954" y="4630"/>
                  </a:cubicBezTo>
                  <a:cubicBezTo>
                    <a:pt x="3573" y="4618"/>
                    <a:pt x="4037" y="4154"/>
                    <a:pt x="4109" y="3535"/>
                  </a:cubicBezTo>
                  <a:cubicBezTo>
                    <a:pt x="4144" y="3213"/>
                    <a:pt x="4097" y="2892"/>
                    <a:pt x="4001" y="2594"/>
                  </a:cubicBezTo>
                  <a:cubicBezTo>
                    <a:pt x="3710" y="1448"/>
                    <a:pt x="2816" y="0"/>
                    <a:pt x="1536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1432805" y="2889858"/>
              <a:ext cx="94291" cy="95512"/>
            </a:xfrm>
            <a:custGeom>
              <a:avLst/>
              <a:gdLst/>
              <a:ahLst/>
              <a:cxnLst/>
              <a:rect l="l" t="t" r="r" b="b"/>
              <a:pathLst>
                <a:path w="2084" h="2111" extrusionOk="0">
                  <a:moveTo>
                    <a:pt x="663" y="0"/>
                  </a:moveTo>
                  <a:cubicBezTo>
                    <a:pt x="629" y="0"/>
                    <a:pt x="595" y="3"/>
                    <a:pt x="560" y="8"/>
                  </a:cubicBezTo>
                  <a:cubicBezTo>
                    <a:pt x="345" y="32"/>
                    <a:pt x="0" y="235"/>
                    <a:pt x="71" y="473"/>
                  </a:cubicBezTo>
                  <a:cubicBezTo>
                    <a:pt x="78" y="515"/>
                    <a:pt x="114" y="532"/>
                    <a:pt x="149" y="532"/>
                  </a:cubicBezTo>
                  <a:cubicBezTo>
                    <a:pt x="175" y="532"/>
                    <a:pt x="200" y="523"/>
                    <a:pt x="214" y="508"/>
                  </a:cubicBezTo>
                  <a:cubicBezTo>
                    <a:pt x="310" y="449"/>
                    <a:pt x="333" y="366"/>
                    <a:pt x="429" y="306"/>
                  </a:cubicBezTo>
                  <a:cubicBezTo>
                    <a:pt x="493" y="260"/>
                    <a:pt x="572" y="242"/>
                    <a:pt x="654" y="242"/>
                  </a:cubicBezTo>
                  <a:cubicBezTo>
                    <a:pt x="678" y="242"/>
                    <a:pt x="702" y="244"/>
                    <a:pt x="726" y="247"/>
                  </a:cubicBezTo>
                  <a:cubicBezTo>
                    <a:pt x="786" y="247"/>
                    <a:pt x="845" y="270"/>
                    <a:pt x="893" y="294"/>
                  </a:cubicBezTo>
                  <a:cubicBezTo>
                    <a:pt x="786" y="413"/>
                    <a:pt x="726" y="568"/>
                    <a:pt x="691" y="735"/>
                  </a:cubicBezTo>
                  <a:cubicBezTo>
                    <a:pt x="679" y="842"/>
                    <a:pt x="691" y="949"/>
                    <a:pt x="714" y="1044"/>
                  </a:cubicBezTo>
                  <a:cubicBezTo>
                    <a:pt x="738" y="1151"/>
                    <a:pt x="774" y="1270"/>
                    <a:pt x="857" y="1342"/>
                  </a:cubicBezTo>
                  <a:cubicBezTo>
                    <a:pt x="875" y="1354"/>
                    <a:pt x="894" y="1359"/>
                    <a:pt x="912" y="1359"/>
                  </a:cubicBezTo>
                  <a:cubicBezTo>
                    <a:pt x="965" y="1359"/>
                    <a:pt x="1012" y="1312"/>
                    <a:pt x="1012" y="1259"/>
                  </a:cubicBezTo>
                  <a:lnTo>
                    <a:pt x="964" y="1128"/>
                  </a:lnTo>
                  <a:cubicBezTo>
                    <a:pt x="953" y="1104"/>
                    <a:pt x="953" y="1104"/>
                    <a:pt x="953" y="1092"/>
                  </a:cubicBezTo>
                  <a:lnTo>
                    <a:pt x="953" y="1080"/>
                  </a:lnTo>
                  <a:cubicBezTo>
                    <a:pt x="929" y="1068"/>
                    <a:pt x="929" y="1032"/>
                    <a:pt x="929" y="1020"/>
                  </a:cubicBezTo>
                  <a:cubicBezTo>
                    <a:pt x="917" y="925"/>
                    <a:pt x="917" y="854"/>
                    <a:pt x="917" y="782"/>
                  </a:cubicBezTo>
                  <a:cubicBezTo>
                    <a:pt x="929" y="651"/>
                    <a:pt x="976" y="508"/>
                    <a:pt x="1048" y="389"/>
                  </a:cubicBezTo>
                  <a:cubicBezTo>
                    <a:pt x="1155" y="473"/>
                    <a:pt x="1250" y="544"/>
                    <a:pt x="1322" y="628"/>
                  </a:cubicBezTo>
                  <a:cubicBezTo>
                    <a:pt x="1667" y="1009"/>
                    <a:pt x="1905" y="1520"/>
                    <a:pt x="1929" y="2044"/>
                  </a:cubicBezTo>
                  <a:cubicBezTo>
                    <a:pt x="1929" y="2091"/>
                    <a:pt x="1959" y="2111"/>
                    <a:pt x="1992" y="2111"/>
                  </a:cubicBezTo>
                  <a:cubicBezTo>
                    <a:pt x="2035" y="2111"/>
                    <a:pt x="2084" y="2079"/>
                    <a:pt x="2084" y="2032"/>
                  </a:cubicBezTo>
                  <a:cubicBezTo>
                    <a:pt x="2084" y="1378"/>
                    <a:pt x="1822" y="770"/>
                    <a:pt x="1334" y="318"/>
                  </a:cubicBezTo>
                  <a:cubicBezTo>
                    <a:pt x="1155" y="150"/>
                    <a:pt x="921" y="0"/>
                    <a:pt x="663" y="0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1571207" y="2943925"/>
              <a:ext cx="301196" cy="211204"/>
            </a:xfrm>
            <a:custGeom>
              <a:avLst/>
              <a:gdLst/>
              <a:ahLst/>
              <a:cxnLst/>
              <a:rect l="l" t="t" r="r" b="b"/>
              <a:pathLst>
                <a:path w="6657" h="4668" extrusionOk="0">
                  <a:moveTo>
                    <a:pt x="2453" y="0"/>
                  </a:moveTo>
                  <a:cubicBezTo>
                    <a:pt x="2401" y="0"/>
                    <a:pt x="2350" y="2"/>
                    <a:pt x="2299" y="4"/>
                  </a:cubicBezTo>
                  <a:cubicBezTo>
                    <a:pt x="1549" y="28"/>
                    <a:pt x="811" y="349"/>
                    <a:pt x="322" y="921"/>
                  </a:cubicBezTo>
                  <a:cubicBezTo>
                    <a:pt x="191" y="1099"/>
                    <a:pt x="72" y="1314"/>
                    <a:pt x="1" y="1516"/>
                  </a:cubicBezTo>
                  <a:cubicBezTo>
                    <a:pt x="84" y="1683"/>
                    <a:pt x="191" y="1814"/>
                    <a:pt x="299" y="1969"/>
                  </a:cubicBezTo>
                  <a:cubicBezTo>
                    <a:pt x="311" y="1980"/>
                    <a:pt x="311" y="1992"/>
                    <a:pt x="322" y="2016"/>
                  </a:cubicBezTo>
                  <a:cubicBezTo>
                    <a:pt x="1558" y="3671"/>
                    <a:pt x="3364" y="4667"/>
                    <a:pt x="5260" y="4667"/>
                  </a:cubicBezTo>
                  <a:cubicBezTo>
                    <a:pt x="5356" y="4667"/>
                    <a:pt x="5453" y="4665"/>
                    <a:pt x="5549" y="4659"/>
                  </a:cubicBezTo>
                  <a:cubicBezTo>
                    <a:pt x="5704" y="4659"/>
                    <a:pt x="5871" y="4647"/>
                    <a:pt x="6026" y="4612"/>
                  </a:cubicBezTo>
                  <a:cubicBezTo>
                    <a:pt x="6085" y="4612"/>
                    <a:pt x="6168" y="4600"/>
                    <a:pt x="6240" y="4588"/>
                  </a:cubicBezTo>
                  <a:cubicBezTo>
                    <a:pt x="6347" y="4409"/>
                    <a:pt x="6430" y="4219"/>
                    <a:pt x="6478" y="4016"/>
                  </a:cubicBezTo>
                  <a:cubicBezTo>
                    <a:pt x="6657" y="3326"/>
                    <a:pt x="6466" y="2552"/>
                    <a:pt x="6073" y="1921"/>
                  </a:cubicBezTo>
                  <a:cubicBezTo>
                    <a:pt x="5668" y="1314"/>
                    <a:pt x="5073" y="861"/>
                    <a:pt x="4442" y="540"/>
                  </a:cubicBezTo>
                  <a:cubicBezTo>
                    <a:pt x="3810" y="219"/>
                    <a:pt x="3138" y="0"/>
                    <a:pt x="2453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2025323" y="2876737"/>
              <a:ext cx="54475" cy="190753"/>
            </a:xfrm>
            <a:custGeom>
              <a:avLst/>
              <a:gdLst/>
              <a:ahLst/>
              <a:cxnLst/>
              <a:rect l="l" t="t" r="r" b="b"/>
              <a:pathLst>
                <a:path w="1204" h="4216" extrusionOk="0">
                  <a:moveTo>
                    <a:pt x="1203" y="1"/>
                  </a:moveTo>
                  <a:cubicBezTo>
                    <a:pt x="620" y="548"/>
                    <a:pt x="299" y="1334"/>
                    <a:pt x="144" y="2132"/>
                  </a:cubicBezTo>
                  <a:cubicBezTo>
                    <a:pt x="13" y="2811"/>
                    <a:pt x="1" y="3513"/>
                    <a:pt x="25" y="4216"/>
                  </a:cubicBezTo>
                  <a:lnTo>
                    <a:pt x="37" y="4192"/>
                  </a:lnTo>
                  <a:cubicBezTo>
                    <a:pt x="846" y="3227"/>
                    <a:pt x="1168" y="1977"/>
                    <a:pt x="1203" y="537"/>
                  </a:cubicBezTo>
                  <a:lnTo>
                    <a:pt x="1203" y="25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1824529" y="2937862"/>
              <a:ext cx="170166" cy="69406"/>
            </a:xfrm>
            <a:custGeom>
              <a:avLst/>
              <a:gdLst/>
              <a:ahLst/>
              <a:cxnLst/>
              <a:rect l="l" t="t" r="r" b="b"/>
              <a:pathLst>
                <a:path w="3761" h="1534" extrusionOk="0">
                  <a:moveTo>
                    <a:pt x="3371" y="0"/>
                  </a:moveTo>
                  <a:cubicBezTo>
                    <a:pt x="3150" y="0"/>
                    <a:pt x="2696" y="169"/>
                    <a:pt x="2058" y="198"/>
                  </a:cubicBezTo>
                  <a:cubicBezTo>
                    <a:pt x="2021" y="199"/>
                    <a:pt x="1986" y="199"/>
                    <a:pt x="1951" y="199"/>
                  </a:cubicBezTo>
                  <a:cubicBezTo>
                    <a:pt x="1441" y="199"/>
                    <a:pt x="1104" y="93"/>
                    <a:pt x="811" y="93"/>
                  </a:cubicBezTo>
                  <a:cubicBezTo>
                    <a:pt x="673" y="93"/>
                    <a:pt x="546" y="116"/>
                    <a:pt x="415" y="186"/>
                  </a:cubicBezTo>
                  <a:cubicBezTo>
                    <a:pt x="1" y="387"/>
                    <a:pt x="711" y="1534"/>
                    <a:pt x="1746" y="1534"/>
                  </a:cubicBezTo>
                  <a:cubicBezTo>
                    <a:pt x="1813" y="1534"/>
                    <a:pt x="1881" y="1529"/>
                    <a:pt x="1951" y="1519"/>
                  </a:cubicBezTo>
                  <a:cubicBezTo>
                    <a:pt x="3094" y="1388"/>
                    <a:pt x="3760" y="388"/>
                    <a:pt x="3498" y="43"/>
                  </a:cubicBezTo>
                  <a:cubicBezTo>
                    <a:pt x="3473" y="13"/>
                    <a:pt x="3430" y="0"/>
                    <a:pt x="3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1778199" y="2840044"/>
              <a:ext cx="94607" cy="32712"/>
            </a:xfrm>
            <a:custGeom>
              <a:avLst/>
              <a:gdLst/>
              <a:ahLst/>
              <a:cxnLst/>
              <a:rect l="l" t="t" r="r" b="b"/>
              <a:pathLst>
                <a:path w="2091" h="723" extrusionOk="0">
                  <a:moveTo>
                    <a:pt x="1155" y="0"/>
                  </a:moveTo>
                  <a:cubicBezTo>
                    <a:pt x="1135" y="0"/>
                    <a:pt x="1114" y="1"/>
                    <a:pt x="1093" y="2"/>
                  </a:cubicBezTo>
                  <a:cubicBezTo>
                    <a:pt x="891" y="26"/>
                    <a:pt x="677" y="109"/>
                    <a:pt x="486" y="216"/>
                  </a:cubicBezTo>
                  <a:cubicBezTo>
                    <a:pt x="379" y="276"/>
                    <a:pt x="296" y="335"/>
                    <a:pt x="224" y="407"/>
                  </a:cubicBezTo>
                  <a:cubicBezTo>
                    <a:pt x="141" y="478"/>
                    <a:pt x="57" y="562"/>
                    <a:pt x="10" y="645"/>
                  </a:cubicBezTo>
                  <a:cubicBezTo>
                    <a:pt x="0" y="684"/>
                    <a:pt x="30" y="723"/>
                    <a:pt x="61" y="723"/>
                  </a:cubicBezTo>
                  <a:cubicBezTo>
                    <a:pt x="68" y="723"/>
                    <a:pt x="75" y="721"/>
                    <a:pt x="81" y="716"/>
                  </a:cubicBezTo>
                  <a:cubicBezTo>
                    <a:pt x="177" y="693"/>
                    <a:pt x="248" y="609"/>
                    <a:pt x="319" y="562"/>
                  </a:cubicBezTo>
                  <a:cubicBezTo>
                    <a:pt x="403" y="514"/>
                    <a:pt x="474" y="455"/>
                    <a:pt x="546" y="407"/>
                  </a:cubicBezTo>
                  <a:cubicBezTo>
                    <a:pt x="712" y="312"/>
                    <a:pt x="891" y="240"/>
                    <a:pt x="1070" y="228"/>
                  </a:cubicBezTo>
                  <a:cubicBezTo>
                    <a:pt x="1097" y="226"/>
                    <a:pt x="1125" y="225"/>
                    <a:pt x="1154" y="225"/>
                  </a:cubicBezTo>
                  <a:cubicBezTo>
                    <a:pt x="1295" y="225"/>
                    <a:pt x="1439" y="250"/>
                    <a:pt x="1558" y="300"/>
                  </a:cubicBezTo>
                  <a:cubicBezTo>
                    <a:pt x="1736" y="371"/>
                    <a:pt x="1843" y="478"/>
                    <a:pt x="1962" y="609"/>
                  </a:cubicBezTo>
                  <a:cubicBezTo>
                    <a:pt x="1980" y="626"/>
                    <a:pt x="1998" y="634"/>
                    <a:pt x="2014" y="634"/>
                  </a:cubicBezTo>
                  <a:cubicBezTo>
                    <a:pt x="2056" y="634"/>
                    <a:pt x="2090" y="589"/>
                    <a:pt x="2082" y="538"/>
                  </a:cubicBezTo>
                  <a:cubicBezTo>
                    <a:pt x="2034" y="347"/>
                    <a:pt x="1843" y="216"/>
                    <a:pt x="1677" y="121"/>
                  </a:cubicBezTo>
                  <a:cubicBezTo>
                    <a:pt x="1516" y="46"/>
                    <a:pt x="1337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1980621" y="2807876"/>
              <a:ext cx="61216" cy="41671"/>
            </a:xfrm>
            <a:custGeom>
              <a:avLst/>
              <a:gdLst/>
              <a:ahLst/>
              <a:cxnLst/>
              <a:rect l="l" t="t" r="r" b="b"/>
              <a:pathLst>
                <a:path w="1353" h="921" extrusionOk="0">
                  <a:moveTo>
                    <a:pt x="967" y="1"/>
                  </a:moveTo>
                  <a:cubicBezTo>
                    <a:pt x="860" y="1"/>
                    <a:pt x="748" y="26"/>
                    <a:pt x="656" y="58"/>
                  </a:cubicBezTo>
                  <a:cubicBezTo>
                    <a:pt x="453" y="142"/>
                    <a:pt x="251" y="284"/>
                    <a:pt x="132" y="475"/>
                  </a:cubicBezTo>
                  <a:cubicBezTo>
                    <a:pt x="72" y="582"/>
                    <a:pt x="1" y="701"/>
                    <a:pt x="1" y="808"/>
                  </a:cubicBezTo>
                  <a:cubicBezTo>
                    <a:pt x="1" y="869"/>
                    <a:pt x="35" y="921"/>
                    <a:pt x="89" y="921"/>
                  </a:cubicBezTo>
                  <a:cubicBezTo>
                    <a:pt x="98" y="921"/>
                    <a:pt x="109" y="919"/>
                    <a:pt x="120" y="916"/>
                  </a:cubicBezTo>
                  <a:cubicBezTo>
                    <a:pt x="167" y="892"/>
                    <a:pt x="191" y="820"/>
                    <a:pt x="215" y="773"/>
                  </a:cubicBezTo>
                  <a:cubicBezTo>
                    <a:pt x="298" y="582"/>
                    <a:pt x="429" y="404"/>
                    <a:pt x="608" y="296"/>
                  </a:cubicBezTo>
                  <a:cubicBezTo>
                    <a:pt x="703" y="261"/>
                    <a:pt x="810" y="213"/>
                    <a:pt x="906" y="201"/>
                  </a:cubicBezTo>
                  <a:cubicBezTo>
                    <a:pt x="943" y="189"/>
                    <a:pt x="987" y="180"/>
                    <a:pt x="1031" y="180"/>
                  </a:cubicBezTo>
                  <a:cubicBezTo>
                    <a:pt x="1110" y="180"/>
                    <a:pt x="1189" y="208"/>
                    <a:pt x="1227" y="284"/>
                  </a:cubicBezTo>
                  <a:cubicBezTo>
                    <a:pt x="1237" y="310"/>
                    <a:pt x="1263" y="323"/>
                    <a:pt x="1288" y="323"/>
                  </a:cubicBezTo>
                  <a:cubicBezTo>
                    <a:pt x="1321" y="323"/>
                    <a:pt x="1353" y="301"/>
                    <a:pt x="1346" y="261"/>
                  </a:cubicBezTo>
                  <a:cubicBezTo>
                    <a:pt x="1295" y="64"/>
                    <a:pt x="1137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1766617" y="2706438"/>
              <a:ext cx="110624" cy="52167"/>
            </a:xfrm>
            <a:custGeom>
              <a:avLst/>
              <a:gdLst/>
              <a:ahLst/>
              <a:cxnLst/>
              <a:rect l="l" t="t" r="r" b="b"/>
              <a:pathLst>
                <a:path w="2445" h="1153" extrusionOk="0">
                  <a:moveTo>
                    <a:pt x="1902" y="1"/>
                  </a:moveTo>
                  <a:cubicBezTo>
                    <a:pt x="1741" y="1"/>
                    <a:pt x="1566" y="44"/>
                    <a:pt x="1433" y="74"/>
                  </a:cubicBezTo>
                  <a:cubicBezTo>
                    <a:pt x="873" y="193"/>
                    <a:pt x="456" y="502"/>
                    <a:pt x="99" y="931"/>
                  </a:cubicBezTo>
                  <a:cubicBezTo>
                    <a:pt x="40" y="991"/>
                    <a:pt x="28" y="1038"/>
                    <a:pt x="16" y="1074"/>
                  </a:cubicBezTo>
                  <a:cubicBezTo>
                    <a:pt x="1" y="1131"/>
                    <a:pt x="36" y="1153"/>
                    <a:pt x="96" y="1153"/>
                  </a:cubicBezTo>
                  <a:cubicBezTo>
                    <a:pt x="223" y="1153"/>
                    <a:pt x="462" y="1052"/>
                    <a:pt x="552" y="979"/>
                  </a:cubicBezTo>
                  <a:cubicBezTo>
                    <a:pt x="814" y="812"/>
                    <a:pt x="1099" y="693"/>
                    <a:pt x="1397" y="621"/>
                  </a:cubicBezTo>
                  <a:cubicBezTo>
                    <a:pt x="1611" y="574"/>
                    <a:pt x="1826" y="574"/>
                    <a:pt x="2040" y="538"/>
                  </a:cubicBezTo>
                  <a:cubicBezTo>
                    <a:pt x="2266" y="491"/>
                    <a:pt x="2445" y="217"/>
                    <a:pt x="2171" y="62"/>
                  </a:cubicBezTo>
                  <a:cubicBezTo>
                    <a:pt x="2094" y="17"/>
                    <a:pt x="2001" y="1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1947955" y="2686033"/>
              <a:ext cx="88680" cy="29771"/>
            </a:xfrm>
            <a:custGeom>
              <a:avLst/>
              <a:gdLst/>
              <a:ahLst/>
              <a:cxnLst/>
              <a:rect l="l" t="t" r="r" b="b"/>
              <a:pathLst>
                <a:path w="1960" h="658" extrusionOk="0">
                  <a:moveTo>
                    <a:pt x="677" y="0"/>
                  </a:moveTo>
                  <a:cubicBezTo>
                    <a:pt x="665" y="0"/>
                    <a:pt x="652" y="1"/>
                    <a:pt x="639" y="1"/>
                  </a:cubicBezTo>
                  <a:cubicBezTo>
                    <a:pt x="617" y="1"/>
                    <a:pt x="594" y="1"/>
                    <a:pt x="569" y="1"/>
                  </a:cubicBezTo>
                  <a:cubicBezTo>
                    <a:pt x="411" y="1"/>
                    <a:pt x="220" y="10"/>
                    <a:pt x="127" y="144"/>
                  </a:cubicBezTo>
                  <a:cubicBezTo>
                    <a:pt x="0" y="341"/>
                    <a:pt x="210" y="537"/>
                    <a:pt x="364" y="537"/>
                  </a:cubicBezTo>
                  <a:cubicBezTo>
                    <a:pt x="369" y="537"/>
                    <a:pt x="373" y="537"/>
                    <a:pt x="377" y="537"/>
                  </a:cubicBezTo>
                  <a:cubicBezTo>
                    <a:pt x="532" y="525"/>
                    <a:pt x="675" y="477"/>
                    <a:pt x="842" y="477"/>
                  </a:cubicBezTo>
                  <a:cubicBezTo>
                    <a:pt x="1068" y="477"/>
                    <a:pt x="1294" y="525"/>
                    <a:pt x="1532" y="608"/>
                  </a:cubicBezTo>
                  <a:cubicBezTo>
                    <a:pt x="1594" y="633"/>
                    <a:pt x="1719" y="657"/>
                    <a:pt x="1812" y="657"/>
                  </a:cubicBezTo>
                  <a:cubicBezTo>
                    <a:pt x="1900" y="657"/>
                    <a:pt x="1959" y="636"/>
                    <a:pt x="1913" y="572"/>
                  </a:cubicBezTo>
                  <a:cubicBezTo>
                    <a:pt x="1901" y="537"/>
                    <a:pt x="1854" y="513"/>
                    <a:pt x="1806" y="465"/>
                  </a:cubicBezTo>
                  <a:cubicBezTo>
                    <a:pt x="1437" y="177"/>
                    <a:pt x="1068" y="0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1927278" y="2793533"/>
              <a:ext cx="58230" cy="104923"/>
            </a:xfrm>
            <a:custGeom>
              <a:avLst/>
              <a:gdLst/>
              <a:ahLst/>
              <a:cxnLst/>
              <a:rect l="l" t="t" r="r" b="b"/>
              <a:pathLst>
                <a:path w="1287" h="2319" extrusionOk="0">
                  <a:moveTo>
                    <a:pt x="334" y="1"/>
                  </a:moveTo>
                  <a:cubicBezTo>
                    <a:pt x="320" y="1"/>
                    <a:pt x="307" y="6"/>
                    <a:pt x="299" y="18"/>
                  </a:cubicBezTo>
                  <a:cubicBezTo>
                    <a:pt x="275" y="78"/>
                    <a:pt x="263" y="161"/>
                    <a:pt x="227" y="220"/>
                  </a:cubicBezTo>
                  <a:cubicBezTo>
                    <a:pt x="203" y="280"/>
                    <a:pt x="168" y="340"/>
                    <a:pt x="156" y="399"/>
                  </a:cubicBezTo>
                  <a:cubicBezTo>
                    <a:pt x="108" y="530"/>
                    <a:pt x="61" y="661"/>
                    <a:pt x="37" y="816"/>
                  </a:cubicBezTo>
                  <a:cubicBezTo>
                    <a:pt x="1" y="1042"/>
                    <a:pt x="25" y="1316"/>
                    <a:pt x="144" y="1530"/>
                  </a:cubicBezTo>
                  <a:cubicBezTo>
                    <a:pt x="259" y="1697"/>
                    <a:pt x="428" y="1773"/>
                    <a:pt x="629" y="1773"/>
                  </a:cubicBezTo>
                  <a:cubicBezTo>
                    <a:pt x="657" y="1773"/>
                    <a:pt x="686" y="1771"/>
                    <a:pt x="715" y="1768"/>
                  </a:cubicBezTo>
                  <a:cubicBezTo>
                    <a:pt x="764" y="1759"/>
                    <a:pt x="819" y="1749"/>
                    <a:pt x="871" y="1749"/>
                  </a:cubicBezTo>
                  <a:cubicBezTo>
                    <a:pt x="947" y="1749"/>
                    <a:pt x="1018" y="1769"/>
                    <a:pt x="1061" y="1840"/>
                  </a:cubicBezTo>
                  <a:cubicBezTo>
                    <a:pt x="1132" y="1959"/>
                    <a:pt x="1108" y="2137"/>
                    <a:pt x="1096" y="2256"/>
                  </a:cubicBezTo>
                  <a:cubicBezTo>
                    <a:pt x="1083" y="2297"/>
                    <a:pt x="1108" y="2318"/>
                    <a:pt x="1136" y="2318"/>
                  </a:cubicBezTo>
                  <a:cubicBezTo>
                    <a:pt x="1158" y="2318"/>
                    <a:pt x="1181" y="2306"/>
                    <a:pt x="1192" y="2280"/>
                  </a:cubicBezTo>
                  <a:cubicBezTo>
                    <a:pt x="1239" y="2149"/>
                    <a:pt x="1287" y="2030"/>
                    <a:pt x="1275" y="1899"/>
                  </a:cubicBezTo>
                  <a:cubicBezTo>
                    <a:pt x="1251" y="1792"/>
                    <a:pt x="1192" y="1673"/>
                    <a:pt x="1108" y="1614"/>
                  </a:cubicBezTo>
                  <a:cubicBezTo>
                    <a:pt x="1043" y="1570"/>
                    <a:pt x="973" y="1557"/>
                    <a:pt x="903" y="1557"/>
                  </a:cubicBezTo>
                  <a:cubicBezTo>
                    <a:pt x="811" y="1557"/>
                    <a:pt x="717" y="1579"/>
                    <a:pt x="627" y="1579"/>
                  </a:cubicBezTo>
                  <a:cubicBezTo>
                    <a:pt x="562" y="1579"/>
                    <a:pt x="500" y="1568"/>
                    <a:pt x="442" y="1530"/>
                  </a:cubicBezTo>
                  <a:cubicBezTo>
                    <a:pt x="215" y="1387"/>
                    <a:pt x="180" y="1090"/>
                    <a:pt x="227" y="852"/>
                  </a:cubicBezTo>
                  <a:cubicBezTo>
                    <a:pt x="263" y="721"/>
                    <a:pt x="299" y="590"/>
                    <a:pt x="334" y="459"/>
                  </a:cubicBezTo>
                  <a:cubicBezTo>
                    <a:pt x="358" y="340"/>
                    <a:pt x="406" y="185"/>
                    <a:pt x="394" y="54"/>
                  </a:cubicBezTo>
                  <a:cubicBezTo>
                    <a:pt x="394" y="22"/>
                    <a:pt x="362" y="1"/>
                    <a:pt x="334" y="1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1572293" y="2676894"/>
              <a:ext cx="580765" cy="292554"/>
            </a:xfrm>
            <a:custGeom>
              <a:avLst/>
              <a:gdLst/>
              <a:ahLst/>
              <a:cxnLst/>
              <a:rect l="l" t="t" r="r" b="b"/>
              <a:pathLst>
                <a:path w="12836" h="6466" extrusionOk="0">
                  <a:moveTo>
                    <a:pt x="10752" y="155"/>
                  </a:moveTo>
                  <a:cubicBezTo>
                    <a:pt x="11657" y="155"/>
                    <a:pt x="12419" y="965"/>
                    <a:pt x="12621" y="2048"/>
                  </a:cubicBezTo>
                  <a:lnTo>
                    <a:pt x="10919" y="1882"/>
                  </a:lnTo>
                  <a:lnTo>
                    <a:pt x="10919" y="1882"/>
                  </a:lnTo>
                  <a:cubicBezTo>
                    <a:pt x="10919" y="1894"/>
                    <a:pt x="10919" y="1917"/>
                    <a:pt x="10931" y="1929"/>
                  </a:cubicBezTo>
                  <a:cubicBezTo>
                    <a:pt x="10931" y="1953"/>
                    <a:pt x="10943" y="1977"/>
                    <a:pt x="10943" y="2001"/>
                  </a:cubicBezTo>
                  <a:cubicBezTo>
                    <a:pt x="10943" y="2013"/>
                    <a:pt x="10943" y="2036"/>
                    <a:pt x="10966" y="2048"/>
                  </a:cubicBezTo>
                  <a:lnTo>
                    <a:pt x="12669" y="2215"/>
                  </a:lnTo>
                  <a:cubicBezTo>
                    <a:pt x="12693" y="2346"/>
                    <a:pt x="12705" y="2489"/>
                    <a:pt x="12705" y="2644"/>
                  </a:cubicBezTo>
                  <a:cubicBezTo>
                    <a:pt x="12669" y="3787"/>
                    <a:pt x="12050" y="4775"/>
                    <a:pt x="11216" y="5037"/>
                  </a:cubicBezTo>
                  <a:cubicBezTo>
                    <a:pt x="11062" y="5084"/>
                    <a:pt x="10907" y="5108"/>
                    <a:pt x="10752" y="5108"/>
                  </a:cubicBezTo>
                  <a:lnTo>
                    <a:pt x="10681" y="5108"/>
                  </a:lnTo>
                  <a:cubicBezTo>
                    <a:pt x="9633" y="5073"/>
                    <a:pt x="8799" y="3965"/>
                    <a:pt x="8799" y="2632"/>
                  </a:cubicBezTo>
                  <a:cubicBezTo>
                    <a:pt x="8799" y="2227"/>
                    <a:pt x="8883" y="1858"/>
                    <a:pt x="9014" y="1513"/>
                  </a:cubicBezTo>
                  <a:cubicBezTo>
                    <a:pt x="9133" y="1203"/>
                    <a:pt x="9288" y="929"/>
                    <a:pt x="9502" y="727"/>
                  </a:cubicBezTo>
                  <a:cubicBezTo>
                    <a:pt x="9585" y="620"/>
                    <a:pt x="9692" y="524"/>
                    <a:pt x="9812" y="453"/>
                  </a:cubicBezTo>
                  <a:cubicBezTo>
                    <a:pt x="9990" y="322"/>
                    <a:pt x="10181" y="227"/>
                    <a:pt x="10407" y="191"/>
                  </a:cubicBezTo>
                  <a:cubicBezTo>
                    <a:pt x="10502" y="167"/>
                    <a:pt x="10585" y="155"/>
                    <a:pt x="10693" y="155"/>
                  </a:cubicBezTo>
                  <a:close/>
                  <a:moveTo>
                    <a:pt x="5156" y="1322"/>
                  </a:moveTo>
                  <a:cubicBezTo>
                    <a:pt x="5275" y="1322"/>
                    <a:pt x="5394" y="1334"/>
                    <a:pt x="5513" y="1346"/>
                  </a:cubicBezTo>
                  <a:cubicBezTo>
                    <a:pt x="6716" y="1525"/>
                    <a:pt x="7645" y="2560"/>
                    <a:pt x="7645" y="3811"/>
                  </a:cubicBezTo>
                  <a:cubicBezTo>
                    <a:pt x="7656" y="4668"/>
                    <a:pt x="7216" y="5430"/>
                    <a:pt x="6525" y="5870"/>
                  </a:cubicBezTo>
                  <a:cubicBezTo>
                    <a:pt x="6323" y="6001"/>
                    <a:pt x="6097" y="6108"/>
                    <a:pt x="5859" y="6192"/>
                  </a:cubicBezTo>
                  <a:cubicBezTo>
                    <a:pt x="5632" y="6251"/>
                    <a:pt x="5406" y="6287"/>
                    <a:pt x="5168" y="6287"/>
                  </a:cubicBezTo>
                  <a:cubicBezTo>
                    <a:pt x="3799" y="6287"/>
                    <a:pt x="2692" y="5180"/>
                    <a:pt x="2692" y="3811"/>
                  </a:cubicBezTo>
                  <a:cubicBezTo>
                    <a:pt x="2692" y="2644"/>
                    <a:pt x="3489" y="1667"/>
                    <a:pt x="4561" y="1394"/>
                  </a:cubicBezTo>
                  <a:cubicBezTo>
                    <a:pt x="4751" y="1346"/>
                    <a:pt x="4954" y="1322"/>
                    <a:pt x="5156" y="1322"/>
                  </a:cubicBezTo>
                  <a:close/>
                  <a:moveTo>
                    <a:pt x="10681" y="1"/>
                  </a:moveTo>
                  <a:cubicBezTo>
                    <a:pt x="10562" y="1"/>
                    <a:pt x="10454" y="12"/>
                    <a:pt x="10347" y="36"/>
                  </a:cubicBezTo>
                  <a:cubicBezTo>
                    <a:pt x="10109" y="96"/>
                    <a:pt x="9871" y="215"/>
                    <a:pt x="9669" y="370"/>
                  </a:cubicBezTo>
                  <a:cubicBezTo>
                    <a:pt x="9550" y="453"/>
                    <a:pt x="9431" y="572"/>
                    <a:pt x="9323" y="691"/>
                  </a:cubicBezTo>
                  <a:cubicBezTo>
                    <a:pt x="9145" y="905"/>
                    <a:pt x="8990" y="1144"/>
                    <a:pt x="8883" y="1429"/>
                  </a:cubicBezTo>
                  <a:cubicBezTo>
                    <a:pt x="8728" y="1786"/>
                    <a:pt x="8645" y="2203"/>
                    <a:pt x="8645" y="2644"/>
                  </a:cubicBezTo>
                  <a:cubicBezTo>
                    <a:pt x="8645" y="2870"/>
                    <a:pt x="8669" y="3072"/>
                    <a:pt x="8692" y="3287"/>
                  </a:cubicBezTo>
                  <a:cubicBezTo>
                    <a:pt x="8645" y="3251"/>
                    <a:pt x="8561" y="3251"/>
                    <a:pt x="8478" y="3251"/>
                  </a:cubicBezTo>
                  <a:cubicBezTo>
                    <a:pt x="8347" y="3275"/>
                    <a:pt x="8204" y="3322"/>
                    <a:pt x="8073" y="3418"/>
                  </a:cubicBezTo>
                  <a:cubicBezTo>
                    <a:pt x="8037" y="3430"/>
                    <a:pt x="8026" y="3453"/>
                    <a:pt x="8002" y="3465"/>
                  </a:cubicBezTo>
                  <a:cubicBezTo>
                    <a:pt x="7954" y="3501"/>
                    <a:pt x="7895" y="3549"/>
                    <a:pt x="7847" y="3596"/>
                  </a:cubicBezTo>
                  <a:lnTo>
                    <a:pt x="7787" y="3656"/>
                  </a:lnTo>
                  <a:cubicBezTo>
                    <a:pt x="7728" y="2513"/>
                    <a:pt x="6942" y="1560"/>
                    <a:pt x="5882" y="1263"/>
                  </a:cubicBezTo>
                  <a:cubicBezTo>
                    <a:pt x="5644" y="1179"/>
                    <a:pt x="5406" y="1155"/>
                    <a:pt x="5156" y="1155"/>
                  </a:cubicBezTo>
                  <a:cubicBezTo>
                    <a:pt x="5025" y="1155"/>
                    <a:pt x="4906" y="1167"/>
                    <a:pt x="4787" y="1179"/>
                  </a:cubicBezTo>
                  <a:cubicBezTo>
                    <a:pt x="3501" y="1358"/>
                    <a:pt x="2525" y="2465"/>
                    <a:pt x="2525" y="3799"/>
                  </a:cubicBezTo>
                  <a:cubicBezTo>
                    <a:pt x="2525" y="3965"/>
                    <a:pt x="2537" y="4132"/>
                    <a:pt x="2561" y="4299"/>
                  </a:cubicBezTo>
                  <a:lnTo>
                    <a:pt x="1072" y="4144"/>
                  </a:lnTo>
                  <a:lnTo>
                    <a:pt x="501" y="4084"/>
                  </a:lnTo>
                  <a:lnTo>
                    <a:pt x="25" y="4037"/>
                  </a:lnTo>
                  <a:lnTo>
                    <a:pt x="1" y="4203"/>
                  </a:lnTo>
                  <a:lnTo>
                    <a:pt x="584" y="4263"/>
                  </a:lnTo>
                  <a:lnTo>
                    <a:pt x="1096" y="4311"/>
                  </a:lnTo>
                  <a:lnTo>
                    <a:pt x="2608" y="4477"/>
                  </a:lnTo>
                  <a:cubicBezTo>
                    <a:pt x="2906" y="5620"/>
                    <a:pt x="3930" y="6466"/>
                    <a:pt x="5168" y="6466"/>
                  </a:cubicBezTo>
                  <a:cubicBezTo>
                    <a:pt x="5418" y="6466"/>
                    <a:pt x="5656" y="6442"/>
                    <a:pt x="5882" y="6358"/>
                  </a:cubicBezTo>
                  <a:cubicBezTo>
                    <a:pt x="6192" y="6275"/>
                    <a:pt x="6490" y="6120"/>
                    <a:pt x="6752" y="5930"/>
                  </a:cubicBezTo>
                  <a:cubicBezTo>
                    <a:pt x="7359" y="5465"/>
                    <a:pt x="7764" y="4739"/>
                    <a:pt x="7787" y="3918"/>
                  </a:cubicBezTo>
                  <a:cubicBezTo>
                    <a:pt x="7823" y="3894"/>
                    <a:pt x="7835" y="3858"/>
                    <a:pt x="7859" y="3834"/>
                  </a:cubicBezTo>
                  <a:cubicBezTo>
                    <a:pt x="7918" y="3775"/>
                    <a:pt x="7978" y="3703"/>
                    <a:pt x="8037" y="3656"/>
                  </a:cubicBezTo>
                  <a:lnTo>
                    <a:pt x="8085" y="3608"/>
                  </a:lnTo>
                  <a:cubicBezTo>
                    <a:pt x="8216" y="3501"/>
                    <a:pt x="8335" y="3441"/>
                    <a:pt x="8478" y="3430"/>
                  </a:cubicBezTo>
                  <a:cubicBezTo>
                    <a:pt x="8495" y="3426"/>
                    <a:pt x="8511" y="3425"/>
                    <a:pt x="8525" y="3425"/>
                  </a:cubicBezTo>
                  <a:cubicBezTo>
                    <a:pt x="8559" y="3425"/>
                    <a:pt x="8587" y="3433"/>
                    <a:pt x="8621" y="3441"/>
                  </a:cubicBezTo>
                  <a:cubicBezTo>
                    <a:pt x="8669" y="3465"/>
                    <a:pt x="8716" y="3501"/>
                    <a:pt x="8740" y="3549"/>
                  </a:cubicBezTo>
                  <a:cubicBezTo>
                    <a:pt x="9014" y="4513"/>
                    <a:pt x="9728" y="5215"/>
                    <a:pt x="10562" y="5287"/>
                  </a:cubicBezTo>
                  <a:lnTo>
                    <a:pt x="10716" y="5287"/>
                  </a:lnTo>
                  <a:cubicBezTo>
                    <a:pt x="10883" y="5287"/>
                    <a:pt x="11038" y="5263"/>
                    <a:pt x="11181" y="5227"/>
                  </a:cubicBezTo>
                  <a:cubicBezTo>
                    <a:pt x="12121" y="4965"/>
                    <a:pt x="12824" y="3906"/>
                    <a:pt x="12824" y="2656"/>
                  </a:cubicBezTo>
                  <a:cubicBezTo>
                    <a:pt x="12836" y="1191"/>
                    <a:pt x="11895" y="1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2252674" y="2460265"/>
              <a:ext cx="203648" cy="290473"/>
            </a:xfrm>
            <a:custGeom>
              <a:avLst/>
              <a:gdLst/>
              <a:ahLst/>
              <a:cxnLst/>
              <a:rect l="l" t="t" r="r" b="b"/>
              <a:pathLst>
                <a:path w="4501" h="6420" extrusionOk="0">
                  <a:moveTo>
                    <a:pt x="2722" y="1"/>
                  </a:moveTo>
                  <a:cubicBezTo>
                    <a:pt x="2324" y="1"/>
                    <a:pt x="1977" y="2038"/>
                    <a:pt x="1977" y="2038"/>
                  </a:cubicBezTo>
                  <a:cubicBezTo>
                    <a:pt x="1977" y="2038"/>
                    <a:pt x="2035" y="395"/>
                    <a:pt x="1698" y="395"/>
                  </a:cubicBezTo>
                  <a:cubicBezTo>
                    <a:pt x="1696" y="395"/>
                    <a:pt x="1693" y="395"/>
                    <a:pt x="1691" y="395"/>
                  </a:cubicBezTo>
                  <a:cubicBezTo>
                    <a:pt x="1358" y="407"/>
                    <a:pt x="1024" y="2669"/>
                    <a:pt x="1024" y="2669"/>
                  </a:cubicBezTo>
                  <a:cubicBezTo>
                    <a:pt x="1024" y="2669"/>
                    <a:pt x="632" y="1603"/>
                    <a:pt x="338" y="1603"/>
                  </a:cubicBezTo>
                  <a:cubicBezTo>
                    <a:pt x="324" y="1603"/>
                    <a:pt x="311" y="1605"/>
                    <a:pt x="298" y="1610"/>
                  </a:cubicBezTo>
                  <a:cubicBezTo>
                    <a:pt x="0" y="1705"/>
                    <a:pt x="715" y="4086"/>
                    <a:pt x="762" y="4574"/>
                  </a:cubicBezTo>
                  <a:cubicBezTo>
                    <a:pt x="798" y="5062"/>
                    <a:pt x="667" y="6205"/>
                    <a:pt x="667" y="6205"/>
                  </a:cubicBezTo>
                  <a:lnTo>
                    <a:pt x="3096" y="6420"/>
                  </a:lnTo>
                  <a:cubicBezTo>
                    <a:pt x="3108" y="6420"/>
                    <a:pt x="3394" y="4765"/>
                    <a:pt x="3584" y="4098"/>
                  </a:cubicBezTo>
                  <a:cubicBezTo>
                    <a:pt x="3775" y="3419"/>
                    <a:pt x="4501" y="1717"/>
                    <a:pt x="4299" y="1633"/>
                  </a:cubicBezTo>
                  <a:cubicBezTo>
                    <a:pt x="4290" y="1629"/>
                    <a:pt x="4282" y="1627"/>
                    <a:pt x="4272" y="1627"/>
                  </a:cubicBezTo>
                  <a:cubicBezTo>
                    <a:pt x="4057" y="1627"/>
                    <a:pt x="3501" y="2610"/>
                    <a:pt x="3501" y="2610"/>
                  </a:cubicBezTo>
                  <a:cubicBezTo>
                    <a:pt x="3501" y="2610"/>
                    <a:pt x="4060" y="693"/>
                    <a:pt x="3775" y="586"/>
                  </a:cubicBezTo>
                  <a:cubicBezTo>
                    <a:pt x="3768" y="584"/>
                    <a:pt x="3761" y="583"/>
                    <a:pt x="3754" y="583"/>
                  </a:cubicBezTo>
                  <a:cubicBezTo>
                    <a:pt x="3464" y="583"/>
                    <a:pt x="2739" y="2181"/>
                    <a:pt x="2739" y="2181"/>
                  </a:cubicBezTo>
                  <a:cubicBezTo>
                    <a:pt x="2739" y="2181"/>
                    <a:pt x="3132" y="62"/>
                    <a:pt x="2739" y="2"/>
                  </a:cubicBezTo>
                  <a:cubicBezTo>
                    <a:pt x="2733" y="1"/>
                    <a:pt x="2727" y="1"/>
                    <a:pt x="2722" y="1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1333675" y="2777110"/>
              <a:ext cx="13483" cy="13483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12"/>
                    <a:pt x="60" y="24"/>
                    <a:pt x="48" y="48"/>
                  </a:cubicBezTo>
                  <a:cubicBezTo>
                    <a:pt x="24" y="60"/>
                    <a:pt x="12" y="72"/>
                    <a:pt x="12" y="83"/>
                  </a:cubicBezTo>
                  <a:cubicBezTo>
                    <a:pt x="0" y="107"/>
                    <a:pt x="0" y="119"/>
                    <a:pt x="0" y="143"/>
                  </a:cubicBezTo>
                  <a:lnTo>
                    <a:pt x="0" y="191"/>
                  </a:lnTo>
                  <a:cubicBezTo>
                    <a:pt x="0" y="214"/>
                    <a:pt x="12" y="238"/>
                    <a:pt x="48" y="250"/>
                  </a:cubicBezTo>
                  <a:lnTo>
                    <a:pt x="72" y="274"/>
                  </a:lnTo>
                  <a:cubicBezTo>
                    <a:pt x="107" y="298"/>
                    <a:pt x="119" y="298"/>
                    <a:pt x="143" y="298"/>
                  </a:cubicBezTo>
                  <a:cubicBezTo>
                    <a:pt x="167" y="298"/>
                    <a:pt x="191" y="298"/>
                    <a:pt x="203" y="274"/>
                  </a:cubicBezTo>
                  <a:cubicBezTo>
                    <a:pt x="227" y="274"/>
                    <a:pt x="238" y="262"/>
                    <a:pt x="250" y="250"/>
                  </a:cubicBezTo>
                  <a:cubicBezTo>
                    <a:pt x="262" y="238"/>
                    <a:pt x="286" y="214"/>
                    <a:pt x="286" y="202"/>
                  </a:cubicBezTo>
                  <a:cubicBezTo>
                    <a:pt x="298" y="191"/>
                    <a:pt x="298" y="179"/>
                    <a:pt x="298" y="143"/>
                  </a:cubicBezTo>
                  <a:lnTo>
                    <a:pt x="298" y="107"/>
                  </a:lnTo>
                  <a:cubicBezTo>
                    <a:pt x="298" y="72"/>
                    <a:pt x="286" y="60"/>
                    <a:pt x="250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1308882" y="2685536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2" y="0"/>
                  </a:moveTo>
                  <a:cubicBezTo>
                    <a:pt x="1" y="0"/>
                    <a:pt x="1" y="202"/>
                    <a:pt x="132" y="202"/>
                  </a:cubicBezTo>
                  <a:cubicBezTo>
                    <a:pt x="263" y="202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29"/>
          <p:cNvGrpSpPr/>
          <p:nvPr/>
        </p:nvGrpSpPr>
        <p:grpSpPr>
          <a:xfrm>
            <a:off x="2140062" y="2578307"/>
            <a:ext cx="118585" cy="117499"/>
            <a:chOff x="2140062" y="2578307"/>
            <a:chExt cx="118585" cy="117499"/>
          </a:xfrm>
        </p:grpSpPr>
        <p:sp>
          <p:nvSpPr>
            <p:cNvPr id="1205" name="Google Shape;1205;p29"/>
            <p:cNvSpPr/>
            <p:nvPr/>
          </p:nvSpPr>
          <p:spPr>
            <a:xfrm>
              <a:off x="2238649" y="2679609"/>
              <a:ext cx="19998" cy="16198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41" y="333"/>
                    <a:pt x="4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2195033" y="2672053"/>
              <a:ext cx="10814" cy="8642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19" y="0"/>
                  </a:moveTo>
                  <a:cubicBezTo>
                    <a:pt x="0" y="0"/>
                    <a:pt x="0" y="191"/>
                    <a:pt x="119" y="191"/>
                  </a:cubicBezTo>
                  <a:cubicBezTo>
                    <a:pt x="239" y="179"/>
                    <a:pt x="23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2224668" y="2642418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1" y="1"/>
                  </a:moveTo>
                  <a:cubicBezTo>
                    <a:pt x="0" y="1"/>
                    <a:pt x="0" y="203"/>
                    <a:pt x="131" y="203"/>
                  </a:cubicBezTo>
                  <a:cubicBezTo>
                    <a:pt x="262" y="203"/>
                    <a:pt x="26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2204173" y="2578307"/>
              <a:ext cx="20541" cy="15157"/>
            </a:xfrm>
            <a:custGeom>
              <a:avLst/>
              <a:gdLst/>
              <a:ahLst/>
              <a:cxnLst/>
              <a:rect l="l" t="t" r="r" b="b"/>
              <a:pathLst>
                <a:path w="454" h="335" extrusionOk="0">
                  <a:moveTo>
                    <a:pt x="227" y="1"/>
                  </a:moveTo>
                  <a:cubicBezTo>
                    <a:pt x="13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2140062" y="2616584"/>
              <a:ext cx="20541" cy="16198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45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29"/>
          <p:cNvGrpSpPr/>
          <p:nvPr/>
        </p:nvGrpSpPr>
        <p:grpSpPr>
          <a:xfrm>
            <a:off x="668641" y="1148924"/>
            <a:ext cx="602833" cy="495062"/>
            <a:chOff x="668641" y="1116349"/>
            <a:chExt cx="602833" cy="495062"/>
          </a:xfrm>
        </p:grpSpPr>
        <p:sp>
          <p:nvSpPr>
            <p:cNvPr id="1211" name="Google Shape;1211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9"/>
          <p:cNvGrpSpPr/>
          <p:nvPr/>
        </p:nvGrpSpPr>
        <p:grpSpPr>
          <a:xfrm>
            <a:off x="676459" y="2747475"/>
            <a:ext cx="2209227" cy="701963"/>
            <a:chOff x="676459" y="2747475"/>
            <a:chExt cx="2209227" cy="701963"/>
          </a:xfrm>
        </p:grpSpPr>
        <p:sp>
          <p:nvSpPr>
            <p:cNvPr id="1223" name="Google Shape;1223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5" name="Google Shape;1245;p29"/>
          <p:cNvSpPr/>
          <p:nvPr/>
        </p:nvSpPr>
        <p:spPr>
          <a:xfrm>
            <a:off x="8317513" y="4577820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9"/>
          <p:cNvSpPr/>
          <p:nvPr/>
        </p:nvSpPr>
        <p:spPr>
          <a:xfrm>
            <a:off x="2496634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7" name="Google Shape;1247;p29"/>
          <p:cNvGrpSpPr/>
          <p:nvPr/>
        </p:nvGrpSpPr>
        <p:grpSpPr>
          <a:xfrm rot="-5400000">
            <a:off x="8489196" y="3390163"/>
            <a:ext cx="348363" cy="342683"/>
            <a:chOff x="8351027" y="3635349"/>
            <a:chExt cx="348363" cy="342683"/>
          </a:xfrm>
        </p:grpSpPr>
        <p:sp>
          <p:nvSpPr>
            <p:cNvPr id="1248" name="Google Shape;1248;p2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29"/>
          <p:cNvSpPr/>
          <p:nvPr/>
        </p:nvSpPr>
        <p:spPr>
          <a:xfrm>
            <a:off x="6944613" y="3604623"/>
            <a:ext cx="92281" cy="89389"/>
          </a:xfrm>
          <a:custGeom>
            <a:avLst/>
            <a:gdLst/>
            <a:ahLst/>
            <a:cxnLst/>
            <a:rect l="l" t="t" r="r" b="b"/>
            <a:pathLst>
              <a:path w="1787" h="1731" extrusionOk="0">
                <a:moveTo>
                  <a:pt x="899" y="1"/>
                </a:moveTo>
                <a:cubicBezTo>
                  <a:pt x="877" y="1"/>
                  <a:pt x="856" y="2"/>
                  <a:pt x="834" y="3"/>
                </a:cubicBezTo>
                <a:cubicBezTo>
                  <a:pt x="357" y="27"/>
                  <a:pt x="0" y="444"/>
                  <a:pt x="36" y="920"/>
                </a:cubicBezTo>
                <a:cubicBezTo>
                  <a:pt x="59" y="1381"/>
                  <a:pt x="450" y="1731"/>
                  <a:pt x="908" y="1731"/>
                </a:cubicBezTo>
                <a:cubicBezTo>
                  <a:pt x="923" y="1731"/>
                  <a:pt x="938" y="1730"/>
                  <a:pt x="953" y="1730"/>
                </a:cubicBezTo>
                <a:cubicBezTo>
                  <a:pt x="1429" y="1694"/>
                  <a:pt x="1786" y="1277"/>
                  <a:pt x="1762" y="801"/>
                </a:cubicBezTo>
                <a:cubicBezTo>
                  <a:pt x="1728" y="347"/>
                  <a:pt x="1348" y="1"/>
                  <a:pt x="899" y="1"/>
                </a:cubicBezTo>
                <a:close/>
              </a:path>
            </a:pathLst>
          </a:custGeom>
          <a:solidFill>
            <a:srgbClr val="F895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9"/>
          <p:cNvSpPr/>
          <p:nvPr/>
        </p:nvSpPr>
        <p:spPr>
          <a:xfrm>
            <a:off x="6699892" y="3310276"/>
            <a:ext cx="635172" cy="447254"/>
          </a:xfrm>
          <a:custGeom>
            <a:avLst/>
            <a:gdLst/>
            <a:ahLst/>
            <a:cxnLst/>
            <a:rect l="l" t="t" r="r" b="b"/>
            <a:pathLst>
              <a:path w="12300" h="8661" extrusionOk="0">
                <a:moveTo>
                  <a:pt x="2596" y="0"/>
                </a:moveTo>
                <a:lnTo>
                  <a:pt x="0" y="1060"/>
                </a:lnTo>
                <a:cubicBezTo>
                  <a:pt x="1191" y="4120"/>
                  <a:pt x="3179" y="7084"/>
                  <a:pt x="6632" y="8251"/>
                </a:cubicBezTo>
                <a:cubicBezTo>
                  <a:pt x="7525" y="8544"/>
                  <a:pt x="8297" y="8660"/>
                  <a:pt x="8955" y="8660"/>
                </a:cubicBezTo>
                <a:cubicBezTo>
                  <a:pt x="10386" y="8660"/>
                  <a:pt x="11276" y="8109"/>
                  <a:pt x="11692" y="7620"/>
                </a:cubicBezTo>
                <a:cubicBezTo>
                  <a:pt x="12300" y="6906"/>
                  <a:pt x="11550" y="6072"/>
                  <a:pt x="10514" y="5906"/>
                </a:cubicBezTo>
                <a:cubicBezTo>
                  <a:pt x="9442" y="5727"/>
                  <a:pt x="8585" y="5596"/>
                  <a:pt x="6287" y="4572"/>
                </a:cubicBezTo>
                <a:cubicBezTo>
                  <a:pt x="4001" y="3560"/>
                  <a:pt x="2596" y="0"/>
                  <a:pt x="2596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9"/>
          <p:cNvSpPr/>
          <p:nvPr/>
        </p:nvSpPr>
        <p:spPr>
          <a:xfrm>
            <a:off x="6968574" y="3545754"/>
            <a:ext cx="366489" cy="212654"/>
          </a:xfrm>
          <a:custGeom>
            <a:avLst/>
            <a:gdLst/>
            <a:ahLst/>
            <a:cxnLst/>
            <a:rect l="l" t="t" r="r" b="b"/>
            <a:pathLst>
              <a:path w="7097" h="4118" extrusionOk="0">
                <a:moveTo>
                  <a:pt x="1024" y="0"/>
                </a:moveTo>
                <a:cubicBezTo>
                  <a:pt x="870" y="298"/>
                  <a:pt x="715" y="607"/>
                  <a:pt x="584" y="917"/>
                </a:cubicBezTo>
                <a:cubicBezTo>
                  <a:pt x="417" y="1286"/>
                  <a:pt x="286" y="1679"/>
                  <a:pt x="179" y="2060"/>
                </a:cubicBezTo>
                <a:cubicBezTo>
                  <a:pt x="96" y="2405"/>
                  <a:pt x="48" y="2751"/>
                  <a:pt x="1" y="3096"/>
                </a:cubicBezTo>
                <a:cubicBezTo>
                  <a:pt x="453" y="3334"/>
                  <a:pt x="905" y="3536"/>
                  <a:pt x="1417" y="3703"/>
                </a:cubicBezTo>
                <a:cubicBezTo>
                  <a:pt x="2307" y="4000"/>
                  <a:pt x="3078" y="4117"/>
                  <a:pt x="3736" y="4117"/>
                </a:cubicBezTo>
                <a:cubicBezTo>
                  <a:pt x="5166" y="4117"/>
                  <a:pt x="6062" y="3561"/>
                  <a:pt x="6478" y="3072"/>
                </a:cubicBezTo>
                <a:cubicBezTo>
                  <a:pt x="7097" y="2346"/>
                  <a:pt x="6347" y="1512"/>
                  <a:pt x="5311" y="1346"/>
                </a:cubicBezTo>
                <a:cubicBezTo>
                  <a:pt x="4239" y="1167"/>
                  <a:pt x="3394" y="1036"/>
                  <a:pt x="1084" y="24"/>
                </a:cubicBezTo>
                <a:cubicBezTo>
                  <a:pt x="1072" y="12"/>
                  <a:pt x="1060" y="12"/>
                  <a:pt x="1024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9"/>
          <p:cNvSpPr/>
          <p:nvPr/>
        </p:nvSpPr>
        <p:spPr>
          <a:xfrm>
            <a:off x="6983343" y="3521741"/>
            <a:ext cx="367212" cy="264294"/>
          </a:xfrm>
          <a:custGeom>
            <a:avLst/>
            <a:gdLst/>
            <a:ahLst/>
            <a:cxnLst/>
            <a:rect l="l" t="t" r="r" b="b"/>
            <a:pathLst>
              <a:path w="7111" h="5118" extrusionOk="0">
                <a:moveTo>
                  <a:pt x="762" y="1"/>
                </a:moveTo>
                <a:cubicBezTo>
                  <a:pt x="738" y="49"/>
                  <a:pt x="727" y="84"/>
                  <a:pt x="715" y="120"/>
                </a:cubicBezTo>
                <a:cubicBezTo>
                  <a:pt x="524" y="644"/>
                  <a:pt x="369" y="1156"/>
                  <a:pt x="262" y="1704"/>
                </a:cubicBezTo>
                <a:cubicBezTo>
                  <a:pt x="107" y="2501"/>
                  <a:pt x="0" y="3335"/>
                  <a:pt x="0" y="4144"/>
                </a:cubicBezTo>
                <a:cubicBezTo>
                  <a:pt x="298" y="4311"/>
                  <a:pt x="619" y="4466"/>
                  <a:pt x="953" y="4585"/>
                </a:cubicBezTo>
                <a:cubicBezTo>
                  <a:pt x="1929" y="4965"/>
                  <a:pt x="2772" y="5117"/>
                  <a:pt x="3491" y="5117"/>
                </a:cubicBezTo>
                <a:cubicBezTo>
                  <a:pt x="5043" y="5117"/>
                  <a:pt x="6013" y="4410"/>
                  <a:pt x="6477" y="3775"/>
                </a:cubicBezTo>
                <a:cubicBezTo>
                  <a:pt x="7110" y="2900"/>
                  <a:pt x="6386" y="1424"/>
                  <a:pt x="5228" y="1424"/>
                </a:cubicBezTo>
                <a:cubicBezTo>
                  <a:pt x="5189" y="1424"/>
                  <a:pt x="5149" y="1426"/>
                  <a:pt x="5108" y="1430"/>
                </a:cubicBezTo>
                <a:cubicBezTo>
                  <a:pt x="4971" y="1442"/>
                  <a:pt x="4839" y="1449"/>
                  <a:pt x="4708" y="1449"/>
                </a:cubicBezTo>
                <a:cubicBezTo>
                  <a:pt x="3727" y="1449"/>
                  <a:pt x="2843" y="1073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29"/>
          <p:cNvSpPr/>
          <p:nvPr/>
        </p:nvSpPr>
        <p:spPr>
          <a:xfrm>
            <a:off x="6983343" y="3521741"/>
            <a:ext cx="59076" cy="226338"/>
          </a:xfrm>
          <a:custGeom>
            <a:avLst/>
            <a:gdLst/>
            <a:ahLst/>
            <a:cxnLst/>
            <a:rect l="l" t="t" r="r" b="b"/>
            <a:pathLst>
              <a:path w="1144" h="4383" extrusionOk="0">
                <a:moveTo>
                  <a:pt x="762" y="1"/>
                </a:moveTo>
                <a:cubicBezTo>
                  <a:pt x="750" y="49"/>
                  <a:pt x="727" y="84"/>
                  <a:pt x="715" y="120"/>
                </a:cubicBezTo>
                <a:cubicBezTo>
                  <a:pt x="524" y="644"/>
                  <a:pt x="369" y="1156"/>
                  <a:pt x="274" y="1704"/>
                </a:cubicBezTo>
                <a:cubicBezTo>
                  <a:pt x="107" y="2513"/>
                  <a:pt x="0" y="3335"/>
                  <a:pt x="0" y="4144"/>
                </a:cubicBezTo>
                <a:cubicBezTo>
                  <a:pt x="167" y="4240"/>
                  <a:pt x="334" y="4311"/>
                  <a:pt x="488" y="4382"/>
                </a:cubicBezTo>
                <a:cubicBezTo>
                  <a:pt x="465" y="4311"/>
                  <a:pt x="441" y="4228"/>
                  <a:pt x="441" y="4132"/>
                </a:cubicBezTo>
                <a:cubicBezTo>
                  <a:pt x="417" y="3918"/>
                  <a:pt x="417" y="3668"/>
                  <a:pt x="429" y="3454"/>
                </a:cubicBezTo>
                <a:cubicBezTo>
                  <a:pt x="477" y="2644"/>
                  <a:pt x="667" y="1858"/>
                  <a:pt x="869" y="1084"/>
                </a:cubicBezTo>
                <a:cubicBezTo>
                  <a:pt x="941" y="787"/>
                  <a:pt x="1048" y="489"/>
                  <a:pt x="1143" y="191"/>
                </a:cubicBezTo>
                <a:cubicBezTo>
                  <a:pt x="1024" y="132"/>
                  <a:pt x="893" y="60"/>
                  <a:pt x="7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9"/>
          <p:cNvSpPr/>
          <p:nvPr/>
        </p:nvSpPr>
        <p:spPr>
          <a:xfrm>
            <a:off x="6569552" y="3103406"/>
            <a:ext cx="282264" cy="336021"/>
          </a:xfrm>
          <a:custGeom>
            <a:avLst/>
            <a:gdLst/>
            <a:ahLst/>
            <a:cxnLst/>
            <a:rect l="l" t="t" r="r" b="b"/>
            <a:pathLst>
              <a:path w="5466" h="6507" extrusionOk="0">
                <a:moveTo>
                  <a:pt x="2405" y="0"/>
                </a:moveTo>
                <a:cubicBezTo>
                  <a:pt x="2393" y="0"/>
                  <a:pt x="2381" y="2"/>
                  <a:pt x="2370" y="6"/>
                </a:cubicBezTo>
                <a:cubicBezTo>
                  <a:pt x="2013" y="125"/>
                  <a:pt x="2703" y="1577"/>
                  <a:pt x="2703" y="1577"/>
                </a:cubicBezTo>
                <a:cubicBezTo>
                  <a:pt x="2703" y="1577"/>
                  <a:pt x="1680" y="59"/>
                  <a:pt x="1242" y="59"/>
                </a:cubicBezTo>
                <a:cubicBezTo>
                  <a:pt x="1215" y="59"/>
                  <a:pt x="1190" y="65"/>
                  <a:pt x="1167" y="77"/>
                </a:cubicBezTo>
                <a:cubicBezTo>
                  <a:pt x="774" y="280"/>
                  <a:pt x="1965" y="2006"/>
                  <a:pt x="1965" y="2006"/>
                </a:cubicBezTo>
                <a:cubicBezTo>
                  <a:pt x="1965" y="2006"/>
                  <a:pt x="782" y="995"/>
                  <a:pt x="400" y="995"/>
                </a:cubicBezTo>
                <a:cubicBezTo>
                  <a:pt x="368" y="995"/>
                  <a:pt x="341" y="1002"/>
                  <a:pt x="322" y="1018"/>
                </a:cubicBezTo>
                <a:cubicBezTo>
                  <a:pt x="60" y="1220"/>
                  <a:pt x="1358" y="2696"/>
                  <a:pt x="1358" y="2696"/>
                </a:cubicBezTo>
                <a:cubicBezTo>
                  <a:pt x="1358" y="2696"/>
                  <a:pt x="546" y="2124"/>
                  <a:pt x="257" y="2124"/>
                </a:cubicBezTo>
                <a:cubicBezTo>
                  <a:pt x="223" y="2124"/>
                  <a:pt x="196" y="2131"/>
                  <a:pt x="179" y="2149"/>
                </a:cubicBezTo>
                <a:cubicBezTo>
                  <a:pt x="0" y="2315"/>
                  <a:pt x="1370" y="3530"/>
                  <a:pt x="1822" y="4054"/>
                </a:cubicBezTo>
                <a:cubicBezTo>
                  <a:pt x="2260" y="4575"/>
                  <a:pt x="3380" y="6507"/>
                  <a:pt x="3394" y="6507"/>
                </a:cubicBezTo>
                <a:cubicBezTo>
                  <a:pt x="3394" y="6507"/>
                  <a:pt x="3394" y="6507"/>
                  <a:pt x="3394" y="6506"/>
                </a:cubicBezTo>
                <a:lnTo>
                  <a:pt x="5465" y="4792"/>
                </a:lnTo>
                <a:cubicBezTo>
                  <a:pt x="5465" y="4792"/>
                  <a:pt x="5013" y="3768"/>
                  <a:pt x="4870" y="3316"/>
                </a:cubicBezTo>
                <a:cubicBezTo>
                  <a:pt x="4740" y="2865"/>
                  <a:pt x="4574" y="506"/>
                  <a:pt x="4256" y="506"/>
                </a:cubicBezTo>
                <a:cubicBezTo>
                  <a:pt x="4254" y="506"/>
                  <a:pt x="4252" y="506"/>
                  <a:pt x="4251" y="506"/>
                </a:cubicBezTo>
                <a:cubicBezTo>
                  <a:pt x="3906" y="541"/>
                  <a:pt x="3894" y="1744"/>
                  <a:pt x="3894" y="1744"/>
                </a:cubicBezTo>
                <a:cubicBezTo>
                  <a:pt x="3894" y="1744"/>
                  <a:pt x="2798" y="0"/>
                  <a:pt x="240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29"/>
          <p:cNvSpPr/>
          <p:nvPr/>
        </p:nvSpPr>
        <p:spPr>
          <a:xfrm>
            <a:off x="6769347" y="4862727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9"/>
          <p:cNvSpPr/>
          <p:nvPr/>
        </p:nvSpPr>
        <p:spPr>
          <a:xfrm>
            <a:off x="7266175" y="4010307"/>
            <a:ext cx="703388" cy="754719"/>
          </a:xfrm>
          <a:custGeom>
            <a:avLst/>
            <a:gdLst/>
            <a:ahLst/>
            <a:cxnLst/>
            <a:rect l="l" t="t" r="r" b="b"/>
            <a:pathLst>
              <a:path w="13621" h="14615" extrusionOk="0">
                <a:moveTo>
                  <a:pt x="2408" y="0"/>
                </a:moveTo>
                <a:cubicBezTo>
                  <a:pt x="2114" y="0"/>
                  <a:pt x="1823" y="136"/>
                  <a:pt x="1572" y="446"/>
                </a:cubicBezTo>
                <a:cubicBezTo>
                  <a:pt x="774" y="1458"/>
                  <a:pt x="0" y="3887"/>
                  <a:pt x="1810" y="7530"/>
                </a:cubicBezTo>
                <a:lnTo>
                  <a:pt x="1905" y="7709"/>
                </a:lnTo>
                <a:cubicBezTo>
                  <a:pt x="1917" y="7744"/>
                  <a:pt x="1929" y="7780"/>
                  <a:pt x="1965" y="7828"/>
                </a:cubicBezTo>
                <a:cubicBezTo>
                  <a:pt x="1988" y="7863"/>
                  <a:pt x="2012" y="7899"/>
                  <a:pt x="2024" y="7935"/>
                </a:cubicBezTo>
                <a:cubicBezTo>
                  <a:pt x="2072" y="7994"/>
                  <a:pt x="2096" y="8066"/>
                  <a:pt x="2143" y="8125"/>
                </a:cubicBezTo>
                <a:cubicBezTo>
                  <a:pt x="2191" y="8185"/>
                  <a:pt x="2215" y="8256"/>
                  <a:pt x="2262" y="8316"/>
                </a:cubicBezTo>
                <a:cubicBezTo>
                  <a:pt x="2310" y="8399"/>
                  <a:pt x="2334" y="8459"/>
                  <a:pt x="2381" y="8518"/>
                </a:cubicBezTo>
                <a:cubicBezTo>
                  <a:pt x="2405" y="8542"/>
                  <a:pt x="2429" y="8578"/>
                  <a:pt x="2441" y="8602"/>
                </a:cubicBezTo>
                <a:cubicBezTo>
                  <a:pt x="2465" y="8661"/>
                  <a:pt x="2512" y="8709"/>
                  <a:pt x="2548" y="8768"/>
                </a:cubicBezTo>
                <a:cubicBezTo>
                  <a:pt x="2620" y="8876"/>
                  <a:pt x="2691" y="8995"/>
                  <a:pt x="2762" y="9102"/>
                </a:cubicBezTo>
                <a:cubicBezTo>
                  <a:pt x="3643" y="10328"/>
                  <a:pt x="4691" y="11316"/>
                  <a:pt x="5858" y="12090"/>
                </a:cubicBezTo>
                <a:cubicBezTo>
                  <a:pt x="7799" y="13364"/>
                  <a:pt x="10049" y="14102"/>
                  <a:pt x="12395" y="14614"/>
                </a:cubicBezTo>
                <a:lnTo>
                  <a:pt x="13621" y="12174"/>
                </a:lnTo>
                <a:cubicBezTo>
                  <a:pt x="13621" y="12174"/>
                  <a:pt x="8656" y="10090"/>
                  <a:pt x="6751" y="7244"/>
                </a:cubicBezTo>
                <a:cubicBezTo>
                  <a:pt x="6739" y="7232"/>
                  <a:pt x="6727" y="7209"/>
                  <a:pt x="6715" y="7185"/>
                </a:cubicBezTo>
                <a:cubicBezTo>
                  <a:pt x="6691" y="7173"/>
                  <a:pt x="6680" y="7149"/>
                  <a:pt x="6668" y="7125"/>
                </a:cubicBezTo>
                <a:cubicBezTo>
                  <a:pt x="4870" y="4208"/>
                  <a:pt x="4513" y="3077"/>
                  <a:pt x="4060" y="1648"/>
                </a:cubicBezTo>
                <a:cubicBezTo>
                  <a:pt x="3763" y="698"/>
                  <a:pt x="3075" y="0"/>
                  <a:pt x="2408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9"/>
          <p:cNvSpPr/>
          <p:nvPr/>
        </p:nvSpPr>
        <p:spPr>
          <a:xfrm>
            <a:off x="7563725" y="4499957"/>
            <a:ext cx="405839" cy="266307"/>
          </a:xfrm>
          <a:custGeom>
            <a:avLst/>
            <a:gdLst/>
            <a:ahLst/>
            <a:cxnLst/>
            <a:rect l="l" t="t" r="r" b="b"/>
            <a:pathLst>
              <a:path w="7859" h="5157" extrusionOk="0">
                <a:moveTo>
                  <a:pt x="3215" y="1"/>
                </a:moveTo>
                <a:cubicBezTo>
                  <a:pt x="3156" y="72"/>
                  <a:pt x="3073" y="167"/>
                  <a:pt x="3013" y="239"/>
                </a:cubicBezTo>
                <a:cubicBezTo>
                  <a:pt x="2203" y="1227"/>
                  <a:pt x="1108" y="1918"/>
                  <a:pt x="1" y="2549"/>
                </a:cubicBezTo>
                <a:cubicBezTo>
                  <a:pt x="25" y="2572"/>
                  <a:pt x="60" y="2596"/>
                  <a:pt x="96" y="2620"/>
                </a:cubicBezTo>
                <a:cubicBezTo>
                  <a:pt x="2037" y="3906"/>
                  <a:pt x="4287" y="4632"/>
                  <a:pt x="6633" y="5156"/>
                </a:cubicBezTo>
                <a:lnTo>
                  <a:pt x="7859" y="2715"/>
                </a:lnTo>
                <a:cubicBezTo>
                  <a:pt x="7859" y="2692"/>
                  <a:pt x="5335" y="1644"/>
                  <a:pt x="32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29"/>
          <p:cNvSpPr/>
          <p:nvPr/>
        </p:nvSpPr>
        <p:spPr>
          <a:xfrm>
            <a:off x="7564344" y="4499957"/>
            <a:ext cx="212189" cy="156211"/>
          </a:xfrm>
          <a:custGeom>
            <a:avLst/>
            <a:gdLst/>
            <a:ahLst/>
            <a:cxnLst/>
            <a:rect l="l" t="t" r="r" b="b"/>
            <a:pathLst>
              <a:path w="4109" h="3025" extrusionOk="0">
                <a:moveTo>
                  <a:pt x="3215" y="1"/>
                </a:moveTo>
                <a:cubicBezTo>
                  <a:pt x="3156" y="72"/>
                  <a:pt x="3084" y="167"/>
                  <a:pt x="3025" y="239"/>
                </a:cubicBezTo>
                <a:cubicBezTo>
                  <a:pt x="2203" y="1227"/>
                  <a:pt x="1120" y="1918"/>
                  <a:pt x="1" y="2549"/>
                </a:cubicBezTo>
                <a:cubicBezTo>
                  <a:pt x="24" y="2572"/>
                  <a:pt x="60" y="2596"/>
                  <a:pt x="108" y="2620"/>
                </a:cubicBezTo>
                <a:cubicBezTo>
                  <a:pt x="310" y="2751"/>
                  <a:pt x="536" y="2894"/>
                  <a:pt x="763" y="3025"/>
                </a:cubicBezTo>
                <a:cubicBezTo>
                  <a:pt x="894" y="2953"/>
                  <a:pt x="1025" y="2894"/>
                  <a:pt x="1179" y="2811"/>
                </a:cubicBezTo>
                <a:cubicBezTo>
                  <a:pt x="1394" y="2715"/>
                  <a:pt x="1632" y="2608"/>
                  <a:pt x="1858" y="2489"/>
                </a:cubicBezTo>
                <a:cubicBezTo>
                  <a:pt x="2584" y="2096"/>
                  <a:pt x="3239" y="1596"/>
                  <a:pt x="3811" y="989"/>
                </a:cubicBezTo>
                <a:cubicBezTo>
                  <a:pt x="3918" y="870"/>
                  <a:pt x="4013" y="763"/>
                  <a:pt x="4108" y="644"/>
                </a:cubicBezTo>
                <a:cubicBezTo>
                  <a:pt x="3811" y="429"/>
                  <a:pt x="3513" y="227"/>
                  <a:pt x="3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29"/>
          <p:cNvSpPr/>
          <p:nvPr/>
        </p:nvSpPr>
        <p:spPr>
          <a:xfrm>
            <a:off x="7267983" y="4010462"/>
            <a:ext cx="384976" cy="507363"/>
          </a:xfrm>
          <a:custGeom>
            <a:avLst/>
            <a:gdLst/>
            <a:ahLst/>
            <a:cxnLst/>
            <a:rect l="l" t="t" r="r" b="b"/>
            <a:pathLst>
              <a:path w="7455" h="9825" extrusionOk="0">
                <a:moveTo>
                  <a:pt x="2401" y="0"/>
                </a:moveTo>
                <a:cubicBezTo>
                  <a:pt x="2110" y="0"/>
                  <a:pt x="1822" y="135"/>
                  <a:pt x="1572" y="443"/>
                </a:cubicBezTo>
                <a:cubicBezTo>
                  <a:pt x="751" y="1455"/>
                  <a:pt x="1" y="3884"/>
                  <a:pt x="1811" y="7527"/>
                </a:cubicBezTo>
                <a:lnTo>
                  <a:pt x="1894" y="7706"/>
                </a:lnTo>
                <a:cubicBezTo>
                  <a:pt x="1918" y="7753"/>
                  <a:pt x="1942" y="7801"/>
                  <a:pt x="1953" y="7825"/>
                </a:cubicBezTo>
                <a:cubicBezTo>
                  <a:pt x="1977" y="7860"/>
                  <a:pt x="1989" y="7908"/>
                  <a:pt x="2013" y="7932"/>
                </a:cubicBezTo>
                <a:cubicBezTo>
                  <a:pt x="2049" y="8003"/>
                  <a:pt x="2096" y="8063"/>
                  <a:pt x="2132" y="8122"/>
                </a:cubicBezTo>
                <a:cubicBezTo>
                  <a:pt x="2168" y="8182"/>
                  <a:pt x="2215" y="8265"/>
                  <a:pt x="2251" y="8325"/>
                </a:cubicBezTo>
                <a:cubicBezTo>
                  <a:pt x="2299" y="8384"/>
                  <a:pt x="2334" y="8456"/>
                  <a:pt x="2370" y="8515"/>
                </a:cubicBezTo>
                <a:cubicBezTo>
                  <a:pt x="2394" y="8539"/>
                  <a:pt x="2406" y="8575"/>
                  <a:pt x="2430" y="8599"/>
                </a:cubicBezTo>
                <a:cubicBezTo>
                  <a:pt x="2465" y="8658"/>
                  <a:pt x="2513" y="8706"/>
                  <a:pt x="2537" y="8765"/>
                </a:cubicBezTo>
                <a:cubicBezTo>
                  <a:pt x="2608" y="8884"/>
                  <a:pt x="2692" y="8992"/>
                  <a:pt x="2763" y="9099"/>
                </a:cubicBezTo>
                <a:cubicBezTo>
                  <a:pt x="2942" y="9349"/>
                  <a:pt x="3132" y="9587"/>
                  <a:pt x="3323" y="9825"/>
                </a:cubicBezTo>
                <a:cubicBezTo>
                  <a:pt x="3549" y="9611"/>
                  <a:pt x="3835" y="9456"/>
                  <a:pt x="4120" y="9301"/>
                </a:cubicBezTo>
                <a:cubicBezTo>
                  <a:pt x="4978" y="8861"/>
                  <a:pt x="5930" y="8539"/>
                  <a:pt x="6871" y="8289"/>
                </a:cubicBezTo>
                <a:cubicBezTo>
                  <a:pt x="7061" y="8241"/>
                  <a:pt x="7252" y="8182"/>
                  <a:pt x="7454" y="8146"/>
                </a:cubicBezTo>
                <a:cubicBezTo>
                  <a:pt x="7180" y="7860"/>
                  <a:pt x="6942" y="7563"/>
                  <a:pt x="6752" y="7253"/>
                </a:cubicBezTo>
                <a:cubicBezTo>
                  <a:pt x="6740" y="7229"/>
                  <a:pt x="6716" y="7206"/>
                  <a:pt x="6704" y="7194"/>
                </a:cubicBezTo>
                <a:cubicBezTo>
                  <a:pt x="6692" y="7170"/>
                  <a:pt x="6680" y="7146"/>
                  <a:pt x="6668" y="7134"/>
                </a:cubicBezTo>
                <a:cubicBezTo>
                  <a:pt x="4847" y="4217"/>
                  <a:pt x="4501" y="3086"/>
                  <a:pt x="4061" y="1657"/>
                </a:cubicBezTo>
                <a:cubicBezTo>
                  <a:pt x="3754" y="705"/>
                  <a:pt x="3068" y="0"/>
                  <a:pt x="240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9"/>
          <p:cNvSpPr/>
          <p:nvPr/>
        </p:nvSpPr>
        <p:spPr>
          <a:xfrm>
            <a:off x="7844698" y="4631690"/>
            <a:ext cx="192514" cy="251125"/>
          </a:xfrm>
          <a:custGeom>
            <a:avLst/>
            <a:gdLst/>
            <a:ahLst/>
            <a:cxnLst/>
            <a:rect l="l" t="t" r="r" b="b"/>
            <a:pathLst>
              <a:path w="3728" h="4863" extrusionOk="0">
                <a:moveTo>
                  <a:pt x="2279" y="1"/>
                </a:moveTo>
                <a:cubicBezTo>
                  <a:pt x="2261" y="1"/>
                  <a:pt x="2248" y="4"/>
                  <a:pt x="2239" y="10"/>
                </a:cubicBezTo>
                <a:cubicBezTo>
                  <a:pt x="2180" y="57"/>
                  <a:pt x="2073" y="760"/>
                  <a:pt x="1656" y="1260"/>
                </a:cubicBezTo>
                <a:cubicBezTo>
                  <a:pt x="1132" y="1903"/>
                  <a:pt x="299" y="2379"/>
                  <a:pt x="287" y="2438"/>
                </a:cubicBezTo>
                <a:cubicBezTo>
                  <a:pt x="287" y="2438"/>
                  <a:pt x="156" y="2641"/>
                  <a:pt x="49" y="3593"/>
                </a:cubicBezTo>
                <a:cubicBezTo>
                  <a:pt x="1" y="4177"/>
                  <a:pt x="72" y="4570"/>
                  <a:pt x="180" y="4772"/>
                </a:cubicBezTo>
                <a:cubicBezTo>
                  <a:pt x="206" y="4832"/>
                  <a:pt x="263" y="4862"/>
                  <a:pt x="323" y="4862"/>
                </a:cubicBezTo>
                <a:cubicBezTo>
                  <a:pt x="369" y="4862"/>
                  <a:pt x="417" y="4844"/>
                  <a:pt x="453" y="4808"/>
                </a:cubicBezTo>
                <a:cubicBezTo>
                  <a:pt x="1108" y="4058"/>
                  <a:pt x="3728" y="1010"/>
                  <a:pt x="3620" y="760"/>
                </a:cubicBezTo>
                <a:cubicBezTo>
                  <a:pt x="3521" y="483"/>
                  <a:pt x="2517" y="1"/>
                  <a:pt x="22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29"/>
          <p:cNvSpPr/>
          <p:nvPr/>
        </p:nvSpPr>
        <p:spPr>
          <a:xfrm>
            <a:off x="7852702" y="4665359"/>
            <a:ext cx="185129" cy="216733"/>
          </a:xfrm>
          <a:custGeom>
            <a:avLst/>
            <a:gdLst/>
            <a:ahLst/>
            <a:cxnLst/>
            <a:rect l="l" t="t" r="r" b="b"/>
            <a:pathLst>
              <a:path w="3585" h="4197" extrusionOk="0">
                <a:moveTo>
                  <a:pt x="3406" y="0"/>
                </a:moveTo>
                <a:cubicBezTo>
                  <a:pt x="2894" y="643"/>
                  <a:pt x="2358" y="1251"/>
                  <a:pt x="1822" y="1870"/>
                </a:cubicBezTo>
                <a:cubicBezTo>
                  <a:pt x="1215" y="2584"/>
                  <a:pt x="596" y="3275"/>
                  <a:pt x="1" y="3989"/>
                </a:cubicBezTo>
                <a:cubicBezTo>
                  <a:pt x="13" y="4037"/>
                  <a:pt x="25" y="4072"/>
                  <a:pt x="36" y="4108"/>
                </a:cubicBezTo>
                <a:cubicBezTo>
                  <a:pt x="62" y="4166"/>
                  <a:pt x="120" y="4197"/>
                  <a:pt x="179" y="4197"/>
                </a:cubicBezTo>
                <a:cubicBezTo>
                  <a:pt x="228" y="4197"/>
                  <a:pt x="278" y="4175"/>
                  <a:pt x="310" y="4132"/>
                </a:cubicBezTo>
                <a:cubicBezTo>
                  <a:pt x="965" y="3382"/>
                  <a:pt x="3584" y="346"/>
                  <a:pt x="3477" y="84"/>
                </a:cubicBezTo>
                <a:cubicBezTo>
                  <a:pt x="3465" y="60"/>
                  <a:pt x="3454" y="24"/>
                  <a:pt x="3406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9"/>
          <p:cNvSpPr/>
          <p:nvPr/>
        </p:nvSpPr>
        <p:spPr>
          <a:xfrm>
            <a:off x="6951998" y="4189601"/>
            <a:ext cx="761174" cy="673179"/>
          </a:xfrm>
          <a:custGeom>
            <a:avLst/>
            <a:gdLst/>
            <a:ahLst/>
            <a:cxnLst/>
            <a:rect l="l" t="t" r="r" b="b"/>
            <a:pathLst>
              <a:path w="14740" h="13036" extrusionOk="0">
                <a:moveTo>
                  <a:pt x="10855" y="0"/>
                </a:moveTo>
                <a:cubicBezTo>
                  <a:pt x="9719" y="0"/>
                  <a:pt x="8310" y="300"/>
                  <a:pt x="6644" y="1141"/>
                </a:cubicBezTo>
                <a:cubicBezTo>
                  <a:pt x="2203" y="3391"/>
                  <a:pt x="881" y="8047"/>
                  <a:pt x="0" y="12321"/>
                </a:cubicBezTo>
                <a:lnTo>
                  <a:pt x="2917" y="13035"/>
                </a:lnTo>
                <a:cubicBezTo>
                  <a:pt x="2917" y="13035"/>
                  <a:pt x="4179" y="7844"/>
                  <a:pt x="7060" y="6011"/>
                </a:cubicBezTo>
                <a:cubicBezTo>
                  <a:pt x="9977" y="4165"/>
                  <a:pt x="11109" y="3808"/>
                  <a:pt x="12537" y="3344"/>
                </a:cubicBezTo>
                <a:cubicBezTo>
                  <a:pt x="13907" y="2903"/>
                  <a:pt x="14740" y="1665"/>
                  <a:pt x="13728" y="867"/>
                </a:cubicBezTo>
                <a:cubicBezTo>
                  <a:pt x="13177" y="427"/>
                  <a:pt x="12211" y="0"/>
                  <a:pt x="1085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9"/>
          <p:cNvSpPr/>
          <p:nvPr/>
        </p:nvSpPr>
        <p:spPr>
          <a:xfrm>
            <a:off x="6952566" y="4451415"/>
            <a:ext cx="308704" cy="411364"/>
          </a:xfrm>
          <a:custGeom>
            <a:avLst/>
            <a:gdLst/>
            <a:ahLst/>
            <a:cxnLst/>
            <a:rect l="l" t="t" r="r" b="b"/>
            <a:pathLst>
              <a:path w="5978" h="7966" extrusionOk="0">
                <a:moveTo>
                  <a:pt x="2489" y="0"/>
                </a:moveTo>
                <a:cubicBezTo>
                  <a:pt x="1156" y="2191"/>
                  <a:pt x="501" y="4786"/>
                  <a:pt x="1" y="7251"/>
                </a:cubicBezTo>
                <a:lnTo>
                  <a:pt x="2918" y="7965"/>
                </a:lnTo>
                <a:cubicBezTo>
                  <a:pt x="2918" y="7965"/>
                  <a:pt x="3859" y="4096"/>
                  <a:pt x="5978" y="1869"/>
                </a:cubicBezTo>
                <a:cubicBezTo>
                  <a:pt x="4787" y="1310"/>
                  <a:pt x="3478" y="834"/>
                  <a:pt x="2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9"/>
          <p:cNvSpPr/>
          <p:nvPr/>
        </p:nvSpPr>
        <p:spPr>
          <a:xfrm>
            <a:off x="7052179" y="4452603"/>
            <a:ext cx="207903" cy="121819"/>
          </a:xfrm>
          <a:custGeom>
            <a:avLst/>
            <a:gdLst/>
            <a:ahLst/>
            <a:cxnLst/>
            <a:rect l="l" t="t" r="r" b="b"/>
            <a:pathLst>
              <a:path w="4026" h="2359" extrusionOk="0">
                <a:moveTo>
                  <a:pt x="525" y="1"/>
                </a:moveTo>
                <a:cubicBezTo>
                  <a:pt x="346" y="311"/>
                  <a:pt x="167" y="620"/>
                  <a:pt x="1" y="930"/>
                </a:cubicBezTo>
                <a:cubicBezTo>
                  <a:pt x="596" y="1275"/>
                  <a:pt x="1215" y="1549"/>
                  <a:pt x="1822" y="1811"/>
                </a:cubicBezTo>
                <a:cubicBezTo>
                  <a:pt x="2382" y="2049"/>
                  <a:pt x="2977" y="2204"/>
                  <a:pt x="3561" y="2358"/>
                </a:cubicBezTo>
                <a:lnTo>
                  <a:pt x="3573" y="2358"/>
                </a:lnTo>
                <a:cubicBezTo>
                  <a:pt x="3727" y="2180"/>
                  <a:pt x="3870" y="2001"/>
                  <a:pt x="4025" y="1846"/>
                </a:cubicBezTo>
                <a:cubicBezTo>
                  <a:pt x="2834" y="1299"/>
                  <a:pt x="1537" y="811"/>
                  <a:pt x="5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9"/>
          <p:cNvSpPr/>
          <p:nvPr/>
        </p:nvSpPr>
        <p:spPr>
          <a:xfrm>
            <a:off x="6838235" y="4801792"/>
            <a:ext cx="278546" cy="122387"/>
          </a:xfrm>
          <a:custGeom>
            <a:avLst/>
            <a:gdLst/>
            <a:ahLst/>
            <a:cxnLst/>
            <a:rect l="l" t="t" r="r" b="b"/>
            <a:pathLst>
              <a:path w="5394" h="2370" extrusionOk="0">
                <a:moveTo>
                  <a:pt x="2212" y="1"/>
                </a:moveTo>
                <a:cubicBezTo>
                  <a:pt x="2127" y="1"/>
                  <a:pt x="1821" y="25"/>
                  <a:pt x="1096" y="299"/>
                </a:cubicBezTo>
                <a:cubicBezTo>
                  <a:pt x="548" y="502"/>
                  <a:pt x="239" y="740"/>
                  <a:pt x="84" y="918"/>
                </a:cubicBezTo>
                <a:cubicBezTo>
                  <a:pt x="0" y="1002"/>
                  <a:pt x="36" y="1133"/>
                  <a:pt x="155" y="1168"/>
                </a:cubicBezTo>
                <a:cubicBezTo>
                  <a:pt x="1053" y="1431"/>
                  <a:pt x="4380" y="2370"/>
                  <a:pt x="5064" y="2370"/>
                </a:cubicBezTo>
                <a:cubicBezTo>
                  <a:pt x="5124" y="2370"/>
                  <a:pt x="5163" y="2362"/>
                  <a:pt x="5180" y="2347"/>
                </a:cubicBezTo>
                <a:cubicBezTo>
                  <a:pt x="5382" y="2109"/>
                  <a:pt x="5394" y="835"/>
                  <a:pt x="5263" y="764"/>
                </a:cubicBezTo>
                <a:cubicBezTo>
                  <a:pt x="5260" y="762"/>
                  <a:pt x="5255" y="762"/>
                  <a:pt x="5248" y="762"/>
                </a:cubicBezTo>
                <a:cubicBezTo>
                  <a:pt x="5171" y="762"/>
                  <a:pt x="4861" y="833"/>
                  <a:pt x="4483" y="833"/>
                </a:cubicBezTo>
                <a:cubicBezTo>
                  <a:pt x="4296" y="833"/>
                  <a:pt x="4093" y="815"/>
                  <a:pt x="3894" y="764"/>
                </a:cubicBezTo>
                <a:cubicBezTo>
                  <a:pt x="3104" y="563"/>
                  <a:pt x="2315" y="1"/>
                  <a:pt x="2241" y="1"/>
                </a:cubicBezTo>
                <a:cubicBezTo>
                  <a:pt x="2240" y="1"/>
                  <a:pt x="2239" y="2"/>
                  <a:pt x="2239" y="2"/>
                </a:cubicBezTo>
                <a:cubicBezTo>
                  <a:pt x="2239" y="2"/>
                  <a:pt x="2231" y="1"/>
                  <a:pt x="2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9"/>
          <p:cNvSpPr/>
          <p:nvPr/>
        </p:nvSpPr>
        <p:spPr>
          <a:xfrm>
            <a:off x="6838235" y="4843672"/>
            <a:ext cx="269974" cy="79422"/>
          </a:xfrm>
          <a:custGeom>
            <a:avLst/>
            <a:gdLst/>
            <a:ahLst/>
            <a:cxnLst/>
            <a:rect l="l" t="t" r="r" b="b"/>
            <a:pathLst>
              <a:path w="5228" h="1538" extrusionOk="0">
                <a:moveTo>
                  <a:pt x="155" y="0"/>
                </a:moveTo>
                <a:lnTo>
                  <a:pt x="72" y="84"/>
                </a:lnTo>
                <a:cubicBezTo>
                  <a:pt x="0" y="179"/>
                  <a:pt x="36" y="310"/>
                  <a:pt x="143" y="346"/>
                </a:cubicBezTo>
                <a:cubicBezTo>
                  <a:pt x="1016" y="597"/>
                  <a:pt x="4338" y="1537"/>
                  <a:pt x="5044" y="1537"/>
                </a:cubicBezTo>
                <a:cubicBezTo>
                  <a:pt x="5108" y="1537"/>
                  <a:pt x="5151" y="1529"/>
                  <a:pt x="5168" y="1512"/>
                </a:cubicBezTo>
                <a:cubicBezTo>
                  <a:pt x="5180" y="1489"/>
                  <a:pt x="5203" y="1453"/>
                  <a:pt x="5227" y="1417"/>
                </a:cubicBezTo>
                <a:cubicBezTo>
                  <a:pt x="4430" y="1215"/>
                  <a:pt x="3644" y="1000"/>
                  <a:pt x="2858" y="774"/>
                </a:cubicBezTo>
                <a:cubicBezTo>
                  <a:pt x="1965" y="524"/>
                  <a:pt x="1072" y="227"/>
                  <a:pt x="155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29"/>
          <p:cNvSpPr/>
          <p:nvPr/>
        </p:nvSpPr>
        <p:spPr>
          <a:xfrm>
            <a:off x="7335631" y="2870200"/>
            <a:ext cx="964119" cy="877054"/>
          </a:xfrm>
          <a:custGeom>
            <a:avLst/>
            <a:gdLst/>
            <a:ahLst/>
            <a:cxnLst/>
            <a:rect l="l" t="t" r="r" b="b"/>
            <a:pathLst>
              <a:path w="18670" h="16984" extrusionOk="0">
                <a:moveTo>
                  <a:pt x="6814" y="1"/>
                </a:moveTo>
                <a:cubicBezTo>
                  <a:pt x="6724" y="1"/>
                  <a:pt x="6635" y="4"/>
                  <a:pt x="6549" y="9"/>
                </a:cubicBezTo>
                <a:cubicBezTo>
                  <a:pt x="5930" y="57"/>
                  <a:pt x="5287" y="200"/>
                  <a:pt x="4763" y="533"/>
                </a:cubicBezTo>
                <a:cubicBezTo>
                  <a:pt x="4430" y="736"/>
                  <a:pt x="4072" y="962"/>
                  <a:pt x="3787" y="1212"/>
                </a:cubicBezTo>
                <a:cubicBezTo>
                  <a:pt x="3430" y="1533"/>
                  <a:pt x="3251" y="1974"/>
                  <a:pt x="2989" y="2343"/>
                </a:cubicBezTo>
                <a:cubicBezTo>
                  <a:pt x="2429" y="3105"/>
                  <a:pt x="1453" y="3533"/>
                  <a:pt x="1096" y="4450"/>
                </a:cubicBezTo>
                <a:cubicBezTo>
                  <a:pt x="703" y="5427"/>
                  <a:pt x="1465" y="6665"/>
                  <a:pt x="2513" y="6784"/>
                </a:cubicBezTo>
                <a:cubicBezTo>
                  <a:pt x="1298" y="6808"/>
                  <a:pt x="203" y="7855"/>
                  <a:pt x="96" y="9058"/>
                </a:cubicBezTo>
                <a:cubicBezTo>
                  <a:pt x="1" y="10260"/>
                  <a:pt x="905" y="11475"/>
                  <a:pt x="2096" y="11713"/>
                </a:cubicBezTo>
                <a:cubicBezTo>
                  <a:pt x="1691" y="11892"/>
                  <a:pt x="1501" y="12392"/>
                  <a:pt x="1584" y="12820"/>
                </a:cubicBezTo>
                <a:cubicBezTo>
                  <a:pt x="1656" y="13261"/>
                  <a:pt x="1953" y="13618"/>
                  <a:pt x="2298" y="13892"/>
                </a:cubicBezTo>
                <a:cubicBezTo>
                  <a:pt x="2983" y="14461"/>
                  <a:pt x="3878" y="14764"/>
                  <a:pt x="4763" y="14764"/>
                </a:cubicBezTo>
                <a:cubicBezTo>
                  <a:pt x="4971" y="14764"/>
                  <a:pt x="5178" y="14747"/>
                  <a:pt x="5382" y="14713"/>
                </a:cubicBezTo>
                <a:lnTo>
                  <a:pt x="5382" y="14713"/>
                </a:lnTo>
                <a:cubicBezTo>
                  <a:pt x="5204" y="14880"/>
                  <a:pt x="5073" y="15142"/>
                  <a:pt x="5096" y="15404"/>
                </a:cubicBezTo>
                <a:cubicBezTo>
                  <a:pt x="5144" y="15856"/>
                  <a:pt x="5513" y="16237"/>
                  <a:pt x="5906" y="16476"/>
                </a:cubicBezTo>
                <a:cubicBezTo>
                  <a:pt x="6462" y="16818"/>
                  <a:pt x="7115" y="16983"/>
                  <a:pt x="7770" y="16983"/>
                </a:cubicBezTo>
                <a:cubicBezTo>
                  <a:pt x="8757" y="16983"/>
                  <a:pt x="9751" y="16608"/>
                  <a:pt x="10430" y="15892"/>
                </a:cubicBezTo>
                <a:cubicBezTo>
                  <a:pt x="10728" y="15559"/>
                  <a:pt x="10966" y="15047"/>
                  <a:pt x="10692" y="14702"/>
                </a:cubicBezTo>
                <a:lnTo>
                  <a:pt x="10692" y="14702"/>
                </a:lnTo>
                <a:cubicBezTo>
                  <a:pt x="11014" y="14928"/>
                  <a:pt x="11407" y="14987"/>
                  <a:pt x="11800" y="15011"/>
                </a:cubicBezTo>
                <a:cubicBezTo>
                  <a:pt x="11940" y="15020"/>
                  <a:pt x="12081" y="15024"/>
                  <a:pt x="12221" y="15024"/>
                </a:cubicBezTo>
                <a:cubicBezTo>
                  <a:pt x="13578" y="15024"/>
                  <a:pt x="14916" y="14609"/>
                  <a:pt x="16038" y="13832"/>
                </a:cubicBezTo>
                <a:cubicBezTo>
                  <a:pt x="16681" y="13404"/>
                  <a:pt x="17277" y="12797"/>
                  <a:pt x="17384" y="12035"/>
                </a:cubicBezTo>
                <a:cubicBezTo>
                  <a:pt x="17479" y="11308"/>
                  <a:pt x="16931" y="10463"/>
                  <a:pt x="16205" y="10463"/>
                </a:cubicBezTo>
                <a:cubicBezTo>
                  <a:pt x="17265" y="10415"/>
                  <a:pt x="18229" y="9606"/>
                  <a:pt x="18467" y="8582"/>
                </a:cubicBezTo>
                <a:cubicBezTo>
                  <a:pt x="18670" y="7724"/>
                  <a:pt x="18360" y="6772"/>
                  <a:pt x="17705" y="6117"/>
                </a:cubicBezTo>
                <a:cubicBezTo>
                  <a:pt x="17574" y="5974"/>
                  <a:pt x="17419" y="5855"/>
                  <a:pt x="17253" y="5772"/>
                </a:cubicBezTo>
                <a:cubicBezTo>
                  <a:pt x="16881" y="5549"/>
                  <a:pt x="16452" y="5435"/>
                  <a:pt x="16016" y="5435"/>
                </a:cubicBezTo>
                <a:cubicBezTo>
                  <a:pt x="15892" y="5435"/>
                  <a:pt x="15769" y="5444"/>
                  <a:pt x="15645" y="5462"/>
                </a:cubicBezTo>
                <a:cubicBezTo>
                  <a:pt x="15133" y="5522"/>
                  <a:pt x="14621" y="5724"/>
                  <a:pt x="14240" y="6069"/>
                </a:cubicBezTo>
                <a:cubicBezTo>
                  <a:pt x="14395" y="5498"/>
                  <a:pt x="14538" y="4867"/>
                  <a:pt x="14217" y="4355"/>
                </a:cubicBezTo>
                <a:cubicBezTo>
                  <a:pt x="14205" y="4343"/>
                  <a:pt x="14205" y="4331"/>
                  <a:pt x="14193" y="4307"/>
                </a:cubicBezTo>
                <a:cubicBezTo>
                  <a:pt x="13896" y="3857"/>
                  <a:pt x="13326" y="3710"/>
                  <a:pt x="12747" y="3710"/>
                </a:cubicBezTo>
                <a:cubicBezTo>
                  <a:pt x="12515" y="3710"/>
                  <a:pt x="12280" y="3734"/>
                  <a:pt x="12062" y="3772"/>
                </a:cubicBezTo>
                <a:cubicBezTo>
                  <a:pt x="12002" y="3795"/>
                  <a:pt x="11931" y="3807"/>
                  <a:pt x="11871" y="3819"/>
                </a:cubicBezTo>
                <a:cubicBezTo>
                  <a:pt x="11462" y="3906"/>
                  <a:pt x="11038" y="3994"/>
                  <a:pt x="10631" y="3994"/>
                </a:cubicBezTo>
                <a:cubicBezTo>
                  <a:pt x="10315" y="3994"/>
                  <a:pt x="10009" y="3941"/>
                  <a:pt x="9728" y="3795"/>
                </a:cubicBezTo>
                <a:cubicBezTo>
                  <a:pt x="9204" y="3522"/>
                  <a:pt x="8906" y="2962"/>
                  <a:pt x="8740" y="2402"/>
                </a:cubicBezTo>
                <a:cubicBezTo>
                  <a:pt x="8525" y="1617"/>
                  <a:pt x="8466" y="664"/>
                  <a:pt x="7775" y="235"/>
                </a:cubicBezTo>
                <a:cubicBezTo>
                  <a:pt x="7494" y="48"/>
                  <a:pt x="7146" y="1"/>
                  <a:pt x="6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29"/>
          <p:cNvSpPr/>
          <p:nvPr/>
        </p:nvSpPr>
        <p:spPr>
          <a:xfrm>
            <a:off x="7336251" y="2913061"/>
            <a:ext cx="445808" cy="712064"/>
          </a:xfrm>
          <a:custGeom>
            <a:avLst/>
            <a:gdLst/>
            <a:ahLst/>
            <a:cxnLst/>
            <a:rect l="l" t="t" r="r" b="b"/>
            <a:pathLst>
              <a:path w="8633" h="13789" extrusionOk="0">
                <a:moveTo>
                  <a:pt x="4358" y="1"/>
                </a:moveTo>
                <a:cubicBezTo>
                  <a:pt x="4168" y="132"/>
                  <a:pt x="3965" y="263"/>
                  <a:pt x="3787" y="417"/>
                </a:cubicBezTo>
                <a:cubicBezTo>
                  <a:pt x="3429" y="727"/>
                  <a:pt x="3263" y="1179"/>
                  <a:pt x="2989" y="1549"/>
                </a:cubicBezTo>
                <a:cubicBezTo>
                  <a:pt x="2441" y="2311"/>
                  <a:pt x="1453" y="2739"/>
                  <a:pt x="1096" y="3644"/>
                </a:cubicBezTo>
                <a:cubicBezTo>
                  <a:pt x="715" y="4632"/>
                  <a:pt x="1465" y="5859"/>
                  <a:pt x="2513" y="5978"/>
                </a:cubicBezTo>
                <a:cubicBezTo>
                  <a:pt x="1310" y="6013"/>
                  <a:pt x="203" y="7049"/>
                  <a:pt x="96" y="8264"/>
                </a:cubicBezTo>
                <a:cubicBezTo>
                  <a:pt x="0" y="9466"/>
                  <a:pt x="905" y="10669"/>
                  <a:pt x="2096" y="10907"/>
                </a:cubicBezTo>
                <a:cubicBezTo>
                  <a:pt x="1691" y="11085"/>
                  <a:pt x="1513" y="11597"/>
                  <a:pt x="1584" y="12026"/>
                </a:cubicBezTo>
                <a:cubicBezTo>
                  <a:pt x="1679" y="12455"/>
                  <a:pt x="1977" y="12812"/>
                  <a:pt x="2298" y="13098"/>
                </a:cubicBezTo>
                <a:cubicBezTo>
                  <a:pt x="2691" y="13407"/>
                  <a:pt x="3132" y="13645"/>
                  <a:pt x="3608" y="13788"/>
                </a:cubicBezTo>
                <a:cubicBezTo>
                  <a:pt x="3834" y="13276"/>
                  <a:pt x="4144" y="12824"/>
                  <a:pt x="4525" y="12407"/>
                </a:cubicBezTo>
                <a:cubicBezTo>
                  <a:pt x="5084" y="11812"/>
                  <a:pt x="5739" y="11312"/>
                  <a:pt x="6346" y="10764"/>
                </a:cubicBezTo>
                <a:cubicBezTo>
                  <a:pt x="6882" y="10252"/>
                  <a:pt x="7394" y="9704"/>
                  <a:pt x="7799" y="9073"/>
                </a:cubicBezTo>
                <a:cubicBezTo>
                  <a:pt x="8192" y="8430"/>
                  <a:pt x="8478" y="7728"/>
                  <a:pt x="8573" y="6966"/>
                </a:cubicBezTo>
                <a:cubicBezTo>
                  <a:pt x="8632" y="6371"/>
                  <a:pt x="8597" y="5775"/>
                  <a:pt x="8490" y="5192"/>
                </a:cubicBezTo>
                <a:cubicBezTo>
                  <a:pt x="8073" y="3001"/>
                  <a:pt x="6585" y="656"/>
                  <a:pt x="43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9"/>
          <p:cNvSpPr/>
          <p:nvPr/>
        </p:nvSpPr>
        <p:spPr>
          <a:xfrm>
            <a:off x="7514564" y="2897569"/>
            <a:ext cx="147587" cy="115932"/>
          </a:xfrm>
          <a:custGeom>
            <a:avLst/>
            <a:gdLst/>
            <a:ahLst/>
            <a:cxnLst/>
            <a:rect l="l" t="t" r="r" b="b"/>
            <a:pathLst>
              <a:path w="2858" h="2245" extrusionOk="0">
                <a:moveTo>
                  <a:pt x="1143" y="1"/>
                </a:moveTo>
                <a:cubicBezTo>
                  <a:pt x="977" y="1"/>
                  <a:pt x="811" y="37"/>
                  <a:pt x="655" y="110"/>
                </a:cubicBezTo>
                <a:cubicBezTo>
                  <a:pt x="381" y="229"/>
                  <a:pt x="0" y="491"/>
                  <a:pt x="84" y="848"/>
                </a:cubicBezTo>
                <a:cubicBezTo>
                  <a:pt x="119" y="979"/>
                  <a:pt x="203" y="1098"/>
                  <a:pt x="298" y="1218"/>
                </a:cubicBezTo>
                <a:cubicBezTo>
                  <a:pt x="405" y="1384"/>
                  <a:pt x="512" y="1539"/>
                  <a:pt x="667" y="1658"/>
                </a:cubicBezTo>
                <a:cubicBezTo>
                  <a:pt x="881" y="1813"/>
                  <a:pt x="1108" y="1908"/>
                  <a:pt x="1369" y="1991"/>
                </a:cubicBezTo>
                <a:cubicBezTo>
                  <a:pt x="1596" y="2087"/>
                  <a:pt x="1810" y="2146"/>
                  <a:pt x="2048" y="2206"/>
                </a:cubicBezTo>
                <a:cubicBezTo>
                  <a:pt x="2147" y="2228"/>
                  <a:pt x="2252" y="2245"/>
                  <a:pt x="2351" y="2245"/>
                </a:cubicBezTo>
                <a:cubicBezTo>
                  <a:pt x="2465" y="2245"/>
                  <a:pt x="2572" y="2222"/>
                  <a:pt x="2655" y="2158"/>
                </a:cubicBezTo>
                <a:cubicBezTo>
                  <a:pt x="2822" y="2027"/>
                  <a:pt x="2858" y="1777"/>
                  <a:pt x="2822" y="1563"/>
                </a:cubicBezTo>
                <a:cubicBezTo>
                  <a:pt x="2751" y="1003"/>
                  <a:pt x="2322" y="539"/>
                  <a:pt x="1846" y="241"/>
                </a:cubicBezTo>
                <a:cubicBezTo>
                  <a:pt x="1643" y="122"/>
                  <a:pt x="1441" y="27"/>
                  <a:pt x="1215" y="3"/>
                </a:cubicBezTo>
                <a:cubicBezTo>
                  <a:pt x="1191" y="2"/>
                  <a:pt x="1167" y="1"/>
                  <a:pt x="1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9"/>
          <p:cNvSpPr/>
          <p:nvPr/>
        </p:nvSpPr>
        <p:spPr>
          <a:xfrm>
            <a:off x="7940645" y="3154736"/>
            <a:ext cx="309943" cy="304315"/>
          </a:xfrm>
          <a:custGeom>
            <a:avLst/>
            <a:gdLst/>
            <a:ahLst/>
            <a:cxnLst/>
            <a:rect l="l" t="t" r="r" b="b"/>
            <a:pathLst>
              <a:path w="6002" h="5893" extrusionOk="0">
                <a:moveTo>
                  <a:pt x="4303" y="1"/>
                </a:moveTo>
                <a:cubicBezTo>
                  <a:pt x="4186" y="1"/>
                  <a:pt x="4069" y="9"/>
                  <a:pt x="3953" y="24"/>
                </a:cubicBezTo>
                <a:cubicBezTo>
                  <a:pt x="3977" y="345"/>
                  <a:pt x="4132" y="726"/>
                  <a:pt x="4108" y="1000"/>
                </a:cubicBezTo>
                <a:cubicBezTo>
                  <a:pt x="4096" y="1274"/>
                  <a:pt x="4025" y="1536"/>
                  <a:pt x="3834" y="1702"/>
                </a:cubicBezTo>
                <a:cubicBezTo>
                  <a:pt x="3560" y="1929"/>
                  <a:pt x="3132" y="1833"/>
                  <a:pt x="2798" y="2000"/>
                </a:cubicBezTo>
                <a:cubicBezTo>
                  <a:pt x="2477" y="2155"/>
                  <a:pt x="2322" y="2512"/>
                  <a:pt x="2239" y="2845"/>
                </a:cubicBezTo>
                <a:cubicBezTo>
                  <a:pt x="2143" y="3191"/>
                  <a:pt x="2132" y="3548"/>
                  <a:pt x="1965" y="3858"/>
                </a:cubicBezTo>
                <a:cubicBezTo>
                  <a:pt x="1786" y="4203"/>
                  <a:pt x="1453" y="4477"/>
                  <a:pt x="1060" y="4560"/>
                </a:cubicBezTo>
                <a:cubicBezTo>
                  <a:pt x="774" y="4620"/>
                  <a:pt x="453" y="4608"/>
                  <a:pt x="238" y="4810"/>
                </a:cubicBezTo>
                <a:cubicBezTo>
                  <a:pt x="0" y="5072"/>
                  <a:pt x="119" y="5524"/>
                  <a:pt x="417" y="5727"/>
                </a:cubicBezTo>
                <a:cubicBezTo>
                  <a:pt x="608" y="5849"/>
                  <a:pt x="838" y="5893"/>
                  <a:pt x="1070" y="5893"/>
                </a:cubicBezTo>
                <a:cubicBezTo>
                  <a:pt x="1199" y="5893"/>
                  <a:pt x="1329" y="5879"/>
                  <a:pt x="1453" y="5858"/>
                </a:cubicBezTo>
                <a:cubicBezTo>
                  <a:pt x="1881" y="5798"/>
                  <a:pt x="2310" y="5632"/>
                  <a:pt x="2560" y="5286"/>
                </a:cubicBezTo>
                <a:cubicBezTo>
                  <a:pt x="2786" y="4977"/>
                  <a:pt x="2858" y="4572"/>
                  <a:pt x="3096" y="4274"/>
                </a:cubicBezTo>
                <a:cubicBezTo>
                  <a:pt x="3322" y="4012"/>
                  <a:pt x="3656" y="3881"/>
                  <a:pt x="3977" y="3774"/>
                </a:cubicBezTo>
                <a:cubicBezTo>
                  <a:pt x="4310" y="3667"/>
                  <a:pt x="4644" y="3596"/>
                  <a:pt x="4941" y="3429"/>
                </a:cubicBezTo>
                <a:cubicBezTo>
                  <a:pt x="5239" y="3262"/>
                  <a:pt x="5501" y="2965"/>
                  <a:pt x="5501" y="2631"/>
                </a:cubicBezTo>
                <a:cubicBezTo>
                  <a:pt x="5501" y="2369"/>
                  <a:pt x="5358" y="2131"/>
                  <a:pt x="5358" y="1881"/>
                </a:cubicBezTo>
                <a:cubicBezTo>
                  <a:pt x="5346" y="1417"/>
                  <a:pt x="5751" y="1036"/>
                  <a:pt x="6001" y="679"/>
                </a:cubicBezTo>
                <a:cubicBezTo>
                  <a:pt x="5870" y="548"/>
                  <a:pt x="5715" y="429"/>
                  <a:pt x="5561" y="333"/>
                </a:cubicBezTo>
                <a:cubicBezTo>
                  <a:pt x="5185" y="108"/>
                  <a:pt x="4742" y="1"/>
                  <a:pt x="43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29"/>
          <p:cNvSpPr/>
          <p:nvPr/>
        </p:nvSpPr>
        <p:spPr>
          <a:xfrm>
            <a:off x="7851463" y="3064108"/>
            <a:ext cx="217714" cy="198711"/>
          </a:xfrm>
          <a:custGeom>
            <a:avLst/>
            <a:gdLst/>
            <a:ahLst/>
            <a:cxnLst/>
            <a:rect l="l" t="t" r="r" b="b"/>
            <a:pathLst>
              <a:path w="4216" h="3848" extrusionOk="0">
                <a:moveTo>
                  <a:pt x="2780" y="1"/>
                </a:moveTo>
                <a:cubicBezTo>
                  <a:pt x="2542" y="1"/>
                  <a:pt x="2300" y="26"/>
                  <a:pt x="2073" y="64"/>
                </a:cubicBezTo>
                <a:cubicBezTo>
                  <a:pt x="2013" y="76"/>
                  <a:pt x="1942" y="100"/>
                  <a:pt x="1882" y="112"/>
                </a:cubicBezTo>
                <a:cubicBezTo>
                  <a:pt x="1668" y="433"/>
                  <a:pt x="1537" y="826"/>
                  <a:pt x="1573" y="1183"/>
                </a:cubicBezTo>
                <a:cubicBezTo>
                  <a:pt x="1596" y="1505"/>
                  <a:pt x="1715" y="1886"/>
                  <a:pt x="1513" y="2136"/>
                </a:cubicBezTo>
                <a:cubicBezTo>
                  <a:pt x="1346" y="2326"/>
                  <a:pt x="1061" y="2338"/>
                  <a:pt x="822" y="2422"/>
                </a:cubicBezTo>
                <a:cubicBezTo>
                  <a:pt x="465" y="2541"/>
                  <a:pt x="168" y="2838"/>
                  <a:pt x="60" y="3196"/>
                </a:cubicBezTo>
                <a:cubicBezTo>
                  <a:pt x="1" y="3386"/>
                  <a:pt x="25" y="3624"/>
                  <a:pt x="179" y="3743"/>
                </a:cubicBezTo>
                <a:cubicBezTo>
                  <a:pt x="263" y="3803"/>
                  <a:pt x="358" y="3815"/>
                  <a:pt x="465" y="3827"/>
                </a:cubicBezTo>
                <a:cubicBezTo>
                  <a:pt x="574" y="3840"/>
                  <a:pt x="683" y="3848"/>
                  <a:pt x="791" y="3848"/>
                </a:cubicBezTo>
                <a:cubicBezTo>
                  <a:pt x="979" y="3848"/>
                  <a:pt x="1165" y="3823"/>
                  <a:pt x="1346" y="3755"/>
                </a:cubicBezTo>
                <a:cubicBezTo>
                  <a:pt x="1632" y="3648"/>
                  <a:pt x="1882" y="3446"/>
                  <a:pt x="1989" y="3172"/>
                </a:cubicBezTo>
                <a:cubicBezTo>
                  <a:pt x="2073" y="2957"/>
                  <a:pt x="2084" y="2672"/>
                  <a:pt x="2287" y="2541"/>
                </a:cubicBezTo>
                <a:cubicBezTo>
                  <a:pt x="2537" y="2362"/>
                  <a:pt x="2954" y="2505"/>
                  <a:pt x="3132" y="2267"/>
                </a:cubicBezTo>
                <a:cubicBezTo>
                  <a:pt x="3299" y="2041"/>
                  <a:pt x="3085" y="1683"/>
                  <a:pt x="3263" y="1481"/>
                </a:cubicBezTo>
                <a:cubicBezTo>
                  <a:pt x="3311" y="1422"/>
                  <a:pt x="3382" y="1386"/>
                  <a:pt x="3454" y="1350"/>
                </a:cubicBezTo>
                <a:cubicBezTo>
                  <a:pt x="3775" y="1171"/>
                  <a:pt x="3989" y="886"/>
                  <a:pt x="4216" y="600"/>
                </a:cubicBezTo>
                <a:cubicBezTo>
                  <a:pt x="3913" y="146"/>
                  <a:pt x="3355" y="1"/>
                  <a:pt x="27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9"/>
          <p:cNvSpPr/>
          <p:nvPr/>
        </p:nvSpPr>
        <p:spPr>
          <a:xfrm>
            <a:off x="7036842" y="3949062"/>
            <a:ext cx="735973" cy="468685"/>
          </a:xfrm>
          <a:custGeom>
            <a:avLst/>
            <a:gdLst/>
            <a:ahLst/>
            <a:cxnLst/>
            <a:rect l="l" t="t" r="r" b="b"/>
            <a:pathLst>
              <a:path w="14252" h="9076" extrusionOk="0">
                <a:moveTo>
                  <a:pt x="11763" y="1"/>
                </a:moveTo>
                <a:cubicBezTo>
                  <a:pt x="10347" y="858"/>
                  <a:pt x="8835" y="822"/>
                  <a:pt x="7739" y="882"/>
                </a:cubicBezTo>
                <a:cubicBezTo>
                  <a:pt x="7675" y="884"/>
                  <a:pt x="7603" y="886"/>
                  <a:pt x="7523" y="886"/>
                </a:cubicBezTo>
                <a:cubicBezTo>
                  <a:pt x="6530" y="886"/>
                  <a:pt x="4467" y="686"/>
                  <a:pt x="4048" y="465"/>
                </a:cubicBezTo>
                <a:cubicBezTo>
                  <a:pt x="3929" y="715"/>
                  <a:pt x="3810" y="953"/>
                  <a:pt x="3691" y="1191"/>
                </a:cubicBezTo>
                <a:cubicBezTo>
                  <a:pt x="3679" y="1215"/>
                  <a:pt x="3679" y="1239"/>
                  <a:pt x="3667" y="1251"/>
                </a:cubicBezTo>
                <a:cubicBezTo>
                  <a:pt x="2798" y="2906"/>
                  <a:pt x="1655" y="4358"/>
                  <a:pt x="0" y="6204"/>
                </a:cubicBezTo>
                <a:cubicBezTo>
                  <a:pt x="2374" y="7922"/>
                  <a:pt x="6941" y="9075"/>
                  <a:pt x="10741" y="9075"/>
                </a:cubicBezTo>
                <a:cubicBezTo>
                  <a:pt x="11287" y="9075"/>
                  <a:pt x="11818" y="9051"/>
                  <a:pt x="12323" y="9002"/>
                </a:cubicBezTo>
                <a:cubicBezTo>
                  <a:pt x="12359" y="8990"/>
                  <a:pt x="12406" y="8990"/>
                  <a:pt x="12430" y="8990"/>
                </a:cubicBezTo>
                <a:cubicBezTo>
                  <a:pt x="13085" y="8919"/>
                  <a:pt x="13692" y="8811"/>
                  <a:pt x="14252" y="8645"/>
                </a:cubicBezTo>
                <a:cubicBezTo>
                  <a:pt x="14026" y="6775"/>
                  <a:pt x="13276" y="3334"/>
                  <a:pt x="12525" y="1394"/>
                </a:cubicBezTo>
                <a:cubicBezTo>
                  <a:pt x="12525" y="1358"/>
                  <a:pt x="12502" y="1322"/>
                  <a:pt x="12490" y="1299"/>
                </a:cubicBezTo>
                <a:cubicBezTo>
                  <a:pt x="12240" y="656"/>
                  <a:pt x="12002" y="191"/>
                  <a:pt x="117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3" name="Google Shape;1283;p29"/>
          <p:cNvSpPr/>
          <p:nvPr/>
        </p:nvSpPr>
        <p:spPr>
          <a:xfrm>
            <a:off x="7227445" y="3989651"/>
            <a:ext cx="457479" cy="424274"/>
          </a:xfrm>
          <a:custGeom>
            <a:avLst/>
            <a:gdLst/>
            <a:ahLst/>
            <a:cxnLst/>
            <a:rect l="l" t="t" r="r" b="b"/>
            <a:pathLst>
              <a:path w="8859" h="8216" extrusionOk="0">
                <a:moveTo>
                  <a:pt x="7577" y="0"/>
                </a:moveTo>
                <a:cubicBezTo>
                  <a:pt x="7563" y="0"/>
                  <a:pt x="7549" y="13"/>
                  <a:pt x="7549" y="36"/>
                </a:cubicBezTo>
                <a:cubicBezTo>
                  <a:pt x="7596" y="298"/>
                  <a:pt x="7668" y="584"/>
                  <a:pt x="7727" y="870"/>
                </a:cubicBezTo>
                <a:cubicBezTo>
                  <a:pt x="7084" y="1060"/>
                  <a:pt x="6429" y="1203"/>
                  <a:pt x="5775" y="1298"/>
                </a:cubicBezTo>
                <a:cubicBezTo>
                  <a:pt x="5286" y="1371"/>
                  <a:pt x="4792" y="1408"/>
                  <a:pt x="4296" y="1408"/>
                </a:cubicBezTo>
                <a:cubicBezTo>
                  <a:pt x="3247" y="1408"/>
                  <a:pt x="2194" y="1241"/>
                  <a:pt x="1191" y="894"/>
                </a:cubicBezTo>
                <a:cubicBezTo>
                  <a:pt x="798" y="763"/>
                  <a:pt x="405" y="596"/>
                  <a:pt x="36" y="405"/>
                </a:cubicBezTo>
                <a:cubicBezTo>
                  <a:pt x="24" y="429"/>
                  <a:pt x="24" y="441"/>
                  <a:pt x="0" y="465"/>
                </a:cubicBezTo>
                <a:cubicBezTo>
                  <a:pt x="953" y="965"/>
                  <a:pt x="2024" y="1298"/>
                  <a:pt x="3119" y="1429"/>
                </a:cubicBezTo>
                <a:cubicBezTo>
                  <a:pt x="3528" y="1479"/>
                  <a:pt x="3937" y="1503"/>
                  <a:pt x="4345" y="1503"/>
                </a:cubicBezTo>
                <a:cubicBezTo>
                  <a:pt x="5496" y="1503"/>
                  <a:pt x="6640" y="1314"/>
                  <a:pt x="7739" y="989"/>
                </a:cubicBezTo>
                <a:cubicBezTo>
                  <a:pt x="7763" y="1048"/>
                  <a:pt x="7775" y="1120"/>
                  <a:pt x="7787" y="1179"/>
                </a:cubicBezTo>
                <a:cubicBezTo>
                  <a:pt x="7858" y="1548"/>
                  <a:pt x="7953" y="1917"/>
                  <a:pt x="8025" y="2310"/>
                </a:cubicBezTo>
                <a:cubicBezTo>
                  <a:pt x="8180" y="3072"/>
                  <a:pt x="8323" y="3811"/>
                  <a:pt x="8430" y="4573"/>
                </a:cubicBezTo>
                <a:cubicBezTo>
                  <a:pt x="8549" y="5346"/>
                  <a:pt x="8620" y="6120"/>
                  <a:pt x="8656" y="6894"/>
                </a:cubicBezTo>
                <a:cubicBezTo>
                  <a:pt x="8668" y="7335"/>
                  <a:pt x="8680" y="7775"/>
                  <a:pt x="8656" y="8216"/>
                </a:cubicBezTo>
                <a:cubicBezTo>
                  <a:pt x="8680" y="8204"/>
                  <a:pt x="8727" y="8204"/>
                  <a:pt x="8751" y="8204"/>
                </a:cubicBezTo>
                <a:lnTo>
                  <a:pt x="8751" y="7240"/>
                </a:lnTo>
                <a:cubicBezTo>
                  <a:pt x="8715" y="5668"/>
                  <a:pt x="8477" y="4120"/>
                  <a:pt x="8192" y="2596"/>
                </a:cubicBezTo>
                <a:cubicBezTo>
                  <a:pt x="8096" y="2156"/>
                  <a:pt x="8001" y="1739"/>
                  <a:pt x="7906" y="1310"/>
                </a:cubicBezTo>
                <a:cubicBezTo>
                  <a:pt x="7882" y="1191"/>
                  <a:pt x="7846" y="1060"/>
                  <a:pt x="7822" y="941"/>
                </a:cubicBezTo>
                <a:cubicBezTo>
                  <a:pt x="7846" y="929"/>
                  <a:pt x="7894" y="929"/>
                  <a:pt x="7918" y="905"/>
                </a:cubicBezTo>
                <a:cubicBezTo>
                  <a:pt x="8239" y="822"/>
                  <a:pt x="8549" y="703"/>
                  <a:pt x="8858" y="584"/>
                </a:cubicBezTo>
                <a:cubicBezTo>
                  <a:pt x="8858" y="536"/>
                  <a:pt x="8846" y="513"/>
                  <a:pt x="8834" y="477"/>
                </a:cubicBezTo>
                <a:cubicBezTo>
                  <a:pt x="8608" y="572"/>
                  <a:pt x="8382" y="655"/>
                  <a:pt x="8156" y="727"/>
                </a:cubicBezTo>
                <a:cubicBezTo>
                  <a:pt x="8037" y="774"/>
                  <a:pt x="7918" y="822"/>
                  <a:pt x="7799" y="846"/>
                </a:cubicBezTo>
                <a:cubicBezTo>
                  <a:pt x="7739" y="572"/>
                  <a:pt x="7668" y="286"/>
                  <a:pt x="7596" y="12"/>
                </a:cubicBezTo>
                <a:cubicBezTo>
                  <a:pt x="7592" y="4"/>
                  <a:pt x="7585" y="0"/>
                  <a:pt x="7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9"/>
          <p:cNvSpPr/>
          <p:nvPr/>
        </p:nvSpPr>
        <p:spPr>
          <a:xfrm>
            <a:off x="7161036" y="3570179"/>
            <a:ext cx="523268" cy="451230"/>
          </a:xfrm>
          <a:custGeom>
            <a:avLst/>
            <a:gdLst/>
            <a:ahLst/>
            <a:cxnLst/>
            <a:rect l="l" t="t" r="r" b="b"/>
            <a:pathLst>
              <a:path w="10133" h="8738" extrusionOk="0">
                <a:moveTo>
                  <a:pt x="5551" y="0"/>
                </a:moveTo>
                <a:cubicBezTo>
                  <a:pt x="4648" y="0"/>
                  <a:pt x="3664" y="75"/>
                  <a:pt x="2798" y="254"/>
                </a:cubicBezTo>
                <a:cubicBezTo>
                  <a:pt x="2739" y="265"/>
                  <a:pt x="2667" y="277"/>
                  <a:pt x="2596" y="301"/>
                </a:cubicBezTo>
                <a:cubicBezTo>
                  <a:pt x="1560" y="527"/>
                  <a:pt x="715" y="932"/>
                  <a:pt x="417" y="1587"/>
                </a:cubicBezTo>
                <a:cubicBezTo>
                  <a:pt x="119" y="2230"/>
                  <a:pt x="0" y="2932"/>
                  <a:pt x="179" y="3587"/>
                </a:cubicBezTo>
                <a:cubicBezTo>
                  <a:pt x="191" y="3683"/>
                  <a:pt x="214" y="3778"/>
                  <a:pt x="250" y="3885"/>
                </a:cubicBezTo>
                <a:cubicBezTo>
                  <a:pt x="262" y="3944"/>
                  <a:pt x="286" y="3992"/>
                  <a:pt x="298" y="4040"/>
                </a:cubicBezTo>
                <a:cubicBezTo>
                  <a:pt x="429" y="4623"/>
                  <a:pt x="572" y="5195"/>
                  <a:pt x="631" y="5778"/>
                </a:cubicBezTo>
                <a:cubicBezTo>
                  <a:pt x="703" y="6409"/>
                  <a:pt x="560" y="7171"/>
                  <a:pt x="1012" y="7707"/>
                </a:cubicBezTo>
                <a:cubicBezTo>
                  <a:pt x="1405" y="8171"/>
                  <a:pt x="2084" y="8255"/>
                  <a:pt x="2643" y="8397"/>
                </a:cubicBezTo>
                <a:cubicBezTo>
                  <a:pt x="3227" y="8528"/>
                  <a:pt x="3810" y="8636"/>
                  <a:pt x="4405" y="8695"/>
                </a:cubicBezTo>
                <a:cubicBezTo>
                  <a:pt x="4745" y="8723"/>
                  <a:pt x="5088" y="8738"/>
                  <a:pt x="5433" y="8738"/>
                </a:cubicBezTo>
                <a:cubicBezTo>
                  <a:pt x="6257" y="8738"/>
                  <a:pt x="7087" y="8654"/>
                  <a:pt x="7894" y="8469"/>
                </a:cubicBezTo>
                <a:cubicBezTo>
                  <a:pt x="8394" y="8350"/>
                  <a:pt x="8870" y="8171"/>
                  <a:pt x="9358" y="8016"/>
                </a:cubicBezTo>
                <a:cubicBezTo>
                  <a:pt x="9620" y="7945"/>
                  <a:pt x="9942" y="7802"/>
                  <a:pt x="10061" y="7528"/>
                </a:cubicBezTo>
                <a:cubicBezTo>
                  <a:pt x="10132" y="7362"/>
                  <a:pt x="10132" y="7171"/>
                  <a:pt x="10097" y="6992"/>
                </a:cubicBezTo>
                <a:cubicBezTo>
                  <a:pt x="10085" y="6969"/>
                  <a:pt x="10085" y="6945"/>
                  <a:pt x="10085" y="6933"/>
                </a:cubicBezTo>
                <a:cubicBezTo>
                  <a:pt x="9942" y="6123"/>
                  <a:pt x="9704" y="5314"/>
                  <a:pt x="9525" y="4504"/>
                </a:cubicBezTo>
                <a:cubicBezTo>
                  <a:pt x="9347" y="3718"/>
                  <a:pt x="9192" y="2932"/>
                  <a:pt x="9049" y="2123"/>
                </a:cubicBezTo>
                <a:cubicBezTo>
                  <a:pt x="8942" y="1516"/>
                  <a:pt x="8954" y="896"/>
                  <a:pt x="8525" y="396"/>
                </a:cubicBezTo>
                <a:cubicBezTo>
                  <a:pt x="8335" y="218"/>
                  <a:pt x="7465" y="75"/>
                  <a:pt x="6358" y="15"/>
                </a:cubicBezTo>
                <a:lnTo>
                  <a:pt x="6251" y="15"/>
                </a:lnTo>
                <a:cubicBezTo>
                  <a:pt x="6026" y="5"/>
                  <a:pt x="5791" y="0"/>
                  <a:pt x="5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9"/>
          <p:cNvSpPr/>
          <p:nvPr/>
        </p:nvSpPr>
        <p:spPr>
          <a:xfrm>
            <a:off x="7157938" y="3709917"/>
            <a:ext cx="27266" cy="83708"/>
          </a:xfrm>
          <a:custGeom>
            <a:avLst/>
            <a:gdLst/>
            <a:ahLst/>
            <a:cxnLst/>
            <a:rect l="l" t="t" r="r" b="b"/>
            <a:pathLst>
              <a:path w="528" h="1621" extrusionOk="0">
                <a:moveTo>
                  <a:pt x="269" y="0"/>
                </a:moveTo>
                <a:cubicBezTo>
                  <a:pt x="254" y="0"/>
                  <a:pt x="239" y="12"/>
                  <a:pt x="239" y="36"/>
                </a:cubicBezTo>
                <a:cubicBezTo>
                  <a:pt x="203" y="286"/>
                  <a:pt x="239" y="572"/>
                  <a:pt x="263" y="822"/>
                </a:cubicBezTo>
                <a:cubicBezTo>
                  <a:pt x="274" y="953"/>
                  <a:pt x="310" y="1084"/>
                  <a:pt x="334" y="1227"/>
                </a:cubicBezTo>
                <a:lnTo>
                  <a:pt x="215" y="1000"/>
                </a:lnTo>
                <a:cubicBezTo>
                  <a:pt x="155" y="881"/>
                  <a:pt x="84" y="762"/>
                  <a:pt x="24" y="655"/>
                </a:cubicBezTo>
                <a:cubicBezTo>
                  <a:pt x="21" y="652"/>
                  <a:pt x="17" y="650"/>
                  <a:pt x="14" y="650"/>
                </a:cubicBezTo>
                <a:cubicBezTo>
                  <a:pt x="7" y="650"/>
                  <a:pt x="1" y="659"/>
                  <a:pt x="1" y="667"/>
                </a:cubicBezTo>
                <a:cubicBezTo>
                  <a:pt x="60" y="786"/>
                  <a:pt x="120" y="905"/>
                  <a:pt x="191" y="1024"/>
                </a:cubicBezTo>
                <a:cubicBezTo>
                  <a:pt x="251" y="1143"/>
                  <a:pt x="322" y="1262"/>
                  <a:pt x="382" y="1381"/>
                </a:cubicBezTo>
                <a:lnTo>
                  <a:pt x="394" y="1381"/>
                </a:lnTo>
                <a:cubicBezTo>
                  <a:pt x="429" y="1465"/>
                  <a:pt x="441" y="1536"/>
                  <a:pt x="477" y="1608"/>
                </a:cubicBezTo>
                <a:cubicBezTo>
                  <a:pt x="481" y="1617"/>
                  <a:pt x="491" y="1621"/>
                  <a:pt x="500" y="1621"/>
                </a:cubicBezTo>
                <a:cubicBezTo>
                  <a:pt x="515" y="1621"/>
                  <a:pt x="527" y="1610"/>
                  <a:pt x="513" y="1596"/>
                </a:cubicBezTo>
                <a:cubicBezTo>
                  <a:pt x="429" y="1334"/>
                  <a:pt x="370" y="1084"/>
                  <a:pt x="334" y="834"/>
                </a:cubicBezTo>
                <a:cubicBezTo>
                  <a:pt x="298" y="572"/>
                  <a:pt x="310" y="298"/>
                  <a:pt x="298" y="36"/>
                </a:cubicBezTo>
                <a:cubicBezTo>
                  <a:pt x="298" y="12"/>
                  <a:pt x="283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9"/>
          <p:cNvSpPr/>
          <p:nvPr/>
        </p:nvSpPr>
        <p:spPr>
          <a:xfrm>
            <a:off x="7272321" y="3570954"/>
            <a:ext cx="218282" cy="90835"/>
          </a:xfrm>
          <a:custGeom>
            <a:avLst/>
            <a:gdLst/>
            <a:ahLst/>
            <a:cxnLst/>
            <a:rect l="l" t="t" r="r" b="b"/>
            <a:pathLst>
              <a:path w="4227" h="1759" extrusionOk="0">
                <a:moveTo>
                  <a:pt x="4096" y="0"/>
                </a:moveTo>
                <a:lnTo>
                  <a:pt x="4096" y="12"/>
                </a:lnTo>
                <a:cubicBezTo>
                  <a:pt x="4132" y="131"/>
                  <a:pt x="4108" y="250"/>
                  <a:pt x="4048" y="358"/>
                </a:cubicBezTo>
                <a:cubicBezTo>
                  <a:pt x="3929" y="548"/>
                  <a:pt x="3751" y="715"/>
                  <a:pt x="3584" y="846"/>
                </a:cubicBezTo>
                <a:cubicBezTo>
                  <a:pt x="3263" y="1132"/>
                  <a:pt x="2870" y="1346"/>
                  <a:pt x="2453" y="1489"/>
                </a:cubicBezTo>
                <a:cubicBezTo>
                  <a:pt x="2082" y="1609"/>
                  <a:pt x="1691" y="1669"/>
                  <a:pt x="1298" y="1669"/>
                </a:cubicBezTo>
                <a:cubicBezTo>
                  <a:pt x="1262" y="1669"/>
                  <a:pt x="1227" y="1668"/>
                  <a:pt x="1191" y="1667"/>
                </a:cubicBezTo>
                <a:cubicBezTo>
                  <a:pt x="834" y="1643"/>
                  <a:pt x="369" y="1572"/>
                  <a:pt x="179" y="1227"/>
                </a:cubicBezTo>
                <a:cubicBezTo>
                  <a:pt x="60" y="1012"/>
                  <a:pt x="131" y="739"/>
                  <a:pt x="286" y="548"/>
                </a:cubicBezTo>
                <a:cubicBezTo>
                  <a:pt x="381" y="417"/>
                  <a:pt x="500" y="322"/>
                  <a:pt x="643" y="239"/>
                </a:cubicBezTo>
                <a:lnTo>
                  <a:pt x="643" y="239"/>
                </a:lnTo>
                <a:cubicBezTo>
                  <a:pt x="584" y="250"/>
                  <a:pt x="500" y="262"/>
                  <a:pt x="441" y="274"/>
                </a:cubicBezTo>
                <a:cubicBezTo>
                  <a:pt x="369" y="322"/>
                  <a:pt x="310" y="381"/>
                  <a:pt x="250" y="441"/>
                </a:cubicBezTo>
                <a:cubicBezTo>
                  <a:pt x="107" y="620"/>
                  <a:pt x="0" y="858"/>
                  <a:pt x="48" y="1096"/>
                </a:cubicBezTo>
                <a:cubicBezTo>
                  <a:pt x="119" y="1524"/>
                  <a:pt x="607" y="1691"/>
                  <a:pt x="1000" y="1739"/>
                </a:cubicBezTo>
                <a:cubicBezTo>
                  <a:pt x="1117" y="1752"/>
                  <a:pt x="1234" y="1758"/>
                  <a:pt x="1352" y="1758"/>
                </a:cubicBezTo>
                <a:cubicBezTo>
                  <a:pt x="2205" y="1758"/>
                  <a:pt x="3065" y="1423"/>
                  <a:pt x="3703" y="858"/>
                </a:cubicBezTo>
                <a:cubicBezTo>
                  <a:pt x="3810" y="774"/>
                  <a:pt x="3917" y="667"/>
                  <a:pt x="4001" y="560"/>
                </a:cubicBezTo>
                <a:cubicBezTo>
                  <a:pt x="4096" y="453"/>
                  <a:pt x="4179" y="334"/>
                  <a:pt x="4215" y="203"/>
                </a:cubicBezTo>
                <a:cubicBezTo>
                  <a:pt x="4227" y="131"/>
                  <a:pt x="4227" y="60"/>
                  <a:pt x="41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9"/>
          <p:cNvSpPr/>
          <p:nvPr/>
        </p:nvSpPr>
        <p:spPr>
          <a:xfrm>
            <a:off x="7211437" y="3577719"/>
            <a:ext cx="99046" cy="433518"/>
          </a:xfrm>
          <a:custGeom>
            <a:avLst/>
            <a:gdLst/>
            <a:ahLst/>
            <a:cxnLst/>
            <a:rect l="l" t="t" r="r" b="b"/>
            <a:pathLst>
              <a:path w="1918" h="8395" extrusionOk="0">
                <a:moveTo>
                  <a:pt x="1917" y="0"/>
                </a:moveTo>
                <a:cubicBezTo>
                  <a:pt x="1548" y="48"/>
                  <a:pt x="1167" y="96"/>
                  <a:pt x="810" y="131"/>
                </a:cubicBezTo>
                <a:cubicBezTo>
                  <a:pt x="751" y="131"/>
                  <a:pt x="691" y="155"/>
                  <a:pt x="643" y="191"/>
                </a:cubicBezTo>
                <a:cubicBezTo>
                  <a:pt x="596" y="227"/>
                  <a:pt x="572" y="286"/>
                  <a:pt x="536" y="322"/>
                </a:cubicBezTo>
                <a:cubicBezTo>
                  <a:pt x="239" y="941"/>
                  <a:pt x="215" y="1608"/>
                  <a:pt x="155" y="2251"/>
                </a:cubicBezTo>
                <a:cubicBezTo>
                  <a:pt x="36" y="3537"/>
                  <a:pt x="0" y="4822"/>
                  <a:pt x="167" y="6061"/>
                </a:cubicBezTo>
                <a:cubicBezTo>
                  <a:pt x="251" y="6763"/>
                  <a:pt x="417" y="7430"/>
                  <a:pt x="596" y="8097"/>
                </a:cubicBezTo>
                <a:cubicBezTo>
                  <a:pt x="834" y="8168"/>
                  <a:pt x="1072" y="8251"/>
                  <a:pt x="1298" y="8311"/>
                </a:cubicBezTo>
                <a:cubicBezTo>
                  <a:pt x="1417" y="8335"/>
                  <a:pt x="1548" y="8370"/>
                  <a:pt x="1667" y="8394"/>
                </a:cubicBezTo>
                <a:cubicBezTo>
                  <a:pt x="1048" y="5751"/>
                  <a:pt x="1108" y="2870"/>
                  <a:pt x="19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9"/>
          <p:cNvSpPr/>
          <p:nvPr/>
        </p:nvSpPr>
        <p:spPr>
          <a:xfrm>
            <a:off x="7469069" y="3591249"/>
            <a:ext cx="631454" cy="416890"/>
          </a:xfrm>
          <a:custGeom>
            <a:avLst/>
            <a:gdLst/>
            <a:ahLst/>
            <a:cxnLst/>
            <a:rect l="l" t="t" r="r" b="b"/>
            <a:pathLst>
              <a:path w="12228" h="8073" extrusionOk="0">
                <a:moveTo>
                  <a:pt x="2360" y="1"/>
                </a:moveTo>
                <a:cubicBezTo>
                  <a:pt x="1088" y="1"/>
                  <a:pt x="304" y="293"/>
                  <a:pt x="179" y="941"/>
                </a:cubicBezTo>
                <a:cubicBezTo>
                  <a:pt x="0" y="1870"/>
                  <a:pt x="548" y="2524"/>
                  <a:pt x="1572" y="2644"/>
                </a:cubicBezTo>
                <a:cubicBezTo>
                  <a:pt x="2667" y="2763"/>
                  <a:pt x="3513" y="2870"/>
                  <a:pt x="5882" y="3775"/>
                </a:cubicBezTo>
                <a:cubicBezTo>
                  <a:pt x="8216" y="4679"/>
                  <a:pt x="9954" y="8073"/>
                  <a:pt x="9954" y="8073"/>
                </a:cubicBezTo>
                <a:lnTo>
                  <a:pt x="12228" y="6954"/>
                </a:lnTo>
                <a:cubicBezTo>
                  <a:pt x="10894" y="3953"/>
                  <a:pt x="8597" y="941"/>
                  <a:pt x="5239" y="322"/>
                </a:cubicBezTo>
                <a:cubicBezTo>
                  <a:pt x="4120" y="113"/>
                  <a:pt x="3147" y="1"/>
                  <a:pt x="236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9"/>
          <p:cNvSpPr/>
          <p:nvPr/>
        </p:nvSpPr>
        <p:spPr>
          <a:xfrm>
            <a:off x="7469069" y="3590216"/>
            <a:ext cx="319755" cy="191688"/>
          </a:xfrm>
          <a:custGeom>
            <a:avLst/>
            <a:gdLst/>
            <a:ahLst/>
            <a:cxnLst/>
            <a:rect l="l" t="t" r="r" b="b"/>
            <a:pathLst>
              <a:path w="6192" h="3712" extrusionOk="0">
                <a:moveTo>
                  <a:pt x="2346" y="0"/>
                </a:moveTo>
                <a:cubicBezTo>
                  <a:pt x="1078" y="0"/>
                  <a:pt x="296" y="296"/>
                  <a:pt x="179" y="949"/>
                </a:cubicBezTo>
                <a:cubicBezTo>
                  <a:pt x="0" y="1890"/>
                  <a:pt x="548" y="2533"/>
                  <a:pt x="1572" y="2640"/>
                </a:cubicBezTo>
                <a:cubicBezTo>
                  <a:pt x="2631" y="2759"/>
                  <a:pt x="3477" y="2854"/>
                  <a:pt x="5727" y="3711"/>
                </a:cubicBezTo>
                <a:cubicBezTo>
                  <a:pt x="5703" y="3402"/>
                  <a:pt x="5727" y="3080"/>
                  <a:pt x="5775" y="2747"/>
                </a:cubicBezTo>
                <a:cubicBezTo>
                  <a:pt x="5834" y="2271"/>
                  <a:pt x="5953" y="1794"/>
                  <a:pt x="6037" y="1318"/>
                </a:cubicBezTo>
                <a:cubicBezTo>
                  <a:pt x="6084" y="1068"/>
                  <a:pt x="6132" y="830"/>
                  <a:pt x="6191" y="580"/>
                </a:cubicBezTo>
                <a:cubicBezTo>
                  <a:pt x="5882" y="473"/>
                  <a:pt x="5560" y="378"/>
                  <a:pt x="5239" y="330"/>
                </a:cubicBezTo>
                <a:cubicBezTo>
                  <a:pt x="4115" y="115"/>
                  <a:pt x="3136" y="0"/>
                  <a:pt x="2346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9"/>
          <p:cNvSpPr/>
          <p:nvPr/>
        </p:nvSpPr>
        <p:spPr>
          <a:xfrm>
            <a:off x="7459825" y="3572761"/>
            <a:ext cx="312990" cy="225718"/>
          </a:xfrm>
          <a:custGeom>
            <a:avLst/>
            <a:gdLst/>
            <a:ahLst/>
            <a:cxnLst/>
            <a:rect l="l" t="t" r="r" b="b"/>
            <a:pathLst>
              <a:path w="6061" h="4371" extrusionOk="0">
                <a:moveTo>
                  <a:pt x="2464" y="1"/>
                </a:moveTo>
                <a:cubicBezTo>
                  <a:pt x="1878" y="1"/>
                  <a:pt x="1376" y="55"/>
                  <a:pt x="953" y="168"/>
                </a:cubicBezTo>
                <a:cubicBezTo>
                  <a:pt x="489" y="287"/>
                  <a:pt x="310" y="811"/>
                  <a:pt x="239" y="1216"/>
                </a:cubicBezTo>
                <a:cubicBezTo>
                  <a:pt x="1" y="2454"/>
                  <a:pt x="751" y="3359"/>
                  <a:pt x="2156" y="3585"/>
                </a:cubicBezTo>
                <a:cubicBezTo>
                  <a:pt x="3168" y="3728"/>
                  <a:pt x="4037" y="3859"/>
                  <a:pt x="5525" y="4371"/>
                </a:cubicBezTo>
                <a:cubicBezTo>
                  <a:pt x="5418" y="3466"/>
                  <a:pt x="5585" y="2537"/>
                  <a:pt x="5763" y="1680"/>
                </a:cubicBezTo>
                <a:cubicBezTo>
                  <a:pt x="5847" y="1263"/>
                  <a:pt x="5942" y="846"/>
                  <a:pt x="6061" y="430"/>
                </a:cubicBezTo>
                <a:cubicBezTo>
                  <a:pt x="4617" y="148"/>
                  <a:pt x="3427" y="1"/>
                  <a:pt x="24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29"/>
          <p:cNvSpPr/>
          <p:nvPr/>
        </p:nvSpPr>
        <p:spPr>
          <a:xfrm>
            <a:off x="7558199" y="3746168"/>
            <a:ext cx="89182" cy="27834"/>
          </a:xfrm>
          <a:custGeom>
            <a:avLst/>
            <a:gdLst/>
            <a:ahLst/>
            <a:cxnLst/>
            <a:rect l="l" t="t" r="r" b="b"/>
            <a:pathLst>
              <a:path w="1727" h="539" extrusionOk="0">
                <a:moveTo>
                  <a:pt x="24" y="1"/>
                </a:moveTo>
                <a:cubicBezTo>
                  <a:pt x="1" y="1"/>
                  <a:pt x="1" y="48"/>
                  <a:pt x="24" y="48"/>
                </a:cubicBezTo>
                <a:cubicBezTo>
                  <a:pt x="346" y="120"/>
                  <a:pt x="655" y="203"/>
                  <a:pt x="977" y="298"/>
                </a:cubicBezTo>
                <a:cubicBezTo>
                  <a:pt x="882" y="298"/>
                  <a:pt x="786" y="310"/>
                  <a:pt x="679" y="322"/>
                </a:cubicBezTo>
                <a:cubicBezTo>
                  <a:pt x="524" y="358"/>
                  <a:pt x="346" y="406"/>
                  <a:pt x="179" y="477"/>
                </a:cubicBezTo>
                <a:cubicBezTo>
                  <a:pt x="147" y="488"/>
                  <a:pt x="163" y="538"/>
                  <a:pt x="194" y="538"/>
                </a:cubicBezTo>
                <a:cubicBezTo>
                  <a:pt x="197" y="538"/>
                  <a:pt x="200" y="538"/>
                  <a:pt x="203" y="536"/>
                </a:cubicBezTo>
                <a:cubicBezTo>
                  <a:pt x="370" y="489"/>
                  <a:pt x="536" y="441"/>
                  <a:pt x="703" y="417"/>
                </a:cubicBezTo>
                <a:cubicBezTo>
                  <a:pt x="858" y="382"/>
                  <a:pt x="1025" y="370"/>
                  <a:pt x="1203" y="370"/>
                </a:cubicBezTo>
                <a:cubicBezTo>
                  <a:pt x="1370" y="417"/>
                  <a:pt x="1513" y="465"/>
                  <a:pt x="1679" y="513"/>
                </a:cubicBezTo>
                <a:cubicBezTo>
                  <a:pt x="1715" y="501"/>
                  <a:pt x="1727" y="441"/>
                  <a:pt x="1679" y="429"/>
                </a:cubicBezTo>
                <a:cubicBezTo>
                  <a:pt x="1156" y="227"/>
                  <a:pt x="596" y="60"/>
                  <a:pt x="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9"/>
          <p:cNvSpPr/>
          <p:nvPr/>
        </p:nvSpPr>
        <p:spPr>
          <a:xfrm>
            <a:off x="7711931" y="3591868"/>
            <a:ext cx="60884" cy="205992"/>
          </a:xfrm>
          <a:custGeom>
            <a:avLst/>
            <a:gdLst/>
            <a:ahLst/>
            <a:cxnLst/>
            <a:rect l="l" t="t" r="r" b="b"/>
            <a:pathLst>
              <a:path w="1179" h="3989" extrusionOk="0">
                <a:moveTo>
                  <a:pt x="869" y="0"/>
                </a:moveTo>
                <a:cubicBezTo>
                  <a:pt x="643" y="536"/>
                  <a:pt x="465" y="1084"/>
                  <a:pt x="322" y="1631"/>
                </a:cubicBezTo>
                <a:cubicBezTo>
                  <a:pt x="226" y="2060"/>
                  <a:pt x="143" y="2501"/>
                  <a:pt x="84" y="2941"/>
                </a:cubicBezTo>
                <a:lnTo>
                  <a:pt x="0" y="3786"/>
                </a:lnTo>
                <a:cubicBezTo>
                  <a:pt x="191" y="3846"/>
                  <a:pt x="405" y="3905"/>
                  <a:pt x="631" y="3989"/>
                </a:cubicBezTo>
                <a:cubicBezTo>
                  <a:pt x="524" y="3096"/>
                  <a:pt x="691" y="2167"/>
                  <a:pt x="881" y="1310"/>
                </a:cubicBezTo>
                <a:cubicBezTo>
                  <a:pt x="965" y="893"/>
                  <a:pt x="1060" y="476"/>
                  <a:pt x="1179" y="60"/>
                </a:cubicBezTo>
                <a:cubicBezTo>
                  <a:pt x="1072" y="36"/>
                  <a:pt x="965" y="12"/>
                  <a:pt x="8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9"/>
          <p:cNvSpPr/>
          <p:nvPr/>
        </p:nvSpPr>
        <p:spPr>
          <a:xfrm>
            <a:off x="7967084" y="3895563"/>
            <a:ext cx="213376" cy="271833"/>
          </a:xfrm>
          <a:custGeom>
            <a:avLst/>
            <a:gdLst/>
            <a:ahLst/>
            <a:cxnLst/>
            <a:rect l="l" t="t" r="r" b="b"/>
            <a:pathLst>
              <a:path w="4132" h="5264" extrusionOk="0">
                <a:moveTo>
                  <a:pt x="1870" y="1"/>
                </a:moveTo>
                <a:lnTo>
                  <a:pt x="0" y="1442"/>
                </a:lnTo>
                <a:cubicBezTo>
                  <a:pt x="715" y="2668"/>
                  <a:pt x="203" y="4061"/>
                  <a:pt x="1060" y="4394"/>
                </a:cubicBezTo>
                <a:cubicBezTo>
                  <a:pt x="1248" y="4130"/>
                  <a:pt x="1342" y="4040"/>
                  <a:pt x="1410" y="4040"/>
                </a:cubicBezTo>
                <a:cubicBezTo>
                  <a:pt x="1458" y="4040"/>
                  <a:pt x="1492" y="4085"/>
                  <a:pt x="1536" y="4144"/>
                </a:cubicBezTo>
                <a:cubicBezTo>
                  <a:pt x="1606" y="4274"/>
                  <a:pt x="2198" y="5263"/>
                  <a:pt x="2767" y="5263"/>
                </a:cubicBezTo>
                <a:cubicBezTo>
                  <a:pt x="2875" y="5263"/>
                  <a:pt x="2982" y="5228"/>
                  <a:pt x="3084" y="5144"/>
                </a:cubicBezTo>
                <a:cubicBezTo>
                  <a:pt x="3155" y="5085"/>
                  <a:pt x="3227" y="5013"/>
                  <a:pt x="3298" y="4918"/>
                </a:cubicBezTo>
                <a:cubicBezTo>
                  <a:pt x="3370" y="4811"/>
                  <a:pt x="3417" y="4716"/>
                  <a:pt x="3453" y="4573"/>
                </a:cubicBezTo>
                <a:cubicBezTo>
                  <a:pt x="3501" y="4394"/>
                  <a:pt x="3525" y="4216"/>
                  <a:pt x="3644" y="4073"/>
                </a:cubicBezTo>
                <a:cubicBezTo>
                  <a:pt x="3751" y="3942"/>
                  <a:pt x="3858" y="3859"/>
                  <a:pt x="3858" y="3704"/>
                </a:cubicBezTo>
                <a:cubicBezTo>
                  <a:pt x="3858" y="3561"/>
                  <a:pt x="3846" y="3418"/>
                  <a:pt x="3894" y="3287"/>
                </a:cubicBezTo>
                <a:cubicBezTo>
                  <a:pt x="3977" y="3108"/>
                  <a:pt x="4096" y="3013"/>
                  <a:pt x="4120" y="2823"/>
                </a:cubicBezTo>
                <a:cubicBezTo>
                  <a:pt x="4120" y="2787"/>
                  <a:pt x="4120" y="2763"/>
                  <a:pt x="4132" y="2727"/>
                </a:cubicBezTo>
                <a:cubicBezTo>
                  <a:pt x="4132" y="2727"/>
                  <a:pt x="4132" y="2716"/>
                  <a:pt x="4120" y="2716"/>
                </a:cubicBezTo>
                <a:cubicBezTo>
                  <a:pt x="4096" y="2668"/>
                  <a:pt x="4084" y="2620"/>
                  <a:pt x="4048" y="2596"/>
                </a:cubicBezTo>
                <a:cubicBezTo>
                  <a:pt x="3810" y="2227"/>
                  <a:pt x="3417" y="1954"/>
                  <a:pt x="3108" y="1632"/>
                </a:cubicBezTo>
                <a:cubicBezTo>
                  <a:pt x="2632" y="1132"/>
                  <a:pt x="2251" y="572"/>
                  <a:pt x="187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9"/>
          <p:cNvSpPr/>
          <p:nvPr/>
        </p:nvSpPr>
        <p:spPr>
          <a:xfrm>
            <a:off x="7284611" y="3518694"/>
            <a:ext cx="174027" cy="124659"/>
          </a:xfrm>
          <a:custGeom>
            <a:avLst/>
            <a:gdLst/>
            <a:ahLst/>
            <a:cxnLst/>
            <a:rect l="l" t="t" r="r" b="b"/>
            <a:pathLst>
              <a:path w="3370" h="2414" extrusionOk="0">
                <a:moveTo>
                  <a:pt x="2917" y="0"/>
                </a:moveTo>
                <a:lnTo>
                  <a:pt x="0" y="703"/>
                </a:lnTo>
                <a:lnTo>
                  <a:pt x="358" y="2155"/>
                </a:lnTo>
                <a:cubicBezTo>
                  <a:pt x="358" y="2155"/>
                  <a:pt x="505" y="2413"/>
                  <a:pt x="1103" y="2413"/>
                </a:cubicBezTo>
                <a:cubicBezTo>
                  <a:pt x="1339" y="2413"/>
                  <a:pt x="1643" y="2373"/>
                  <a:pt x="2036" y="2263"/>
                </a:cubicBezTo>
                <a:cubicBezTo>
                  <a:pt x="3370" y="1870"/>
                  <a:pt x="3227" y="1155"/>
                  <a:pt x="3227" y="1155"/>
                </a:cubicBezTo>
                <a:lnTo>
                  <a:pt x="2917" y="0"/>
                </a:ln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29"/>
          <p:cNvSpPr/>
          <p:nvPr/>
        </p:nvSpPr>
        <p:spPr>
          <a:xfrm>
            <a:off x="7290774" y="3509400"/>
            <a:ext cx="147573" cy="104375"/>
          </a:xfrm>
          <a:custGeom>
            <a:avLst/>
            <a:gdLst/>
            <a:ahLst/>
            <a:cxnLst/>
            <a:rect l="l" t="t" r="r" b="b"/>
            <a:pathLst>
              <a:path w="3644" h="2021" extrusionOk="0">
                <a:moveTo>
                  <a:pt x="2997" y="1"/>
                </a:moveTo>
                <a:cubicBezTo>
                  <a:pt x="2856" y="1"/>
                  <a:pt x="2712" y="11"/>
                  <a:pt x="2572" y="26"/>
                </a:cubicBezTo>
                <a:cubicBezTo>
                  <a:pt x="1870" y="133"/>
                  <a:pt x="1203" y="371"/>
                  <a:pt x="548" y="621"/>
                </a:cubicBezTo>
                <a:cubicBezTo>
                  <a:pt x="382" y="680"/>
                  <a:pt x="227" y="764"/>
                  <a:pt x="132" y="907"/>
                </a:cubicBezTo>
                <a:cubicBezTo>
                  <a:pt x="24" y="1085"/>
                  <a:pt x="1" y="1454"/>
                  <a:pt x="108" y="1621"/>
                </a:cubicBezTo>
                <a:cubicBezTo>
                  <a:pt x="251" y="1871"/>
                  <a:pt x="620" y="1978"/>
                  <a:pt x="870" y="2014"/>
                </a:cubicBezTo>
                <a:cubicBezTo>
                  <a:pt x="926" y="2018"/>
                  <a:pt x="982" y="2020"/>
                  <a:pt x="1038" y="2020"/>
                </a:cubicBezTo>
                <a:cubicBezTo>
                  <a:pt x="1304" y="2020"/>
                  <a:pt x="1571" y="1976"/>
                  <a:pt x="1846" y="1907"/>
                </a:cubicBezTo>
                <a:cubicBezTo>
                  <a:pt x="2227" y="1800"/>
                  <a:pt x="2620" y="1669"/>
                  <a:pt x="2941" y="1431"/>
                </a:cubicBezTo>
                <a:cubicBezTo>
                  <a:pt x="3275" y="1204"/>
                  <a:pt x="3537" y="883"/>
                  <a:pt x="3608" y="526"/>
                </a:cubicBezTo>
                <a:cubicBezTo>
                  <a:pt x="3644" y="407"/>
                  <a:pt x="3644" y="264"/>
                  <a:pt x="3572" y="168"/>
                </a:cubicBezTo>
                <a:cubicBezTo>
                  <a:pt x="3489" y="73"/>
                  <a:pt x="3370" y="49"/>
                  <a:pt x="3251" y="14"/>
                </a:cubicBezTo>
                <a:cubicBezTo>
                  <a:pt x="3169" y="5"/>
                  <a:pt x="3084" y="1"/>
                  <a:pt x="299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29"/>
          <p:cNvSpPr/>
          <p:nvPr/>
        </p:nvSpPr>
        <p:spPr>
          <a:xfrm>
            <a:off x="7039889" y="2944510"/>
            <a:ext cx="580485" cy="637289"/>
          </a:xfrm>
          <a:custGeom>
            <a:avLst/>
            <a:gdLst/>
            <a:ahLst/>
            <a:cxnLst/>
            <a:rect l="l" t="t" r="r" b="b"/>
            <a:pathLst>
              <a:path w="11241" h="12341" extrusionOk="0">
                <a:moveTo>
                  <a:pt x="5244" y="1"/>
                </a:moveTo>
                <a:cubicBezTo>
                  <a:pt x="2247" y="1"/>
                  <a:pt x="522" y="2213"/>
                  <a:pt x="144" y="5904"/>
                </a:cubicBezTo>
                <a:cubicBezTo>
                  <a:pt x="84" y="6524"/>
                  <a:pt x="24" y="7095"/>
                  <a:pt x="24" y="7667"/>
                </a:cubicBezTo>
                <a:cubicBezTo>
                  <a:pt x="1" y="8845"/>
                  <a:pt x="322" y="10119"/>
                  <a:pt x="977" y="10929"/>
                </a:cubicBezTo>
                <a:cubicBezTo>
                  <a:pt x="1048" y="11012"/>
                  <a:pt x="1132" y="11119"/>
                  <a:pt x="1227" y="11191"/>
                </a:cubicBezTo>
                <a:cubicBezTo>
                  <a:pt x="1834" y="11739"/>
                  <a:pt x="2703" y="12155"/>
                  <a:pt x="4382" y="12310"/>
                </a:cubicBezTo>
                <a:cubicBezTo>
                  <a:pt x="4525" y="12322"/>
                  <a:pt x="4692" y="12322"/>
                  <a:pt x="4858" y="12334"/>
                </a:cubicBezTo>
                <a:cubicBezTo>
                  <a:pt x="4952" y="12338"/>
                  <a:pt x="5044" y="12341"/>
                  <a:pt x="5137" y="12341"/>
                </a:cubicBezTo>
                <a:cubicBezTo>
                  <a:pt x="7240" y="12341"/>
                  <a:pt x="9119" y="11185"/>
                  <a:pt x="10169" y="9417"/>
                </a:cubicBezTo>
                <a:cubicBezTo>
                  <a:pt x="10681" y="8571"/>
                  <a:pt x="10990" y="7595"/>
                  <a:pt x="11050" y="6524"/>
                </a:cubicBezTo>
                <a:cubicBezTo>
                  <a:pt x="11240" y="3106"/>
                  <a:pt x="8799" y="189"/>
                  <a:pt x="5597" y="11"/>
                </a:cubicBezTo>
                <a:cubicBezTo>
                  <a:pt x="5477" y="4"/>
                  <a:pt x="5359" y="1"/>
                  <a:pt x="5244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29"/>
          <p:cNvSpPr/>
          <p:nvPr/>
        </p:nvSpPr>
        <p:spPr>
          <a:xfrm>
            <a:off x="7041128" y="2884091"/>
            <a:ext cx="686812" cy="469976"/>
          </a:xfrm>
          <a:custGeom>
            <a:avLst/>
            <a:gdLst/>
            <a:ahLst/>
            <a:cxnLst/>
            <a:rect l="l" t="t" r="r" b="b"/>
            <a:pathLst>
              <a:path w="13300" h="9101" extrusionOk="0">
                <a:moveTo>
                  <a:pt x="7126" y="0"/>
                </a:moveTo>
                <a:cubicBezTo>
                  <a:pt x="6227" y="0"/>
                  <a:pt x="5330" y="184"/>
                  <a:pt x="4465" y="443"/>
                </a:cubicBezTo>
                <a:cubicBezTo>
                  <a:pt x="4358" y="467"/>
                  <a:pt x="4239" y="514"/>
                  <a:pt x="4120" y="538"/>
                </a:cubicBezTo>
                <a:cubicBezTo>
                  <a:pt x="3120" y="836"/>
                  <a:pt x="2096" y="1193"/>
                  <a:pt x="1334" y="1931"/>
                </a:cubicBezTo>
                <a:cubicBezTo>
                  <a:pt x="405" y="2824"/>
                  <a:pt x="0" y="4229"/>
                  <a:pt x="310" y="5503"/>
                </a:cubicBezTo>
                <a:cubicBezTo>
                  <a:pt x="316" y="5521"/>
                  <a:pt x="334" y="5530"/>
                  <a:pt x="353" y="5530"/>
                </a:cubicBezTo>
                <a:cubicBezTo>
                  <a:pt x="373" y="5530"/>
                  <a:pt x="393" y="5521"/>
                  <a:pt x="405" y="5503"/>
                </a:cubicBezTo>
                <a:cubicBezTo>
                  <a:pt x="620" y="4491"/>
                  <a:pt x="1001" y="3491"/>
                  <a:pt x="1679" y="2717"/>
                </a:cubicBezTo>
                <a:cubicBezTo>
                  <a:pt x="2275" y="2026"/>
                  <a:pt x="3179" y="1490"/>
                  <a:pt x="4108" y="1490"/>
                </a:cubicBezTo>
                <a:cubicBezTo>
                  <a:pt x="4114" y="1490"/>
                  <a:pt x="4120" y="1490"/>
                  <a:pt x="4125" y="1490"/>
                </a:cubicBezTo>
                <a:cubicBezTo>
                  <a:pt x="4858" y="1490"/>
                  <a:pt x="5623" y="2233"/>
                  <a:pt x="6001" y="2800"/>
                </a:cubicBezTo>
                <a:cubicBezTo>
                  <a:pt x="6370" y="3372"/>
                  <a:pt x="6573" y="4026"/>
                  <a:pt x="6870" y="4634"/>
                </a:cubicBezTo>
                <a:cubicBezTo>
                  <a:pt x="7156" y="5241"/>
                  <a:pt x="7549" y="5860"/>
                  <a:pt x="8144" y="6181"/>
                </a:cubicBezTo>
                <a:cubicBezTo>
                  <a:pt x="8394" y="6312"/>
                  <a:pt x="8656" y="6408"/>
                  <a:pt x="8894" y="6539"/>
                </a:cubicBezTo>
                <a:cubicBezTo>
                  <a:pt x="9133" y="6682"/>
                  <a:pt x="9359" y="6884"/>
                  <a:pt x="9430" y="7146"/>
                </a:cubicBezTo>
                <a:cubicBezTo>
                  <a:pt x="9525" y="7527"/>
                  <a:pt x="9323" y="7896"/>
                  <a:pt x="9180" y="8241"/>
                </a:cubicBezTo>
                <a:cubicBezTo>
                  <a:pt x="9085" y="8432"/>
                  <a:pt x="9025" y="8670"/>
                  <a:pt x="9049" y="8884"/>
                </a:cubicBezTo>
                <a:cubicBezTo>
                  <a:pt x="9057" y="9015"/>
                  <a:pt x="9178" y="9101"/>
                  <a:pt x="9299" y="9101"/>
                </a:cubicBezTo>
                <a:cubicBezTo>
                  <a:pt x="9365" y="9101"/>
                  <a:pt x="9431" y="9074"/>
                  <a:pt x="9478" y="9015"/>
                </a:cubicBezTo>
                <a:cubicBezTo>
                  <a:pt x="9883" y="8551"/>
                  <a:pt x="10323" y="8122"/>
                  <a:pt x="10907" y="7944"/>
                </a:cubicBezTo>
                <a:cubicBezTo>
                  <a:pt x="11288" y="7825"/>
                  <a:pt x="11728" y="7825"/>
                  <a:pt x="12061" y="7598"/>
                </a:cubicBezTo>
                <a:cubicBezTo>
                  <a:pt x="12419" y="7348"/>
                  <a:pt x="12585" y="6920"/>
                  <a:pt x="12716" y="6503"/>
                </a:cubicBezTo>
                <a:cubicBezTo>
                  <a:pt x="13038" y="5527"/>
                  <a:pt x="13300" y="4455"/>
                  <a:pt x="13002" y="3491"/>
                </a:cubicBezTo>
                <a:cubicBezTo>
                  <a:pt x="12847" y="3062"/>
                  <a:pt x="12585" y="2669"/>
                  <a:pt x="12264" y="2348"/>
                </a:cubicBezTo>
                <a:cubicBezTo>
                  <a:pt x="11895" y="1955"/>
                  <a:pt x="11454" y="1645"/>
                  <a:pt x="11014" y="1359"/>
                </a:cubicBezTo>
                <a:cubicBezTo>
                  <a:pt x="10918" y="1300"/>
                  <a:pt x="10847" y="1240"/>
                  <a:pt x="10764" y="1193"/>
                </a:cubicBezTo>
                <a:cubicBezTo>
                  <a:pt x="9835" y="633"/>
                  <a:pt x="8823" y="169"/>
                  <a:pt x="7751" y="38"/>
                </a:cubicBezTo>
                <a:cubicBezTo>
                  <a:pt x="7585" y="26"/>
                  <a:pt x="7442" y="2"/>
                  <a:pt x="7287" y="2"/>
                </a:cubicBezTo>
                <a:cubicBezTo>
                  <a:pt x="7233" y="1"/>
                  <a:pt x="7179" y="0"/>
                  <a:pt x="71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29"/>
          <p:cNvSpPr/>
          <p:nvPr/>
        </p:nvSpPr>
        <p:spPr>
          <a:xfrm>
            <a:off x="7270462" y="2884556"/>
            <a:ext cx="402172" cy="163286"/>
          </a:xfrm>
          <a:custGeom>
            <a:avLst/>
            <a:gdLst/>
            <a:ahLst/>
            <a:cxnLst/>
            <a:rect l="l" t="t" r="r" b="b"/>
            <a:pathLst>
              <a:path w="7788" h="3162" extrusionOk="0">
                <a:moveTo>
                  <a:pt x="2615" y="1"/>
                </a:moveTo>
                <a:cubicBezTo>
                  <a:pt x="1739" y="1"/>
                  <a:pt x="867" y="182"/>
                  <a:pt x="24" y="434"/>
                </a:cubicBezTo>
                <a:cubicBezTo>
                  <a:pt x="0" y="434"/>
                  <a:pt x="0" y="446"/>
                  <a:pt x="0" y="446"/>
                </a:cubicBezTo>
                <a:cubicBezTo>
                  <a:pt x="38" y="448"/>
                  <a:pt x="75" y="449"/>
                  <a:pt x="112" y="449"/>
                </a:cubicBezTo>
                <a:cubicBezTo>
                  <a:pt x="606" y="449"/>
                  <a:pt x="1077" y="261"/>
                  <a:pt x="1569" y="261"/>
                </a:cubicBezTo>
                <a:cubicBezTo>
                  <a:pt x="1617" y="261"/>
                  <a:pt x="1666" y="263"/>
                  <a:pt x="1715" y="267"/>
                </a:cubicBezTo>
                <a:cubicBezTo>
                  <a:pt x="1941" y="303"/>
                  <a:pt x="2179" y="374"/>
                  <a:pt x="2310" y="553"/>
                </a:cubicBezTo>
                <a:cubicBezTo>
                  <a:pt x="2477" y="791"/>
                  <a:pt x="2429" y="1100"/>
                  <a:pt x="2406" y="1386"/>
                </a:cubicBezTo>
                <a:cubicBezTo>
                  <a:pt x="2382" y="1672"/>
                  <a:pt x="2429" y="2005"/>
                  <a:pt x="2703" y="2124"/>
                </a:cubicBezTo>
                <a:cubicBezTo>
                  <a:pt x="2757" y="2148"/>
                  <a:pt x="2811" y="2159"/>
                  <a:pt x="2866" y="2159"/>
                </a:cubicBezTo>
                <a:cubicBezTo>
                  <a:pt x="3057" y="2159"/>
                  <a:pt x="3254" y="2036"/>
                  <a:pt x="3429" y="1934"/>
                </a:cubicBezTo>
                <a:cubicBezTo>
                  <a:pt x="3576" y="1849"/>
                  <a:pt x="3753" y="1769"/>
                  <a:pt x="3915" y="1769"/>
                </a:cubicBezTo>
                <a:cubicBezTo>
                  <a:pt x="4002" y="1769"/>
                  <a:pt x="4085" y="1792"/>
                  <a:pt x="4156" y="1851"/>
                </a:cubicBezTo>
                <a:cubicBezTo>
                  <a:pt x="4251" y="1910"/>
                  <a:pt x="4287" y="2005"/>
                  <a:pt x="4334" y="2112"/>
                </a:cubicBezTo>
                <a:cubicBezTo>
                  <a:pt x="4406" y="2279"/>
                  <a:pt x="4489" y="2422"/>
                  <a:pt x="4561" y="2589"/>
                </a:cubicBezTo>
                <a:cubicBezTo>
                  <a:pt x="4680" y="2839"/>
                  <a:pt x="4846" y="3124"/>
                  <a:pt x="5108" y="3160"/>
                </a:cubicBezTo>
                <a:cubicBezTo>
                  <a:pt x="5117" y="3161"/>
                  <a:pt x="5125" y="3161"/>
                  <a:pt x="5133" y="3161"/>
                </a:cubicBezTo>
                <a:cubicBezTo>
                  <a:pt x="5303" y="3161"/>
                  <a:pt x="5471" y="3047"/>
                  <a:pt x="5585" y="2922"/>
                </a:cubicBezTo>
                <a:cubicBezTo>
                  <a:pt x="5704" y="2767"/>
                  <a:pt x="5799" y="2601"/>
                  <a:pt x="5918" y="2470"/>
                </a:cubicBezTo>
                <a:cubicBezTo>
                  <a:pt x="5954" y="2422"/>
                  <a:pt x="6001" y="2362"/>
                  <a:pt x="6061" y="2351"/>
                </a:cubicBezTo>
                <a:cubicBezTo>
                  <a:pt x="6081" y="2344"/>
                  <a:pt x="6103" y="2341"/>
                  <a:pt x="6125" y="2341"/>
                </a:cubicBezTo>
                <a:cubicBezTo>
                  <a:pt x="6184" y="2341"/>
                  <a:pt x="6247" y="2361"/>
                  <a:pt x="6299" y="2386"/>
                </a:cubicBezTo>
                <a:cubicBezTo>
                  <a:pt x="6537" y="2482"/>
                  <a:pt x="6728" y="2636"/>
                  <a:pt x="6966" y="2743"/>
                </a:cubicBezTo>
                <a:cubicBezTo>
                  <a:pt x="7063" y="2779"/>
                  <a:pt x="7173" y="2802"/>
                  <a:pt x="7282" y="2802"/>
                </a:cubicBezTo>
                <a:cubicBezTo>
                  <a:pt x="7426" y="2802"/>
                  <a:pt x="7566" y="2762"/>
                  <a:pt x="7668" y="2660"/>
                </a:cubicBezTo>
                <a:cubicBezTo>
                  <a:pt x="7740" y="2565"/>
                  <a:pt x="7787" y="2458"/>
                  <a:pt x="7787" y="2327"/>
                </a:cubicBezTo>
                <a:cubicBezTo>
                  <a:pt x="7430" y="1946"/>
                  <a:pt x="6989" y="1636"/>
                  <a:pt x="6549" y="1374"/>
                </a:cubicBezTo>
                <a:cubicBezTo>
                  <a:pt x="6466" y="1315"/>
                  <a:pt x="6394" y="1255"/>
                  <a:pt x="6299" y="1208"/>
                </a:cubicBezTo>
                <a:cubicBezTo>
                  <a:pt x="6096" y="1231"/>
                  <a:pt x="5882" y="1267"/>
                  <a:pt x="5680" y="1267"/>
                </a:cubicBezTo>
                <a:cubicBezTo>
                  <a:pt x="5561" y="1267"/>
                  <a:pt x="5442" y="1267"/>
                  <a:pt x="5334" y="1220"/>
                </a:cubicBezTo>
                <a:cubicBezTo>
                  <a:pt x="5204" y="1148"/>
                  <a:pt x="5096" y="1029"/>
                  <a:pt x="4989" y="922"/>
                </a:cubicBezTo>
                <a:cubicBezTo>
                  <a:pt x="4746" y="679"/>
                  <a:pt x="4390" y="538"/>
                  <a:pt x="4036" y="538"/>
                </a:cubicBezTo>
                <a:cubicBezTo>
                  <a:pt x="4008" y="538"/>
                  <a:pt x="3981" y="539"/>
                  <a:pt x="3953" y="541"/>
                </a:cubicBezTo>
                <a:cubicBezTo>
                  <a:pt x="3801" y="547"/>
                  <a:pt x="3642" y="574"/>
                  <a:pt x="3492" y="574"/>
                </a:cubicBezTo>
                <a:cubicBezTo>
                  <a:pt x="3361" y="574"/>
                  <a:pt x="3237" y="554"/>
                  <a:pt x="3132" y="481"/>
                </a:cubicBezTo>
                <a:cubicBezTo>
                  <a:pt x="3001" y="374"/>
                  <a:pt x="2918" y="184"/>
                  <a:pt x="2846" y="5"/>
                </a:cubicBezTo>
                <a:cubicBezTo>
                  <a:pt x="2769" y="2"/>
                  <a:pt x="2692" y="1"/>
                  <a:pt x="26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9"/>
          <p:cNvSpPr/>
          <p:nvPr/>
        </p:nvSpPr>
        <p:spPr>
          <a:xfrm>
            <a:off x="7553294" y="3259152"/>
            <a:ext cx="167882" cy="174233"/>
          </a:xfrm>
          <a:custGeom>
            <a:avLst/>
            <a:gdLst/>
            <a:ahLst/>
            <a:cxnLst/>
            <a:rect l="l" t="t" r="r" b="b"/>
            <a:pathLst>
              <a:path w="3251" h="3374" extrusionOk="0">
                <a:moveTo>
                  <a:pt x="2023" y="1"/>
                </a:moveTo>
                <a:cubicBezTo>
                  <a:pt x="1554" y="1"/>
                  <a:pt x="1054" y="193"/>
                  <a:pt x="750" y="431"/>
                </a:cubicBezTo>
                <a:cubicBezTo>
                  <a:pt x="227" y="800"/>
                  <a:pt x="60" y="1562"/>
                  <a:pt x="24" y="2193"/>
                </a:cubicBezTo>
                <a:cubicBezTo>
                  <a:pt x="0" y="2478"/>
                  <a:pt x="36" y="2812"/>
                  <a:pt x="238" y="3050"/>
                </a:cubicBezTo>
                <a:cubicBezTo>
                  <a:pt x="453" y="3287"/>
                  <a:pt x="744" y="3373"/>
                  <a:pt x="1043" y="3373"/>
                </a:cubicBezTo>
                <a:cubicBezTo>
                  <a:pt x="1391" y="3373"/>
                  <a:pt x="1750" y="3256"/>
                  <a:pt x="2013" y="3121"/>
                </a:cubicBezTo>
                <a:cubicBezTo>
                  <a:pt x="2596" y="2824"/>
                  <a:pt x="3025" y="2288"/>
                  <a:pt x="3179" y="1633"/>
                </a:cubicBezTo>
                <a:cubicBezTo>
                  <a:pt x="3251" y="1324"/>
                  <a:pt x="3251" y="990"/>
                  <a:pt x="3132" y="693"/>
                </a:cubicBezTo>
                <a:cubicBezTo>
                  <a:pt x="3013" y="407"/>
                  <a:pt x="2834" y="228"/>
                  <a:pt x="2620" y="133"/>
                </a:cubicBezTo>
                <a:cubicBezTo>
                  <a:pt x="2441" y="40"/>
                  <a:pt x="2235" y="1"/>
                  <a:pt x="2023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9"/>
          <p:cNvSpPr/>
          <p:nvPr/>
        </p:nvSpPr>
        <p:spPr>
          <a:xfrm>
            <a:off x="7589028" y="3397444"/>
            <a:ext cx="24374" cy="21999"/>
          </a:xfrm>
          <a:custGeom>
            <a:avLst/>
            <a:gdLst/>
            <a:ahLst/>
            <a:cxnLst/>
            <a:rect l="l" t="t" r="r" b="b"/>
            <a:pathLst>
              <a:path w="472" h="426" extrusionOk="0">
                <a:moveTo>
                  <a:pt x="248" y="0"/>
                </a:moveTo>
                <a:cubicBezTo>
                  <a:pt x="110" y="0"/>
                  <a:pt x="1" y="122"/>
                  <a:pt x="23" y="265"/>
                </a:cubicBezTo>
                <a:cubicBezTo>
                  <a:pt x="47" y="348"/>
                  <a:pt x="118" y="408"/>
                  <a:pt x="189" y="420"/>
                </a:cubicBezTo>
                <a:cubicBezTo>
                  <a:pt x="207" y="424"/>
                  <a:pt x="224" y="426"/>
                  <a:pt x="241" y="426"/>
                </a:cubicBezTo>
                <a:cubicBezTo>
                  <a:pt x="372" y="426"/>
                  <a:pt x="471" y="307"/>
                  <a:pt x="439" y="170"/>
                </a:cubicBezTo>
                <a:cubicBezTo>
                  <a:pt x="428" y="86"/>
                  <a:pt x="356" y="27"/>
                  <a:pt x="285" y="3"/>
                </a:cubicBezTo>
                <a:cubicBezTo>
                  <a:pt x="272" y="1"/>
                  <a:pt x="260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9"/>
          <p:cNvSpPr/>
          <p:nvPr/>
        </p:nvSpPr>
        <p:spPr>
          <a:xfrm>
            <a:off x="7598530" y="3302788"/>
            <a:ext cx="104210" cy="61038"/>
          </a:xfrm>
          <a:custGeom>
            <a:avLst/>
            <a:gdLst/>
            <a:ahLst/>
            <a:cxnLst/>
            <a:rect l="l" t="t" r="r" b="b"/>
            <a:pathLst>
              <a:path w="2018" h="1182" extrusionOk="0">
                <a:moveTo>
                  <a:pt x="1347" y="0"/>
                </a:moveTo>
                <a:cubicBezTo>
                  <a:pt x="1182" y="0"/>
                  <a:pt x="1017" y="46"/>
                  <a:pt x="875" y="121"/>
                </a:cubicBezTo>
                <a:cubicBezTo>
                  <a:pt x="660" y="205"/>
                  <a:pt x="482" y="359"/>
                  <a:pt x="339" y="514"/>
                </a:cubicBezTo>
                <a:cubicBezTo>
                  <a:pt x="184" y="681"/>
                  <a:pt x="101" y="871"/>
                  <a:pt x="17" y="1086"/>
                </a:cubicBezTo>
                <a:cubicBezTo>
                  <a:pt x="0" y="1137"/>
                  <a:pt x="56" y="1182"/>
                  <a:pt x="107" y="1182"/>
                </a:cubicBezTo>
                <a:cubicBezTo>
                  <a:pt x="127" y="1182"/>
                  <a:pt x="147" y="1174"/>
                  <a:pt x="160" y="1157"/>
                </a:cubicBezTo>
                <a:cubicBezTo>
                  <a:pt x="291" y="848"/>
                  <a:pt x="577" y="550"/>
                  <a:pt x="886" y="383"/>
                </a:cubicBezTo>
                <a:cubicBezTo>
                  <a:pt x="958" y="336"/>
                  <a:pt x="1053" y="300"/>
                  <a:pt x="1137" y="276"/>
                </a:cubicBezTo>
                <a:cubicBezTo>
                  <a:pt x="1208" y="395"/>
                  <a:pt x="1244" y="538"/>
                  <a:pt x="1232" y="669"/>
                </a:cubicBezTo>
                <a:cubicBezTo>
                  <a:pt x="1232" y="740"/>
                  <a:pt x="1196" y="800"/>
                  <a:pt x="1172" y="871"/>
                </a:cubicBezTo>
                <a:lnTo>
                  <a:pt x="1125" y="967"/>
                </a:lnTo>
                <a:lnTo>
                  <a:pt x="1077" y="1014"/>
                </a:lnTo>
                <a:cubicBezTo>
                  <a:pt x="1065" y="1038"/>
                  <a:pt x="1053" y="1050"/>
                  <a:pt x="1053" y="1086"/>
                </a:cubicBezTo>
                <a:cubicBezTo>
                  <a:pt x="1033" y="1126"/>
                  <a:pt x="1072" y="1175"/>
                  <a:pt x="1114" y="1175"/>
                </a:cubicBezTo>
                <a:cubicBezTo>
                  <a:pt x="1121" y="1175"/>
                  <a:pt x="1129" y="1173"/>
                  <a:pt x="1137" y="1169"/>
                </a:cubicBezTo>
                <a:cubicBezTo>
                  <a:pt x="1172" y="1157"/>
                  <a:pt x="1196" y="1157"/>
                  <a:pt x="1232" y="1133"/>
                </a:cubicBezTo>
                <a:lnTo>
                  <a:pt x="1267" y="1086"/>
                </a:lnTo>
                <a:cubicBezTo>
                  <a:pt x="1315" y="1038"/>
                  <a:pt x="1351" y="991"/>
                  <a:pt x="1363" y="955"/>
                </a:cubicBezTo>
                <a:cubicBezTo>
                  <a:pt x="1410" y="871"/>
                  <a:pt x="1434" y="776"/>
                  <a:pt x="1434" y="681"/>
                </a:cubicBezTo>
                <a:cubicBezTo>
                  <a:pt x="1446" y="514"/>
                  <a:pt x="1410" y="383"/>
                  <a:pt x="1327" y="252"/>
                </a:cubicBezTo>
                <a:cubicBezTo>
                  <a:pt x="1387" y="252"/>
                  <a:pt x="1434" y="252"/>
                  <a:pt x="1482" y="264"/>
                </a:cubicBezTo>
                <a:cubicBezTo>
                  <a:pt x="1553" y="276"/>
                  <a:pt x="1625" y="324"/>
                  <a:pt x="1684" y="371"/>
                </a:cubicBezTo>
                <a:cubicBezTo>
                  <a:pt x="1744" y="419"/>
                  <a:pt x="1791" y="490"/>
                  <a:pt x="1863" y="514"/>
                </a:cubicBezTo>
                <a:cubicBezTo>
                  <a:pt x="1877" y="523"/>
                  <a:pt x="1891" y="527"/>
                  <a:pt x="1905" y="527"/>
                </a:cubicBezTo>
                <a:cubicBezTo>
                  <a:pt x="1949" y="527"/>
                  <a:pt x="1988" y="488"/>
                  <a:pt x="2006" y="443"/>
                </a:cubicBezTo>
                <a:cubicBezTo>
                  <a:pt x="2018" y="336"/>
                  <a:pt x="1910" y="217"/>
                  <a:pt x="1839" y="157"/>
                </a:cubicBezTo>
                <a:cubicBezTo>
                  <a:pt x="1744" y="98"/>
                  <a:pt x="1660" y="62"/>
                  <a:pt x="1553" y="26"/>
                </a:cubicBezTo>
                <a:cubicBezTo>
                  <a:pt x="1486" y="8"/>
                  <a:pt x="1417" y="0"/>
                  <a:pt x="1347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9"/>
          <p:cNvSpPr/>
          <p:nvPr/>
        </p:nvSpPr>
        <p:spPr>
          <a:xfrm>
            <a:off x="7251406" y="3371107"/>
            <a:ext cx="312990" cy="210072"/>
          </a:xfrm>
          <a:custGeom>
            <a:avLst/>
            <a:gdLst/>
            <a:ahLst/>
            <a:cxnLst/>
            <a:rect l="l" t="t" r="r" b="b"/>
            <a:pathLst>
              <a:path w="6061" h="4068" extrusionOk="0">
                <a:moveTo>
                  <a:pt x="3929" y="1"/>
                </a:moveTo>
                <a:cubicBezTo>
                  <a:pt x="3227" y="1"/>
                  <a:pt x="2560" y="239"/>
                  <a:pt x="1953" y="584"/>
                </a:cubicBezTo>
                <a:cubicBezTo>
                  <a:pt x="1370" y="906"/>
                  <a:pt x="834" y="1346"/>
                  <a:pt x="477" y="1918"/>
                </a:cubicBezTo>
                <a:cubicBezTo>
                  <a:pt x="131" y="2489"/>
                  <a:pt x="0" y="3204"/>
                  <a:pt x="191" y="3835"/>
                </a:cubicBezTo>
                <a:cubicBezTo>
                  <a:pt x="215" y="3918"/>
                  <a:pt x="239" y="3978"/>
                  <a:pt x="274" y="4037"/>
                </a:cubicBezTo>
                <a:cubicBezTo>
                  <a:pt x="417" y="4049"/>
                  <a:pt x="584" y="4061"/>
                  <a:pt x="750" y="4061"/>
                </a:cubicBezTo>
                <a:cubicBezTo>
                  <a:pt x="844" y="4065"/>
                  <a:pt x="938" y="4068"/>
                  <a:pt x="1030" y="4068"/>
                </a:cubicBezTo>
                <a:cubicBezTo>
                  <a:pt x="3144" y="4068"/>
                  <a:pt x="5023" y="2912"/>
                  <a:pt x="6061" y="1144"/>
                </a:cubicBezTo>
                <a:cubicBezTo>
                  <a:pt x="5989" y="1013"/>
                  <a:pt x="5894" y="882"/>
                  <a:pt x="5811" y="775"/>
                </a:cubicBezTo>
                <a:cubicBezTo>
                  <a:pt x="5346" y="251"/>
                  <a:pt x="4632" y="1"/>
                  <a:pt x="392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9"/>
          <p:cNvSpPr/>
          <p:nvPr/>
        </p:nvSpPr>
        <p:spPr>
          <a:xfrm>
            <a:off x="7039269" y="3339762"/>
            <a:ext cx="49884" cy="167933"/>
          </a:xfrm>
          <a:custGeom>
            <a:avLst/>
            <a:gdLst/>
            <a:ahLst/>
            <a:cxnLst/>
            <a:rect l="l" t="t" r="r" b="b"/>
            <a:pathLst>
              <a:path w="966" h="3252" extrusionOk="0">
                <a:moveTo>
                  <a:pt x="13" y="1"/>
                </a:moveTo>
                <a:lnTo>
                  <a:pt x="13" y="1"/>
                </a:lnTo>
                <a:cubicBezTo>
                  <a:pt x="1" y="1167"/>
                  <a:pt x="310" y="2453"/>
                  <a:pt x="965" y="3251"/>
                </a:cubicBezTo>
                <a:cubicBezTo>
                  <a:pt x="953" y="2691"/>
                  <a:pt x="894" y="2108"/>
                  <a:pt x="763" y="1560"/>
                </a:cubicBezTo>
                <a:cubicBezTo>
                  <a:pt x="632" y="989"/>
                  <a:pt x="370" y="441"/>
                  <a:pt x="13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9"/>
          <p:cNvSpPr/>
          <p:nvPr/>
        </p:nvSpPr>
        <p:spPr>
          <a:xfrm>
            <a:off x="7116729" y="3347611"/>
            <a:ext cx="161220" cy="67390"/>
          </a:xfrm>
          <a:custGeom>
            <a:avLst/>
            <a:gdLst/>
            <a:ahLst/>
            <a:cxnLst/>
            <a:rect l="l" t="t" r="r" b="b"/>
            <a:pathLst>
              <a:path w="3122" h="1305" extrusionOk="0">
                <a:moveTo>
                  <a:pt x="2522" y="1"/>
                </a:moveTo>
                <a:cubicBezTo>
                  <a:pt x="2251" y="1"/>
                  <a:pt x="1937" y="149"/>
                  <a:pt x="1430" y="158"/>
                </a:cubicBezTo>
                <a:cubicBezTo>
                  <a:pt x="937" y="158"/>
                  <a:pt x="587" y="48"/>
                  <a:pt x="400" y="48"/>
                </a:cubicBezTo>
                <a:cubicBezTo>
                  <a:pt x="334" y="48"/>
                  <a:pt x="288" y="61"/>
                  <a:pt x="263" y="99"/>
                </a:cubicBezTo>
                <a:cubicBezTo>
                  <a:pt x="1" y="408"/>
                  <a:pt x="513" y="1242"/>
                  <a:pt x="1453" y="1301"/>
                </a:cubicBezTo>
                <a:cubicBezTo>
                  <a:pt x="1481" y="1303"/>
                  <a:pt x="1509" y="1304"/>
                  <a:pt x="1536" y="1304"/>
                </a:cubicBezTo>
                <a:cubicBezTo>
                  <a:pt x="2405" y="1304"/>
                  <a:pt x="3122" y="236"/>
                  <a:pt x="2787" y="63"/>
                </a:cubicBezTo>
                <a:cubicBezTo>
                  <a:pt x="2700" y="18"/>
                  <a:pt x="2613" y="1"/>
                  <a:pt x="2522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9"/>
          <p:cNvSpPr/>
          <p:nvPr/>
        </p:nvSpPr>
        <p:spPr>
          <a:xfrm>
            <a:off x="7165323" y="3361761"/>
            <a:ext cx="98426" cy="53861"/>
          </a:xfrm>
          <a:custGeom>
            <a:avLst/>
            <a:gdLst/>
            <a:ahLst/>
            <a:cxnLst/>
            <a:rect l="l" t="t" r="r" b="b"/>
            <a:pathLst>
              <a:path w="1906" h="1043" extrusionOk="0">
                <a:moveTo>
                  <a:pt x="1737" y="0"/>
                </a:moveTo>
                <a:cubicBezTo>
                  <a:pt x="1484" y="0"/>
                  <a:pt x="1154" y="134"/>
                  <a:pt x="953" y="230"/>
                </a:cubicBezTo>
                <a:cubicBezTo>
                  <a:pt x="608" y="384"/>
                  <a:pt x="251" y="622"/>
                  <a:pt x="1" y="932"/>
                </a:cubicBezTo>
                <a:cubicBezTo>
                  <a:pt x="155" y="992"/>
                  <a:pt x="298" y="1039"/>
                  <a:pt x="477" y="1039"/>
                </a:cubicBezTo>
                <a:cubicBezTo>
                  <a:pt x="507" y="1042"/>
                  <a:pt x="537" y="1043"/>
                  <a:pt x="567" y="1043"/>
                </a:cubicBezTo>
                <a:cubicBezTo>
                  <a:pt x="1254" y="1043"/>
                  <a:pt x="1837" y="404"/>
                  <a:pt x="1906" y="27"/>
                </a:cubicBezTo>
                <a:cubicBezTo>
                  <a:pt x="1856" y="8"/>
                  <a:pt x="1799" y="0"/>
                  <a:pt x="17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9"/>
          <p:cNvSpPr/>
          <p:nvPr/>
        </p:nvSpPr>
        <p:spPr>
          <a:xfrm>
            <a:off x="7254040" y="3276297"/>
            <a:ext cx="98787" cy="33514"/>
          </a:xfrm>
          <a:custGeom>
            <a:avLst/>
            <a:gdLst/>
            <a:ahLst/>
            <a:cxnLst/>
            <a:rect l="l" t="t" r="r" b="b"/>
            <a:pathLst>
              <a:path w="1913" h="649" extrusionOk="0">
                <a:moveTo>
                  <a:pt x="830" y="1"/>
                </a:moveTo>
                <a:cubicBezTo>
                  <a:pt x="677" y="1"/>
                  <a:pt x="521" y="30"/>
                  <a:pt x="390" y="110"/>
                </a:cubicBezTo>
                <a:cubicBezTo>
                  <a:pt x="235" y="182"/>
                  <a:pt x="68" y="313"/>
                  <a:pt x="9" y="480"/>
                </a:cubicBezTo>
                <a:cubicBezTo>
                  <a:pt x="1" y="528"/>
                  <a:pt x="32" y="566"/>
                  <a:pt x="67" y="566"/>
                </a:cubicBezTo>
                <a:cubicBezTo>
                  <a:pt x="84" y="566"/>
                  <a:pt x="101" y="558"/>
                  <a:pt x="116" y="539"/>
                </a:cubicBezTo>
                <a:cubicBezTo>
                  <a:pt x="223" y="420"/>
                  <a:pt x="330" y="313"/>
                  <a:pt x="473" y="253"/>
                </a:cubicBezTo>
                <a:cubicBezTo>
                  <a:pt x="575" y="207"/>
                  <a:pt x="698" y="190"/>
                  <a:pt x="820" y="190"/>
                </a:cubicBezTo>
                <a:cubicBezTo>
                  <a:pt x="856" y="190"/>
                  <a:pt x="891" y="191"/>
                  <a:pt x="926" y="194"/>
                </a:cubicBezTo>
                <a:cubicBezTo>
                  <a:pt x="1080" y="218"/>
                  <a:pt x="1247" y="277"/>
                  <a:pt x="1402" y="361"/>
                </a:cubicBezTo>
                <a:cubicBezTo>
                  <a:pt x="1473" y="408"/>
                  <a:pt x="1545" y="456"/>
                  <a:pt x="1604" y="491"/>
                </a:cubicBezTo>
                <a:cubicBezTo>
                  <a:pt x="1664" y="539"/>
                  <a:pt x="1735" y="611"/>
                  <a:pt x="1831" y="646"/>
                </a:cubicBezTo>
                <a:cubicBezTo>
                  <a:pt x="1836" y="648"/>
                  <a:pt x="1841" y="648"/>
                  <a:pt x="1845" y="648"/>
                </a:cubicBezTo>
                <a:cubicBezTo>
                  <a:pt x="1885" y="648"/>
                  <a:pt x="1913" y="607"/>
                  <a:pt x="1902" y="575"/>
                </a:cubicBezTo>
                <a:cubicBezTo>
                  <a:pt x="1866" y="491"/>
                  <a:pt x="1783" y="420"/>
                  <a:pt x="1723" y="361"/>
                </a:cubicBezTo>
                <a:cubicBezTo>
                  <a:pt x="1652" y="301"/>
                  <a:pt x="1569" y="241"/>
                  <a:pt x="1485" y="182"/>
                </a:cubicBezTo>
                <a:cubicBezTo>
                  <a:pt x="1319" y="75"/>
                  <a:pt x="1116" y="15"/>
                  <a:pt x="914" y="3"/>
                </a:cubicBezTo>
                <a:cubicBezTo>
                  <a:pt x="886" y="1"/>
                  <a:pt x="858" y="1"/>
                  <a:pt x="8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9"/>
          <p:cNvSpPr/>
          <p:nvPr/>
        </p:nvSpPr>
        <p:spPr>
          <a:xfrm>
            <a:off x="7078258" y="3243867"/>
            <a:ext cx="64343" cy="43016"/>
          </a:xfrm>
          <a:custGeom>
            <a:avLst/>
            <a:gdLst/>
            <a:ahLst/>
            <a:cxnLst/>
            <a:rect l="l" t="t" r="r" b="b"/>
            <a:pathLst>
              <a:path w="1246" h="833" extrusionOk="0">
                <a:moveTo>
                  <a:pt x="359" y="1"/>
                </a:moveTo>
                <a:cubicBezTo>
                  <a:pt x="203" y="1"/>
                  <a:pt x="52" y="56"/>
                  <a:pt x="8" y="227"/>
                </a:cubicBezTo>
                <a:cubicBezTo>
                  <a:pt x="0" y="264"/>
                  <a:pt x="31" y="288"/>
                  <a:pt x="63" y="288"/>
                </a:cubicBezTo>
                <a:cubicBezTo>
                  <a:pt x="82" y="288"/>
                  <a:pt x="102" y="280"/>
                  <a:pt x="115" y="262"/>
                </a:cubicBezTo>
                <a:cubicBezTo>
                  <a:pt x="142" y="182"/>
                  <a:pt x="235" y="162"/>
                  <a:pt x="316" y="162"/>
                </a:cubicBezTo>
                <a:cubicBezTo>
                  <a:pt x="343" y="162"/>
                  <a:pt x="368" y="164"/>
                  <a:pt x="389" y="167"/>
                </a:cubicBezTo>
                <a:cubicBezTo>
                  <a:pt x="484" y="179"/>
                  <a:pt x="567" y="215"/>
                  <a:pt x="663" y="274"/>
                </a:cubicBezTo>
                <a:cubicBezTo>
                  <a:pt x="829" y="357"/>
                  <a:pt x="960" y="524"/>
                  <a:pt x="1032" y="703"/>
                </a:cubicBezTo>
                <a:cubicBezTo>
                  <a:pt x="1044" y="750"/>
                  <a:pt x="1079" y="810"/>
                  <a:pt x="1127" y="822"/>
                </a:cubicBezTo>
                <a:cubicBezTo>
                  <a:pt x="1139" y="829"/>
                  <a:pt x="1152" y="833"/>
                  <a:pt x="1164" y="833"/>
                </a:cubicBezTo>
                <a:cubicBezTo>
                  <a:pt x="1209" y="833"/>
                  <a:pt x="1246" y="786"/>
                  <a:pt x="1246" y="738"/>
                </a:cubicBezTo>
                <a:cubicBezTo>
                  <a:pt x="1222" y="619"/>
                  <a:pt x="1151" y="500"/>
                  <a:pt x="1103" y="429"/>
                </a:cubicBezTo>
                <a:cubicBezTo>
                  <a:pt x="984" y="262"/>
                  <a:pt x="829" y="107"/>
                  <a:pt x="627" y="48"/>
                </a:cubicBezTo>
                <a:cubicBezTo>
                  <a:pt x="551" y="21"/>
                  <a:pt x="454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9"/>
          <p:cNvSpPr/>
          <p:nvPr/>
        </p:nvSpPr>
        <p:spPr>
          <a:xfrm>
            <a:off x="7236018" y="3117400"/>
            <a:ext cx="108289" cy="60264"/>
          </a:xfrm>
          <a:custGeom>
            <a:avLst/>
            <a:gdLst/>
            <a:ahLst/>
            <a:cxnLst/>
            <a:rect l="l" t="t" r="r" b="b"/>
            <a:pathLst>
              <a:path w="2097" h="1167" extrusionOk="0">
                <a:moveTo>
                  <a:pt x="566" y="0"/>
                </a:moveTo>
                <a:cubicBezTo>
                  <a:pt x="395" y="0"/>
                  <a:pt x="237" y="37"/>
                  <a:pt x="156" y="151"/>
                </a:cubicBezTo>
                <a:cubicBezTo>
                  <a:pt x="1" y="378"/>
                  <a:pt x="239" y="616"/>
                  <a:pt x="441" y="699"/>
                </a:cubicBezTo>
                <a:cubicBezTo>
                  <a:pt x="644" y="794"/>
                  <a:pt x="846" y="818"/>
                  <a:pt x="1072" y="878"/>
                </a:cubicBezTo>
                <a:cubicBezTo>
                  <a:pt x="1287" y="925"/>
                  <a:pt x="1465" y="1009"/>
                  <a:pt x="1656" y="1104"/>
                </a:cubicBezTo>
                <a:cubicBezTo>
                  <a:pt x="1715" y="1128"/>
                  <a:pt x="1775" y="1163"/>
                  <a:pt x="1834" y="1163"/>
                </a:cubicBezTo>
                <a:cubicBezTo>
                  <a:pt x="1846" y="1165"/>
                  <a:pt x="1857" y="1166"/>
                  <a:pt x="1868" y="1166"/>
                </a:cubicBezTo>
                <a:cubicBezTo>
                  <a:pt x="1994" y="1166"/>
                  <a:pt x="2085" y="1046"/>
                  <a:pt x="2096" y="925"/>
                </a:cubicBezTo>
                <a:lnTo>
                  <a:pt x="2096" y="854"/>
                </a:lnTo>
                <a:cubicBezTo>
                  <a:pt x="2025" y="461"/>
                  <a:pt x="1465" y="199"/>
                  <a:pt x="1120" y="92"/>
                </a:cubicBezTo>
                <a:cubicBezTo>
                  <a:pt x="990" y="53"/>
                  <a:pt x="769" y="0"/>
                  <a:pt x="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9"/>
          <p:cNvSpPr/>
          <p:nvPr/>
        </p:nvSpPr>
        <p:spPr>
          <a:xfrm>
            <a:off x="7088482" y="3107950"/>
            <a:ext cx="89182" cy="50504"/>
          </a:xfrm>
          <a:custGeom>
            <a:avLst/>
            <a:gdLst/>
            <a:ahLst/>
            <a:cxnLst/>
            <a:rect l="l" t="t" r="r" b="b"/>
            <a:pathLst>
              <a:path w="1727" h="978" extrusionOk="0">
                <a:moveTo>
                  <a:pt x="1184" y="0"/>
                </a:moveTo>
                <a:cubicBezTo>
                  <a:pt x="1041" y="0"/>
                  <a:pt x="897" y="27"/>
                  <a:pt x="810" y="49"/>
                </a:cubicBezTo>
                <a:cubicBezTo>
                  <a:pt x="536" y="108"/>
                  <a:pt x="60" y="322"/>
                  <a:pt x="0" y="656"/>
                </a:cubicBezTo>
                <a:lnTo>
                  <a:pt x="0" y="715"/>
                </a:lnTo>
                <a:cubicBezTo>
                  <a:pt x="12" y="834"/>
                  <a:pt x="107" y="954"/>
                  <a:pt x="215" y="977"/>
                </a:cubicBezTo>
                <a:cubicBezTo>
                  <a:pt x="250" y="977"/>
                  <a:pt x="322" y="942"/>
                  <a:pt x="357" y="930"/>
                </a:cubicBezTo>
                <a:cubicBezTo>
                  <a:pt x="512" y="858"/>
                  <a:pt x="655" y="799"/>
                  <a:pt x="834" y="763"/>
                </a:cubicBezTo>
                <a:cubicBezTo>
                  <a:pt x="1012" y="715"/>
                  <a:pt x="1191" y="703"/>
                  <a:pt x="1358" y="644"/>
                </a:cubicBezTo>
                <a:cubicBezTo>
                  <a:pt x="1524" y="584"/>
                  <a:pt x="1727" y="394"/>
                  <a:pt x="1596" y="168"/>
                </a:cubicBezTo>
                <a:cubicBezTo>
                  <a:pt x="1524" y="38"/>
                  <a:pt x="1355" y="0"/>
                  <a:pt x="1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29"/>
          <p:cNvSpPr/>
          <p:nvPr/>
        </p:nvSpPr>
        <p:spPr>
          <a:xfrm>
            <a:off x="7119828" y="3240252"/>
            <a:ext cx="52311" cy="89699"/>
          </a:xfrm>
          <a:custGeom>
            <a:avLst/>
            <a:gdLst/>
            <a:ahLst/>
            <a:cxnLst/>
            <a:rect l="l" t="t" r="r" b="b"/>
            <a:pathLst>
              <a:path w="1013" h="1737" extrusionOk="0">
                <a:moveTo>
                  <a:pt x="758" y="0"/>
                </a:moveTo>
                <a:cubicBezTo>
                  <a:pt x="723" y="0"/>
                  <a:pt x="691" y="47"/>
                  <a:pt x="691" y="82"/>
                </a:cubicBezTo>
                <a:cubicBezTo>
                  <a:pt x="703" y="177"/>
                  <a:pt x="751" y="285"/>
                  <a:pt x="762" y="392"/>
                </a:cubicBezTo>
                <a:cubicBezTo>
                  <a:pt x="798" y="499"/>
                  <a:pt x="810" y="618"/>
                  <a:pt x="810" y="713"/>
                </a:cubicBezTo>
                <a:cubicBezTo>
                  <a:pt x="810" y="808"/>
                  <a:pt x="822" y="939"/>
                  <a:pt x="762" y="1011"/>
                </a:cubicBezTo>
                <a:cubicBezTo>
                  <a:pt x="725" y="1064"/>
                  <a:pt x="663" y="1074"/>
                  <a:pt x="601" y="1074"/>
                </a:cubicBezTo>
                <a:cubicBezTo>
                  <a:pt x="566" y="1074"/>
                  <a:pt x="531" y="1070"/>
                  <a:pt x="501" y="1070"/>
                </a:cubicBezTo>
                <a:cubicBezTo>
                  <a:pt x="322" y="1070"/>
                  <a:pt x="143" y="1130"/>
                  <a:pt x="60" y="1309"/>
                </a:cubicBezTo>
                <a:cubicBezTo>
                  <a:pt x="0" y="1475"/>
                  <a:pt x="60" y="1642"/>
                  <a:pt x="203" y="1725"/>
                </a:cubicBezTo>
                <a:cubicBezTo>
                  <a:pt x="211" y="1733"/>
                  <a:pt x="218" y="1736"/>
                  <a:pt x="225" y="1736"/>
                </a:cubicBezTo>
                <a:cubicBezTo>
                  <a:pt x="251" y="1736"/>
                  <a:pt x="267" y="1694"/>
                  <a:pt x="239" y="1666"/>
                </a:cubicBezTo>
                <a:cubicBezTo>
                  <a:pt x="108" y="1523"/>
                  <a:pt x="167" y="1273"/>
                  <a:pt x="393" y="1237"/>
                </a:cubicBezTo>
                <a:cubicBezTo>
                  <a:pt x="425" y="1233"/>
                  <a:pt x="458" y="1232"/>
                  <a:pt x="490" y="1232"/>
                </a:cubicBezTo>
                <a:cubicBezTo>
                  <a:pt x="532" y="1232"/>
                  <a:pt x="575" y="1234"/>
                  <a:pt x="616" y="1234"/>
                </a:cubicBezTo>
                <a:cubicBezTo>
                  <a:pt x="719" y="1234"/>
                  <a:pt x="817" y="1221"/>
                  <a:pt x="893" y="1130"/>
                </a:cubicBezTo>
                <a:cubicBezTo>
                  <a:pt x="1012" y="1011"/>
                  <a:pt x="1001" y="773"/>
                  <a:pt x="977" y="594"/>
                </a:cubicBezTo>
                <a:cubicBezTo>
                  <a:pt x="953" y="404"/>
                  <a:pt x="917" y="177"/>
                  <a:pt x="798" y="23"/>
                </a:cubicBezTo>
                <a:cubicBezTo>
                  <a:pt x="785" y="7"/>
                  <a:pt x="772" y="0"/>
                  <a:pt x="75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9"/>
          <p:cNvSpPr/>
          <p:nvPr/>
        </p:nvSpPr>
        <p:spPr>
          <a:xfrm>
            <a:off x="7432146" y="3567856"/>
            <a:ext cx="108909" cy="475966"/>
          </a:xfrm>
          <a:custGeom>
            <a:avLst/>
            <a:gdLst/>
            <a:ahLst/>
            <a:cxnLst/>
            <a:rect l="l" t="t" r="r" b="b"/>
            <a:pathLst>
              <a:path w="2109" h="9217" extrusionOk="0">
                <a:moveTo>
                  <a:pt x="882" y="1"/>
                </a:moveTo>
                <a:cubicBezTo>
                  <a:pt x="822" y="1"/>
                  <a:pt x="739" y="1"/>
                  <a:pt x="691" y="25"/>
                </a:cubicBezTo>
                <a:cubicBezTo>
                  <a:pt x="644" y="60"/>
                  <a:pt x="608" y="108"/>
                  <a:pt x="584" y="144"/>
                </a:cubicBezTo>
                <a:cubicBezTo>
                  <a:pt x="251" y="727"/>
                  <a:pt x="215" y="1430"/>
                  <a:pt x="144" y="2073"/>
                </a:cubicBezTo>
                <a:cubicBezTo>
                  <a:pt x="13" y="3418"/>
                  <a:pt x="1" y="4775"/>
                  <a:pt x="191" y="6133"/>
                </a:cubicBezTo>
                <a:cubicBezTo>
                  <a:pt x="346" y="7192"/>
                  <a:pt x="668" y="8204"/>
                  <a:pt x="977" y="9216"/>
                </a:cubicBezTo>
                <a:cubicBezTo>
                  <a:pt x="1060" y="9192"/>
                  <a:pt x="1120" y="9181"/>
                  <a:pt x="1191" y="9181"/>
                </a:cubicBezTo>
                <a:cubicBezTo>
                  <a:pt x="1453" y="9157"/>
                  <a:pt x="1727" y="9121"/>
                  <a:pt x="2013" y="9109"/>
                </a:cubicBezTo>
                <a:lnTo>
                  <a:pt x="2073" y="9109"/>
                </a:lnTo>
                <a:cubicBezTo>
                  <a:pt x="1215" y="6144"/>
                  <a:pt x="1215" y="2989"/>
                  <a:pt x="2108" y="49"/>
                </a:cubicBezTo>
                <a:cubicBezTo>
                  <a:pt x="1703" y="25"/>
                  <a:pt x="1299" y="13"/>
                  <a:pt x="8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9"/>
          <p:cNvSpPr/>
          <p:nvPr/>
        </p:nvSpPr>
        <p:spPr>
          <a:xfrm flipH="1">
            <a:off x="6408422" y="3774011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9"/>
          <p:cNvSpPr/>
          <p:nvPr/>
        </p:nvSpPr>
        <p:spPr>
          <a:xfrm flipH="1">
            <a:off x="7841612" y="4217548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4" name="Google Shape;1314;p29"/>
          <p:cNvGrpSpPr/>
          <p:nvPr/>
        </p:nvGrpSpPr>
        <p:grpSpPr>
          <a:xfrm flipH="1">
            <a:off x="6203457" y="3731336"/>
            <a:ext cx="1992000" cy="1049493"/>
            <a:chOff x="948069" y="3807536"/>
            <a:chExt cx="1992000" cy="1049493"/>
          </a:xfrm>
        </p:grpSpPr>
        <p:sp>
          <p:nvSpPr>
            <p:cNvPr id="1315" name="Google Shape;131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8" name="Google Shape;1318;p29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1319" name="Google Shape;131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6" name="Google Shape;1336;p29"/>
          <p:cNvGrpSpPr/>
          <p:nvPr/>
        </p:nvGrpSpPr>
        <p:grpSpPr>
          <a:xfrm flipH="1">
            <a:off x="7871745" y="2406470"/>
            <a:ext cx="791411" cy="1080114"/>
            <a:chOff x="480371" y="2406470"/>
            <a:chExt cx="791411" cy="1080114"/>
          </a:xfrm>
        </p:grpSpPr>
        <p:sp>
          <p:nvSpPr>
            <p:cNvPr id="1337" name="Google Shape;1337;p29"/>
            <p:cNvSpPr/>
            <p:nvPr/>
          </p:nvSpPr>
          <p:spPr>
            <a:xfrm>
              <a:off x="8682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7993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7880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29"/>
          <p:cNvGrpSpPr/>
          <p:nvPr/>
        </p:nvGrpSpPr>
        <p:grpSpPr>
          <a:xfrm flipH="1">
            <a:off x="6257841" y="2747475"/>
            <a:ext cx="2209227" cy="699520"/>
            <a:chOff x="676459" y="2747475"/>
            <a:chExt cx="2209227" cy="699520"/>
          </a:xfrm>
        </p:grpSpPr>
        <p:sp>
          <p:nvSpPr>
            <p:cNvPr id="1350" name="Google Shape;1350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29"/>
          <p:cNvGrpSpPr/>
          <p:nvPr/>
        </p:nvGrpSpPr>
        <p:grpSpPr>
          <a:xfrm flipH="1">
            <a:off x="7483391" y="351949"/>
            <a:ext cx="602833" cy="495062"/>
            <a:chOff x="668641" y="1116349"/>
            <a:chExt cx="602833" cy="495062"/>
          </a:xfrm>
        </p:grpSpPr>
        <p:sp>
          <p:nvSpPr>
            <p:cNvPr id="1373" name="Google Shape;1373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4" name="Google Shape;1384;p29"/>
          <p:cNvSpPr/>
          <p:nvPr/>
        </p:nvSpPr>
        <p:spPr>
          <a:xfrm>
            <a:off x="6329581" y="468428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121;p25">
            <a:extLst>
              <a:ext uri="{FF2B5EF4-FFF2-40B4-BE49-F238E27FC236}">
                <a16:creationId xmlns:a16="http://schemas.microsoft.com/office/drawing/2014/main" id="{B722F481-8BC6-474F-9B2C-220F084B3805}"/>
              </a:ext>
            </a:extLst>
          </p:cNvPr>
          <p:cNvSpPr/>
          <p:nvPr/>
        </p:nvSpPr>
        <p:spPr>
          <a:xfrm>
            <a:off x="105211" y="557725"/>
            <a:ext cx="3317358" cy="723920"/>
          </a:xfrm>
          <a:prstGeom prst="flowChartConnector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Short Stack" panose="020B0604020202020204" charset="0"/>
              </a:rPr>
              <a:t>2° básico</a:t>
            </a:r>
          </a:p>
          <a:p>
            <a:pPr algn="ctr"/>
            <a:r>
              <a:rPr lang="es-CL" dirty="0">
                <a:solidFill>
                  <a:schemeClr val="accent1">
                    <a:lumMod val="25000"/>
                  </a:schemeClr>
                </a:solidFill>
                <a:latin typeface="Short Stack" panose="020B0604020202020204" charset="0"/>
              </a:rPr>
              <a:t>Profesora: Agustina Jelves</a:t>
            </a:r>
          </a:p>
        </p:txBody>
      </p:sp>
      <p:pic>
        <p:nvPicPr>
          <p:cNvPr id="356" name="Imagen 35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2768290-FB97-4BBA-B6BA-BA9EA1B1E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5" y="57577"/>
            <a:ext cx="2608971" cy="8291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8CF45FE-8969-4D52-B307-CFDC8B11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8825"/>
            <a:ext cx="3043927" cy="572700"/>
          </a:xfrm>
        </p:spPr>
        <p:txBody>
          <a:bodyPr/>
          <a:lstStyle/>
          <a:p>
            <a:r>
              <a:rPr lang="es-MX" dirty="0"/>
              <a:t>¿Saben lo que son los fenómenos naturales?</a:t>
            </a:r>
            <a:br>
              <a:rPr lang="es-MX" dirty="0"/>
            </a:br>
            <a:br>
              <a:rPr lang="es-MX" dirty="0"/>
            </a:br>
            <a:r>
              <a:rPr lang="es-MX" dirty="0"/>
              <a:t>comentamos 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213758C-27B9-415E-8465-157FF6F10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34" y="177438"/>
            <a:ext cx="3744067" cy="46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72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38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0" name="Google Shape;2210;p38"/>
          <p:cNvGrpSpPr/>
          <p:nvPr/>
        </p:nvGrpSpPr>
        <p:grpSpPr>
          <a:xfrm rot="852159">
            <a:off x="1173073" y="221891"/>
            <a:ext cx="5990117" cy="4066598"/>
            <a:chOff x="-3037299" y="1501574"/>
            <a:chExt cx="579850" cy="393651"/>
          </a:xfrm>
        </p:grpSpPr>
        <p:sp>
          <p:nvSpPr>
            <p:cNvPr id="2211" name="Google Shape;2211;p38"/>
            <p:cNvSpPr/>
            <p:nvPr/>
          </p:nvSpPr>
          <p:spPr>
            <a:xfrm>
              <a:off x="-3037299" y="1501574"/>
              <a:ext cx="579850" cy="393651"/>
            </a:xfrm>
            <a:custGeom>
              <a:avLst/>
              <a:gdLst/>
              <a:ahLst/>
              <a:cxnLst/>
              <a:rect l="l" t="t" r="r" b="b"/>
              <a:pathLst>
                <a:path w="23194" h="15377" extrusionOk="0">
                  <a:moveTo>
                    <a:pt x="17076" y="1"/>
                  </a:moveTo>
                  <a:cubicBezTo>
                    <a:pt x="15015" y="1"/>
                    <a:pt x="12935" y="727"/>
                    <a:pt x="10942" y="1117"/>
                  </a:cubicBezTo>
                  <a:cubicBezTo>
                    <a:pt x="8621" y="1569"/>
                    <a:pt x="6287" y="2069"/>
                    <a:pt x="4108" y="3117"/>
                  </a:cubicBezTo>
                  <a:cubicBezTo>
                    <a:pt x="3346" y="3474"/>
                    <a:pt x="2608" y="3915"/>
                    <a:pt x="2013" y="4546"/>
                  </a:cubicBezTo>
                  <a:cubicBezTo>
                    <a:pt x="1" y="6653"/>
                    <a:pt x="1132" y="10118"/>
                    <a:pt x="2453" y="12416"/>
                  </a:cubicBezTo>
                  <a:cubicBezTo>
                    <a:pt x="3687" y="14539"/>
                    <a:pt x="5487" y="15376"/>
                    <a:pt x="7518" y="15376"/>
                  </a:cubicBezTo>
                  <a:cubicBezTo>
                    <a:pt x="7936" y="15376"/>
                    <a:pt x="8364" y="15341"/>
                    <a:pt x="8799" y="15273"/>
                  </a:cubicBezTo>
                  <a:cubicBezTo>
                    <a:pt x="10050" y="15071"/>
                    <a:pt x="11264" y="14654"/>
                    <a:pt x="12478" y="14226"/>
                  </a:cubicBezTo>
                  <a:cubicBezTo>
                    <a:pt x="14455" y="13547"/>
                    <a:pt x="16431" y="12833"/>
                    <a:pt x="18372" y="12011"/>
                  </a:cubicBezTo>
                  <a:cubicBezTo>
                    <a:pt x="19979" y="11344"/>
                    <a:pt x="22384" y="10761"/>
                    <a:pt x="22932" y="8654"/>
                  </a:cubicBezTo>
                  <a:cubicBezTo>
                    <a:pt x="23194" y="7665"/>
                    <a:pt x="23123" y="6594"/>
                    <a:pt x="22980" y="5570"/>
                  </a:cubicBezTo>
                  <a:cubicBezTo>
                    <a:pt x="22849" y="4605"/>
                    <a:pt x="22658" y="3593"/>
                    <a:pt x="22218" y="2736"/>
                  </a:cubicBezTo>
                  <a:cubicBezTo>
                    <a:pt x="22158" y="2641"/>
                    <a:pt x="22122" y="2534"/>
                    <a:pt x="22063" y="2439"/>
                  </a:cubicBezTo>
                  <a:cubicBezTo>
                    <a:pt x="21503" y="1522"/>
                    <a:pt x="20658" y="879"/>
                    <a:pt x="19741" y="498"/>
                  </a:cubicBezTo>
                  <a:cubicBezTo>
                    <a:pt x="18862" y="137"/>
                    <a:pt x="17971" y="1"/>
                    <a:pt x="17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8"/>
            <p:cNvSpPr/>
            <p:nvPr/>
          </p:nvSpPr>
          <p:spPr>
            <a:xfrm>
              <a:off x="-2559471" y="1733580"/>
              <a:ext cx="54800" cy="117825"/>
            </a:xfrm>
            <a:custGeom>
              <a:avLst/>
              <a:gdLst/>
              <a:ahLst/>
              <a:cxnLst/>
              <a:rect l="l" t="t" r="r" b="b"/>
              <a:pathLst>
                <a:path w="2192" h="4713" extrusionOk="0">
                  <a:moveTo>
                    <a:pt x="1607" y="1"/>
                  </a:moveTo>
                  <a:cubicBezTo>
                    <a:pt x="1584" y="1"/>
                    <a:pt x="1560" y="4"/>
                    <a:pt x="1537" y="10"/>
                  </a:cubicBezTo>
                  <a:cubicBezTo>
                    <a:pt x="1108" y="129"/>
                    <a:pt x="203" y="296"/>
                    <a:pt x="96" y="808"/>
                  </a:cubicBezTo>
                  <a:cubicBezTo>
                    <a:pt x="1" y="1236"/>
                    <a:pt x="596" y="2093"/>
                    <a:pt x="703" y="2558"/>
                  </a:cubicBezTo>
                  <a:cubicBezTo>
                    <a:pt x="870" y="3272"/>
                    <a:pt x="870" y="4058"/>
                    <a:pt x="537" y="4713"/>
                  </a:cubicBezTo>
                  <a:cubicBezTo>
                    <a:pt x="1703" y="3546"/>
                    <a:pt x="2192" y="1736"/>
                    <a:pt x="1763" y="153"/>
                  </a:cubicBezTo>
                  <a:cubicBezTo>
                    <a:pt x="1751" y="93"/>
                    <a:pt x="1727" y="34"/>
                    <a:pt x="1668" y="10"/>
                  </a:cubicBezTo>
                  <a:cubicBezTo>
                    <a:pt x="1650" y="4"/>
                    <a:pt x="1629" y="1"/>
                    <a:pt x="1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3" name="Google Shape;2213;p38"/>
          <p:cNvSpPr txBox="1">
            <a:spLocks noGrp="1"/>
          </p:cNvSpPr>
          <p:nvPr>
            <p:ph type="title"/>
          </p:nvPr>
        </p:nvSpPr>
        <p:spPr>
          <a:xfrm>
            <a:off x="2016713" y="631871"/>
            <a:ext cx="3723538" cy="1707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EXCELENtE TRABAJO</a:t>
            </a:r>
            <a:endParaRPr sz="4400" dirty="0"/>
          </a:p>
        </p:txBody>
      </p:sp>
      <p:grpSp>
        <p:nvGrpSpPr>
          <p:cNvPr id="2214" name="Google Shape;2214;p38"/>
          <p:cNvGrpSpPr/>
          <p:nvPr/>
        </p:nvGrpSpPr>
        <p:grpSpPr>
          <a:xfrm flipH="1">
            <a:off x="500931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759523" y="4075298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3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0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88" y="1906811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2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595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2" y="876324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259609" y="471541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38"/>
          <p:cNvSpPr/>
          <p:nvPr/>
        </p:nvSpPr>
        <p:spPr>
          <a:xfrm rot="-541255">
            <a:off x="2936199" y="1862225"/>
            <a:ext cx="2382064" cy="37593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2346;p39">
            <a:extLst>
              <a:ext uri="{FF2B5EF4-FFF2-40B4-BE49-F238E27FC236}">
                <a16:creationId xmlns:a16="http://schemas.microsoft.com/office/drawing/2014/main" id="{CDEBAFC5-BC86-4691-B771-F82A14CB3B32}"/>
              </a:ext>
            </a:extLst>
          </p:cNvPr>
          <p:cNvSpPr txBox="1">
            <a:spLocks/>
          </p:cNvSpPr>
          <p:nvPr/>
        </p:nvSpPr>
        <p:spPr>
          <a:xfrm>
            <a:off x="5487586" y="1369587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es-CL" dirty="0">
                <a:latin typeface="Short Stack" panose="020B0604020202020204" charset="0"/>
              </a:rPr>
              <a:t>Comenta :</a:t>
            </a:r>
          </a:p>
          <a:p>
            <a:pPr algn="ctr">
              <a:spcAft>
                <a:spcPts val="1600"/>
              </a:spcAft>
            </a:pPr>
            <a:r>
              <a:rPr lang="es-CL" dirty="0">
                <a:latin typeface="Short Stack" panose="020B0604020202020204" charset="0"/>
              </a:rPr>
              <a:t>¿Cómo te sentiste en el desarrollo de la prueba?</a:t>
            </a:r>
          </a:p>
        </p:txBody>
      </p:sp>
      <p:sp>
        <p:nvSpPr>
          <p:cNvPr id="142" name="Google Shape;5833;p62">
            <a:extLst>
              <a:ext uri="{FF2B5EF4-FFF2-40B4-BE49-F238E27FC236}">
                <a16:creationId xmlns:a16="http://schemas.microsoft.com/office/drawing/2014/main" id="{EBA7E91B-2543-4AED-94DD-FADA8BE9BCD8}"/>
              </a:ext>
            </a:extLst>
          </p:cNvPr>
          <p:cNvSpPr/>
          <p:nvPr/>
        </p:nvSpPr>
        <p:spPr>
          <a:xfrm>
            <a:off x="2773176" y="3250222"/>
            <a:ext cx="203134" cy="270024"/>
          </a:xfrm>
          <a:custGeom>
            <a:avLst/>
            <a:gdLst/>
            <a:ahLst/>
            <a:cxnLst/>
            <a:rect l="l" t="t" r="r" b="b"/>
            <a:pathLst>
              <a:path w="4121" h="5478" extrusionOk="0">
                <a:moveTo>
                  <a:pt x="1918" y="1"/>
                </a:moveTo>
                <a:cubicBezTo>
                  <a:pt x="1275" y="286"/>
                  <a:pt x="644" y="536"/>
                  <a:pt x="1" y="763"/>
                </a:cubicBezTo>
                <a:cubicBezTo>
                  <a:pt x="132" y="1048"/>
                  <a:pt x="501" y="1941"/>
                  <a:pt x="536" y="2382"/>
                </a:cubicBezTo>
                <a:cubicBezTo>
                  <a:pt x="655" y="2929"/>
                  <a:pt x="382" y="4334"/>
                  <a:pt x="525" y="4358"/>
                </a:cubicBezTo>
                <a:cubicBezTo>
                  <a:pt x="529" y="4359"/>
                  <a:pt x="534" y="4360"/>
                  <a:pt x="539" y="4360"/>
                </a:cubicBezTo>
                <a:cubicBezTo>
                  <a:pt x="730" y="4360"/>
                  <a:pt x="1024" y="3453"/>
                  <a:pt x="1013" y="3453"/>
                </a:cubicBezTo>
                <a:lnTo>
                  <a:pt x="1013" y="3453"/>
                </a:lnTo>
                <a:cubicBezTo>
                  <a:pt x="1060" y="3453"/>
                  <a:pt x="870" y="5061"/>
                  <a:pt x="1060" y="5108"/>
                </a:cubicBezTo>
                <a:cubicBezTo>
                  <a:pt x="1066" y="5109"/>
                  <a:pt x="1071" y="5110"/>
                  <a:pt x="1077" y="5110"/>
                </a:cubicBezTo>
                <a:cubicBezTo>
                  <a:pt x="1362" y="5110"/>
                  <a:pt x="1762" y="3620"/>
                  <a:pt x="1727" y="3608"/>
                </a:cubicBezTo>
                <a:lnTo>
                  <a:pt x="1727" y="3608"/>
                </a:lnTo>
                <a:cubicBezTo>
                  <a:pt x="1787" y="3608"/>
                  <a:pt x="1703" y="5465"/>
                  <a:pt x="1965" y="5477"/>
                </a:cubicBezTo>
                <a:cubicBezTo>
                  <a:pt x="1966" y="5477"/>
                  <a:pt x="1968" y="5477"/>
                  <a:pt x="1969" y="5477"/>
                </a:cubicBezTo>
                <a:cubicBezTo>
                  <a:pt x="2359" y="5477"/>
                  <a:pt x="2429" y="3703"/>
                  <a:pt x="2382" y="3549"/>
                </a:cubicBezTo>
                <a:lnTo>
                  <a:pt x="2382" y="3549"/>
                </a:lnTo>
                <a:cubicBezTo>
                  <a:pt x="2428" y="3688"/>
                  <a:pt x="2600" y="4979"/>
                  <a:pt x="2831" y="4979"/>
                </a:cubicBezTo>
                <a:cubicBezTo>
                  <a:pt x="2836" y="4979"/>
                  <a:pt x="2841" y="4979"/>
                  <a:pt x="2846" y="4977"/>
                </a:cubicBezTo>
                <a:cubicBezTo>
                  <a:pt x="3203" y="4894"/>
                  <a:pt x="3072" y="2834"/>
                  <a:pt x="2989" y="2691"/>
                </a:cubicBezTo>
                <a:lnTo>
                  <a:pt x="2989" y="2691"/>
                </a:lnTo>
                <a:cubicBezTo>
                  <a:pt x="3065" y="2767"/>
                  <a:pt x="3546" y="3475"/>
                  <a:pt x="3784" y="3475"/>
                </a:cubicBezTo>
                <a:cubicBezTo>
                  <a:pt x="3807" y="3475"/>
                  <a:pt x="3828" y="3468"/>
                  <a:pt x="3846" y="3453"/>
                </a:cubicBezTo>
                <a:cubicBezTo>
                  <a:pt x="4120" y="3215"/>
                  <a:pt x="2799" y="1239"/>
                  <a:pt x="2477" y="929"/>
                </a:cubicBezTo>
                <a:cubicBezTo>
                  <a:pt x="2334" y="703"/>
                  <a:pt x="2096" y="298"/>
                  <a:pt x="1918" y="1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5834;p62">
            <a:extLst>
              <a:ext uri="{FF2B5EF4-FFF2-40B4-BE49-F238E27FC236}">
                <a16:creationId xmlns:a16="http://schemas.microsoft.com/office/drawing/2014/main" id="{BF7D2F8C-A41F-415F-8C52-C63F7F8AF095}"/>
              </a:ext>
            </a:extLst>
          </p:cNvPr>
          <p:cNvSpPr/>
          <p:nvPr/>
        </p:nvSpPr>
        <p:spPr>
          <a:xfrm>
            <a:off x="2588871" y="2673496"/>
            <a:ext cx="358652" cy="723515"/>
          </a:xfrm>
          <a:custGeom>
            <a:avLst/>
            <a:gdLst/>
            <a:ahLst/>
            <a:cxnLst/>
            <a:rect l="l" t="t" r="r" b="b"/>
            <a:pathLst>
              <a:path w="7276" h="14678" extrusionOk="0">
                <a:moveTo>
                  <a:pt x="1293" y="0"/>
                </a:moveTo>
                <a:cubicBezTo>
                  <a:pt x="500" y="0"/>
                  <a:pt x="1" y="1758"/>
                  <a:pt x="108" y="3045"/>
                </a:cubicBezTo>
                <a:cubicBezTo>
                  <a:pt x="251" y="4592"/>
                  <a:pt x="1263" y="5378"/>
                  <a:pt x="2263" y="8653"/>
                </a:cubicBezTo>
                <a:cubicBezTo>
                  <a:pt x="2954" y="10915"/>
                  <a:pt x="3525" y="12939"/>
                  <a:pt x="3811" y="13963"/>
                </a:cubicBezTo>
                <a:cubicBezTo>
                  <a:pt x="3823" y="13998"/>
                  <a:pt x="3823" y="14034"/>
                  <a:pt x="3847" y="14070"/>
                </a:cubicBezTo>
                <a:cubicBezTo>
                  <a:pt x="3942" y="14475"/>
                  <a:pt x="4025" y="14677"/>
                  <a:pt x="4025" y="14677"/>
                </a:cubicBezTo>
                <a:cubicBezTo>
                  <a:pt x="4978" y="14558"/>
                  <a:pt x="7276" y="13939"/>
                  <a:pt x="7157" y="13427"/>
                </a:cubicBezTo>
                <a:lnTo>
                  <a:pt x="7026" y="12844"/>
                </a:lnTo>
                <a:cubicBezTo>
                  <a:pt x="7026" y="12820"/>
                  <a:pt x="7014" y="12784"/>
                  <a:pt x="7014" y="12760"/>
                </a:cubicBezTo>
                <a:cubicBezTo>
                  <a:pt x="5573" y="6581"/>
                  <a:pt x="2775" y="1175"/>
                  <a:pt x="1858" y="282"/>
                </a:cubicBezTo>
                <a:cubicBezTo>
                  <a:pt x="1658" y="86"/>
                  <a:pt x="1468" y="0"/>
                  <a:pt x="12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5835;p62">
            <a:extLst>
              <a:ext uri="{FF2B5EF4-FFF2-40B4-BE49-F238E27FC236}">
                <a16:creationId xmlns:a16="http://schemas.microsoft.com/office/drawing/2014/main" id="{3ED5B1B0-3607-4F9F-A6DB-4FD23C2B30E2}"/>
              </a:ext>
            </a:extLst>
          </p:cNvPr>
          <p:cNvSpPr/>
          <p:nvPr/>
        </p:nvSpPr>
        <p:spPr>
          <a:xfrm>
            <a:off x="2777268" y="3302472"/>
            <a:ext cx="158525" cy="64573"/>
          </a:xfrm>
          <a:custGeom>
            <a:avLst/>
            <a:gdLst/>
            <a:ahLst/>
            <a:cxnLst/>
            <a:rect l="l" t="t" r="r" b="b"/>
            <a:pathLst>
              <a:path w="3216" h="1310" extrusionOk="0">
                <a:moveTo>
                  <a:pt x="3204" y="0"/>
                </a:moveTo>
                <a:cubicBezTo>
                  <a:pt x="2644" y="203"/>
                  <a:pt x="2061" y="429"/>
                  <a:pt x="1489" y="643"/>
                </a:cubicBezTo>
                <a:cubicBezTo>
                  <a:pt x="989" y="822"/>
                  <a:pt x="477" y="1000"/>
                  <a:pt x="1" y="1203"/>
                </a:cubicBezTo>
                <a:cubicBezTo>
                  <a:pt x="25" y="1238"/>
                  <a:pt x="25" y="1274"/>
                  <a:pt x="37" y="1310"/>
                </a:cubicBezTo>
                <a:cubicBezTo>
                  <a:pt x="537" y="1143"/>
                  <a:pt x="1037" y="941"/>
                  <a:pt x="1525" y="738"/>
                </a:cubicBezTo>
                <a:cubicBezTo>
                  <a:pt x="2085" y="524"/>
                  <a:pt x="2656" y="310"/>
                  <a:pt x="3216" y="84"/>
                </a:cubicBezTo>
                <a:cubicBezTo>
                  <a:pt x="3216" y="60"/>
                  <a:pt x="3204" y="24"/>
                  <a:pt x="32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5836;p62">
            <a:extLst>
              <a:ext uri="{FF2B5EF4-FFF2-40B4-BE49-F238E27FC236}">
                <a16:creationId xmlns:a16="http://schemas.microsoft.com/office/drawing/2014/main" id="{00553EC5-FC28-48CF-93C1-1B9B20C6A714}"/>
              </a:ext>
            </a:extLst>
          </p:cNvPr>
          <p:cNvSpPr/>
          <p:nvPr/>
        </p:nvSpPr>
        <p:spPr>
          <a:xfrm>
            <a:off x="2602377" y="3122011"/>
            <a:ext cx="302311" cy="459258"/>
          </a:xfrm>
          <a:custGeom>
            <a:avLst/>
            <a:gdLst/>
            <a:ahLst/>
            <a:cxnLst/>
            <a:rect l="l" t="t" r="r" b="b"/>
            <a:pathLst>
              <a:path w="6133" h="9317" extrusionOk="0">
                <a:moveTo>
                  <a:pt x="2917" y="0"/>
                </a:moveTo>
                <a:cubicBezTo>
                  <a:pt x="2480" y="0"/>
                  <a:pt x="2029" y="67"/>
                  <a:pt x="1680" y="256"/>
                </a:cubicBezTo>
                <a:cubicBezTo>
                  <a:pt x="834" y="685"/>
                  <a:pt x="1" y="1149"/>
                  <a:pt x="180" y="2697"/>
                </a:cubicBezTo>
                <a:cubicBezTo>
                  <a:pt x="358" y="4245"/>
                  <a:pt x="846" y="8912"/>
                  <a:pt x="1311" y="9102"/>
                </a:cubicBezTo>
                <a:cubicBezTo>
                  <a:pt x="1683" y="9261"/>
                  <a:pt x="2674" y="9317"/>
                  <a:pt x="3322" y="9317"/>
                </a:cubicBezTo>
                <a:cubicBezTo>
                  <a:pt x="3503" y="9317"/>
                  <a:pt x="3657" y="9313"/>
                  <a:pt x="3763" y="9305"/>
                </a:cubicBezTo>
                <a:cubicBezTo>
                  <a:pt x="4263" y="9257"/>
                  <a:pt x="5514" y="9138"/>
                  <a:pt x="5811" y="8769"/>
                </a:cubicBezTo>
                <a:cubicBezTo>
                  <a:pt x="6133" y="8364"/>
                  <a:pt x="5097" y="566"/>
                  <a:pt x="4347" y="232"/>
                </a:cubicBezTo>
                <a:cubicBezTo>
                  <a:pt x="4104" y="128"/>
                  <a:pt x="3524" y="0"/>
                  <a:pt x="2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5837;p62">
            <a:extLst>
              <a:ext uri="{FF2B5EF4-FFF2-40B4-BE49-F238E27FC236}">
                <a16:creationId xmlns:a16="http://schemas.microsoft.com/office/drawing/2014/main" id="{58F02C2D-A9A2-40AC-BEB1-40A12DAEA5F9}"/>
              </a:ext>
            </a:extLst>
          </p:cNvPr>
          <p:cNvSpPr/>
          <p:nvPr/>
        </p:nvSpPr>
        <p:spPr>
          <a:xfrm>
            <a:off x="2746164" y="3122849"/>
            <a:ext cx="158525" cy="454920"/>
          </a:xfrm>
          <a:custGeom>
            <a:avLst/>
            <a:gdLst/>
            <a:ahLst/>
            <a:cxnLst/>
            <a:rect l="l" t="t" r="r" b="b"/>
            <a:pathLst>
              <a:path w="3216" h="9229" extrusionOk="0">
                <a:moveTo>
                  <a:pt x="13" y="1"/>
                </a:moveTo>
                <a:cubicBezTo>
                  <a:pt x="1" y="1406"/>
                  <a:pt x="251" y="2823"/>
                  <a:pt x="441" y="4228"/>
                </a:cubicBezTo>
                <a:cubicBezTo>
                  <a:pt x="680" y="5894"/>
                  <a:pt x="846" y="7597"/>
                  <a:pt x="1311" y="9228"/>
                </a:cubicBezTo>
                <a:cubicBezTo>
                  <a:pt x="1882" y="9169"/>
                  <a:pt x="2692" y="9026"/>
                  <a:pt x="2918" y="8728"/>
                </a:cubicBezTo>
                <a:cubicBezTo>
                  <a:pt x="3216" y="8359"/>
                  <a:pt x="2204" y="560"/>
                  <a:pt x="1442" y="239"/>
                </a:cubicBezTo>
                <a:cubicBezTo>
                  <a:pt x="1203" y="132"/>
                  <a:pt x="620" y="1"/>
                  <a:pt x="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5838;p62">
            <a:extLst>
              <a:ext uri="{FF2B5EF4-FFF2-40B4-BE49-F238E27FC236}">
                <a16:creationId xmlns:a16="http://schemas.microsoft.com/office/drawing/2014/main" id="{3479676C-372A-4233-ACDD-71ABB0C3BFDF}"/>
              </a:ext>
            </a:extLst>
          </p:cNvPr>
          <p:cNvSpPr/>
          <p:nvPr/>
        </p:nvSpPr>
        <p:spPr>
          <a:xfrm>
            <a:off x="1902225" y="2064681"/>
            <a:ext cx="522402" cy="1033319"/>
          </a:xfrm>
          <a:custGeom>
            <a:avLst/>
            <a:gdLst/>
            <a:ahLst/>
            <a:cxnLst/>
            <a:rect l="l" t="t" r="r" b="b"/>
            <a:pathLst>
              <a:path w="10598" h="20963" extrusionOk="0">
                <a:moveTo>
                  <a:pt x="3836" y="1"/>
                </a:moveTo>
                <a:cubicBezTo>
                  <a:pt x="3434" y="1"/>
                  <a:pt x="3034" y="160"/>
                  <a:pt x="2715" y="418"/>
                </a:cubicBezTo>
                <a:cubicBezTo>
                  <a:pt x="2263" y="787"/>
                  <a:pt x="1965" y="1311"/>
                  <a:pt x="1787" y="1858"/>
                </a:cubicBezTo>
                <a:cubicBezTo>
                  <a:pt x="1525" y="2692"/>
                  <a:pt x="1477" y="3632"/>
                  <a:pt x="1799" y="4454"/>
                </a:cubicBezTo>
                <a:cubicBezTo>
                  <a:pt x="2084" y="5144"/>
                  <a:pt x="2608" y="5716"/>
                  <a:pt x="3025" y="6359"/>
                </a:cubicBezTo>
                <a:cubicBezTo>
                  <a:pt x="3442" y="6990"/>
                  <a:pt x="3739" y="7764"/>
                  <a:pt x="3501" y="8478"/>
                </a:cubicBezTo>
                <a:cubicBezTo>
                  <a:pt x="3370" y="8883"/>
                  <a:pt x="3073" y="9216"/>
                  <a:pt x="2775" y="9526"/>
                </a:cubicBezTo>
                <a:cubicBezTo>
                  <a:pt x="2203" y="10097"/>
                  <a:pt x="1549" y="10609"/>
                  <a:pt x="1179" y="11324"/>
                </a:cubicBezTo>
                <a:cubicBezTo>
                  <a:pt x="810" y="12038"/>
                  <a:pt x="810" y="13038"/>
                  <a:pt x="1430" y="13526"/>
                </a:cubicBezTo>
                <a:cubicBezTo>
                  <a:pt x="1727" y="13765"/>
                  <a:pt x="2156" y="13907"/>
                  <a:pt x="2299" y="14276"/>
                </a:cubicBezTo>
                <a:cubicBezTo>
                  <a:pt x="2394" y="14586"/>
                  <a:pt x="2215" y="14919"/>
                  <a:pt x="2025" y="15181"/>
                </a:cubicBezTo>
                <a:cubicBezTo>
                  <a:pt x="1620" y="15717"/>
                  <a:pt x="1084" y="16146"/>
                  <a:pt x="691" y="16670"/>
                </a:cubicBezTo>
                <a:cubicBezTo>
                  <a:pt x="287" y="17205"/>
                  <a:pt x="1" y="17896"/>
                  <a:pt x="191" y="18527"/>
                </a:cubicBezTo>
                <a:cubicBezTo>
                  <a:pt x="394" y="19170"/>
                  <a:pt x="1001" y="19599"/>
                  <a:pt x="1620" y="19837"/>
                </a:cubicBezTo>
                <a:cubicBezTo>
                  <a:pt x="2027" y="20002"/>
                  <a:pt x="2467" y="20111"/>
                  <a:pt x="2902" y="20111"/>
                </a:cubicBezTo>
                <a:cubicBezTo>
                  <a:pt x="3154" y="20111"/>
                  <a:pt x="3404" y="20075"/>
                  <a:pt x="3644" y="19991"/>
                </a:cubicBezTo>
                <a:cubicBezTo>
                  <a:pt x="3788" y="19940"/>
                  <a:pt x="3941" y="19880"/>
                  <a:pt x="4088" y="19880"/>
                </a:cubicBezTo>
                <a:cubicBezTo>
                  <a:pt x="4111" y="19880"/>
                  <a:pt x="4133" y="19881"/>
                  <a:pt x="4156" y="19884"/>
                </a:cubicBezTo>
                <a:cubicBezTo>
                  <a:pt x="4382" y="19920"/>
                  <a:pt x="4525" y="20122"/>
                  <a:pt x="4692" y="20289"/>
                </a:cubicBezTo>
                <a:cubicBezTo>
                  <a:pt x="5144" y="20741"/>
                  <a:pt x="5787" y="20962"/>
                  <a:pt x="6430" y="20962"/>
                </a:cubicBezTo>
                <a:cubicBezTo>
                  <a:pt x="6651" y="20962"/>
                  <a:pt x="6872" y="20936"/>
                  <a:pt x="7085" y="20884"/>
                </a:cubicBezTo>
                <a:cubicBezTo>
                  <a:pt x="7918" y="20670"/>
                  <a:pt x="8633" y="20099"/>
                  <a:pt x="9121" y="19396"/>
                </a:cubicBezTo>
                <a:cubicBezTo>
                  <a:pt x="9740" y="18551"/>
                  <a:pt x="10050" y="17444"/>
                  <a:pt x="9823" y="16432"/>
                </a:cubicBezTo>
                <a:cubicBezTo>
                  <a:pt x="9597" y="15408"/>
                  <a:pt x="8788" y="14503"/>
                  <a:pt x="7740" y="14336"/>
                </a:cubicBezTo>
                <a:lnTo>
                  <a:pt x="7740" y="14336"/>
                </a:lnTo>
                <a:cubicBezTo>
                  <a:pt x="7806" y="14347"/>
                  <a:pt x="7873" y="14352"/>
                  <a:pt x="7939" y="14352"/>
                </a:cubicBezTo>
                <a:cubicBezTo>
                  <a:pt x="8397" y="14352"/>
                  <a:pt x="8851" y="14112"/>
                  <a:pt x="9204" y="13800"/>
                </a:cubicBezTo>
                <a:cubicBezTo>
                  <a:pt x="10109" y="13014"/>
                  <a:pt x="10597" y="11645"/>
                  <a:pt x="10073" y="10574"/>
                </a:cubicBezTo>
                <a:cubicBezTo>
                  <a:pt x="9526" y="9419"/>
                  <a:pt x="8145" y="9002"/>
                  <a:pt x="6906" y="8704"/>
                </a:cubicBezTo>
                <a:cubicBezTo>
                  <a:pt x="7371" y="8335"/>
                  <a:pt x="7835" y="7954"/>
                  <a:pt x="8157" y="7454"/>
                </a:cubicBezTo>
                <a:cubicBezTo>
                  <a:pt x="9002" y="6180"/>
                  <a:pt x="8692" y="4406"/>
                  <a:pt x="7847" y="3144"/>
                </a:cubicBezTo>
                <a:cubicBezTo>
                  <a:pt x="7359" y="2418"/>
                  <a:pt x="6704" y="1799"/>
                  <a:pt x="6013" y="1263"/>
                </a:cubicBezTo>
                <a:cubicBezTo>
                  <a:pt x="5656" y="989"/>
                  <a:pt x="5299" y="727"/>
                  <a:pt x="4930" y="477"/>
                </a:cubicBezTo>
                <a:cubicBezTo>
                  <a:pt x="4644" y="287"/>
                  <a:pt x="4382" y="49"/>
                  <a:pt x="4025" y="13"/>
                </a:cubicBezTo>
                <a:cubicBezTo>
                  <a:pt x="3962" y="5"/>
                  <a:pt x="3899" y="1"/>
                  <a:pt x="3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5839;p62">
            <a:extLst>
              <a:ext uri="{FF2B5EF4-FFF2-40B4-BE49-F238E27FC236}">
                <a16:creationId xmlns:a16="http://schemas.microsoft.com/office/drawing/2014/main" id="{26641813-46A8-4C6D-BAF2-AAB499082D53}"/>
              </a:ext>
            </a:extLst>
          </p:cNvPr>
          <p:cNvSpPr/>
          <p:nvPr/>
        </p:nvSpPr>
        <p:spPr>
          <a:xfrm>
            <a:off x="2020182" y="2065174"/>
            <a:ext cx="404445" cy="1033417"/>
          </a:xfrm>
          <a:custGeom>
            <a:avLst/>
            <a:gdLst/>
            <a:ahLst/>
            <a:cxnLst/>
            <a:rect l="l" t="t" r="r" b="b"/>
            <a:pathLst>
              <a:path w="8205" h="20965" extrusionOk="0">
                <a:moveTo>
                  <a:pt x="1540" y="1"/>
                </a:moveTo>
                <a:cubicBezTo>
                  <a:pt x="1328" y="1"/>
                  <a:pt x="1105" y="36"/>
                  <a:pt x="918" y="98"/>
                </a:cubicBezTo>
                <a:cubicBezTo>
                  <a:pt x="870" y="158"/>
                  <a:pt x="822" y="229"/>
                  <a:pt x="775" y="289"/>
                </a:cubicBezTo>
                <a:cubicBezTo>
                  <a:pt x="287" y="1074"/>
                  <a:pt x="84" y="2051"/>
                  <a:pt x="37" y="2967"/>
                </a:cubicBezTo>
                <a:cubicBezTo>
                  <a:pt x="1" y="3860"/>
                  <a:pt x="299" y="4765"/>
                  <a:pt x="739" y="5539"/>
                </a:cubicBezTo>
                <a:cubicBezTo>
                  <a:pt x="930" y="5896"/>
                  <a:pt x="1156" y="6242"/>
                  <a:pt x="1418" y="6551"/>
                </a:cubicBezTo>
                <a:cubicBezTo>
                  <a:pt x="1632" y="6813"/>
                  <a:pt x="1846" y="7028"/>
                  <a:pt x="2049" y="7301"/>
                </a:cubicBezTo>
                <a:cubicBezTo>
                  <a:pt x="2227" y="7551"/>
                  <a:pt x="2370" y="7825"/>
                  <a:pt x="2418" y="8123"/>
                </a:cubicBezTo>
                <a:cubicBezTo>
                  <a:pt x="2477" y="8492"/>
                  <a:pt x="2418" y="8861"/>
                  <a:pt x="2323" y="9218"/>
                </a:cubicBezTo>
                <a:cubicBezTo>
                  <a:pt x="2085" y="10052"/>
                  <a:pt x="1596" y="10814"/>
                  <a:pt x="1418" y="11659"/>
                </a:cubicBezTo>
                <a:cubicBezTo>
                  <a:pt x="1227" y="12492"/>
                  <a:pt x="1287" y="13493"/>
                  <a:pt x="1823" y="14207"/>
                </a:cubicBezTo>
                <a:cubicBezTo>
                  <a:pt x="2025" y="14481"/>
                  <a:pt x="2311" y="14755"/>
                  <a:pt x="2358" y="15124"/>
                </a:cubicBezTo>
                <a:cubicBezTo>
                  <a:pt x="2406" y="15540"/>
                  <a:pt x="2192" y="15933"/>
                  <a:pt x="2001" y="16291"/>
                </a:cubicBezTo>
                <a:cubicBezTo>
                  <a:pt x="1775" y="16672"/>
                  <a:pt x="1549" y="17064"/>
                  <a:pt x="1418" y="17493"/>
                </a:cubicBezTo>
                <a:cubicBezTo>
                  <a:pt x="1287" y="17910"/>
                  <a:pt x="1239" y="18338"/>
                  <a:pt x="1287" y="18791"/>
                </a:cubicBezTo>
                <a:cubicBezTo>
                  <a:pt x="1311" y="19172"/>
                  <a:pt x="1418" y="19553"/>
                  <a:pt x="1596" y="19886"/>
                </a:cubicBezTo>
                <a:cubicBezTo>
                  <a:pt x="1626" y="19880"/>
                  <a:pt x="1653" y="19877"/>
                  <a:pt x="1680" y="19877"/>
                </a:cubicBezTo>
                <a:cubicBezTo>
                  <a:pt x="1706" y="19877"/>
                  <a:pt x="1733" y="19880"/>
                  <a:pt x="1763" y="19886"/>
                </a:cubicBezTo>
                <a:cubicBezTo>
                  <a:pt x="1989" y="19922"/>
                  <a:pt x="2132" y="20124"/>
                  <a:pt x="2299" y="20291"/>
                </a:cubicBezTo>
                <a:cubicBezTo>
                  <a:pt x="2751" y="20743"/>
                  <a:pt x="3394" y="20964"/>
                  <a:pt x="4037" y="20964"/>
                </a:cubicBezTo>
                <a:cubicBezTo>
                  <a:pt x="4258" y="20964"/>
                  <a:pt x="4479" y="20938"/>
                  <a:pt x="4692" y="20886"/>
                </a:cubicBezTo>
                <a:cubicBezTo>
                  <a:pt x="5525" y="20684"/>
                  <a:pt x="6240" y="20101"/>
                  <a:pt x="6728" y="19398"/>
                </a:cubicBezTo>
                <a:cubicBezTo>
                  <a:pt x="7347" y="18553"/>
                  <a:pt x="7657" y="17445"/>
                  <a:pt x="7430" y="16433"/>
                </a:cubicBezTo>
                <a:cubicBezTo>
                  <a:pt x="7204" y="15421"/>
                  <a:pt x="6395" y="14493"/>
                  <a:pt x="5347" y="14326"/>
                </a:cubicBezTo>
                <a:lnTo>
                  <a:pt x="5347" y="14326"/>
                </a:lnTo>
                <a:cubicBezTo>
                  <a:pt x="5413" y="14337"/>
                  <a:pt x="5480" y="14342"/>
                  <a:pt x="5546" y="14342"/>
                </a:cubicBezTo>
                <a:cubicBezTo>
                  <a:pt x="6004" y="14342"/>
                  <a:pt x="6458" y="14102"/>
                  <a:pt x="6811" y="13790"/>
                </a:cubicBezTo>
                <a:cubicBezTo>
                  <a:pt x="7716" y="12993"/>
                  <a:pt x="8204" y="11623"/>
                  <a:pt x="7680" y="10552"/>
                </a:cubicBezTo>
                <a:cubicBezTo>
                  <a:pt x="7133" y="9409"/>
                  <a:pt x="5752" y="8992"/>
                  <a:pt x="4513" y="8694"/>
                </a:cubicBezTo>
                <a:cubicBezTo>
                  <a:pt x="4978" y="8325"/>
                  <a:pt x="5442" y="7932"/>
                  <a:pt x="5764" y="7444"/>
                </a:cubicBezTo>
                <a:cubicBezTo>
                  <a:pt x="6609" y="6170"/>
                  <a:pt x="6299" y="4396"/>
                  <a:pt x="5454" y="3134"/>
                </a:cubicBezTo>
                <a:cubicBezTo>
                  <a:pt x="4966" y="2408"/>
                  <a:pt x="4311" y="1789"/>
                  <a:pt x="3620" y="1253"/>
                </a:cubicBezTo>
                <a:cubicBezTo>
                  <a:pt x="3263" y="979"/>
                  <a:pt x="2906" y="717"/>
                  <a:pt x="2537" y="467"/>
                </a:cubicBezTo>
                <a:cubicBezTo>
                  <a:pt x="2251" y="277"/>
                  <a:pt x="1989" y="39"/>
                  <a:pt x="1632" y="3"/>
                </a:cubicBezTo>
                <a:cubicBezTo>
                  <a:pt x="1602" y="1"/>
                  <a:pt x="1571" y="1"/>
                  <a:pt x="15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5840;p62">
            <a:extLst>
              <a:ext uri="{FF2B5EF4-FFF2-40B4-BE49-F238E27FC236}">
                <a16:creationId xmlns:a16="http://schemas.microsoft.com/office/drawing/2014/main" id="{205B1AF0-66CA-4B80-A2A2-C19FA5B618A3}"/>
              </a:ext>
            </a:extLst>
          </p:cNvPr>
          <p:cNvSpPr/>
          <p:nvPr/>
        </p:nvSpPr>
        <p:spPr>
          <a:xfrm>
            <a:off x="1910457" y="4004401"/>
            <a:ext cx="1028882" cy="118598"/>
          </a:xfrm>
          <a:custGeom>
            <a:avLst/>
            <a:gdLst/>
            <a:ahLst/>
            <a:cxnLst/>
            <a:rect l="l" t="t" r="r" b="b"/>
            <a:pathLst>
              <a:path w="20873" h="2406" extrusionOk="0">
                <a:moveTo>
                  <a:pt x="10430" y="0"/>
                </a:moveTo>
                <a:cubicBezTo>
                  <a:pt x="4668" y="0"/>
                  <a:pt x="0" y="536"/>
                  <a:pt x="0" y="1203"/>
                </a:cubicBezTo>
                <a:cubicBezTo>
                  <a:pt x="0" y="1869"/>
                  <a:pt x="4668" y="2405"/>
                  <a:pt x="10430" y="2405"/>
                </a:cubicBezTo>
                <a:cubicBezTo>
                  <a:pt x="16193" y="2405"/>
                  <a:pt x="20872" y="1869"/>
                  <a:pt x="20872" y="1203"/>
                </a:cubicBezTo>
                <a:cubicBezTo>
                  <a:pt x="20872" y="536"/>
                  <a:pt x="16193" y="0"/>
                  <a:pt x="104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5841;p62">
            <a:extLst>
              <a:ext uri="{FF2B5EF4-FFF2-40B4-BE49-F238E27FC236}">
                <a16:creationId xmlns:a16="http://schemas.microsoft.com/office/drawing/2014/main" id="{A282C205-51A3-4EBF-8536-8BA8FE7B9617}"/>
              </a:ext>
            </a:extLst>
          </p:cNvPr>
          <p:cNvSpPr/>
          <p:nvPr/>
        </p:nvSpPr>
        <p:spPr>
          <a:xfrm>
            <a:off x="2468597" y="3407515"/>
            <a:ext cx="1775" cy="641"/>
          </a:xfrm>
          <a:custGeom>
            <a:avLst/>
            <a:gdLst/>
            <a:ahLst/>
            <a:cxnLst/>
            <a:rect l="l" t="t" r="r" b="b"/>
            <a:pathLst>
              <a:path w="36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36" y="12"/>
                  <a:pt x="36" y="0"/>
                  <a:pt x="1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5842;p62">
            <a:extLst>
              <a:ext uri="{FF2B5EF4-FFF2-40B4-BE49-F238E27FC236}">
                <a16:creationId xmlns:a16="http://schemas.microsoft.com/office/drawing/2014/main" id="{8513411A-8F70-4CB5-BB35-EF771E6C59E0}"/>
              </a:ext>
            </a:extLst>
          </p:cNvPr>
          <p:cNvSpPr/>
          <p:nvPr/>
        </p:nvSpPr>
        <p:spPr>
          <a:xfrm>
            <a:off x="2465048" y="3338259"/>
            <a:ext cx="236012" cy="637993"/>
          </a:xfrm>
          <a:custGeom>
            <a:avLst/>
            <a:gdLst/>
            <a:ahLst/>
            <a:cxnLst/>
            <a:rect l="l" t="t" r="r" b="b"/>
            <a:pathLst>
              <a:path w="4788" h="12943" extrusionOk="0">
                <a:moveTo>
                  <a:pt x="4763" y="0"/>
                </a:moveTo>
                <a:cubicBezTo>
                  <a:pt x="3942" y="179"/>
                  <a:pt x="3096" y="262"/>
                  <a:pt x="2251" y="310"/>
                </a:cubicBezTo>
                <a:cubicBezTo>
                  <a:pt x="1608" y="346"/>
                  <a:pt x="965" y="358"/>
                  <a:pt x="322" y="358"/>
                </a:cubicBezTo>
                <a:cubicBezTo>
                  <a:pt x="370" y="2572"/>
                  <a:pt x="13" y="10597"/>
                  <a:pt x="1" y="12943"/>
                </a:cubicBezTo>
                <a:lnTo>
                  <a:pt x="3454" y="12943"/>
                </a:lnTo>
                <a:cubicBezTo>
                  <a:pt x="3454" y="12943"/>
                  <a:pt x="4120" y="6501"/>
                  <a:pt x="4537" y="3560"/>
                </a:cubicBezTo>
                <a:cubicBezTo>
                  <a:pt x="4644" y="2822"/>
                  <a:pt x="4728" y="1548"/>
                  <a:pt x="4787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5843;p62">
            <a:extLst>
              <a:ext uri="{FF2B5EF4-FFF2-40B4-BE49-F238E27FC236}">
                <a16:creationId xmlns:a16="http://schemas.microsoft.com/office/drawing/2014/main" id="{A1D352E8-4152-475B-B614-12ABA3CC2587}"/>
              </a:ext>
            </a:extLst>
          </p:cNvPr>
          <p:cNvSpPr/>
          <p:nvPr/>
        </p:nvSpPr>
        <p:spPr>
          <a:xfrm>
            <a:off x="2479737" y="3338259"/>
            <a:ext cx="222457" cy="164982"/>
          </a:xfrm>
          <a:custGeom>
            <a:avLst/>
            <a:gdLst/>
            <a:ahLst/>
            <a:cxnLst/>
            <a:rect l="l" t="t" r="r" b="b"/>
            <a:pathLst>
              <a:path w="4513" h="3347" extrusionOk="0">
                <a:moveTo>
                  <a:pt x="4477" y="0"/>
                </a:moveTo>
                <a:cubicBezTo>
                  <a:pt x="3656" y="179"/>
                  <a:pt x="2810" y="274"/>
                  <a:pt x="1965" y="310"/>
                </a:cubicBezTo>
                <a:cubicBezTo>
                  <a:pt x="1322" y="346"/>
                  <a:pt x="679" y="358"/>
                  <a:pt x="48" y="358"/>
                </a:cubicBezTo>
                <a:cubicBezTo>
                  <a:pt x="60" y="989"/>
                  <a:pt x="24" y="2072"/>
                  <a:pt x="1" y="3346"/>
                </a:cubicBezTo>
                <a:cubicBezTo>
                  <a:pt x="655" y="3334"/>
                  <a:pt x="1322" y="3322"/>
                  <a:pt x="1977" y="3263"/>
                </a:cubicBezTo>
                <a:cubicBezTo>
                  <a:pt x="2620" y="3203"/>
                  <a:pt x="3263" y="3132"/>
                  <a:pt x="3882" y="3025"/>
                </a:cubicBezTo>
                <a:cubicBezTo>
                  <a:pt x="4037" y="3013"/>
                  <a:pt x="4180" y="2977"/>
                  <a:pt x="4334" y="2953"/>
                </a:cubicBezTo>
                <a:cubicBezTo>
                  <a:pt x="4406" y="2203"/>
                  <a:pt x="4465" y="1179"/>
                  <a:pt x="4513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5844;p62">
            <a:extLst>
              <a:ext uri="{FF2B5EF4-FFF2-40B4-BE49-F238E27FC236}">
                <a16:creationId xmlns:a16="http://schemas.microsoft.com/office/drawing/2014/main" id="{9CA5608B-CF02-469B-9CD1-A5875D6A24B7}"/>
              </a:ext>
            </a:extLst>
          </p:cNvPr>
          <p:cNvSpPr/>
          <p:nvPr/>
        </p:nvSpPr>
        <p:spPr>
          <a:xfrm>
            <a:off x="2465048" y="3714461"/>
            <a:ext cx="199585" cy="262384"/>
          </a:xfrm>
          <a:custGeom>
            <a:avLst/>
            <a:gdLst/>
            <a:ahLst/>
            <a:cxnLst/>
            <a:rect l="l" t="t" r="r" b="b"/>
            <a:pathLst>
              <a:path w="4049" h="5323" extrusionOk="0">
                <a:moveTo>
                  <a:pt x="4049" y="0"/>
                </a:moveTo>
                <a:lnTo>
                  <a:pt x="4049" y="0"/>
                </a:lnTo>
                <a:cubicBezTo>
                  <a:pt x="3289" y="42"/>
                  <a:pt x="2529" y="60"/>
                  <a:pt x="1771" y="60"/>
                </a:cubicBezTo>
                <a:cubicBezTo>
                  <a:pt x="1235" y="60"/>
                  <a:pt x="700" y="51"/>
                  <a:pt x="168" y="36"/>
                </a:cubicBezTo>
                <a:cubicBezTo>
                  <a:pt x="144" y="286"/>
                  <a:pt x="144" y="536"/>
                  <a:pt x="132" y="798"/>
                </a:cubicBezTo>
                <a:lnTo>
                  <a:pt x="132" y="881"/>
                </a:lnTo>
                <a:cubicBezTo>
                  <a:pt x="132" y="1012"/>
                  <a:pt x="120" y="1167"/>
                  <a:pt x="120" y="1298"/>
                </a:cubicBezTo>
                <a:lnTo>
                  <a:pt x="120" y="1405"/>
                </a:lnTo>
                <a:cubicBezTo>
                  <a:pt x="60" y="3060"/>
                  <a:pt x="13" y="4525"/>
                  <a:pt x="1" y="5322"/>
                </a:cubicBezTo>
                <a:lnTo>
                  <a:pt x="3454" y="5322"/>
                </a:lnTo>
                <a:cubicBezTo>
                  <a:pt x="3454" y="5322"/>
                  <a:pt x="3644" y="3441"/>
                  <a:pt x="3894" y="1239"/>
                </a:cubicBezTo>
                <a:cubicBezTo>
                  <a:pt x="3894" y="1215"/>
                  <a:pt x="3918" y="1179"/>
                  <a:pt x="3918" y="1155"/>
                </a:cubicBezTo>
                <a:cubicBezTo>
                  <a:pt x="3930" y="1012"/>
                  <a:pt x="3942" y="893"/>
                  <a:pt x="3954" y="762"/>
                </a:cubicBezTo>
                <a:cubicBezTo>
                  <a:pt x="3954" y="739"/>
                  <a:pt x="3954" y="703"/>
                  <a:pt x="3978" y="691"/>
                </a:cubicBezTo>
                <a:cubicBezTo>
                  <a:pt x="4001" y="465"/>
                  <a:pt x="4013" y="227"/>
                  <a:pt x="40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5845;p62">
            <a:extLst>
              <a:ext uri="{FF2B5EF4-FFF2-40B4-BE49-F238E27FC236}">
                <a16:creationId xmlns:a16="http://schemas.microsoft.com/office/drawing/2014/main" id="{FDF7E880-122A-4182-8121-8B5E4D8F507D}"/>
              </a:ext>
            </a:extLst>
          </p:cNvPr>
          <p:cNvSpPr/>
          <p:nvPr/>
        </p:nvSpPr>
        <p:spPr>
          <a:xfrm>
            <a:off x="2471506" y="3749065"/>
            <a:ext cx="189628" cy="12077"/>
          </a:xfrm>
          <a:custGeom>
            <a:avLst/>
            <a:gdLst/>
            <a:ahLst/>
            <a:cxnLst/>
            <a:rect l="l" t="t" r="r" b="b"/>
            <a:pathLst>
              <a:path w="3847" h="245" extrusionOk="0">
                <a:moveTo>
                  <a:pt x="3847" y="1"/>
                </a:moveTo>
                <a:lnTo>
                  <a:pt x="3847" y="1"/>
                </a:lnTo>
                <a:cubicBezTo>
                  <a:pt x="3704" y="13"/>
                  <a:pt x="3573" y="37"/>
                  <a:pt x="3430" y="60"/>
                </a:cubicBezTo>
                <a:cubicBezTo>
                  <a:pt x="2770" y="143"/>
                  <a:pt x="2117" y="176"/>
                  <a:pt x="1466" y="176"/>
                </a:cubicBezTo>
                <a:cubicBezTo>
                  <a:pt x="1271" y="176"/>
                  <a:pt x="1076" y="173"/>
                  <a:pt x="882" y="167"/>
                </a:cubicBezTo>
                <a:cubicBezTo>
                  <a:pt x="584" y="144"/>
                  <a:pt x="298" y="132"/>
                  <a:pt x="1" y="108"/>
                </a:cubicBezTo>
                <a:lnTo>
                  <a:pt x="1" y="179"/>
                </a:lnTo>
                <a:cubicBezTo>
                  <a:pt x="479" y="224"/>
                  <a:pt x="956" y="245"/>
                  <a:pt x="1431" y="245"/>
                </a:cubicBezTo>
                <a:cubicBezTo>
                  <a:pt x="2233" y="245"/>
                  <a:pt x="3030" y="184"/>
                  <a:pt x="3823" y="72"/>
                </a:cubicBezTo>
                <a:cubicBezTo>
                  <a:pt x="3823" y="48"/>
                  <a:pt x="3823" y="13"/>
                  <a:pt x="38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5846;p62">
            <a:extLst>
              <a:ext uri="{FF2B5EF4-FFF2-40B4-BE49-F238E27FC236}">
                <a16:creationId xmlns:a16="http://schemas.microsoft.com/office/drawing/2014/main" id="{E1CD2202-8212-4222-A75F-13933C686C17}"/>
              </a:ext>
            </a:extLst>
          </p:cNvPr>
          <p:cNvSpPr/>
          <p:nvPr/>
        </p:nvSpPr>
        <p:spPr>
          <a:xfrm>
            <a:off x="2470372" y="3772577"/>
            <a:ext cx="186671" cy="15133"/>
          </a:xfrm>
          <a:custGeom>
            <a:avLst/>
            <a:gdLst/>
            <a:ahLst/>
            <a:cxnLst/>
            <a:rect l="l" t="t" r="r" b="b"/>
            <a:pathLst>
              <a:path w="3787" h="307" extrusionOk="0">
                <a:moveTo>
                  <a:pt x="3786" y="0"/>
                </a:moveTo>
                <a:cubicBezTo>
                  <a:pt x="3608" y="36"/>
                  <a:pt x="3453" y="60"/>
                  <a:pt x="3274" y="95"/>
                </a:cubicBezTo>
                <a:cubicBezTo>
                  <a:pt x="2655" y="179"/>
                  <a:pt x="2048" y="214"/>
                  <a:pt x="1429" y="214"/>
                </a:cubicBezTo>
                <a:cubicBezTo>
                  <a:pt x="1107" y="214"/>
                  <a:pt x="810" y="191"/>
                  <a:pt x="512" y="179"/>
                </a:cubicBezTo>
                <a:cubicBezTo>
                  <a:pt x="369" y="167"/>
                  <a:pt x="214" y="167"/>
                  <a:pt x="71" y="155"/>
                </a:cubicBezTo>
                <a:lnTo>
                  <a:pt x="0" y="155"/>
                </a:lnTo>
                <a:cubicBezTo>
                  <a:pt x="12" y="155"/>
                  <a:pt x="12" y="179"/>
                  <a:pt x="0" y="226"/>
                </a:cubicBezTo>
                <a:cubicBezTo>
                  <a:pt x="24" y="226"/>
                  <a:pt x="71" y="238"/>
                  <a:pt x="95" y="238"/>
                </a:cubicBezTo>
                <a:cubicBezTo>
                  <a:pt x="274" y="250"/>
                  <a:pt x="441" y="274"/>
                  <a:pt x="619" y="286"/>
                </a:cubicBezTo>
                <a:cubicBezTo>
                  <a:pt x="865" y="300"/>
                  <a:pt x="1111" y="306"/>
                  <a:pt x="1357" y="306"/>
                </a:cubicBezTo>
                <a:cubicBezTo>
                  <a:pt x="2170" y="306"/>
                  <a:pt x="2979" y="232"/>
                  <a:pt x="3774" y="95"/>
                </a:cubicBezTo>
                <a:cubicBezTo>
                  <a:pt x="3774" y="60"/>
                  <a:pt x="3786" y="36"/>
                  <a:pt x="37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5847;p62">
            <a:extLst>
              <a:ext uri="{FF2B5EF4-FFF2-40B4-BE49-F238E27FC236}">
                <a16:creationId xmlns:a16="http://schemas.microsoft.com/office/drawing/2014/main" id="{C2BCCEEB-859F-4565-9F45-5FFE2AF71283}"/>
              </a:ext>
            </a:extLst>
          </p:cNvPr>
          <p:cNvSpPr/>
          <p:nvPr/>
        </p:nvSpPr>
        <p:spPr>
          <a:xfrm>
            <a:off x="2439810" y="3967924"/>
            <a:ext cx="306994" cy="96663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3242" y="1"/>
                </a:moveTo>
                <a:cubicBezTo>
                  <a:pt x="2233" y="1"/>
                  <a:pt x="601" y="40"/>
                  <a:pt x="501" y="73"/>
                </a:cubicBezTo>
                <a:cubicBezTo>
                  <a:pt x="334" y="121"/>
                  <a:pt x="1" y="1514"/>
                  <a:pt x="191" y="1823"/>
                </a:cubicBezTo>
                <a:cubicBezTo>
                  <a:pt x="245" y="1927"/>
                  <a:pt x="929" y="1961"/>
                  <a:pt x="1820" y="1961"/>
                </a:cubicBezTo>
                <a:cubicBezTo>
                  <a:pt x="3284" y="1961"/>
                  <a:pt x="5306" y="1869"/>
                  <a:pt x="6002" y="1847"/>
                </a:cubicBezTo>
                <a:cubicBezTo>
                  <a:pt x="6145" y="1847"/>
                  <a:pt x="6228" y="1693"/>
                  <a:pt x="6168" y="1573"/>
                </a:cubicBezTo>
                <a:cubicBezTo>
                  <a:pt x="6049" y="1335"/>
                  <a:pt x="5764" y="990"/>
                  <a:pt x="5216" y="633"/>
                </a:cubicBezTo>
                <a:cubicBezTo>
                  <a:pt x="4323" y="38"/>
                  <a:pt x="4025" y="26"/>
                  <a:pt x="4025" y="26"/>
                </a:cubicBezTo>
                <a:cubicBezTo>
                  <a:pt x="3990" y="8"/>
                  <a:pt x="3672" y="1"/>
                  <a:pt x="32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5848;p62">
            <a:extLst>
              <a:ext uri="{FF2B5EF4-FFF2-40B4-BE49-F238E27FC236}">
                <a16:creationId xmlns:a16="http://schemas.microsoft.com/office/drawing/2014/main" id="{0B982DF8-6FAE-48FB-A439-D938A3C9DE6C}"/>
              </a:ext>
            </a:extLst>
          </p:cNvPr>
          <p:cNvSpPr/>
          <p:nvPr/>
        </p:nvSpPr>
        <p:spPr>
          <a:xfrm>
            <a:off x="2628798" y="3995134"/>
            <a:ext cx="78129" cy="26224"/>
          </a:xfrm>
          <a:custGeom>
            <a:avLst/>
            <a:gdLst/>
            <a:ahLst/>
            <a:cxnLst/>
            <a:rect l="l" t="t" r="r" b="b"/>
            <a:pathLst>
              <a:path w="1585" h="532" extrusionOk="0">
                <a:moveTo>
                  <a:pt x="1223" y="1"/>
                </a:moveTo>
                <a:cubicBezTo>
                  <a:pt x="1082" y="1"/>
                  <a:pt x="943" y="16"/>
                  <a:pt x="798" y="45"/>
                </a:cubicBezTo>
                <a:cubicBezTo>
                  <a:pt x="596" y="81"/>
                  <a:pt x="394" y="140"/>
                  <a:pt x="215" y="248"/>
                </a:cubicBezTo>
                <a:cubicBezTo>
                  <a:pt x="144" y="295"/>
                  <a:pt x="1" y="367"/>
                  <a:pt x="36" y="474"/>
                </a:cubicBezTo>
                <a:cubicBezTo>
                  <a:pt x="54" y="517"/>
                  <a:pt x="82" y="532"/>
                  <a:pt x="114" y="532"/>
                </a:cubicBezTo>
                <a:cubicBezTo>
                  <a:pt x="172" y="532"/>
                  <a:pt x="245" y="485"/>
                  <a:pt x="298" y="462"/>
                </a:cubicBezTo>
                <a:cubicBezTo>
                  <a:pt x="667" y="248"/>
                  <a:pt x="1072" y="176"/>
                  <a:pt x="1489" y="176"/>
                </a:cubicBezTo>
                <a:cubicBezTo>
                  <a:pt x="1560" y="176"/>
                  <a:pt x="1584" y="45"/>
                  <a:pt x="1501" y="21"/>
                </a:cubicBezTo>
                <a:cubicBezTo>
                  <a:pt x="1407" y="7"/>
                  <a:pt x="1315" y="1"/>
                  <a:pt x="12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5849;p62">
            <a:extLst>
              <a:ext uri="{FF2B5EF4-FFF2-40B4-BE49-F238E27FC236}">
                <a16:creationId xmlns:a16="http://schemas.microsoft.com/office/drawing/2014/main" id="{F0D69D9C-5056-40AA-8187-8B0EC629AABD}"/>
              </a:ext>
            </a:extLst>
          </p:cNvPr>
          <p:cNvSpPr/>
          <p:nvPr/>
        </p:nvSpPr>
        <p:spPr>
          <a:xfrm>
            <a:off x="2598533" y="3982663"/>
            <a:ext cx="80199" cy="30118"/>
          </a:xfrm>
          <a:custGeom>
            <a:avLst/>
            <a:gdLst/>
            <a:ahLst/>
            <a:cxnLst/>
            <a:rect l="l" t="t" r="r" b="b"/>
            <a:pathLst>
              <a:path w="1627" h="611" extrusionOk="0">
                <a:moveTo>
                  <a:pt x="1520" y="0"/>
                </a:moveTo>
                <a:cubicBezTo>
                  <a:pt x="1270" y="0"/>
                  <a:pt x="1008" y="24"/>
                  <a:pt x="758" y="96"/>
                </a:cubicBezTo>
                <a:lnTo>
                  <a:pt x="400" y="239"/>
                </a:lnTo>
                <a:cubicBezTo>
                  <a:pt x="317" y="274"/>
                  <a:pt x="198" y="322"/>
                  <a:pt x="103" y="393"/>
                </a:cubicBezTo>
                <a:cubicBezTo>
                  <a:pt x="91" y="393"/>
                  <a:pt x="79" y="417"/>
                  <a:pt x="55" y="429"/>
                </a:cubicBezTo>
                <a:cubicBezTo>
                  <a:pt x="0" y="484"/>
                  <a:pt x="47" y="610"/>
                  <a:pt x="129" y="610"/>
                </a:cubicBezTo>
                <a:cubicBezTo>
                  <a:pt x="136" y="610"/>
                  <a:pt x="143" y="609"/>
                  <a:pt x="150" y="608"/>
                </a:cubicBezTo>
                <a:cubicBezTo>
                  <a:pt x="269" y="560"/>
                  <a:pt x="377" y="489"/>
                  <a:pt x="472" y="429"/>
                </a:cubicBezTo>
                <a:cubicBezTo>
                  <a:pt x="579" y="370"/>
                  <a:pt x="686" y="322"/>
                  <a:pt x="805" y="298"/>
                </a:cubicBezTo>
                <a:cubicBezTo>
                  <a:pt x="1043" y="215"/>
                  <a:pt x="1281" y="179"/>
                  <a:pt x="1520" y="155"/>
                </a:cubicBezTo>
                <a:cubicBezTo>
                  <a:pt x="1627" y="143"/>
                  <a:pt x="1627" y="0"/>
                  <a:pt x="15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5850;p62">
            <a:extLst>
              <a:ext uri="{FF2B5EF4-FFF2-40B4-BE49-F238E27FC236}">
                <a16:creationId xmlns:a16="http://schemas.microsoft.com/office/drawing/2014/main" id="{CD81000B-163B-449E-BDED-5FAD78A663FE}"/>
              </a:ext>
            </a:extLst>
          </p:cNvPr>
          <p:cNvSpPr/>
          <p:nvPr/>
        </p:nvSpPr>
        <p:spPr>
          <a:xfrm>
            <a:off x="2583055" y="3969058"/>
            <a:ext cx="70439" cy="25287"/>
          </a:xfrm>
          <a:custGeom>
            <a:avLst/>
            <a:gdLst/>
            <a:ahLst/>
            <a:cxnLst/>
            <a:rect l="l" t="t" r="r" b="b"/>
            <a:pathLst>
              <a:path w="1429" h="513" extrusionOk="0">
                <a:moveTo>
                  <a:pt x="1098" y="0"/>
                </a:moveTo>
                <a:cubicBezTo>
                  <a:pt x="943" y="0"/>
                  <a:pt x="790" y="17"/>
                  <a:pt x="631" y="62"/>
                </a:cubicBezTo>
                <a:cubicBezTo>
                  <a:pt x="512" y="98"/>
                  <a:pt x="393" y="134"/>
                  <a:pt x="274" y="193"/>
                </a:cubicBezTo>
                <a:cubicBezTo>
                  <a:pt x="179" y="241"/>
                  <a:pt x="0" y="312"/>
                  <a:pt x="0" y="431"/>
                </a:cubicBezTo>
                <a:cubicBezTo>
                  <a:pt x="0" y="467"/>
                  <a:pt x="24" y="479"/>
                  <a:pt x="36" y="491"/>
                </a:cubicBezTo>
                <a:cubicBezTo>
                  <a:pt x="61" y="506"/>
                  <a:pt x="81" y="512"/>
                  <a:pt x="102" y="512"/>
                </a:cubicBezTo>
                <a:cubicBezTo>
                  <a:pt x="129" y="512"/>
                  <a:pt x="156" y="500"/>
                  <a:pt x="191" y="479"/>
                </a:cubicBezTo>
                <a:cubicBezTo>
                  <a:pt x="262" y="443"/>
                  <a:pt x="298" y="419"/>
                  <a:pt x="357" y="396"/>
                </a:cubicBezTo>
                <a:cubicBezTo>
                  <a:pt x="452" y="336"/>
                  <a:pt x="572" y="288"/>
                  <a:pt x="667" y="253"/>
                </a:cubicBezTo>
                <a:cubicBezTo>
                  <a:pt x="893" y="181"/>
                  <a:pt x="1131" y="134"/>
                  <a:pt x="1369" y="122"/>
                </a:cubicBezTo>
                <a:cubicBezTo>
                  <a:pt x="1429" y="110"/>
                  <a:pt x="1429" y="38"/>
                  <a:pt x="1369" y="15"/>
                </a:cubicBezTo>
                <a:cubicBezTo>
                  <a:pt x="1278" y="6"/>
                  <a:pt x="1188" y="0"/>
                  <a:pt x="10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5851;p62">
            <a:extLst>
              <a:ext uri="{FF2B5EF4-FFF2-40B4-BE49-F238E27FC236}">
                <a16:creationId xmlns:a16="http://schemas.microsoft.com/office/drawing/2014/main" id="{41208487-1AFE-4DC8-B0C9-FAF475971B50}"/>
              </a:ext>
            </a:extLst>
          </p:cNvPr>
          <p:cNvSpPr/>
          <p:nvPr/>
        </p:nvSpPr>
        <p:spPr>
          <a:xfrm>
            <a:off x="2145188" y="3338259"/>
            <a:ext cx="307585" cy="637993"/>
          </a:xfrm>
          <a:custGeom>
            <a:avLst/>
            <a:gdLst/>
            <a:ahLst/>
            <a:cxnLst/>
            <a:rect l="l" t="t" r="r" b="b"/>
            <a:pathLst>
              <a:path w="6240" h="12943" extrusionOk="0">
                <a:moveTo>
                  <a:pt x="6204" y="0"/>
                </a:moveTo>
                <a:cubicBezTo>
                  <a:pt x="5359" y="179"/>
                  <a:pt x="4490" y="262"/>
                  <a:pt x="3644" y="310"/>
                </a:cubicBezTo>
                <a:cubicBezTo>
                  <a:pt x="3001" y="346"/>
                  <a:pt x="2370" y="358"/>
                  <a:pt x="1727" y="358"/>
                </a:cubicBezTo>
                <a:cubicBezTo>
                  <a:pt x="1537" y="2572"/>
                  <a:pt x="299" y="10597"/>
                  <a:pt x="1" y="12943"/>
                </a:cubicBezTo>
                <a:lnTo>
                  <a:pt x="3454" y="12943"/>
                </a:lnTo>
                <a:cubicBezTo>
                  <a:pt x="3454" y="12943"/>
                  <a:pt x="4835" y="6501"/>
                  <a:pt x="5585" y="3560"/>
                </a:cubicBezTo>
                <a:cubicBezTo>
                  <a:pt x="5775" y="2822"/>
                  <a:pt x="6014" y="1548"/>
                  <a:pt x="6240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5852;p62">
            <a:extLst>
              <a:ext uri="{FF2B5EF4-FFF2-40B4-BE49-F238E27FC236}">
                <a16:creationId xmlns:a16="http://schemas.microsoft.com/office/drawing/2014/main" id="{1242875E-1407-4CE6-81D8-08AF0FAC79E5}"/>
              </a:ext>
            </a:extLst>
          </p:cNvPr>
          <p:cNvSpPr/>
          <p:nvPr/>
        </p:nvSpPr>
        <p:spPr>
          <a:xfrm>
            <a:off x="2212128" y="3338259"/>
            <a:ext cx="240646" cy="164982"/>
          </a:xfrm>
          <a:custGeom>
            <a:avLst/>
            <a:gdLst/>
            <a:ahLst/>
            <a:cxnLst/>
            <a:rect l="l" t="t" r="r" b="b"/>
            <a:pathLst>
              <a:path w="4882" h="3347" extrusionOk="0">
                <a:moveTo>
                  <a:pt x="4846" y="0"/>
                </a:moveTo>
                <a:cubicBezTo>
                  <a:pt x="4001" y="179"/>
                  <a:pt x="3132" y="274"/>
                  <a:pt x="2286" y="310"/>
                </a:cubicBezTo>
                <a:cubicBezTo>
                  <a:pt x="1643" y="346"/>
                  <a:pt x="1012" y="358"/>
                  <a:pt x="369" y="358"/>
                </a:cubicBezTo>
                <a:cubicBezTo>
                  <a:pt x="310" y="989"/>
                  <a:pt x="179" y="2072"/>
                  <a:pt x="0" y="3346"/>
                </a:cubicBezTo>
                <a:cubicBezTo>
                  <a:pt x="667" y="3334"/>
                  <a:pt x="1322" y="3322"/>
                  <a:pt x="1989" y="3263"/>
                </a:cubicBezTo>
                <a:cubicBezTo>
                  <a:pt x="2632" y="3203"/>
                  <a:pt x="3286" y="3132"/>
                  <a:pt x="3929" y="3025"/>
                </a:cubicBezTo>
                <a:cubicBezTo>
                  <a:pt x="4072" y="3013"/>
                  <a:pt x="4227" y="2977"/>
                  <a:pt x="4370" y="2953"/>
                </a:cubicBezTo>
                <a:cubicBezTo>
                  <a:pt x="4525" y="2203"/>
                  <a:pt x="4703" y="1179"/>
                  <a:pt x="4882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5853;p62">
            <a:extLst>
              <a:ext uri="{FF2B5EF4-FFF2-40B4-BE49-F238E27FC236}">
                <a16:creationId xmlns:a16="http://schemas.microsoft.com/office/drawing/2014/main" id="{A65D19E3-B52A-4125-A1C4-03FDC54EEC78}"/>
              </a:ext>
            </a:extLst>
          </p:cNvPr>
          <p:cNvSpPr/>
          <p:nvPr/>
        </p:nvSpPr>
        <p:spPr>
          <a:xfrm>
            <a:off x="2146371" y="3714461"/>
            <a:ext cx="227781" cy="262384"/>
          </a:xfrm>
          <a:custGeom>
            <a:avLst/>
            <a:gdLst/>
            <a:ahLst/>
            <a:cxnLst/>
            <a:rect l="l" t="t" r="r" b="b"/>
            <a:pathLst>
              <a:path w="4621" h="5323" extrusionOk="0">
                <a:moveTo>
                  <a:pt x="4620" y="0"/>
                </a:moveTo>
                <a:cubicBezTo>
                  <a:pt x="3860" y="42"/>
                  <a:pt x="3096" y="60"/>
                  <a:pt x="2337" y="60"/>
                </a:cubicBezTo>
                <a:cubicBezTo>
                  <a:pt x="1800" y="60"/>
                  <a:pt x="1267" y="51"/>
                  <a:pt x="739" y="36"/>
                </a:cubicBezTo>
                <a:cubicBezTo>
                  <a:pt x="703" y="286"/>
                  <a:pt x="656" y="536"/>
                  <a:pt x="632" y="798"/>
                </a:cubicBezTo>
                <a:cubicBezTo>
                  <a:pt x="632" y="822"/>
                  <a:pt x="620" y="846"/>
                  <a:pt x="620" y="881"/>
                </a:cubicBezTo>
                <a:cubicBezTo>
                  <a:pt x="596" y="1012"/>
                  <a:pt x="572" y="1167"/>
                  <a:pt x="560" y="1298"/>
                </a:cubicBezTo>
                <a:cubicBezTo>
                  <a:pt x="560" y="1334"/>
                  <a:pt x="537" y="1370"/>
                  <a:pt x="537" y="1405"/>
                </a:cubicBezTo>
                <a:cubicBezTo>
                  <a:pt x="298" y="3060"/>
                  <a:pt x="96" y="4525"/>
                  <a:pt x="1" y="5322"/>
                </a:cubicBezTo>
                <a:lnTo>
                  <a:pt x="3454" y="5322"/>
                </a:lnTo>
                <a:cubicBezTo>
                  <a:pt x="3454" y="5322"/>
                  <a:pt x="3858" y="3441"/>
                  <a:pt x="4347" y="1239"/>
                </a:cubicBezTo>
                <a:cubicBezTo>
                  <a:pt x="4347" y="1215"/>
                  <a:pt x="4370" y="1179"/>
                  <a:pt x="4370" y="1155"/>
                </a:cubicBezTo>
                <a:cubicBezTo>
                  <a:pt x="4394" y="1012"/>
                  <a:pt x="4430" y="893"/>
                  <a:pt x="4454" y="762"/>
                </a:cubicBezTo>
                <a:cubicBezTo>
                  <a:pt x="4454" y="739"/>
                  <a:pt x="4466" y="703"/>
                  <a:pt x="4466" y="691"/>
                </a:cubicBezTo>
                <a:cubicBezTo>
                  <a:pt x="4513" y="465"/>
                  <a:pt x="4573" y="227"/>
                  <a:pt x="46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5854;p62">
            <a:extLst>
              <a:ext uri="{FF2B5EF4-FFF2-40B4-BE49-F238E27FC236}">
                <a16:creationId xmlns:a16="http://schemas.microsoft.com/office/drawing/2014/main" id="{6036F7B8-C300-4293-91FA-BB78442A7EC1}"/>
              </a:ext>
            </a:extLst>
          </p:cNvPr>
          <p:cNvSpPr/>
          <p:nvPr/>
        </p:nvSpPr>
        <p:spPr>
          <a:xfrm>
            <a:off x="2176884" y="3749065"/>
            <a:ext cx="189628" cy="12077"/>
          </a:xfrm>
          <a:custGeom>
            <a:avLst/>
            <a:gdLst/>
            <a:ahLst/>
            <a:cxnLst/>
            <a:rect l="l" t="t" r="r" b="b"/>
            <a:pathLst>
              <a:path w="3847" h="245" extrusionOk="0">
                <a:moveTo>
                  <a:pt x="3847" y="1"/>
                </a:moveTo>
                <a:lnTo>
                  <a:pt x="3847" y="1"/>
                </a:lnTo>
                <a:cubicBezTo>
                  <a:pt x="3716" y="13"/>
                  <a:pt x="3573" y="37"/>
                  <a:pt x="3430" y="60"/>
                </a:cubicBezTo>
                <a:cubicBezTo>
                  <a:pt x="2779" y="143"/>
                  <a:pt x="2121" y="176"/>
                  <a:pt x="1473" y="176"/>
                </a:cubicBezTo>
                <a:cubicBezTo>
                  <a:pt x="1279" y="176"/>
                  <a:pt x="1086" y="173"/>
                  <a:pt x="894" y="167"/>
                </a:cubicBezTo>
                <a:cubicBezTo>
                  <a:pt x="596" y="144"/>
                  <a:pt x="310" y="132"/>
                  <a:pt x="13" y="108"/>
                </a:cubicBezTo>
                <a:cubicBezTo>
                  <a:pt x="1" y="120"/>
                  <a:pt x="1" y="156"/>
                  <a:pt x="1" y="179"/>
                </a:cubicBezTo>
                <a:cubicBezTo>
                  <a:pt x="470" y="224"/>
                  <a:pt x="945" y="245"/>
                  <a:pt x="1421" y="245"/>
                </a:cubicBezTo>
                <a:cubicBezTo>
                  <a:pt x="2225" y="245"/>
                  <a:pt x="3035" y="184"/>
                  <a:pt x="3835" y="72"/>
                </a:cubicBezTo>
                <a:cubicBezTo>
                  <a:pt x="3835" y="48"/>
                  <a:pt x="3847" y="13"/>
                  <a:pt x="38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5855;p62">
            <a:extLst>
              <a:ext uri="{FF2B5EF4-FFF2-40B4-BE49-F238E27FC236}">
                <a16:creationId xmlns:a16="http://schemas.microsoft.com/office/drawing/2014/main" id="{5D71BC78-C74E-4AE6-B2BD-78E4C69B7A79}"/>
              </a:ext>
            </a:extLst>
          </p:cNvPr>
          <p:cNvSpPr/>
          <p:nvPr/>
        </p:nvSpPr>
        <p:spPr>
          <a:xfrm>
            <a:off x="2172792" y="3772577"/>
            <a:ext cx="189037" cy="15133"/>
          </a:xfrm>
          <a:custGeom>
            <a:avLst/>
            <a:gdLst/>
            <a:ahLst/>
            <a:cxnLst/>
            <a:rect l="l" t="t" r="r" b="b"/>
            <a:pathLst>
              <a:path w="3835" h="307" extrusionOk="0">
                <a:moveTo>
                  <a:pt x="3834" y="0"/>
                </a:moveTo>
                <a:lnTo>
                  <a:pt x="3299" y="95"/>
                </a:lnTo>
                <a:cubicBezTo>
                  <a:pt x="2668" y="179"/>
                  <a:pt x="2060" y="214"/>
                  <a:pt x="1429" y="214"/>
                </a:cubicBezTo>
                <a:cubicBezTo>
                  <a:pt x="1120" y="214"/>
                  <a:pt x="822" y="191"/>
                  <a:pt x="524" y="179"/>
                </a:cubicBezTo>
                <a:cubicBezTo>
                  <a:pt x="382" y="167"/>
                  <a:pt x="227" y="167"/>
                  <a:pt x="84" y="155"/>
                </a:cubicBezTo>
                <a:lnTo>
                  <a:pt x="1" y="155"/>
                </a:lnTo>
                <a:lnTo>
                  <a:pt x="1" y="226"/>
                </a:lnTo>
                <a:cubicBezTo>
                  <a:pt x="36" y="226"/>
                  <a:pt x="84" y="238"/>
                  <a:pt x="108" y="238"/>
                </a:cubicBezTo>
                <a:cubicBezTo>
                  <a:pt x="274" y="250"/>
                  <a:pt x="453" y="274"/>
                  <a:pt x="632" y="286"/>
                </a:cubicBezTo>
                <a:cubicBezTo>
                  <a:pt x="878" y="300"/>
                  <a:pt x="1124" y="306"/>
                  <a:pt x="1371" y="306"/>
                </a:cubicBezTo>
                <a:cubicBezTo>
                  <a:pt x="2188" y="306"/>
                  <a:pt x="3006" y="232"/>
                  <a:pt x="3811" y="95"/>
                </a:cubicBezTo>
                <a:cubicBezTo>
                  <a:pt x="3811" y="60"/>
                  <a:pt x="3834" y="36"/>
                  <a:pt x="38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5856;p62">
            <a:extLst>
              <a:ext uri="{FF2B5EF4-FFF2-40B4-BE49-F238E27FC236}">
                <a16:creationId xmlns:a16="http://schemas.microsoft.com/office/drawing/2014/main" id="{18A4B505-EBC6-47B6-B06B-F408E7C685F6}"/>
              </a:ext>
            </a:extLst>
          </p:cNvPr>
          <p:cNvSpPr/>
          <p:nvPr/>
        </p:nvSpPr>
        <p:spPr>
          <a:xfrm>
            <a:off x="2121725" y="3967924"/>
            <a:ext cx="306402" cy="96663"/>
          </a:xfrm>
          <a:custGeom>
            <a:avLst/>
            <a:gdLst/>
            <a:ahLst/>
            <a:cxnLst/>
            <a:rect l="l" t="t" r="r" b="b"/>
            <a:pathLst>
              <a:path w="6216" h="1961" extrusionOk="0">
                <a:moveTo>
                  <a:pt x="3232" y="1"/>
                </a:moveTo>
                <a:cubicBezTo>
                  <a:pt x="2226" y="1"/>
                  <a:pt x="597" y="40"/>
                  <a:pt x="489" y="73"/>
                </a:cubicBezTo>
                <a:cubicBezTo>
                  <a:pt x="322" y="121"/>
                  <a:pt x="1" y="1514"/>
                  <a:pt x="179" y="1823"/>
                </a:cubicBezTo>
                <a:cubicBezTo>
                  <a:pt x="233" y="1927"/>
                  <a:pt x="919" y="1961"/>
                  <a:pt x="1811" y="1961"/>
                </a:cubicBezTo>
                <a:cubicBezTo>
                  <a:pt x="3279" y="1961"/>
                  <a:pt x="5305" y="1869"/>
                  <a:pt x="6001" y="1847"/>
                </a:cubicBezTo>
                <a:cubicBezTo>
                  <a:pt x="6132" y="1847"/>
                  <a:pt x="6216" y="1693"/>
                  <a:pt x="6156" y="1573"/>
                </a:cubicBezTo>
                <a:cubicBezTo>
                  <a:pt x="6037" y="1335"/>
                  <a:pt x="5763" y="990"/>
                  <a:pt x="5204" y="633"/>
                </a:cubicBezTo>
                <a:cubicBezTo>
                  <a:pt x="4299" y="38"/>
                  <a:pt x="4013" y="26"/>
                  <a:pt x="4013" y="26"/>
                </a:cubicBezTo>
                <a:cubicBezTo>
                  <a:pt x="3977" y="8"/>
                  <a:pt x="3661" y="1"/>
                  <a:pt x="3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5857;p62">
            <a:extLst>
              <a:ext uri="{FF2B5EF4-FFF2-40B4-BE49-F238E27FC236}">
                <a16:creationId xmlns:a16="http://schemas.microsoft.com/office/drawing/2014/main" id="{EE9EF08B-1877-448D-B4EF-98315018EE3C}"/>
              </a:ext>
            </a:extLst>
          </p:cNvPr>
          <p:cNvSpPr/>
          <p:nvPr/>
        </p:nvSpPr>
        <p:spPr>
          <a:xfrm>
            <a:off x="2309530" y="3995134"/>
            <a:ext cx="78720" cy="26224"/>
          </a:xfrm>
          <a:custGeom>
            <a:avLst/>
            <a:gdLst/>
            <a:ahLst/>
            <a:cxnLst/>
            <a:rect l="l" t="t" r="r" b="b"/>
            <a:pathLst>
              <a:path w="1597" h="532" extrusionOk="0">
                <a:moveTo>
                  <a:pt x="1223" y="1"/>
                </a:moveTo>
                <a:cubicBezTo>
                  <a:pt x="1082" y="1"/>
                  <a:pt x="943" y="16"/>
                  <a:pt x="798" y="45"/>
                </a:cubicBezTo>
                <a:cubicBezTo>
                  <a:pt x="596" y="81"/>
                  <a:pt x="406" y="140"/>
                  <a:pt x="227" y="248"/>
                </a:cubicBezTo>
                <a:cubicBezTo>
                  <a:pt x="144" y="295"/>
                  <a:pt x="1" y="367"/>
                  <a:pt x="48" y="474"/>
                </a:cubicBezTo>
                <a:cubicBezTo>
                  <a:pt x="61" y="517"/>
                  <a:pt x="88" y="532"/>
                  <a:pt x="121" y="532"/>
                </a:cubicBezTo>
                <a:cubicBezTo>
                  <a:pt x="178" y="532"/>
                  <a:pt x="253" y="485"/>
                  <a:pt x="298" y="462"/>
                </a:cubicBezTo>
                <a:cubicBezTo>
                  <a:pt x="667" y="248"/>
                  <a:pt x="1072" y="176"/>
                  <a:pt x="1489" y="176"/>
                </a:cubicBezTo>
                <a:cubicBezTo>
                  <a:pt x="1560" y="176"/>
                  <a:pt x="1596" y="45"/>
                  <a:pt x="1501" y="21"/>
                </a:cubicBezTo>
                <a:cubicBezTo>
                  <a:pt x="1407" y="7"/>
                  <a:pt x="1315" y="1"/>
                  <a:pt x="12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5858;p62">
            <a:extLst>
              <a:ext uri="{FF2B5EF4-FFF2-40B4-BE49-F238E27FC236}">
                <a16:creationId xmlns:a16="http://schemas.microsoft.com/office/drawing/2014/main" id="{8D4B207F-3C9D-47CA-B0FA-9BA597233FAE}"/>
              </a:ext>
            </a:extLst>
          </p:cNvPr>
          <p:cNvSpPr/>
          <p:nvPr/>
        </p:nvSpPr>
        <p:spPr>
          <a:xfrm>
            <a:off x="2279807" y="3982663"/>
            <a:ext cx="79657" cy="30118"/>
          </a:xfrm>
          <a:custGeom>
            <a:avLst/>
            <a:gdLst/>
            <a:ahLst/>
            <a:cxnLst/>
            <a:rect l="l" t="t" r="r" b="b"/>
            <a:pathLst>
              <a:path w="1616" h="611" extrusionOk="0">
                <a:moveTo>
                  <a:pt x="1509" y="0"/>
                </a:moveTo>
                <a:cubicBezTo>
                  <a:pt x="1259" y="0"/>
                  <a:pt x="1009" y="24"/>
                  <a:pt x="758" y="96"/>
                </a:cubicBezTo>
                <a:lnTo>
                  <a:pt x="389" y="239"/>
                </a:lnTo>
                <a:cubicBezTo>
                  <a:pt x="306" y="274"/>
                  <a:pt x="187" y="322"/>
                  <a:pt x="92" y="393"/>
                </a:cubicBezTo>
                <a:cubicBezTo>
                  <a:pt x="80" y="393"/>
                  <a:pt x="68" y="417"/>
                  <a:pt x="56" y="429"/>
                </a:cubicBezTo>
                <a:cubicBezTo>
                  <a:pt x="1" y="484"/>
                  <a:pt x="48" y="610"/>
                  <a:pt x="121" y="610"/>
                </a:cubicBezTo>
                <a:cubicBezTo>
                  <a:pt x="127" y="610"/>
                  <a:pt x="133" y="609"/>
                  <a:pt x="139" y="608"/>
                </a:cubicBezTo>
                <a:cubicBezTo>
                  <a:pt x="258" y="560"/>
                  <a:pt x="366" y="489"/>
                  <a:pt x="473" y="429"/>
                </a:cubicBezTo>
                <a:cubicBezTo>
                  <a:pt x="568" y="370"/>
                  <a:pt x="675" y="322"/>
                  <a:pt x="794" y="298"/>
                </a:cubicBezTo>
                <a:cubicBezTo>
                  <a:pt x="1032" y="215"/>
                  <a:pt x="1270" y="179"/>
                  <a:pt x="1509" y="155"/>
                </a:cubicBezTo>
                <a:cubicBezTo>
                  <a:pt x="1616" y="143"/>
                  <a:pt x="1616" y="0"/>
                  <a:pt x="15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5859;p62">
            <a:extLst>
              <a:ext uri="{FF2B5EF4-FFF2-40B4-BE49-F238E27FC236}">
                <a16:creationId xmlns:a16="http://schemas.microsoft.com/office/drawing/2014/main" id="{A36CDD9A-8114-4BA4-8379-1917CBB8E8D8}"/>
              </a:ext>
            </a:extLst>
          </p:cNvPr>
          <p:cNvSpPr/>
          <p:nvPr/>
        </p:nvSpPr>
        <p:spPr>
          <a:xfrm>
            <a:off x="2264920" y="3969058"/>
            <a:ext cx="70488" cy="25287"/>
          </a:xfrm>
          <a:custGeom>
            <a:avLst/>
            <a:gdLst/>
            <a:ahLst/>
            <a:cxnLst/>
            <a:rect l="l" t="t" r="r" b="b"/>
            <a:pathLst>
              <a:path w="1430" h="513" extrusionOk="0">
                <a:moveTo>
                  <a:pt x="1095" y="0"/>
                </a:moveTo>
                <a:cubicBezTo>
                  <a:pt x="937" y="0"/>
                  <a:pt x="778" y="17"/>
                  <a:pt x="620" y="62"/>
                </a:cubicBezTo>
                <a:cubicBezTo>
                  <a:pt x="501" y="98"/>
                  <a:pt x="382" y="134"/>
                  <a:pt x="263" y="193"/>
                </a:cubicBezTo>
                <a:cubicBezTo>
                  <a:pt x="156" y="241"/>
                  <a:pt x="1" y="312"/>
                  <a:pt x="1" y="431"/>
                </a:cubicBezTo>
                <a:cubicBezTo>
                  <a:pt x="1" y="467"/>
                  <a:pt x="13" y="479"/>
                  <a:pt x="25" y="491"/>
                </a:cubicBezTo>
                <a:cubicBezTo>
                  <a:pt x="50" y="506"/>
                  <a:pt x="72" y="512"/>
                  <a:pt x="95" y="512"/>
                </a:cubicBezTo>
                <a:cubicBezTo>
                  <a:pt x="126" y="512"/>
                  <a:pt x="157" y="500"/>
                  <a:pt x="191" y="479"/>
                </a:cubicBezTo>
                <a:cubicBezTo>
                  <a:pt x="251" y="443"/>
                  <a:pt x="298" y="419"/>
                  <a:pt x="358" y="396"/>
                </a:cubicBezTo>
                <a:cubicBezTo>
                  <a:pt x="441" y="336"/>
                  <a:pt x="560" y="288"/>
                  <a:pt x="668" y="253"/>
                </a:cubicBezTo>
                <a:cubicBezTo>
                  <a:pt x="894" y="181"/>
                  <a:pt x="1132" y="134"/>
                  <a:pt x="1370" y="122"/>
                </a:cubicBezTo>
                <a:cubicBezTo>
                  <a:pt x="1430" y="110"/>
                  <a:pt x="1430" y="38"/>
                  <a:pt x="1370" y="15"/>
                </a:cubicBezTo>
                <a:cubicBezTo>
                  <a:pt x="1279" y="6"/>
                  <a:pt x="1187" y="0"/>
                  <a:pt x="109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5860;p62">
            <a:extLst>
              <a:ext uri="{FF2B5EF4-FFF2-40B4-BE49-F238E27FC236}">
                <a16:creationId xmlns:a16="http://schemas.microsoft.com/office/drawing/2014/main" id="{A1D06FB8-471A-4C17-A911-DEAB169C60E5}"/>
              </a:ext>
            </a:extLst>
          </p:cNvPr>
          <p:cNvSpPr/>
          <p:nvPr/>
        </p:nvSpPr>
        <p:spPr>
          <a:xfrm>
            <a:off x="2108219" y="3073408"/>
            <a:ext cx="684969" cy="396805"/>
          </a:xfrm>
          <a:custGeom>
            <a:avLst/>
            <a:gdLst/>
            <a:ahLst/>
            <a:cxnLst/>
            <a:rect l="l" t="t" r="r" b="b"/>
            <a:pathLst>
              <a:path w="13896" h="8050" extrusionOk="0">
                <a:moveTo>
                  <a:pt x="12323" y="1"/>
                </a:moveTo>
                <a:cubicBezTo>
                  <a:pt x="12316" y="1"/>
                  <a:pt x="12308" y="2"/>
                  <a:pt x="12300" y="4"/>
                </a:cubicBezTo>
                <a:cubicBezTo>
                  <a:pt x="12133" y="28"/>
                  <a:pt x="11979" y="75"/>
                  <a:pt x="11812" y="111"/>
                </a:cubicBezTo>
                <a:cubicBezTo>
                  <a:pt x="11776" y="123"/>
                  <a:pt x="11740" y="123"/>
                  <a:pt x="11705" y="123"/>
                </a:cubicBezTo>
                <a:cubicBezTo>
                  <a:pt x="11121" y="206"/>
                  <a:pt x="10550" y="289"/>
                  <a:pt x="9966" y="325"/>
                </a:cubicBezTo>
                <a:lnTo>
                  <a:pt x="9919" y="325"/>
                </a:lnTo>
                <a:cubicBezTo>
                  <a:pt x="9859" y="325"/>
                  <a:pt x="9812" y="349"/>
                  <a:pt x="9776" y="349"/>
                </a:cubicBezTo>
                <a:cubicBezTo>
                  <a:pt x="9657" y="361"/>
                  <a:pt x="9514" y="361"/>
                  <a:pt x="9395" y="373"/>
                </a:cubicBezTo>
                <a:cubicBezTo>
                  <a:pt x="9371" y="373"/>
                  <a:pt x="9335" y="373"/>
                  <a:pt x="9312" y="385"/>
                </a:cubicBezTo>
                <a:cubicBezTo>
                  <a:pt x="8578" y="436"/>
                  <a:pt x="7847" y="459"/>
                  <a:pt x="7119" y="459"/>
                </a:cubicBezTo>
                <a:cubicBezTo>
                  <a:pt x="6488" y="459"/>
                  <a:pt x="5858" y="442"/>
                  <a:pt x="5228" y="409"/>
                </a:cubicBezTo>
                <a:lnTo>
                  <a:pt x="5109" y="409"/>
                </a:lnTo>
                <a:cubicBezTo>
                  <a:pt x="4859" y="385"/>
                  <a:pt x="4609" y="373"/>
                  <a:pt x="4359" y="349"/>
                </a:cubicBezTo>
                <a:cubicBezTo>
                  <a:pt x="4061" y="313"/>
                  <a:pt x="3763" y="301"/>
                  <a:pt x="3466" y="266"/>
                </a:cubicBezTo>
                <a:lnTo>
                  <a:pt x="3382" y="266"/>
                </a:lnTo>
                <a:cubicBezTo>
                  <a:pt x="3144" y="242"/>
                  <a:pt x="2906" y="206"/>
                  <a:pt x="2668" y="194"/>
                </a:cubicBezTo>
                <a:cubicBezTo>
                  <a:pt x="2662" y="193"/>
                  <a:pt x="2656" y="193"/>
                  <a:pt x="2649" y="193"/>
                </a:cubicBezTo>
                <a:cubicBezTo>
                  <a:pt x="2585" y="193"/>
                  <a:pt x="2525" y="248"/>
                  <a:pt x="2525" y="313"/>
                </a:cubicBezTo>
                <a:cubicBezTo>
                  <a:pt x="2430" y="980"/>
                  <a:pt x="2346" y="1540"/>
                  <a:pt x="2275" y="1837"/>
                </a:cubicBezTo>
                <a:cubicBezTo>
                  <a:pt x="1775" y="3599"/>
                  <a:pt x="501" y="6659"/>
                  <a:pt x="1" y="7350"/>
                </a:cubicBezTo>
                <a:cubicBezTo>
                  <a:pt x="358" y="7469"/>
                  <a:pt x="810" y="7576"/>
                  <a:pt x="1334" y="7671"/>
                </a:cubicBezTo>
                <a:cubicBezTo>
                  <a:pt x="1358" y="7671"/>
                  <a:pt x="1394" y="7683"/>
                  <a:pt x="1406" y="7683"/>
                </a:cubicBezTo>
                <a:cubicBezTo>
                  <a:pt x="2695" y="7907"/>
                  <a:pt x="4401" y="8050"/>
                  <a:pt x="6238" y="8050"/>
                </a:cubicBezTo>
                <a:cubicBezTo>
                  <a:pt x="8797" y="8050"/>
                  <a:pt x="11608" y="7773"/>
                  <a:pt x="13895" y="7052"/>
                </a:cubicBezTo>
                <a:cubicBezTo>
                  <a:pt x="13479" y="5623"/>
                  <a:pt x="13086" y="3766"/>
                  <a:pt x="12741" y="1921"/>
                </a:cubicBezTo>
                <a:cubicBezTo>
                  <a:pt x="12729" y="1873"/>
                  <a:pt x="12729" y="1813"/>
                  <a:pt x="12717" y="1778"/>
                </a:cubicBezTo>
                <a:cubicBezTo>
                  <a:pt x="12610" y="1194"/>
                  <a:pt x="12491" y="611"/>
                  <a:pt x="12395" y="63"/>
                </a:cubicBezTo>
                <a:cubicBezTo>
                  <a:pt x="12376" y="24"/>
                  <a:pt x="12356" y="1"/>
                  <a:pt x="123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5861;p62">
            <a:extLst>
              <a:ext uri="{FF2B5EF4-FFF2-40B4-BE49-F238E27FC236}">
                <a16:creationId xmlns:a16="http://schemas.microsoft.com/office/drawing/2014/main" id="{EE605ED1-A6F6-4DE1-9CF4-57C9EE059C66}"/>
              </a:ext>
            </a:extLst>
          </p:cNvPr>
          <p:cNvSpPr/>
          <p:nvPr/>
        </p:nvSpPr>
        <p:spPr>
          <a:xfrm>
            <a:off x="2173975" y="3085880"/>
            <a:ext cx="103317" cy="366293"/>
          </a:xfrm>
          <a:custGeom>
            <a:avLst/>
            <a:gdLst/>
            <a:ahLst/>
            <a:cxnLst/>
            <a:rect l="l" t="t" r="r" b="b"/>
            <a:pathLst>
              <a:path w="2096" h="7431" extrusionOk="0">
                <a:moveTo>
                  <a:pt x="2024" y="1"/>
                </a:moveTo>
                <a:cubicBezTo>
                  <a:pt x="1965" y="429"/>
                  <a:pt x="1882" y="846"/>
                  <a:pt x="1810" y="1263"/>
                </a:cubicBezTo>
                <a:cubicBezTo>
                  <a:pt x="1608" y="2394"/>
                  <a:pt x="1322" y="3513"/>
                  <a:pt x="989" y="4632"/>
                </a:cubicBezTo>
                <a:cubicBezTo>
                  <a:pt x="834" y="5180"/>
                  <a:pt x="631" y="5751"/>
                  <a:pt x="441" y="6299"/>
                </a:cubicBezTo>
                <a:cubicBezTo>
                  <a:pt x="298" y="6656"/>
                  <a:pt x="143" y="7037"/>
                  <a:pt x="0" y="7418"/>
                </a:cubicBezTo>
                <a:cubicBezTo>
                  <a:pt x="24" y="7418"/>
                  <a:pt x="60" y="7430"/>
                  <a:pt x="72" y="7430"/>
                </a:cubicBezTo>
                <a:cubicBezTo>
                  <a:pt x="131" y="7299"/>
                  <a:pt x="179" y="7156"/>
                  <a:pt x="238" y="7025"/>
                </a:cubicBezTo>
                <a:cubicBezTo>
                  <a:pt x="358" y="6716"/>
                  <a:pt x="477" y="6418"/>
                  <a:pt x="596" y="6109"/>
                </a:cubicBezTo>
                <a:cubicBezTo>
                  <a:pt x="1322" y="4108"/>
                  <a:pt x="1822" y="2061"/>
                  <a:pt x="209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5862;p62">
            <a:extLst>
              <a:ext uri="{FF2B5EF4-FFF2-40B4-BE49-F238E27FC236}">
                <a16:creationId xmlns:a16="http://schemas.microsoft.com/office/drawing/2014/main" id="{9C07CF5D-F05F-41DA-A442-9F0BEE482BD5}"/>
              </a:ext>
            </a:extLst>
          </p:cNvPr>
          <p:cNvSpPr/>
          <p:nvPr/>
        </p:nvSpPr>
        <p:spPr>
          <a:xfrm>
            <a:off x="2246485" y="3091745"/>
            <a:ext cx="118253" cy="158673"/>
          </a:xfrm>
          <a:custGeom>
            <a:avLst/>
            <a:gdLst/>
            <a:ahLst/>
            <a:cxnLst/>
            <a:rect l="l" t="t" r="r" b="b"/>
            <a:pathLst>
              <a:path w="2399" h="3219" extrusionOk="0">
                <a:moveTo>
                  <a:pt x="2280" y="1"/>
                </a:moveTo>
                <a:cubicBezTo>
                  <a:pt x="2280" y="13"/>
                  <a:pt x="2280" y="13"/>
                  <a:pt x="2256" y="37"/>
                </a:cubicBezTo>
                <a:cubicBezTo>
                  <a:pt x="2077" y="644"/>
                  <a:pt x="1780" y="1239"/>
                  <a:pt x="1399" y="1775"/>
                </a:cubicBezTo>
                <a:cubicBezTo>
                  <a:pt x="1006" y="2311"/>
                  <a:pt x="530" y="2751"/>
                  <a:pt x="30" y="3168"/>
                </a:cubicBezTo>
                <a:cubicBezTo>
                  <a:pt x="0" y="3197"/>
                  <a:pt x="19" y="3219"/>
                  <a:pt x="40" y="3219"/>
                </a:cubicBezTo>
                <a:cubicBezTo>
                  <a:pt x="45" y="3219"/>
                  <a:pt x="49" y="3218"/>
                  <a:pt x="53" y="3216"/>
                </a:cubicBezTo>
                <a:cubicBezTo>
                  <a:pt x="387" y="3025"/>
                  <a:pt x="672" y="2775"/>
                  <a:pt x="934" y="2489"/>
                </a:cubicBezTo>
                <a:cubicBezTo>
                  <a:pt x="1399" y="2013"/>
                  <a:pt x="1780" y="1465"/>
                  <a:pt x="2066" y="870"/>
                </a:cubicBezTo>
                <a:cubicBezTo>
                  <a:pt x="2196" y="584"/>
                  <a:pt x="2316" y="298"/>
                  <a:pt x="239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5863;p62">
            <a:extLst>
              <a:ext uri="{FF2B5EF4-FFF2-40B4-BE49-F238E27FC236}">
                <a16:creationId xmlns:a16="http://schemas.microsoft.com/office/drawing/2014/main" id="{30D0BF34-BBDF-4669-A384-F53FDC2D932D}"/>
              </a:ext>
            </a:extLst>
          </p:cNvPr>
          <p:cNvSpPr/>
          <p:nvPr/>
        </p:nvSpPr>
        <p:spPr>
          <a:xfrm>
            <a:off x="2684548" y="3077697"/>
            <a:ext cx="51708" cy="89811"/>
          </a:xfrm>
          <a:custGeom>
            <a:avLst/>
            <a:gdLst/>
            <a:ahLst/>
            <a:cxnLst/>
            <a:rect l="l" t="t" r="r" b="b"/>
            <a:pathLst>
              <a:path w="1049" h="1822" extrusionOk="0">
                <a:moveTo>
                  <a:pt x="1" y="0"/>
                </a:moveTo>
                <a:cubicBezTo>
                  <a:pt x="96" y="286"/>
                  <a:pt x="239" y="572"/>
                  <a:pt x="370" y="822"/>
                </a:cubicBezTo>
                <a:cubicBezTo>
                  <a:pt x="560" y="1179"/>
                  <a:pt x="787" y="1512"/>
                  <a:pt x="1049" y="1822"/>
                </a:cubicBezTo>
                <a:cubicBezTo>
                  <a:pt x="1037" y="1774"/>
                  <a:pt x="1037" y="1715"/>
                  <a:pt x="1025" y="1667"/>
                </a:cubicBezTo>
                <a:cubicBezTo>
                  <a:pt x="799" y="1393"/>
                  <a:pt x="608" y="1095"/>
                  <a:pt x="441" y="774"/>
                </a:cubicBezTo>
                <a:cubicBezTo>
                  <a:pt x="310" y="524"/>
                  <a:pt x="203" y="262"/>
                  <a:pt x="96" y="0"/>
                </a:cubicBezTo>
                <a:close/>
              </a:path>
            </a:pathLst>
          </a:custGeom>
          <a:solidFill>
            <a:srgbClr val="424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5864;p62">
            <a:extLst>
              <a:ext uri="{FF2B5EF4-FFF2-40B4-BE49-F238E27FC236}">
                <a16:creationId xmlns:a16="http://schemas.microsoft.com/office/drawing/2014/main" id="{5138F833-7B7F-40D3-9F62-EC604321877A}"/>
              </a:ext>
            </a:extLst>
          </p:cNvPr>
          <p:cNvSpPr/>
          <p:nvPr/>
        </p:nvSpPr>
        <p:spPr>
          <a:xfrm>
            <a:off x="2561317" y="3088837"/>
            <a:ext cx="38793" cy="126583"/>
          </a:xfrm>
          <a:custGeom>
            <a:avLst/>
            <a:gdLst/>
            <a:ahLst/>
            <a:cxnLst/>
            <a:rect l="l" t="t" r="r" b="b"/>
            <a:pathLst>
              <a:path w="787" h="2568" extrusionOk="0">
                <a:moveTo>
                  <a:pt x="715" y="0"/>
                </a:moveTo>
                <a:cubicBezTo>
                  <a:pt x="727" y="298"/>
                  <a:pt x="739" y="596"/>
                  <a:pt x="727" y="905"/>
                </a:cubicBezTo>
                <a:cubicBezTo>
                  <a:pt x="727" y="1191"/>
                  <a:pt x="715" y="1465"/>
                  <a:pt x="691" y="1739"/>
                </a:cubicBezTo>
                <a:cubicBezTo>
                  <a:pt x="679" y="1965"/>
                  <a:pt x="691" y="2322"/>
                  <a:pt x="429" y="2453"/>
                </a:cubicBezTo>
                <a:cubicBezTo>
                  <a:pt x="387" y="2471"/>
                  <a:pt x="350" y="2480"/>
                  <a:pt x="319" y="2480"/>
                </a:cubicBezTo>
                <a:cubicBezTo>
                  <a:pt x="145" y="2480"/>
                  <a:pt x="121" y="2235"/>
                  <a:pt x="131" y="2084"/>
                </a:cubicBezTo>
                <a:cubicBezTo>
                  <a:pt x="143" y="1834"/>
                  <a:pt x="191" y="1596"/>
                  <a:pt x="203" y="1346"/>
                </a:cubicBezTo>
                <a:cubicBezTo>
                  <a:pt x="239" y="905"/>
                  <a:pt x="215" y="477"/>
                  <a:pt x="179" y="48"/>
                </a:cubicBezTo>
                <a:cubicBezTo>
                  <a:pt x="143" y="48"/>
                  <a:pt x="120" y="48"/>
                  <a:pt x="84" y="60"/>
                </a:cubicBezTo>
                <a:cubicBezTo>
                  <a:pt x="96" y="107"/>
                  <a:pt x="96" y="167"/>
                  <a:pt x="96" y="227"/>
                </a:cubicBezTo>
                <a:cubicBezTo>
                  <a:pt x="143" y="786"/>
                  <a:pt x="131" y="1370"/>
                  <a:pt x="60" y="1953"/>
                </a:cubicBezTo>
                <a:cubicBezTo>
                  <a:pt x="24" y="2132"/>
                  <a:pt x="0" y="2358"/>
                  <a:pt x="131" y="2489"/>
                </a:cubicBezTo>
                <a:cubicBezTo>
                  <a:pt x="178" y="2544"/>
                  <a:pt x="240" y="2567"/>
                  <a:pt x="306" y="2567"/>
                </a:cubicBezTo>
                <a:cubicBezTo>
                  <a:pt x="412" y="2567"/>
                  <a:pt x="527" y="2509"/>
                  <a:pt x="608" y="2429"/>
                </a:cubicBezTo>
                <a:cubicBezTo>
                  <a:pt x="786" y="2239"/>
                  <a:pt x="774" y="1953"/>
                  <a:pt x="774" y="1715"/>
                </a:cubicBezTo>
                <a:cubicBezTo>
                  <a:pt x="786" y="1417"/>
                  <a:pt x="786" y="1108"/>
                  <a:pt x="786" y="810"/>
                </a:cubicBezTo>
                <a:cubicBezTo>
                  <a:pt x="786" y="536"/>
                  <a:pt x="774" y="274"/>
                  <a:pt x="751" y="0"/>
                </a:cubicBezTo>
                <a:close/>
              </a:path>
            </a:pathLst>
          </a:custGeom>
          <a:solidFill>
            <a:srgbClr val="424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5865;p62">
            <a:extLst>
              <a:ext uri="{FF2B5EF4-FFF2-40B4-BE49-F238E27FC236}">
                <a16:creationId xmlns:a16="http://schemas.microsoft.com/office/drawing/2014/main" id="{728A191D-20E3-4554-AFBA-7C78C4AAD1F6}"/>
              </a:ext>
            </a:extLst>
          </p:cNvPr>
          <p:cNvSpPr/>
          <p:nvPr/>
        </p:nvSpPr>
        <p:spPr>
          <a:xfrm>
            <a:off x="2189424" y="2642650"/>
            <a:ext cx="566962" cy="589883"/>
          </a:xfrm>
          <a:custGeom>
            <a:avLst/>
            <a:gdLst/>
            <a:ahLst/>
            <a:cxnLst/>
            <a:rect l="l" t="t" r="r" b="b"/>
            <a:pathLst>
              <a:path w="11502" h="11967" extrusionOk="0">
                <a:moveTo>
                  <a:pt x="4650" y="1"/>
                </a:moveTo>
                <a:cubicBezTo>
                  <a:pt x="4608" y="1"/>
                  <a:pt x="4566" y="1"/>
                  <a:pt x="4524" y="1"/>
                </a:cubicBezTo>
                <a:cubicBezTo>
                  <a:pt x="2703" y="49"/>
                  <a:pt x="1417" y="359"/>
                  <a:pt x="1000" y="763"/>
                </a:cubicBezTo>
                <a:cubicBezTo>
                  <a:pt x="941" y="823"/>
                  <a:pt x="893" y="871"/>
                  <a:pt x="881" y="930"/>
                </a:cubicBezTo>
                <a:cubicBezTo>
                  <a:pt x="833" y="1025"/>
                  <a:pt x="750" y="1585"/>
                  <a:pt x="667" y="2418"/>
                </a:cubicBezTo>
                <a:cubicBezTo>
                  <a:pt x="619" y="2787"/>
                  <a:pt x="583" y="3216"/>
                  <a:pt x="536" y="3692"/>
                </a:cubicBezTo>
                <a:cubicBezTo>
                  <a:pt x="488" y="4228"/>
                  <a:pt x="429" y="4812"/>
                  <a:pt x="381" y="5407"/>
                </a:cubicBezTo>
                <a:cubicBezTo>
                  <a:pt x="333" y="5931"/>
                  <a:pt x="298" y="6478"/>
                  <a:pt x="250" y="7014"/>
                </a:cubicBezTo>
                <a:cubicBezTo>
                  <a:pt x="202" y="7610"/>
                  <a:pt x="155" y="8205"/>
                  <a:pt x="119" y="8764"/>
                </a:cubicBezTo>
                <a:cubicBezTo>
                  <a:pt x="83" y="9241"/>
                  <a:pt x="60" y="9693"/>
                  <a:pt x="36" y="10110"/>
                </a:cubicBezTo>
                <a:cubicBezTo>
                  <a:pt x="24" y="10658"/>
                  <a:pt x="12" y="11169"/>
                  <a:pt x="0" y="11562"/>
                </a:cubicBezTo>
                <a:cubicBezTo>
                  <a:pt x="509" y="11637"/>
                  <a:pt x="2902" y="11966"/>
                  <a:pt x="5882" y="11966"/>
                </a:cubicBezTo>
                <a:cubicBezTo>
                  <a:pt x="7640" y="11966"/>
                  <a:pt x="9602" y="11852"/>
                  <a:pt x="11501" y="11503"/>
                </a:cubicBezTo>
                <a:cubicBezTo>
                  <a:pt x="11501" y="11050"/>
                  <a:pt x="11466" y="10586"/>
                  <a:pt x="11454" y="10098"/>
                </a:cubicBezTo>
                <a:cubicBezTo>
                  <a:pt x="11430" y="9598"/>
                  <a:pt x="11394" y="9098"/>
                  <a:pt x="11347" y="8610"/>
                </a:cubicBezTo>
                <a:cubicBezTo>
                  <a:pt x="11311" y="8050"/>
                  <a:pt x="11251" y="7502"/>
                  <a:pt x="11192" y="6967"/>
                </a:cubicBezTo>
                <a:cubicBezTo>
                  <a:pt x="11109" y="6371"/>
                  <a:pt x="11037" y="5788"/>
                  <a:pt x="10954" y="5228"/>
                </a:cubicBezTo>
                <a:cubicBezTo>
                  <a:pt x="10859" y="4657"/>
                  <a:pt x="10751" y="4121"/>
                  <a:pt x="10668" y="3645"/>
                </a:cubicBezTo>
                <a:cubicBezTo>
                  <a:pt x="10561" y="3133"/>
                  <a:pt x="10442" y="2668"/>
                  <a:pt x="10347" y="2276"/>
                </a:cubicBezTo>
                <a:cubicBezTo>
                  <a:pt x="10192" y="1740"/>
                  <a:pt x="10025" y="1347"/>
                  <a:pt x="9870" y="1133"/>
                </a:cubicBezTo>
                <a:cubicBezTo>
                  <a:pt x="9811" y="1049"/>
                  <a:pt x="9585" y="930"/>
                  <a:pt x="9251" y="811"/>
                </a:cubicBezTo>
                <a:cubicBezTo>
                  <a:pt x="8242" y="428"/>
                  <a:pt x="6228" y="1"/>
                  <a:pt x="465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5866;p62">
            <a:extLst>
              <a:ext uri="{FF2B5EF4-FFF2-40B4-BE49-F238E27FC236}">
                <a16:creationId xmlns:a16="http://schemas.microsoft.com/office/drawing/2014/main" id="{EA671F2F-174B-4CD1-86AC-76EE1939FC88}"/>
              </a:ext>
            </a:extLst>
          </p:cNvPr>
          <p:cNvSpPr/>
          <p:nvPr/>
        </p:nvSpPr>
        <p:spPr>
          <a:xfrm>
            <a:off x="2336345" y="2637611"/>
            <a:ext cx="266672" cy="210627"/>
          </a:xfrm>
          <a:custGeom>
            <a:avLst/>
            <a:gdLst/>
            <a:ahLst/>
            <a:cxnLst/>
            <a:rect l="l" t="t" r="r" b="b"/>
            <a:pathLst>
              <a:path w="5410" h="4273" extrusionOk="0">
                <a:moveTo>
                  <a:pt x="1506" y="1"/>
                </a:moveTo>
                <a:cubicBezTo>
                  <a:pt x="542" y="1"/>
                  <a:pt x="0" y="268"/>
                  <a:pt x="778" y="1106"/>
                </a:cubicBezTo>
                <a:cubicBezTo>
                  <a:pt x="1743" y="2142"/>
                  <a:pt x="3100" y="3273"/>
                  <a:pt x="3814" y="3868"/>
                </a:cubicBezTo>
                <a:cubicBezTo>
                  <a:pt x="4124" y="4130"/>
                  <a:pt x="4326" y="4273"/>
                  <a:pt x="4326" y="4273"/>
                </a:cubicBezTo>
                <a:cubicBezTo>
                  <a:pt x="4326" y="4273"/>
                  <a:pt x="4445" y="4070"/>
                  <a:pt x="4588" y="3737"/>
                </a:cubicBezTo>
                <a:cubicBezTo>
                  <a:pt x="4934" y="3011"/>
                  <a:pt x="5410" y="1713"/>
                  <a:pt x="5076" y="820"/>
                </a:cubicBezTo>
                <a:cubicBezTo>
                  <a:pt x="4862" y="237"/>
                  <a:pt x="3886" y="260"/>
                  <a:pt x="2779" y="106"/>
                </a:cubicBezTo>
                <a:cubicBezTo>
                  <a:pt x="2326" y="42"/>
                  <a:pt x="1883" y="1"/>
                  <a:pt x="15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5867;p62">
            <a:extLst>
              <a:ext uri="{FF2B5EF4-FFF2-40B4-BE49-F238E27FC236}">
                <a16:creationId xmlns:a16="http://schemas.microsoft.com/office/drawing/2014/main" id="{83A98B76-0E29-491C-8FF6-EC81B46F4A73}"/>
              </a:ext>
            </a:extLst>
          </p:cNvPr>
          <p:cNvSpPr/>
          <p:nvPr/>
        </p:nvSpPr>
        <p:spPr>
          <a:xfrm>
            <a:off x="2370554" y="2557707"/>
            <a:ext cx="209000" cy="135061"/>
          </a:xfrm>
          <a:custGeom>
            <a:avLst/>
            <a:gdLst/>
            <a:ahLst/>
            <a:cxnLst/>
            <a:rect l="l" t="t" r="r" b="b"/>
            <a:pathLst>
              <a:path w="4240" h="2740" extrusionOk="0">
                <a:moveTo>
                  <a:pt x="549" y="0"/>
                </a:moveTo>
                <a:lnTo>
                  <a:pt x="168" y="1310"/>
                </a:lnTo>
                <a:cubicBezTo>
                  <a:pt x="168" y="1310"/>
                  <a:pt x="1" y="2119"/>
                  <a:pt x="1668" y="2560"/>
                </a:cubicBezTo>
                <a:cubicBezTo>
                  <a:pt x="2166" y="2692"/>
                  <a:pt x="2551" y="2739"/>
                  <a:pt x="2848" y="2739"/>
                </a:cubicBezTo>
                <a:cubicBezTo>
                  <a:pt x="3592" y="2739"/>
                  <a:pt x="3775" y="2441"/>
                  <a:pt x="3775" y="2441"/>
                </a:cubicBezTo>
                <a:lnTo>
                  <a:pt x="4240" y="786"/>
                </a:lnTo>
                <a:lnTo>
                  <a:pt x="549" y="0"/>
                </a:ln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5868;p62">
            <a:extLst>
              <a:ext uri="{FF2B5EF4-FFF2-40B4-BE49-F238E27FC236}">
                <a16:creationId xmlns:a16="http://schemas.microsoft.com/office/drawing/2014/main" id="{D4A527F2-4C39-432A-AA0B-1B05331C5461}"/>
              </a:ext>
            </a:extLst>
          </p:cNvPr>
          <p:cNvSpPr/>
          <p:nvPr/>
        </p:nvSpPr>
        <p:spPr>
          <a:xfrm>
            <a:off x="2377012" y="2540652"/>
            <a:ext cx="209592" cy="100360"/>
          </a:xfrm>
          <a:custGeom>
            <a:avLst/>
            <a:gdLst/>
            <a:ahLst/>
            <a:cxnLst/>
            <a:rect l="l" t="t" r="r" b="b"/>
            <a:pathLst>
              <a:path w="4252" h="2036" extrusionOk="0">
                <a:moveTo>
                  <a:pt x="1192" y="1"/>
                </a:moveTo>
                <a:cubicBezTo>
                  <a:pt x="942" y="1"/>
                  <a:pt x="668" y="1"/>
                  <a:pt x="418" y="84"/>
                </a:cubicBezTo>
                <a:cubicBezTo>
                  <a:pt x="287" y="120"/>
                  <a:pt x="144" y="179"/>
                  <a:pt x="72" y="287"/>
                </a:cubicBezTo>
                <a:cubicBezTo>
                  <a:pt x="1" y="406"/>
                  <a:pt x="25" y="560"/>
                  <a:pt x="72" y="691"/>
                </a:cubicBezTo>
                <a:cubicBezTo>
                  <a:pt x="203" y="1072"/>
                  <a:pt x="537" y="1406"/>
                  <a:pt x="942" y="1608"/>
                </a:cubicBezTo>
                <a:cubicBezTo>
                  <a:pt x="1334" y="1823"/>
                  <a:pt x="1787" y="1930"/>
                  <a:pt x="2227" y="1989"/>
                </a:cubicBezTo>
                <a:cubicBezTo>
                  <a:pt x="2411" y="2018"/>
                  <a:pt x="2591" y="2035"/>
                  <a:pt x="2768" y="2035"/>
                </a:cubicBezTo>
                <a:cubicBezTo>
                  <a:pt x="2960" y="2035"/>
                  <a:pt x="3149" y="2015"/>
                  <a:pt x="3335" y="1965"/>
                </a:cubicBezTo>
                <a:cubicBezTo>
                  <a:pt x="3632" y="1894"/>
                  <a:pt x="4037" y="1715"/>
                  <a:pt x="4168" y="1453"/>
                </a:cubicBezTo>
                <a:cubicBezTo>
                  <a:pt x="4251" y="1239"/>
                  <a:pt x="4180" y="822"/>
                  <a:pt x="4049" y="644"/>
                </a:cubicBezTo>
                <a:cubicBezTo>
                  <a:pt x="3930" y="501"/>
                  <a:pt x="3739" y="441"/>
                  <a:pt x="3537" y="394"/>
                </a:cubicBezTo>
                <a:cubicBezTo>
                  <a:pt x="2763" y="179"/>
                  <a:pt x="1977" y="25"/>
                  <a:pt x="1192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5869;p62">
            <a:extLst>
              <a:ext uri="{FF2B5EF4-FFF2-40B4-BE49-F238E27FC236}">
                <a16:creationId xmlns:a16="http://schemas.microsoft.com/office/drawing/2014/main" id="{A7DE6447-5EB1-45D6-AA86-C11294A8FA37}"/>
              </a:ext>
            </a:extLst>
          </p:cNvPr>
          <p:cNvSpPr/>
          <p:nvPr/>
        </p:nvSpPr>
        <p:spPr>
          <a:xfrm>
            <a:off x="2346253" y="2608085"/>
            <a:ext cx="247399" cy="154581"/>
          </a:xfrm>
          <a:custGeom>
            <a:avLst/>
            <a:gdLst/>
            <a:ahLst/>
            <a:cxnLst/>
            <a:rect l="l" t="t" r="r" b="b"/>
            <a:pathLst>
              <a:path w="5019" h="3136" extrusionOk="0">
                <a:moveTo>
                  <a:pt x="740" y="1"/>
                </a:moveTo>
                <a:cubicBezTo>
                  <a:pt x="372" y="1"/>
                  <a:pt x="0" y="1006"/>
                  <a:pt x="53" y="1133"/>
                </a:cubicBezTo>
                <a:cubicBezTo>
                  <a:pt x="887" y="3002"/>
                  <a:pt x="2554" y="3038"/>
                  <a:pt x="2899" y="3133"/>
                </a:cubicBezTo>
                <a:cubicBezTo>
                  <a:pt x="2904" y="3135"/>
                  <a:pt x="2909" y="3136"/>
                  <a:pt x="2915" y="3136"/>
                </a:cubicBezTo>
                <a:cubicBezTo>
                  <a:pt x="3147" y="3136"/>
                  <a:pt x="3828" y="1967"/>
                  <a:pt x="3828" y="1967"/>
                </a:cubicBezTo>
                <a:cubicBezTo>
                  <a:pt x="3828" y="1967"/>
                  <a:pt x="4416" y="2907"/>
                  <a:pt x="4563" y="2907"/>
                </a:cubicBezTo>
                <a:cubicBezTo>
                  <a:pt x="4564" y="2907"/>
                  <a:pt x="4565" y="2907"/>
                  <a:pt x="4566" y="2907"/>
                </a:cubicBezTo>
                <a:cubicBezTo>
                  <a:pt x="4721" y="2895"/>
                  <a:pt x="4995" y="1990"/>
                  <a:pt x="5018" y="1717"/>
                </a:cubicBezTo>
                <a:cubicBezTo>
                  <a:pt x="5018" y="1550"/>
                  <a:pt x="4756" y="907"/>
                  <a:pt x="4637" y="657"/>
                </a:cubicBezTo>
                <a:cubicBezTo>
                  <a:pt x="4632" y="647"/>
                  <a:pt x="4619" y="641"/>
                  <a:pt x="4605" y="641"/>
                </a:cubicBezTo>
                <a:cubicBezTo>
                  <a:pt x="4584" y="641"/>
                  <a:pt x="4561" y="653"/>
                  <a:pt x="4554" y="681"/>
                </a:cubicBezTo>
                <a:cubicBezTo>
                  <a:pt x="4459" y="883"/>
                  <a:pt x="4280" y="1359"/>
                  <a:pt x="3887" y="1395"/>
                </a:cubicBezTo>
                <a:cubicBezTo>
                  <a:pt x="3798" y="1402"/>
                  <a:pt x="3711" y="1405"/>
                  <a:pt x="3626" y="1405"/>
                </a:cubicBezTo>
                <a:cubicBezTo>
                  <a:pt x="2101" y="1405"/>
                  <a:pt x="1258" y="343"/>
                  <a:pt x="875" y="50"/>
                </a:cubicBezTo>
                <a:cubicBezTo>
                  <a:pt x="831" y="16"/>
                  <a:pt x="785" y="1"/>
                  <a:pt x="740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5870;p62">
            <a:extLst>
              <a:ext uri="{FF2B5EF4-FFF2-40B4-BE49-F238E27FC236}">
                <a16:creationId xmlns:a16="http://schemas.microsoft.com/office/drawing/2014/main" id="{45BA3625-CE10-41D5-8868-3A47991A1AD1}"/>
              </a:ext>
            </a:extLst>
          </p:cNvPr>
          <p:cNvSpPr/>
          <p:nvPr/>
        </p:nvSpPr>
        <p:spPr>
          <a:xfrm>
            <a:off x="2342112" y="2598275"/>
            <a:ext cx="251540" cy="153842"/>
          </a:xfrm>
          <a:custGeom>
            <a:avLst/>
            <a:gdLst/>
            <a:ahLst/>
            <a:cxnLst/>
            <a:rect l="l" t="t" r="r" b="b"/>
            <a:pathLst>
              <a:path w="5103" h="3121" extrusionOk="0">
                <a:moveTo>
                  <a:pt x="754" y="1"/>
                </a:moveTo>
                <a:cubicBezTo>
                  <a:pt x="376" y="1"/>
                  <a:pt x="1" y="1014"/>
                  <a:pt x="54" y="1142"/>
                </a:cubicBezTo>
                <a:cubicBezTo>
                  <a:pt x="899" y="2987"/>
                  <a:pt x="2614" y="3035"/>
                  <a:pt x="2923" y="3118"/>
                </a:cubicBezTo>
                <a:cubicBezTo>
                  <a:pt x="2929" y="3120"/>
                  <a:pt x="2934" y="3120"/>
                  <a:pt x="2940" y="3120"/>
                </a:cubicBezTo>
                <a:cubicBezTo>
                  <a:pt x="3172" y="3120"/>
                  <a:pt x="3864" y="1951"/>
                  <a:pt x="3864" y="1951"/>
                </a:cubicBezTo>
                <a:cubicBezTo>
                  <a:pt x="3864" y="1951"/>
                  <a:pt x="4445" y="2880"/>
                  <a:pt x="4620" y="2880"/>
                </a:cubicBezTo>
                <a:cubicBezTo>
                  <a:pt x="4622" y="2880"/>
                  <a:pt x="4624" y="2880"/>
                  <a:pt x="4626" y="2880"/>
                </a:cubicBezTo>
                <a:cubicBezTo>
                  <a:pt x="4781" y="2856"/>
                  <a:pt x="5067" y="1951"/>
                  <a:pt x="5079" y="1677"/>
                </a:cubicBezTo>
                <a:cubicBezTo>
                  <a:pt x="5102" y="1511"/>
                  <a:pt x="4840" y="880"/>
                  <a:pt x="4709" y="618"/>
                </a:cubicBezTo>
                <a:cubicBezTo>
                  <a:pt x="4704" y="608"/>
                  <a:pt x="4691" y="602"/>
                  <a:pt x="4677" y="602"/>
                </a:cubicBezTo>
                <a:cubicBezTo>
                  <a:pt x="4656" y="602"/>
                  <a:pt x="4633" y="614"/>
                  <a:pt x="4626" y="642"/>
                </a:cubicBezTo>
                <a:cubicBezTo>
                  <a:pt x="4531" y="856"/>
                  <a:pt x="4352" y="1332"/>
                  <a:pt x="3947" y="1368"/>
                </a:cubicBezTo>
                <a:cubicBezTo>
                  <a:pt x="3849" y="1376"/>
                  <a:pt x="3753" y="1380"/>
                  <a:pt x="3660" y="1380"/>
                </a:cubicBezTo>
                <a:cubicBezTo>
                  <a:pt x="2137" y="1380"/>
                  <a:pt x="1269" y="338"/>
                  <a:pt x="888" y="46"/>
                </a:cubicBezTo>
                <a:cubicBezTo>
                  <a:pt x="843" y="15"/>
                  <a:pt x="799" y="1"/>
                  <a:pt x="7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5871;p62">
            <a:extLst>
              <a:ext uri="{FF2B5EF4-FFF2-40B4-BE49-F238E27FC236}">
                <a16:creationId xmlns:a16="http://schemas.microsoft.com/office/drawing/2014/main" id="{65153CD0-3142-4055-BB18-E74E6EC67982}"/>
              </a:ext>
            </a:extLst>
          </p:cNvPr>
          <p:cNvSpPr/>
          <p:nvPr/>
        </p:nvSpPr>
        <p:spPr>
          <a:xfrm>
            <a:off x="2587442" y="2650723"/>
            <a:ext cx="243751" cy="537338"/>
          </a:xfrm>
          <a:custGeom>
            <a:avLst/>
            <a:gdLst/>
            <a:ahLst/>
            <a:cxnLst/>
            <a:rect l="l" t="t" r="r" b="b"/>
            <a:pathLst>
              <a:path w="4945" h="10901" extrusionOk="0">
                <a:moveTo>
                  <a:pt x="48" y="0"/>
                </a:moveTo>
                <a:cubicBezTo>
                  <a:pt x="16" y="0"/>
                  <a:pt x="1" y="6"/>
                  <a:pt x="6" y="18"/>
                </a:cubicBezTo>
                <a:cubicBezTo>
                  <a:pt x="2638" y="6483"/>
                  <a:pt x="3411" y="10900"/>
                  <a:pt x="3411" y="10900"/>
                </a:cubicBezTo>
                <a:lnTo>
                  <a:pt x="4924" y="10710"/>
                </a:lnTo>
                <a:cubicBezTo>
                  <a:pt x="4924" y="10710"/>
                  <a:pt x="4924" y="10710"/>
                  <a:pt x="4924" y="10710"/>
                </a:cubicBezTo>
                <a:cubicBezTo>
                  <a:pt x="4945" y="10710"/>
                  <a:pt x="3018" y="2612"/>
                  <a:pt x="1649" y="494"/>
                </a:cubicBezTo>
                <a:cubicBezTo>
                  <a:pt x="1533" y="336"/>
                  <a:pt x="296" y="0"/>
                  <a:pt x="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5872;p62">
            <a:extLst>
              <a:ext uri="{FF2B5EF4-FFF2-40B4-BE49-F238E27FC236}">
                <a16:creationId xmlns:a16="http://schemas.microsoft.com/office/drawing/2014/main" id="{56A5AF59-2D26-49EE-A5C6-414090097758}"/>
              </a:ext>
            </a:extLst>
          </p:cNvPr>
          <p:cNvSpPr/>
          <p:nvPr/>
        </p:nvSpPr>
        <p:spPr>
          <a:xfrm>
            <a:off x="2078890" y="3324161"/>
            <a:ext cx="80445" cy="60778"/>
          </a:xfrm>
          <a:custGeom>
            <a:avLst/>
            <a:gdLst/>
            <a:ahLst/>
            <a:cxnLst/>
            <a:rect l="l" t="t" r="r" b="b"/>
            <a:pathLst>
              <a:path w="1632" h="1233" extrusionOk="0">
                <a:moveTo>
                  <a:pt x="340" y="0"/>
                </a:moveTo>
                <a:cubicBezTo>
                  <a:pt x="286" y="0"/>
                  <a:pt x="242" y="14"/>
                  <a:pt x="215" y="48"/>
                </a:cubicBezTo>
                <a:cubicBezTo>
                  <a:pt x="84" y="215"/>
                  <a:pt x="536" y="584"/>
                  <a:pt x="536" y="584"/>
                </a:cubicBezTo>
                <a:cubicBezTo>
                  <a:pt x="536" y="584"/>
                  <a:pt x="357" y="527"/>
                  <a:pt x="227" y="527"/>
                </a:cubicBezTo>
                <a:cubicBezTo>
                  <a:pt x="85" y="527"/>
                  <a:pt x="1" y="595"/>
                  <a:pt x="274" y="882"/>
                </a:cubicBezTo>
                <a:cubicBezTo>
                  <a:pt x="539" y="1165"/>
                  <a:pt x="904" y="1232"/>
                  <a:pt x="1189" y="1232"/>
                </a:cubicBezTo>
                <a:cubicBezTo>
                  <a:pt x="1442" y="1232"/>
                  <a:pt x="1632" y="1179"/>
                  <a:pt x="1632" y="1179"/>
                </a:cubicBezTo>
                <a:lnTo>
                  <a:pt x="894" y="203"/>
                </a:lnTo>
                <a:cubicBezTo>
                  <a:pt x="894" y="203"/>
                  <a:pt x="548" y="0"/>
                  <a:pt x="340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5873;p62">
            <a:extLst>
              <a:ext uri="{FF2B5EF4-FFF2-40B4-BE49-F238E27FC236}">
                <a16:creationId xmlns:a16="http://schemas.microsoft.com/office/drawing/2014/main" id="{33469F5E-E487-4E86-9DDB-104CEE1632BA}"/>
              </a:ext>
            </a:extLst>
          </p:cNvPr>
          <p:cNvSpPr/>
          <p:nvPr/>
        </p:nvSpPr>
        <p:spPr>
          <a:xfrm>
            <a:off x="2095403" y="3231983"/>
            <a:ext cx="161384" cy="152215"/>
          </a:xfrm>
          <a:custGeom>
            <a:avLst/>
            <a:gdLst/>
            <a:ahLst/>
            <a:cxnLst/>
            <a:rect l="l" t="t" r="r" b="b"/>
            <a:pathLst>
              <a:path w="3274" h="3088" extrusionOk="0">
                <a:moveTo>
                  <a:pt x="1915" y="0"/>
                </a:moveTo>
                <a:cubicBezTo>
                  <a:pt x="1365" y="0"/>
                  <a:pt x="0" y="1138"/>
                  <a:pt x="11" y="1275"/>
                </a:cubicBezTo>
                <a:cubicBezTo>
                  <a:pt x="23" y="1442"/>
                  <a:pt x="856" y="3026"/>
                  <a:pt x="1201" y="3085"/>
                </a:cubicBezTo>
                <a:cubicBezTo>
                  <a:pt x="1212" y="3087"/>
                  <a:pt x="1224" y="3088"/>
                  <a:pt x="1236" y="3088"/>
                </a:cubicBezTo>
                <a:cubicBezTo>
                  <a:pt x="1643" y="3088"/>
                  <a:pt x="3156" y="2186"/>
                  <a:pt x="3214" y="1621"/>
                </a:cubicBezTo>
                <a:cubicBezTo>
                  <a:pt x="3273" y="1037"/>
                  <a:pt x="2083" y="61"/>
                  <a:pt x="2083" y="61"/>
                </a:cubicBezTo>
                <a:cubicBezTo>
                  <a:pt x="2043" y="19"/>
                  <a:pt x="1986" y="0"/>
                  <a:pt x="1915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5874;p62">
            <a:extLst>
              <a:ext uri="{FF2B5EF4-FFF2-40B4-BE49-F238E27FC236}">
                <a16:creationId xmlns:a16="http://schemas.microsoft.com/office/drawing/2014/main" id="{E7D661ED-E67C-4312-A3A1-304BEC86E67F}"/>
              </a:ext>
            </a:extLst>
          </p:cNvPr>
          <p:cNvSpPr/>
          <p:nvPr/>
        </p:nvSpPr>
        <p:spPr>
          <a:xfrm>
            <a:off x="2113740" y="3329928"/>
            <a:ext cx="28590" cy="41258"/>
          </a:xfrm>
          <a:custGeom>
            <a:avLst/>
            <a:gdLst/>
            <a:ahLst/>
            <a:cxnLst/>
            <a:rect l="l" t="t" r="r" b="b"/>
            <a:pathLst>
              <a:path w="580" h="837" extrusionOk="0">
                <a:moveTo>
                  <a:pt x="40" y="1"/>
                </a:moveTo>
                <a:cubicBezTo>
                  <a:pt x="20" y="1"/>
                  <a:pt x="1" y="21"/>
                  <a:pt x="8" y="50"/>
                </a:cubicBezTo>
                <a:cubicBezTo>
                  <a:pt x="56" y="205"/>
                  <a:pt x="127" y="348"/>
                  <a:pt x="222" y="479"/>
                </a:cubicBezTo>
                <a:cubicBezTo>
                  <a:pt x="270" y="562"/>
                  <a:pt x="306" y="610"/>
                  <a:pt x="365" y="681"/>
                </a:cubicBezTo>
                <a:lnTo>
                  <a:pt x="460" y="765"/>
                </a:lnTo>
                <a:cubicBezTo>
                  <a:pt x="484" y="800"/>
                  <a:pt x="520" y="824"/>
                  <a:pt x="544" y="836"/>
                </a:cubicBezTo>
                <a:cubicBezTo>
                  <a:pt x="568" y="836"/>
                  <a:pt x="579" y="824"/>
                  <a:pt x="579" y="812"/>
                </a:cubicBezTo>
                <a:cubicBezTo>
                  <a:pt x="544" y="800"/>
                  <a:pt x="520" y="765"/>
                  <a:pt x="508" y="741"/>
                </a:cubicBezTo>
                <a:cubicBezTo>
                  <a:pt x="472" y="705"/>
                  <a:pt x="448" y="681"/>
                  <a:pt x="425" y="646"/>
                </a:cubicBezTo>
                <a:cubicBezTo>
                  <a:pt x="365" y="586"/>
                  <a:pt x="329" y="527"/>
                  <a:pt x="282" y="455"/>
                </a:cubicBezTo>
                <a:cubicBezTo>
                  <a:pt x="187" y="324"/>
                  <a:pt x="115" y="169"/>
                  <a:pt x="67" y="27"/>
                </a:cubicBezTo>
                <a:cubicBezTo>
                  <a:pt x="63" y="8"/>
                  <a:pt x="51" y="1"/>
                  <a:pt x="40" y="1"/>
                </a:cubicBezTo>
                <a:close/>
              </a:path>
            </a:pathLst>
          </a:custGeom>
          <a:solidFill>
            <a:srgbClr val="C44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5875;p62">
            <a:extLst>
              <a:ext uri="{FF2B5EF4-FFF2-40B4-BE49-F238E27FC236}">
                <a16:creationId xmlns:a16="http://schemas.microsoft.com/office/drawing/2014/main" id="{EFA147B0-AC91-42E6-9A9F-B6E77D921D95}"/>
              </a:ext>
            </a:extLst>
          </p:cNvPr>
          <p:cNvSpPr/>
          <p:nvPr/>
        </p:nvSpPr>
        <p:spPr>
          <a:xfrm>
            <a:off x="1914548" y="2658758"/>
            <a:ext cx="397988" cy="674272"/>
          </a:xfrm>
          <a:custGeom>
            <a:avLst/>
            <a:gdLst/>
            <a:ahLst/>
            <a:cxnLst/>
            <a:rect l="l" t="t" r="r" b="b"/>
            <a:pathLst>
              <a:path w="8074" h="13679" extrusionOk="0">
                <a:moveTo>
                  <a:pt x="6920" y="1"/>
                </a:moveTo>
                <a:cubicBezTo>
                  <a:pt x="5835" y="1"/>
                  <a:pt x="2349" y="3138"/>
                  <a:pt x="1180" y="5320"/>
                </a:cubicBezTo>
                <a:cubicBezTo>
                  <a:pt x="1" y="7487"/>
                  <a:pt x="1477" y="10095"/>
                  <a:pt x="3085" y="12940"/>
                </a:cubicBezTo>
                <a:cubicBezTo>
                  <a:pt x="3108" y="12964"/>
                  <a:pt x="3120" y="12988"/>
                  <a:pt x="3132" y="13012"/>
                </a:cubicBezTo>
                <a:cubicBezTo>
                  <a:pt x="3251" y="13238"/>
                  <a:pt x="3382" y="13464"/>
                  <a:pt x="3501" y="13678"/>
                </a:cubicBezTo>
                <a:lnTo>
                  <a:pt x="6156" y="11416"/>
                </a:lnTo>
                <a:cubicBezTo>
                  <a:pt x="6156" y="11416"/>
                  <a:pt x="5978" y="11154"/>
                  <a:pt x="5740" y="10726"/>
                </a:cubicBezTo>
                <a:lnTo>
                  <a:pt x="5692" y="10630"/>
                </a:lnTo>
                <a:cubicBezTo>
                  <a:pt x="5144" y="9654"/>
                  <a:pt x="4299" y="7987"/>
                  <a:pt x="4323" y="7011"/>
                </a:cubicBezTo>
                <a:cubicBezTo>
                  <a:pt x="4370" y="5570"/>
                  <a:pt x="6216" y="4570"/>
                  <a:pt x="7252" y="3915"/>
                </a:cubicBezTo>
                <a:cubicBezTo>
                  <a:pt x="8073" y="3403"/>
                  <a:pt x="7907" y="427"/>
                  <a:pt x="7085" y="34"/>
                </a:cubicBezTo>
                <a:cubicBezTo>
                  <a:pt x="7039" y="11"/>
                  <a:pt x="6983" y="1"/>
                  <a:pt x="69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5876;p62">
            <a:extLst>
              <a:ext uri="{FF2B5EF4-FFF2-40B4-BE49-F238E27FC236}">
                <a16:creationId xmlns:a16="http://schemas.microsoft.com/office/drawing/2014/main" id="{19EDE479-7468-4D46-8ABB-AC77DB68CB0E}"/>
              </a:ext>
            </a:extLst>
          </p:cNvPr>
          <p:cNvSpPr/>
          <p:nvPr/>
        </p:nvSpPr>
        <p:spPr>
          <a:xfrm>
            <a:off x="2065975" y="3182148"/>
            <a:ext cx="131512" cy="117415"/>
          </a:xfrm>
          <a:custGeom>
            <a:avLst/>
            <a:gdLst/>
            <a:ahLst/>
            <a:cxnLst/>
            <a:rect l="l" t="t" r="r" b="b"/>
            <a:pathLst>
              <a:path w="2668" h="2382" extrusionOk="0">
                <a:moveTo>
                  <a:pt x="2584" y="0"/>
                </a:moveTo>
                <a:cubicBezTo>
                  <a:pt x="2572" y="0"/>
                  <a:pt x="2560" y="12"/>
                  <a:pt x="2549" y="24"/>
                </a:cubicBezTo>
                <a:cubicBezTo>
                  <a:pt x="2287" y="203"/>
                  <a:pt x="2037" y="405"/>
                  <a:pt x="1787" y="608"/>
                </a:cubicBezTo>
                <a:cubicBezTo>
                  <a:pt x="1298" y="1012"/>
                  <a:pt x="834" y="1429"/>
                  <a:pt x="405" y="1870"/>
                </a:cubicBezTo>
                <a:cubicBezTo>
                  <a:pt x="263" y="2024"/>
                  <a:pt x="132" y="2155"/>
                  <a:pt x="1" y="2310"/>
                </a:cubicBezTo>
                <a:cubicBezTo>
                  <a:pt x="13" y="2334"/>
                  <a:pt x="24" y="2346"/>
                  <a:pt x="48" y="2382"/>
                </a:cubicBezTo>
                <a:cubicBezTo>
                  <a:pt x="489" y="1917"/>
                  <a:pt x="953" y="1453"/>
                  <a:pt x="1453" y="1024"/>
                </a:cubicBezTo>
                <a:cubicBezTo>
                  <a:pt x="1751" y="774"/>
                  <a:pt x="2072" y="524"/>
                  <a:pt x="2394" y="286"/>
                </a:cubicBezTo>
                <a:cubicBezTo>
                  <a:pt x="2489" y="203"/>
                  <a:pt x="2572" y="143"/>
                  <a:pt x="2668" y="84"/>
                </a:cubicBezTo>
                <a:cubicBezTo>
                  <a:pt x="2644" y="60"/>
                  <a:pt x="2620" y="24"/>
                  <a:pt x="25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5877;p62">
            <a:extLst>
              <a:ext uri="{FF2B5EF4-FFF2-40B4-BE49-F238E27FC236}">
                <a16:creationId xmlns:a16="http://schemas.microsoft.com/office/drawing/2014/main" id="{FEBB29A0-6F9E-4C21-B2AC-A6E16A034809}"/>
              </a:ext>
            </a:extLst>
          </p:cNvPr>
          <p:cNvSpPr/>
          <p:nvPr/>
        </p:nvSpPr>
        <p:spPr>
          <a:xfrm>
            <a:off x="2209170" y="2851739"/>
            <a:ext cx="62848" cy="41110"/>
          </a:xfrm>
          <a:custGeom>
            <a:avLst/>
            <a:gdLst/>
            <a:ahLst/>
            <a:cxnLst/>
            <a:rect l="l" t="t" r="r" b="b"/>
            <a:pathLst>
              <a:path w="1275" h="834" extrusionOk="0">
                <a:moveTo>
                  <a:pt x="1275" y="0"/>
                </a:moveTo>
                <a:lnTo>
                  <a:pt x="1275" y="0"/>
                </a:lnTo>
                <a:cubicBezTo>
                  <a:pt x="1025" y="95"/>
                  <a:pt x="798" y="214"/>
                  <a:pt x="596" y="345"/>
                </a:cubicBezTo>
                <a:cubicBezTo>
                  <a:pt x="382" y="476"/>
                  <a:pt x="179" y="631"/>
                  <a:pt x="1" y="834"/>
                </a:cubicBezTo>
                <a:cubicBezTo>
                  <a:pt x="156" y="822"/>
                  <a:pt x="310" y="798"/>
                  <a:pt x="477" y="774"/>
                </a:cubicBezTo>
                <a:cubicBezTo>
                  <a:pt x="632" y="750"/>
                  <a:pt x="787" y="715"/>
                  <a:pt x="953" y="655"/>
                </a:cubicBezTo>
                <a:cubicBezTo>
                  <a:pt x="858" y="631"/>
                  <a:pt x="787" y="619"/>
                  <a:pt x="691" y="619"/>
                </a:cubicBezTo>
                <a:cubicBezTo>
                  <a:pt x="650" y="607"/>
                  <a:pt x="605" y="601"/>
                  <a:pt x="562" y="601"/>
                </a:cubicBezTo>
                <a:cubicBezTo>
                  <a:pt x="519" y="601"/>
                  <a:pt x="477" y="607"/>
                  <a:pt x="441" y="619"/>
                </a:cubicBezTo>
                <a:cubicBezTo>
                  <a:pt x="429" y="619"/>
                  <a:pt x="417" y="619"/>
                  <a:pt x="394" y="631"/>
                </a:cubicBezTo>
                <a:cubicBezTo>
                  <a:pt x="489" y="584"/>
                  <a:pt x="572" y="524"/>
                  <a:pt x="667" y="465"/>
                </a:cubicBezTo>
                <a:cubicBezTo>
                  <a:pt x="870" y="334"/>
                  <a:pt x="1096" y="179"/>
                  <a:pt x="1275" y="0"/>
                </a:cubicBezTo>
                <a:close/>
              </a:path>
            </a:pathLst>
          </a:custGeom>
          <a:solidFill>
            <a:srgbClr val="4436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5878;p62">
            <a:extLst>
              <a:ext uri="{FF2B5EF4-FFF2-40B4-BE49-F238E27FC236}">
                <a16:creationId xmlns:a16="http://schemas.microsoft.com/office/drawing/2014/main" id="{4FFBCFEB-8085-4C98-BCC5-239D73BD024E}"/>
              </a:ext>
            </a:extLst>
          </p:cNvPr>
          <p:cNvSpPr/>
          <p:nvPr/>
        </p:nvSpPr>
        <p:spPr>
          <a:xfrm>
            <a:off x="2590054" y="1929816"/>
            <a:ext cx="245378" cy="284368"/>
          </a:xfrm>
          <a:custGeom>
            <a:avLst/>
            <a:gdLst/>
            <a:ahLst/>
            <a:cxnLst/>
            <a:rect l="l" t="t" r="r" b="b"/>
            <a:pathLst>
              <a:path w="4978" h="5769" extrusionOk="0">
                <a:moveTo>
                  <a:pt x="1357" y="0"/>
                </a:moveTo>
                <a:cubicBezTo>
                  <a:pt x="938" y="0"/>
                  <a:pt x="524" y="115"/>
                  <a:pt x="334" y="487"/>
                </a:cubicBezTo>
                <a:cubicBezTo>
                  <a:pt x="1" y="1201"/>
                  <a:pt x="370" y="2249"/>
                  <a:pt x="620" y="2844"/>
                </a:cubicBezTo>
                <a:cubicBezTo>
                  <a:pt x="965" y="3642"/>
                  <a:pt x="1501" y="4344"/>
                  <a:pt x="2049" y="5035"/>
                </a:cubicBezTo>
                <a:cubicBezTo>
                  <a:pt x="2334" y="5383"/>
                  <a:pt x="2712" y="5769"/>
                  <a:pt x="3218" y="5769"/>
                </a:cubicBezTo>
                <a:cubicBezTo>
                  <a:pt x="3282" y="5769"/>
                  <a:pt x="3349" y="5763"/>
                  <a:pt x="3418" y="5749"/>
                </a:cubicBezTo>
                <a:cubicBezTo>
                  <a:pt x="3763" y="5666"/>
                  <a:pt x="4073" y="5428"/>
                  <a:pt x="4263" y="5166"/>
                </a:cubicBezTo>
                <a:cubicBezTo>
                  <a:pt x="4478" y="4892"/>
                  <a:pt x="4561" y="4582"/>
                  <a:pt x="4621" y="4285"/>
                </a:cubicBezTo>
                <a:cubicBezTo>
                  <a:pt x="4978" y="2487"/>
                  <a:pt x="4001" y="760"/>
                  <a:pt x="2275" y="153"/>
                </a:cubicBezTo>
                <a:cubicBezTo>
                  <a:pt x="2049" y="78"/>
                  <a:pt x="1702" y="0"/>
                  <a:pt x="1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5879;p62">
            <a:extLst>
              <a:ext uri="{FF2B5EF4-FFF2-40B4-BE49-F238E27FC236}">
                <a16:creationId xmlns:a16="http://schemas.microsoft.com/office/drawing/2014/main" id="{24D109FA-F425-4B60-B1E0-63C35E76B309}"/>
              </a:ext>
            </a:extLst>
          </p:cNvPr>
          <p:cNvSpPr/>
          <p:nvPr/>
        </p:nvSpPr>
        <p:spPr>
          <a:xfrm>
            <a:off x="2186890" y="1923211"/>
            <a:ext cx="619212" cy="694728"/>
          </a:xfrm>
          <a:custGeom>
            <a:avLst/>
            <a:gdLst/>
            <a:ahLst/>
            <a:cxnLst/>
            <a:rect l="l" t="t" r="r" b="b"/>
            <a:pathLst>
              <a:path w="12562" h="14094" extrusionOk="0">
                <a:moveTo>
                  <a:pt x="7114" y="0"/>
                </a:moveTo>
                <a:cubicBezTo>
                  <a:pt x="6889" y="0"/>
                  <a:pt x="6657" y="13"/>
                  <a:pt x="6418" y="37"/>
                </a:cubicBezTo>
                <a:cubicBezTo>
                  <a:pt x="2727" y="430"/>
                  <a:pt x="0" y="4062"/>
                  <a:pt x="357" y="8003"/>
                </a:cubicBezTo>
                <a:cubicBezTo>
                  <a:pt x="465" y="9217"/>
                  <a:pt x="858" y="10300"/>
                  <a:pt x="1429" y="11205"/>
                </a:cubicBezTo>
                <a:cubicBezTo>
                  <a:pt x="2569" y="12986"/>
                  <a:pt x="4483" y="14094"/>
                  <a:pt x="6626" y="14094"/>
                </a:cubicBezTo>
                <a:cubicBezTo>
                  <a:pt x="6833" y="14094"/>
                  <a:pt x="7041" y="14084"/>
                  <a:pt x="7251" y="14063"/>
                </a:cubicBezTo>
                <a:cubicBezTo>
                  <a:pt x="7430" y="14051"/>
                  <a:pt x="7608" y="14027"/>
                  <a:pt x="7775" y="14003"/>
                </a:cubicBezTo>
                <a:cubicBezTo>
                  <a:pt x="9585" y="13753"/>
                  <a:pt x="10728" y="13170"/>
                  <a:pt x="11442" y="12372"/>
                </a:cubicBezTo>
                <a:cubicBezTo>
                  <a:pt x="12276" y="11420"/>
                  <a:pt x="12549" y="10146"/>
                  <a:pt x="12549" y="8693"/>
                </a:cubicBezTo>
                <a:cubicBezTo>
                  <a:pt x="12561" y="8062"/>
                  <a:pt x="12526" y="7395"/>
                  <a:pt x="12478" y="6717"/>
                </a:cubicBezTo>
                <a:cubicBezTo>
                  <a:pt x="12166" y="2541"/>
                  <a:pt x="10365" y="0"/>
                  <a:pt x="7114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5880;p62">
            <a:extLst>
              <a:ext uri="{FF2B5EF4-FFF2-40B4-BE49-F238E27FC236}">
                <a16:creationId xmlns:a16="http://schemas.microsoft.com/office/drawing/2014/main" id="{5808D577-DCE8-4F6C-863E-25762516A188}"/>
              </a:ext>
            </a:extLst>
          </p:cNvPr>
          <p:cNvSpPr/>
          <p:nvPr/>
        </p:nvSpPr>
        <p:spPr>
          <a:xfrm>
            <a:off x="2059518" y="1826942"/>
            <a:ext cx="661456" cy="550647"/>
          </a:xfrm>
          <a:custGeom>
            <a:avLst/>
            <a:gdLst/>
            <a:ahLst/>
            <a:cxnLst/>
            <a:rect l="l" t="t" r="r" b="b"/>
            <a:pathLst>
              <a:path w="13419" h="11171" extrusionOk="0">
                <a:moveTo>
                  <a:pt x="9177" y="1"/>
                </a:moveTo>
                <a:cubicBezTo>
                  <a:pt x="8748" y="1"/>
                  <a:pt x="8315" y="41"/>
                  <a:pt x="7883" y="109"/>
                </a:cubicBezTo>
                <a:cubicBezTo>
                  <a:pt x="7823" y="121"/>
                  <a:pt x="7775" y="121"/>
                  <a:pt x="7716" y="133"/>
                </a:cubicBezTo>
                <a:cubicBezTo>
                  <a:pt x="6263" y="383"/>
                  <a:pt x="4739" y="823"/>
                  <a:pt x="3406" y="1562"/>
                </a:cubicBezTo>
                <a:cubicBezTo>
                  <a:pt x="2953" y="1812"/>
                  <a:pt x="2525" y="2097"/>
                  <a:pt x="2120" y="2431"/>
                </a:cubicBezTo>
                <a:cubicBezTo>
                  <a:pt x="1441" y="2990"/>
                  <a:pt x="846" y="3681"/>
                  <a:pt x="489" y="4502"/>
                </a:cubicBezTo>
                <a:cubicBezTo>
                  <a:pt x="36" y="5479"/>
                  <a:pt x="1" y="6550"/>
                  <a:pt x="263" y="7479"/>
                </a:cubicBezTo>
                <a:cubicBezTo>
                  <a:pt x="536" y="8396"/>
                  <a:pt x="1263" y="9932"/>
                  <a:pt x="1727" y="10158"/>
                </a:cubicBezTo>
                <a:cubicBezTo>
                  <a:pt x="1818" y="10205"/>
                  <a:pt x="1944" y="10222"/>
                  <a:pt x="2088" y="10222"/>
                </a:cubicBezTo>
                <a:cubicBezTo>
                  <a:pt x="2446" y="10222"/>
                  <a:pt x="2917" y="10118"/>
                  <a:pt x="3256" y="10118"/>
                </a:cubicBezTo>
                <a:cubicBezTo>
                  <a:pt x="3367" y="10118"/>
                  <a:pt x="3463" y="10129"/>
                  <a:pt x="3537" y="10158"/>
                </a:cubicBezTo>
                <a:cubicBezTo>
                  <a:pt x="4001" y="10313"/>
                  <a:pt x="4358" y="10587"/>
                  <a:pt x="4549" y="10908"/>
                </a:cubicBezTo>
                <a:cubicBezTo>
                  <a:pt x="4633" y="11060"/>
                  <a:pt x="4736" y="11170"/>
                  <a:pt x="4907" y="11170"/>
                </a:cubicBezTo>
                <a:cubicBezTo>
                  <a:pt x="4978" y="11170"/>
                  <a:pt x="5059" y="11152"/>
                  <a:pt x="5156" y="11110"/>
                </a:cubicBezTo>
                <a:cubicBezTo>
                  <a:pt x="5394" y="11003"/>
                  <a:pt x="5608" y="10813"/>
                  <a:pt x="5692" y="10610"/>
                </a:cubicBezTo>
                <a:cubicBezTo>
                  <a:pt x="6013" y="10253"/>
                  <a:pt x="5775" y="9741"/>
                  <a:pt x="5728" y="9301"/>
                </a:cubicBezTo>
                <a:cubicBezTo>
                  <a:pt x="5751" y="9086"/>
                  <a:pt x="5799" y="8836"/>
                  <a:pt x="5918" y="8610"/>
                </a:cubicBezTo>
                <a:cubicBezTo>
                  <a:pt x="6097" y="8253"/>
                  <a:pt x="6418" y="7979"/>
                  <a:pt x="6799" y="7836"/>
                </a:cubicBezTo>
                <a:cubicBezTo>
                  <a:pt x="7144" y="7693"/>
                  <a:pt x="7478" y="7634"/>
                  <a:pt x="7811" y="7539"/>
                </a:cubicBezTo>
                <a:cubicBezTo>
                  <a:pt x="8168" y="7431"/>
                  <a:pt x="9764" y="7015"/>
                  <a:pt x="10919" y="6193"/>
                </a:cubicBezTo>
                <a:cubicBezTo>
                  <a:pt x="11621" y="5705"/>
                  <a:pt x="12312" y="5133"/>
                  <a:pt x="12824" y="4443"/>
                </a:cubicBezTo>
                <a:cubicBezTo>
                  <a:pt x="13169" y="3979"/>
                  <a:pt x="13419" y="3431"/>
                  <a:pt x="13407" y="2859"/>
                </a:cubicBezTo>
                <a:cubicBezTo>
                  <a:pt x="13359" y="1478"/>
                  <a:pt x="11931" y="573"/>
                  <a:pt x="10800" y="228"/>
                </a:cubicBezTo>
                <a:cubicBezTo>
                  <a:pt x="10271" y="67"/>
                  <a:pt x="9727" y="1"/>
                  <a:pt x="91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5881;p62">
            <a:extLst>
              <a:ext uri="{FF2B5EF4-FFF2-40B4-BE49-F238E27FC236}">
                <a16:creationId xmlns:a16="http://schemas.microsoft.com/office/drawing/2014/main" id="{378E6125-0AAA-4C82-9616-61F244369792}"/>
              </a:ext>
            </a:extLst>
          </p:cNvPr>
          <p:cNvSpPr/>
          <p:nvPr/>
        </p:nvSpPr>
        <p:spPr>
          <a:xfrm>
            <a:off x="2226768" y="1833449"/>
            <a:ext cx="420859" cy="236062"/>
          </a:xfrm>
          <a:custGeom>
            <a:avLst/>
            <a:gdLst/>
            <a:ahLst/>
            <a:cxnLst/>
            <a:rect l="l" t="t" r="r" b="b"/>
            <a:pathLst>
              <a:path w="8538" h="4789" extrusionOk="0">
                <a:moveTo>
                  <a:pt x="4478" y="1"/>
                </a:moveTo>
                <a:cubicBezTo>
                  <a:pt x="4418" y="25"/>
                  <a:pt x="4371" y="25"/>
                  <a:pt x="4311" y="37"/>
                </a:cubicBezTo>
                <a:cubicBezTo>
                  <a:pt x="2870" y="287"/>
                  <a:pt x="1334" y="715"/>
                  <a:pt x="1" y="1465"/>
                </a:cubicBezTo>
                <a:cubicBezTo>
                  <a:pt x="156" y="2299"/>
                  <a:pt x="906" y="3025"/>
                  <a:pt x="1763" y="3061"/>
                </a:cubicBezTo>
                <a:cubicBezTo>
                  <a:pt x="1787" y="3062"/>
                  <a:pt x="1812" y="3062"/>
                  <a:pt x="1837" y="3062"/>
                </a:cubicBezTo>
                <a:cubicBezTo>
                  <a:pt x="1975" y="3062"/>
                  <a:pt x="2116" y="3052"/>
                  <a:pt x="2252" y="3052"/>
                </a:cubicBezTo>
                <a:cubicBezTo>
                  <a:pt x="2471" y="3052"/>
                  <a:pt x="2676" y="3078"/>
                  <a:pt x="2835" y="3216"/>
                </a:cubicBezTo>
                <a:cubicBezTo>
                  <a:pt x="2954" y="3323"/>
                  <a:pt x="3037" y="3454"/>
                  <a:pt x="3120" y="3573"/>
                </a:cubicBezTo>
                <a:cubicBezTo>
                  <a:pt x="3466" y="4048"/>
                  <a:pt x="4056" y="4329"/>
                  <a:pt x="4645" y="4329"/>
                </a:cubicBezTo>
                <a:cubicBezTo>
                  <a:pt x="4868" y="4329"/>
                  <a:pt x="5090" y="4289"/>
                  <a:pt x="5299" y="4204"/>
                </a:cubicBezTo>
                <a:cubicBezTo>
                  <a:pt x="5355" y="4172"/>
                  <a:pt x="5426" y="4140"/>
                  <a:pt x="5489" y="4140"/>
                </a:cubicBezTo>
                <a:cubicBezTo>
                  <a:pt x="5520" y="4140"/>
                  <a:pt x="5549" y="4148"/>
                  <a:pt x="5573" y="4168"/>
                </a:cubicBezTo>
                <a:cubicBezTo>
                  <a:pt x="5633" y="4216"/>
                  <a:pt x="5656" y="4287"/>
                  <a:pt x="5680" y="4347"/>
                </a:cubicBezTo>
                <a:cubicBezTo>
                  <a:pt x="5787" y="4609"/>
                  <a:pt x="6049" y="4751"/>
                  <a:pt x="6323" y="4787"/>
                </a:cubicBezTo>
                <a:cubicBezTo>
                  <a:pt x="6346" y="4788"/>
                  <a:pt x="6370" y="4789"/>
                  <a:pt x="6393" y="4789"/>
                </a:cubicBezTo>
                <a:cubicBezTo>
                  <a:pt x="6643" y="4789"/>
                  <a:pt x="6892" y="4731"/>
                  <a:pt x="7121" y="4644"/>
                </a:cubicBezTo>
                <a:cubicBezTo>
                  <a:pt x="7478" y="4525"/>
                  <a:pt x="7859" y="4382"/>
                  <a:pt x="8121" y="4109"/>
                </a:cubicBezTo>
                <a:cubicBezTo>
                  <a:pt x="8395" y="3835"/>
                  <a:pt x="8538" y="3394"/>
                  <a:pt x="8371" y="3085"/>
                </a:cubicBezTo>
                <a:cubicBezTo>
                  <a:pt x="8240" y="2823"/>
                  <a:pt x="7954" y="2656"/>
                  <a:pt x="7692" y="2501"/>
                </a:cubicBezTo>
                <a:cubicBezTo>
                  <a:pt x="6692" y="1942"/>
                  <a:pt x="5728" y="1299"/>
                  <a:pt x="4918" y="477"/>
                </a:cubicBezTo>
                <a:cubicBezTo>
                  <a:pt x="4787" y="334"/>
                  <a:pt x="4621" y="179"/>
                  <a:pt x="4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5882;p62">
            <a:extLst>
              <a:ext uri="{FF2B5EF4-FFF2-40B4-BE49-F238E27FC236}">
                <a16:creationId xmlns:a16="http://schemas.microsoft.com/office/drawing/2014/main" id="{D92F74A1-8E47-4B4D-9F65-4DEC3A3811EA}"/>
              </a:ext>
            </a:extLst>
          </p:cNvPr>
          <p:cNvSpPr/>
          <p:nvPr/>
        </p:nvSpPr>
        <p:spPr>
          <a:xfrm>
            <a:off x="2498518" y="2136895"/>
            <a:ext cx="1232" cy="641"/>
          </a:xfrm>
          <a:custGeom>
            <a:avLst/>
            <a:gdLst/>
            <a:ahLst/>
            <a:cxnLst/>
            <a:rect l="l" t="t" r="r" b="b"/>
            <a:pathLst>
              <a:path w="25" h="13" extrusionOk="0">
                <a:moveTo>
                  <a:pt x="24" y="12"/>
                </a:moveTo>
                <a:lnTo>
                  <a:pt x="24" y="12"/>
                </a:lnTo>
                <a:cubicBezTo>
                  <a:pt x="1" y="0"/>
                  <a:pt x="1" y="0"/>
                  <a:pt x="24" y="12"/>
                </a:cubicBezTo>
                <a:close/>
              </a:path>
            </a:pathLst>
          </a:custGeom>
          <a:solidFill>
            <a:srgbClr val="FF55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5883;p62">
            <a:extLst>
              <a:ext uri="{FF2B5EF4-FFF2-40B4-BE49-F238E27FC236}">
                <a16:creationId xmlns:a16="http://schemas.microsoft.com/office/drawing/2014/main" id="{EE27BCC0-4F00-49CE-A436-350258922EED}"/>
              </a:ext>
            </a:extLst>
          </p:cNvPr>
          <p:cNvSpPr/>
          <p:nvPr/>
        </p:nvSpPr>
        <p:spPr>
          <a:xfrm>
            <a:off x="2088847" y="2295716"/>
            <a:ext cx="180263" cy="183910"/>
          </a:xfrm>
          <a:custGeom>
            <a:avLst/>
            <a:gdLst/>
            <a:ahLst/>
            <a:cxnLst/>
            <a:rect l="l" t="t" r="r" b="b"/>
            <a:pathLst>
              <a:path w="3657" h="3731" extrusionOk="0">
                <a:moveTo>
                  <a:pt x="1412" y="0"/>
                </a:moveTo>
                <a:cubicBezTo>
                  <a:pt x="1142" y="0"/>
                  <a:pt x="879" y="53"/>
                  <a:pt x="656" y="184"/>
                </a:cubicBezTo>
                <a:cubicBezTo>
                  <a:pt x="418" y="315"/>
                  <a:pt x="215" y="529"/>
                  <a:pt x="120" y="850"/>
                </a:cubicBezTo>
                <a:cubicBezTo>
                  <a:pt x="1" y="1208"/>
                  <a:pt x="13" y="1577"/>
                  <a:pt x="96" y="1910"/>
                </a:cubicBezTo>
                <a:cubicBezTo>
                  <a:pt x="299" y="2636"/>
                  <a:pt x="799" y="3208"/>
                  <a:pt x="1454" y="3505"/>
                </a:cubicBezTo>
                <a:cubicBezTo>
                  <a:pt x="1722" y="3628"/>
                  <a:pt x="2078" y="3730"/>
                  <a:pt x="2430" y="3730"/>
                </a:cubicBezTo>
                <a:cubicBezTo>
                  <a:pt x="2796" y="3730"/>
                  <a:pt x="3157" y="3619"/>
                  <a:pt x="3406" y="3303"/>
                </a:cubicBezTo>
                <a:cubicBezTo>
                  <a:pt x="3632" y="3041"/>
                  <a:pt x="3656" y="2672"/>
                  <a:pt x="3632" y="2339"/>
                </a:cubicBezTo>
                <a:cubicBezTo>
                  <a:pt x="3549" y="1624"/>
                  <a:pt x="3347" y="779"/>
                  <a:pt x="2763" y="386"/>
                </a:cubicBezTo>
                <a:cubicBezTo>
                  <a:pt x="2424" y="178"/>
                  <a:pt x="1906" y="0"/>
                  <a:pt x="1412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5884;p62">
            <a:extLst>
              <a:ext uri="{FF2B5EF4-FFF2-40B4-BE49-F238E27FC236}">
                <a16:creationId xmlns:a16="http://schemas.microsoft.com/office/drawing/2014/main" id="{8628DEFF-7E3B-4D39-A7D3-23EB94A8416F}"/>
              </a:ext>
            </a:extLst>
          </p:cNvPr>
          <p:cNvSpPr/>
          <p:nvPr/>
        </p:nvSpPr>
        <p:spPr>
          <a:xfrm>
            <a:off x="2108219" y="2343136"/>
            <a:ext cx="112140" cy="64425"/>
          </a:xfrm>
          <a:custGeom>
            <a:avLst/>
            <a:gdLst/>
            <a:ahLst/>
            <a:cxnLst/>
            <a:rect l="l" t="t" r="r" b="b"/>
            <a:pathLst>
              <a:path w="2275" h="1307" extrusionOk="0">
                <a:moveTo>
                  <a:pt x="786" y="1"/>
                </a:moveTo>
                <a:cubicBezTo>
                  <a:pt x="693" y="1"/>
                  <a:pt x="601" y="14"/>
                  <a:pt x="513" y="43"/>
                </a:cubicBezTo>
                <a:cubicBezTo>
                  <a:pt x="394" y="67"/>
                  <a:pt x="287" y="126"/>
                  <a:pt x="203" y="222"/>
                </a:cubicBezTo>
                <a:cubicBezTo>
                  <a:pt x="132" y="293"/>
                  <a:pt x="1" y="424"/>
                  <a:pt x="37" y="543"/>
                </a:cubicBezTo>
                <a:cubicBezTo>
                  <a:pt x="45" y="595"/>
                  <a:pt x="92" y="629"/>
                  <a:pt x="140" y="629"/>
                </a:cubicBezTo>
                <a:cubicBezTo>
                  <a:pt x="158" y="629"/>
                  <a:pt x="175" y="624"/>
                  <a:pt x="191" y="615"/>
                </a:cubicBezTo>
                <a:cubicBezTo>
                  <a:pt x="263" y="591"/>
                  <a:pt x="322" y="484"/>
                  <a:pt x="382" y="436"/>
                </a:cubicBezTo>
                <a:cubicBezTo>
                  <a:pt x="453" y="376"/>
                  <a:pt x="525" y="341"/>
                  <a:pt x="620" y="305"/>
                </a:cubicBezTo>
                <a:cubicBezTo>
                  <a:pt x="680" y="293"/>
                  <a:pt x="727" y="281"/>
                  <a:pt x="787" y="281"/>
                </a:cubicBezTo>
                <a:cubicBezTo>
                  <a:pt x="703" y="424"/>
                  <a:pt x="668" y="591"/>
                  <a:pt x="680" y="769"/>
                </a:cubicBezTo>
                <a:cubicBezTo>
                  <a:pt x="691" y="877"/>
                  <a:pt x="727" y="972"/>
                  <a:pt x="763" y="1067"/>
                </a:cubicBezTo>
                <a:cubicBezTo>
                  <a:pt x="799" y="1115"/>
                  <a:pt x="822" y="1174"/>
                  <a:pt x="870" y="1198"/>
                </a:cubicBezTo>
                <a:cubicBezTo>
                  <a:pt x="882" y="1210"/>
                  <a:pt x="894" y="1246"/>
                  <a:pt x="930" y="1258"/>
                </a:cubicBezTo>
                <a:cubicBezTo>
                  <a:pt x="965" y="1293"/>
                  <a:pt x="989" y="1293"/>
                  <a:pt x="1037" y="1305"/>
                </a:cubicBezTo>
                <a:cubicBezTo>
                  <a:pt x="1041" y="1306"/>
                  <a:pt x="1046" y="1306"/>
                  <a:pt x="1050" y="1306"/>
                </a:cubicBezTo>
                <a:cubicBezTo>
                  <a:pt x="1105" y="1306"/>
                  <a:pt x="1154" y="1241"/>
                  <a:pt x="1132" y="1186"/>
                </a:cubicBezTo>
                <a:cubicBezTo>
                  <a:pt x="1120" y="1150"/>
                  <a:pt x="1120" y="1127"/>
                  <a:pt x="1108" y="1115"/>
                </a:cubicBezTo>
                <a:cubicBezTo>
                  <a:pt x="1096" y="1091"/>
                  <a:pt x="1084" y="1079"/>
                  <a:pt x="1061" y="1055"/>
                </a:cubicBezTo>
                <a:cubicBezTo>
                  <a:pt x="1037" y="1019"/>
                  <a:pt x="1013" y="996"/>
                  <a:pt x="1001" y="960"/>
                </a:cubicBezTo>
                <a:cubicBezTo>
                  <a:pt x="953" y="888"/>
                  <a:pt x="930" y="817"/>
                  <a:pt x="930" y="722"/>
                </a:cubicBezTo>
                <a:cubicBezTo>
                  <a:pt x="918" y="579"/>
                  <a:pt x="941" y="424"/>
                  <a:pt x="1001" y="293"/>
                </a:cubicBezTo>
                <a:cubicBezTo>
                  <a:pt x="1108" y="305"/>
                  <a:pt x="1215" y="353"/>
                  <a:pt x="1299" y="400"/>
                </a:cubicBezTo>
                <a:cubicBezTo>
                  <a:pt x="1644" y="555"/>
                  <a:pt x="1989" y="877"/>
                  <a:pt x="2144" y="1234"/>
                </a:cubicBezTo>
                <a:cubicBezTo>
                  <a:pt x="2152" y="1262"/>
                  <a:pt x="2171" y="1274"/>
                  <a:pt x="2191" y="1274"/>
                </a:cubicBezTo>
                <a:cubicBezTo>
                  <a:pt x="2231" y="1274"/>
                  <a:pt x="2275" y="1229"/>
                  <a:pt x="2251" y="1174"/>
                </a:cubicBezTo>
                <a:cubicBezTo>
                  <a:pt x="2168" y="924"/>
                  <a:pt x="2061" y="722"/>
                  <a:pt x="1894" y="543"/>
                </a:cubicBezTo>
                <a:cubicBezTo>
                  <a:pt x="1715" y="365"/>
                  <a:pt x="1525" y="222"/>
                  <a:pt x="1287" y="115"/>
                </a:cubicBezTo>
                <a:cubicBezTo>
                  <a:pt x="1132" y="45"/>
                  <a:pt x="958" y="1"/>
                  <a:pt x="786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5885;p62">
            <a:extLst>
              <a:ext uri="{FF2B5EF4-FFF2-40B4-BE49-F238E27FC236}">
                <a16:creationId xmlns:a16="http://schemas.microsoft.com/office/drawing/2014/main" id="{F747AD57-F831-42BB-8CC2-99D2D5B80CBE}"/>
              </a:ext>
            </a:extLst>
          </p:cNvPr>
          <p:cNvSpPr/>
          <p:nvPr/>
        </p:nvSpPr>
        <p:spPr>
          <a:xfrm>
            <a:off x="2257871" y="2406527"/>
            <a:ext cx="326957" cy="211416"/>
          </a:xfrm>
          <a:custGeom>
            <a:avLst/>
            <a:gdLst/>
            <a:ahLst/>
            <a:cxnLst/>
            <a:rect l="l" t="t" r="r" b="b"/>
            <a:pathLst>
              <a:path w="6633" h="4289" extrusionOk="0">
                <a:moveTo>
                  <a:pt x="2526" y="1"/>
                </a:moveTo>
                <a:cubicBezTo>
                  <a:pt x="2458" y="1"/>
                  <a:pt x="2391" y="3"/>
                  <a:pt x="2323" y="7"/>
                </a:cubicBezTo>
                <a:cubicBezTo>
                  <a:pt x="1573" y="43"/>
                  <a:pt x="775" y="376"/>
                  <a:pt x="287" y="972"/>
                </a:cubicBezTo>
                <a:cubicBezTo>
                  <a:pt x="168" y="1103"/>
                  <a:pt x="84" y="1246"/>
                  <a:pt x="1" y="1400"/>
                </a:cubicBezTo>
                <a:cubicBezTo>
                  <a:pt x="1141" y="3181"/>
                  <a:pt x="3054" y="4289"/>
                  <a:pt x="5198" y="4289"/>
                </a:cubicBezTo>
                <a:cubicBezTo>
                  <a:pt x="5405" y="4289"/>
                  <a:pt x="5613" y="4279"/>
                  <a:pt x="5823" y="4258"/>
                </a:cubicBezTo>
                <a:cubicBezTo>
                  <a:pt x="6002" y="4246"/>
                  <a:pt x="6180" y="4222"/>
                  <a:pt x="6347" y="4198"/>
                </a:cubicBezTo>
                <a:cubicBezTo>
                  <a:pt x="6371" y="4127"/>
                  <a:pt x="6395" y="4055"/>
                  <a:pt x="6418" y="3972"/>
                </a:cubicBezTo>
                <a:cubicBezTo>
                  <a:pt x="6633" y="3281"/>
                  <a:pt x="6478" y="2519"/>
                  <a:pt x="6121" y="1924"/>
                </a:cubicBezTo>
                <a:cubicBezTo>
                  <a:pt x="5740" y="1329"/>
                  <a:pt x="5156" y="865"/>
                  <a:pt x="4513" y="543"/>
                </a:cubicBezTo>
                <a:cubicBezTo>
                  <a:pt x="3906" y="218"/>
                  <a:pt x="3220" y="1"/>
                  <a:pt x="2526" y="1"/>
                </a:cubicBezTo>
                <a:close/>
              </a:path>
            </a:pathLst>
          </a:custGeom>
          <a:solidFill>
            <a:srgbClr val="EC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5886;p62">
            <a:extLst>
              <a:ext uri="{FF2B5EF4-FFF2-40B4-BE49-F238E27FC236}">
                <a16:creationId xmlns:a16="http://schemas.microsoft.com/office/drawing/2014/main" id="{0D3414C1-A5A4-4498-BB1D-F81B45AD3E05}"/>
              </a:ext>
            </a:extLst>
          </p:cNvPr>
          <p:cNvSpPr/>
          <p:nvPr/>
        </p:nvSpPr>
        <p:spPr>
          <a:xfrm>
            <a:off x="2750896" y="2351121"/>
            <a:ext cx="56391" cy="181988"/>
          </a:xfrm>
          <a:custGeom>
            <a:avLst/>
            <a:gdLst/>
            <a:ahLst/>
            <a:cxnLst/>
            <a:rect l="l" t="t" r="r" b="b"/>
            <a:pathLst>
              <a:path w="1144" h="3692" extrusionOk="0">
                <a:moveTo>
                  <a:pt x="1143" y="0"/>
                </a:moveTo>
                <a:cubicBezTo>
                  <a:pt x="726" y="512"/>
                  <a:pt x="441" y="1143"/>
                  <a:pt x="274" y="1762"/>
                </a:cubicBezTo>
                <a:cubicBezTo>
                  <a:pt x="107" y="2405"/>
                  <a:pt x="36" y="3048"/>
                  <a:pt x="0" y="3691"/>
                </a:cubicBezTo>
                <a:cubicBezTo>
                  <a:pt x="834" y="2739"/>
                  <a:pt x="1107" y="1465"/>
                  <a:pt x="1143" y="0"/>
                </a:cubicBezTo>
                <a:close/>
              </a:path>
            </a:pathLst>
          </a:custGeom>
          <a:solidFill>
            <a:srgbClr val="EC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5887;p62">
            <a:extLst>
              <a:ext uri="{FF2B5EF4-FFF2-40B4-BE49-F238E27FC236}">
                <a16:creationId xmlns:a16="http://schemas.microsoft.com/office/drawing/2014/main" id="{2304ABF0-AFAE-40E9-9542-BD575B46ADCC}"/>
              </a:ext>
            </a:extLst>
          </p:cNvPr>
          <p:cNvSpPr/>
          <p:nvPr/>
        </p:nvSpPr>
        <p:spPr>
          <a:xfrm>
            <a:off x="2558113" y="2367980"/>
            <a:ext cx="168778" cy="72214"/>
          </a:xfrm>
          <a:custGeom>
            <a:avLst/>
            <a:gdLst/>
            <a:ahLst/>
            <a:cxnLst/>
            <a:rect l="l" t="t" r="r" b="b"/>
            <a:pathLst>
              <a:path w="3424" h="1465" extrusionOk="0">
                <a:moveTo>
                  <a:pt x="3040" y="0"/>
                </a:moveTo>
                <a:cubicBezTo>
                  <a:pt x="2836" y="0"/>
                  <a:pt x="2435" y="151"/>
                  <a:pt x="1863" y="170"/>
                </a:cubicBezTo>
                <a:cubicBezTo>
                  <a:pt x="1816" y="172"/>
                  <a:pt x="1771" y="173"/>
                  <a:pt x="1727" y="173"/>
                </a:cubicBezTo>
                <a:cubicBezTo>
                  <a:pt x="1270" y="173"/>
                  <a:pt x="968" y="64"/>
                  <a:pt x="707" y="64"/>
                </a:cubicBezTo>
                <a:cubicBezTo>
                  <a:pt x="592" y="64"/>
                  <a:pt x="484" y="85"/>
                  <a:pt x="375" y="146"/>
                </a:cubicBezTo>
                <a:cubicBezTo>
                  <a:pt x="0" y="339"/>
                  <a:pt x="741" y="1464"/>
                  <a:pt x="1709" y="1464"/>
                </a:cubicBezTo>
                <a:cubicBezTo>
                  <a:pt x="1756" y="1464"/>
                  <a:pt x="1804" y="1461"/>
                  <a:pt x="1851" y="1456"/>
                </a:cubicBezTo>
                <a:cubicBezTo>
                  <a:pt x="2863" y="1325"/>
                  <a:pt x="3423" y="384"/>
                  <a:pt x="3161" y="39"/>
                </a:cubicBezTo>
                <a:cubicBezTo>
                  <a:pt x="3136" y="11"/>
                  <a:pt x="3095" y="0"/>
                  <a:pt x="3040" y="0"/>
                </a:cubicBezTo>
                <a:close/>
              </a:path>
            </a:pathLst>
          </a:custGeom>
          <a:solidFill>
            <a:srgbClr val="B2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5888;p62">
            <a:extLst>
              <a:ext uri="{FF2B5EF4-FFF2-40B4-BE49-F238E27FC236}">
                <a16:creationId xmlns:a16="http://schemas.microsoft.com/office/drawing/2014/main" id="{E72F82C8-699D-4C09-9E84-2BDE79939588}"/>
              </a:ext>
            </a:extLst>
          </p:cNvPr>
          <p:cNvSpPr/>
          <p:nvPr/>
        </p:nvSpPr>
        <p:spPr>
          <a:xfrm>
            <a:off x="2571274" y="2385479"/>
            <a:ext cx="102775" cy="54813"/>
          </a:xfrm>
          <a:custGeom>
            <a:avLst/>
            <a:gdLst/>
            <a:ahLst/>
            <a:cxnLst/>
            <a:rect l="l" t="t" r="r" b="b"/>
            <a:pathLst>
              <a:path w="2085" h="1112" extrusionOk="0">
                <a:moveTo>
                  <a:pt x="268" y="0"/>
                </a:moveTo>
                <a:cubicBezTo>
                  <a:pt x="171" y="0"/>
                  <a:pt x="79" y="16"/>
                  <a:pt x="1" y="53"/>
                </a:cubicBezTo>
                <a:cubicBezTo>
                  <a:pt x="90" y="442"/>
                  <a:pt x="677" y="1112"/>
                  <a:pt x="1404" y="1112"/>
                </a:cubicBezTo>
                <a:cubicBezTo>
                  <a:pt x="1455" y="1112"/>
                  <a:pt x="1508" y="1108"/>
                  <a:pt x="1561" y="1101"/>
                </a:cubicBezTo>
                <a:cubicBezTo>
                  <a:pt x="1763" y="1065"/>
                  <a:pt x="1942" y="1030"/>
                  <a:pt x="2084" y="946"/>
                </a:cubicBezTo>
                <a:cubicBezTo>
                  <a:pt x="1799" y="613"/>
                  <a:pt x="1430" y="375"/>
                  <a:pt x="1061" y="208"/>
                </a:cubicBezTo>
                <a:cubicBezTo>
                  <a:pt x="859" y="120"/>
                  <a:pt x="541" y="0"/>
                  <a:pt x="268" y="0"/>
                </a:cubicBezTo>
                <a:close/>
              </a:path>
            </a:pathLst>
          </a:custGeom>
          <a:solidFill>
            <a:srgbClr val="FF58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5889;p62">
            <a:extLst>
              <a:ext uri="{FF2B5EF4-FFF2-40B4-BE49-F238E27FC236}">
                <a16:creationId xmlns:a16="http://schemas.microsoft.com/office/drawing/2014/main" id="{F3EFEC2A-1792-41F4-ABEA-9AC2459CEA61}"/>
              </a:ext>
            </a:extLst>
          </p:cNvPr>
          <p:cNvSpPr/>
          <p:nvPr/>
        </p:nvSpPr>
        <p:spPr>
          <a:xfrm>
            <a:off x="2512616" y="2175639"/>
            <a:ext cx="93360" cy="33026"/>
          </a:xfrm>
          <a:custGeom>
            <a:avLst/>
            <a:gdLst/>
            <a:ahLst/>
            <a:cxnLst/>
            <a:rect l="l" t="t" r="r" b="b"/>
            <a:pathLst>
              <a:path w="1894" h="670" extrusionOk="0">
                <a:moveTo>
                  <a:pt x="1084" y="0"/>
                </a:moveTo>
                <a:cubicBezTo>
                  <a:pt x="893" y="0"/>
                  <a:pt x="715" y="48"/>
                  <a:pt x="572" y="107"/>
                </a:cubicBezTo>
                <a:cubicBezTo>
                  <a:pt x="357" y="191"/>
                  <a:pt x="155" y="322"/>
                  <a:pt x="48" y="536"/>
                </a:cubicBezTo>
                <a:cubicBezTo>
                  <a:pt x="36" y="548"/>
                  <a:pt x="36" y="584"/>
                  <a:pt x="12" y="596"/>
                </a:cubicBezTo>
                <a:cubicBezTo>
                  <a:pt x="2" y="637"/>
                  <a:pt x="0" y="669"/>
                  <a:pt x="31" y="669"/>
                </a:cubicBezTo>
                <a:cubicBezTo>
                  <a:pt x="36" y="669"/>
                  <a:pt x="42" y="669"/>
                  <a:pt x="48" y="667"/>
                </a:cubicBezTo>
                <a:cubicBezTo>
                  <a:pt x="60" y="667"/>
                  <a:pt x="96" y="643"/>
                  <a:pt x="107" y="619"/>
                </a:cubicBezTo>
                <a:cubicBezTo>
                  <a:pt x="325" y="424"/>
                  <a:pt x="632" y="273"/>
                  <a:pt x="1006" y="273"/>
                </a:cubicBezTo>
                <a:cubicBezTo>
                  <a:pt x="1020" y="273"/>
                  <a:pt x="1034" y="274"/>
                  <a:pt x="1048" y="274"/>
                </a:cubicBezTo>
                <a:cubicBezTo>
                  <a:pt x="1143" y="298"/>
                  <a:pt x="1250" y="298"/>
                  <a:pt x="1358" y="322"/>
                </a:cubicBezTo>
                <a:cubicBezTo>
                  <a:pt x="1445" y="351"/>
                  <a:pt x="1540" y="388"/>
                  <a:pt x="1649" y="388"/>
                </a:cubicBezTo>
                <a:cubicBezTo>
                  <a:pt x="1674" y="388"/>
                  <a:pt x="1700" y="386"/>
                  <a:pt x="1727" y="381"/>
                </a:cubicBezTo>
                <a:cubicBezTo>
                  <a:pt x="1858" y="381"/>
                  <a:pt x="1893" y="250"/>
                  <a:pt x="1834" y="191"/>
                </a:cubicBezTo>
                <a:cubicBezTo>
                  <a:pt x="1762" y="84"/>
                  <a:pt x="1560" y="60"/>
                  <a:pt x="1441" y="24"/>
                </a:cubicBezTo>
                <a:cubicBezTo>
                  <a:pt x="1322" y="12"/>
                  <a:pt x="1191" y="0"/>
                  <a:pt x="1084" y="0"/>
                </a:cubicBezTo>
                <a:close/>
              </a:path>
            </a:pathLst>
          </a:custGeom>
          <a:solidFill>
            <a:srgbClr val="C05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5890;p62">
            <a:extLst>
              <a:ext uri="{FF2B5EF4-FFF2-40B4-BE49-F238E27FC236}">
                <a16:creationId xmlns:a16="http://schemas.microsoft.com/office/drawing/2014/main" id="{CB05B48A-0A83-4219-A9D8-1F6331C2F8E8}"/>
              </a:ext>
            </a:extLst>
          </p:cNvPr>
          <p:cNvSpPr/>
          <p:nvPr/>
        </p:nvSpPr>
        <p:spPr>
          <a:xfrm>
            <a:off x="2691696" y="2167802"/>
            <a:ext cx="73692" cy="26963"/>
          </a:xfrm>
          <a:custGeom>
            <a:avLst/>
            <a:gdLst/>
            <a:ahLst/>
            <a:cxnLst/>
            <a:rect l="l" t="t" r="r" b="b"/>
            <a:pathLst>
              <a:path w="1495" h="547" extrusionOk="0">
                <a:moveTo>
                  <a:pt x="640" y="0"/>
                </a:moveTo>
                <a:cubicBezTo>
                  <a:pt x="606" y="0"/>
                  <a:pt x="571" y="2"/>
                  <a:pt x="534" y="4"/>
                </a:cubicBezTo>
                <a:cubicBezTo>
                  <a:pt x="451" y="16"/>
                  <a:pt x="368" y="40"/>
                  <a:pt x="284" y="76"/>
                </a:cubicBezTo>
                <a:cubicBezTo>
                  <a:pt x="201" y="123"/>
                  <a:pt x="70" y="171"/>
                  <a:pt x="34" y="290"/>
                </a:cubicBezTo>
                <a:cubicBezTo>
                  <a:pt x="0" y="358"/>
                  <a:pt x="53" y="470"/>
                  <a:pt x="151" y="470"/>
                </a:cubicBezTo>
                <a:cubicBezTo>
                  <a:pt x="155" y="470"/>
                  <a:pt x="160" y="469"/>
                  <a:pt x="165" y="469"/>
                </a:cubicBezTo>
                <a:cubicBezTo>
                  <a:pt x="273" y="457"/>
                  <a:pt x="344" y="397"/>
                  <a:pt x="439" y="362"/>
                </a:cubicBezTo>
                <a:cubicBezTo>
                  <a:pt x="511" y="338"/>
                  <a:pt x="582" y="302"/>
                  <a:pt x="654" y="290"/>
                </a:cubicBezTo>
                <a:cubicBezTo>
                  <a:pt x="718" y="274"/>
                  <a:pt x="782" y="266"/>
                  <a:pt x="844" y="266"/>
                </a:cubicBezTo>
                <a:cubicBezTo>
                  <a:pt x="1059" y="266"/>
                  <a:pt x="1259" y="357"/>
                  <a:pt x="1416" y="504"/>
                </a:cubicBezTo>
                <a:cubicBezTo>
                  <a:pt x="1427" y="516"/>
                  <a:pt x="1463" y="528"/>
                  <a:pt x="1475" y="540"/>
                </a:cubicBezTo>
                <a:cubicBezTo>
                  <a:pt x="1479" y="545"/>
                  <a:pt x="1483" y="547"/>
                  <a:pt x="1485" y="547"/>
                </a:cubicBezTo>
                <a:cubicBezTo>
                  <a:pt x="1494" y="547"/>
                  <a:pt x="1483" y="508"/>
                  <a:pt x="1463" y="469"/>
                </a:cubicBezTo>
                <a:cubicBezTo>
                  <a:pt x="1439" y="457"/>
                  <a:pt x="1427" y="421"/>
                  <a:pt x="1427" y="409"/>
                </a:cubicBezTo>
                <a:cubicBezTo>
                  <a:pt x="1296" y="219"/>
                  <a:pt x="1118" y="112"/>
                  <a:pt x="951" y="52"/>
                </a:cubicBezTo>
                <a:cubicBezTo>
                  <a:pt x="851" y="16"/>
                  <a:pt x="751" y="0"/>
                  <a:pt x="640" y="0"/>
                </a:cubicBezTo>
                <a:close/>
              </a:path>
            </a:pathLst>
          </a:custGeom>
          <a:solidFill>
            <a:srgbClr val="C05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5891;p62">
            <a:extLst>
              <a:ext uri="{FF2B5EF4-FFF2-40B4-BE49-F238E27FC236}">
                <a16:creationId xmlns:a16="http://schemas.microsoft.com/office/drawing/2014/main" id="{90E43A3F-F69C-4178-9989-F1EAA3E8768C}"/>
              </a:ext>
            </a:extLst>
          </p:cNvPr>
          <p:cNvSpPr/>
          <p:nvPr/>
        </p:nvSpPr>
        <p:spPr>
          <a:xfrm>
            <a:off x="2485160" y="2273535"/>
            <a:ext cx="101444" cy="37019"/>
          </a:xfrm>
          <a:custGeom>
            <a:avLst/>
            <a:gdLst/>
            <a:ahLst/>
            <a:cxnLst/>
            <a:rect l="l" t="t" r="r" b="b"/>
            <a:pathLst>
              <a:path w="2058" h="751" extrusionOk="0">
                <a:moveTo>
                  <a:pt x="1073" y="1"/>
                </a:moveTo>
                <a:cubicBezTo>
                  <a:pt x="870" y="1"/>
                  <a:pt x="669" y="49"/>
                  <a:pt x="498" y="145"/>
                </a:cubicBezTo>
                <a:cubicBezTo>
                  <a:pt x="391" y="181"/>
                  <a:pt x="295" y="264"/>
                  <a:pt x="212" y="336"/>
                </a:cubicBezTo>
                <a:cubicBezTo>
                  <a:pt x="141" y="407"/>
                  <a:pt x="33" y="503"/>
                  <a:pt x="10" y="598"/>
                </a:cubicBezTo>
                <a:cubicBezTo>
                  <a:pt x="1" y="634"/>
                  <a:pt x="19" y="670"/>
                  <a:pt x="49" y="670"/>
                </a:cubicBezTo>
                <a:cubicBezTo>
                  <a:pt x="58" y="670"/>
                  <a:pt x="69" y="666"/>
                  <a:pt x="81" y="657"/>
                </a:cubicBezTo>
                <a:cubicBezTo>
                  <a:pt x="152" y="622"/>
                  <a:pt x="236" y="526"/>
                  <a:pt x="307" y="479"/>
                </a:cubicBezTo>
                <a:cubicBezTo>
                  <a:pt x="379" y="419"/>
                  <a:pt x="474" y="360"/>
                  <a:pt x="557" y="324"/>
                </a:cubicBezTo>
                <a:cubicBezTo>
                  <a:pt x="705" y="245"/>
                  <a:pt x="861" y="199"/>
                  <a:pt x="1012" y="199"/>
                </a:cubicBezTo>
                <a:cubicBezTo>
                  <a:pt x="1043" y="199"/>
                  <a:pt x="1074" y="201"/>
                  <a:pt x="1105" y="205"/>
                </a:cubicBezTo>
                <a:cubicBezTo>
                  <a:pt x="1284" y="217"/>
                  <a:pt x="1450" y="276"/>
                  <a:pt x="1605" y="360"/>
                </a:cubicBezTo>
                <a:cubicBezTo>
                  <a:pt x="1676" y="407"/>
                  <a:pt x="1748" y="467"/>
                  <a:pt x="1807" y="538"/>
                </a:cubicBezTo>
                <a:cubicBezTo>
                  <a:pt x="1867" y="598"/>
                  <a:pt x="1915" y="693"/>
                  <a:pt x="1974" y="741"/>
                </a:cubicBezTo>
                <a:cubicBezTo>
                  <a:pt x="1980" y="747"/>
                  <a:pt x="1989" y="750"/>
                  <a:pt x="1999" y="750"/>
                </a:cubicBezTo>
                <a:cubicBezTo>
                  <a:pt x="2026" y="750"/>
                  <a:pt x="2057" y="728"/>
                  <a:pt x="2057" y="693"/>
                </a:cubicBezTo>
                <a:cubicBezTo>
                  <a:pt x="2057" y="598"/>
                  <a:pt x="1998" y="479"/>
                  <a:pt x="1938" y="419"/>
                </a:cubicBezTo>
                <a:cubicBezTo>
                  <a:pt x="1879" y="348"/>
                  <a:pt x="1807" y="276"/>
                  <a:pt x="1724" y="217"/>
                </a:cubicBezTo>
                <a:cubicBezTo>
                  <a:pt x="1545" y="98"/>
                  <a:pt x="1343" y="26"/>
                  <a:pt x="1141" y="3"/>
                </a:cubicBezTo>
                <a:cubicBezTo>
                  <a:pt x="1118" y="1"/>
                  <a:pt x="1095" y="1"/>
                  <a:pt x="10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5892;p62">
            <a:extLst>
              <a:ext uri="{FF2B5EF4-FFF2-40B4-BE49-F238E27FC236}">
                <a16:creationId xmlns:a16="http://schemas.microsoft.com/office/drawing/2014/main" id="{6C0845CD-8BB8-4A8D-94EF-50242BB6E0FB}"/>
              </a:ext>
            </a:extLst>
          </p:cNvPr>
          <p:cNvSpPr/>
          <p:nvPr/>
        </p:nvSpPr>
        <p:spPr>
          <a:xfrm>
            <a:off x="2709195" y="2262986"/>
            <a:ext cx="66298" cy="40321"/>
          </a:xfrm>
          <a:custGeom>
            <a:avLst/>
            <a:gdLst/>
            <a:ahLst/>
            <a:cxnLst/>
            <a:rect l="l" t="t" r="r" b="b"/>
            <a:pathLst>
              <a:path w="1345" h="818" extrusionOk="0">
                <a:moveTo>
                  <a:pt x="651" y="0"/>
                </a:moveTo>
                <a:cubicBezTo>
                  <a:pt x="613" y="0"/>
                  <a:pt x="575" y="5"/>
                  <a:pt x="537" y="14"/>
                </a:cubicBezTo>
                <a:cubicBezTo>
                  <a:pt x="406" y="38"/>
                  <a:pt x="287" y="133"/>
                  <a:pt x="179" y="264"/>
                </a:cubicBezTo>
                <a:cubicBezTo>
                  <a:pt x="132" y="324"/>
                  <a:pt x="96" y="395"/>
                  <a:pt x="60" y="490"/>
                </a:cubicBezTo>
                <a:cubicBezTo>
                  <a:pt x="37" y="562"/>
                  <a:pt x="1" y="681"/>
                  <a:pt x="1" y="776"/>
                </a:cubicBezTo>
                <a:cubicBezTo>
                  <a:pt x="1" y="799"/>
                  <a:pt x="21" y="818"/>
                  <a:pt x="38" y="818"/>
                </a:cubicBezTo>
                <a:cubicBezTo>
                  <a:pt x="48" y="818"/>
                  <a:pt x="56" y="812"/>
                  <a:pt x="60" y="800"/>
                </a:cubicBezTo>
                <a:cubicBezTo>
                  <a:pt x="96" y="740"/>
                  <a:pt x="120" y="669"/>
                  <a:pt x="156" y="598"/>
                </a:cubicBezTo>
                <a:cubicBezTo>
                  <a:pt x="179" y="514"/>
                  <a:pt x="227" y="455"/>
                  <a:pt x="275" y="395"/>
                </a:cubicBezTo>
                <a:cubicBezTo>
                  <a:pt x="346" y="300"/>
                  <a:pt x="465" y="217"/>
                  <a:pt x="572" y="193"/>
                </a:cubicBezTo>
                <a:cubicBezTo>
                  <a:pt x="601" y="190"/>
                  <a:pt x="628" y="189"/>
                  <a:pt x="655" y="189"/>
                </a:cubicBezTo>
                <a:cubicBezTo>
                  <a:pt x="755" y="189"/>
                  <a:pt x="848" y="208"/>
                  <a:pt x="941" y="264"/>
                </a:cubicBezTo>
                <a:cubicBezTo>
                  <a:pt x="1001" y="300"/>
                  <a:pt x="1061" y="359"/>
                  <a:pt x="1120" y="395"/>
                </a:cubicBezTo>
                <a:cubicBezTo>
                  <a:pt x="1180" y="443"/>
                  <a:pt x="1227" y="514"/>
                  <a:pt x="1287" y="562"/>
                </a:cubicBezTo>
                <a:cubicBezTo>
                  <a:pt x="1290" y="563"/>
                  <a:pt x="1293" y="564"/>
                  <a:pt x="1297" y="564"/>
                </a:cubicBezTo>
                <a:cubicBezTo>
                  <a:pt x="1319" y="564"/>
                  <a:pt x="1345" y="532"/>
                  <a:pt x="1334" y="490"/>
                </a:cubicBezTo>
                <a:cubicBezTo>
                  <a:pt x="1287" y="395"/>
                  <a:pt x="1227" y="312"/>
                  <a:pt x="1168" y="252"/>
                </a:cubicBezTo>
                <a:cubicBezTo>
                  <a:pt x="1096" y="181"/>
                  <a:pt x="1037" y="133"/>
                  <a:pt x="953" y="86"/>
                </a:cubicBezTo>
                <a:cubicBezTo>
                  <a:pt x="857" y="33"/>
                  <a:pt x="755" y="0"/>
                  <a:pt x="6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5893;p62">
            <a:extLst>
              <a:ext uri="{FF2B5EF4-FFF2-40B4-BE49-F238E27FC236}">
                <a16:creationId xmlns:a16="http://schemas.microsoft.com/office/drawing/2014/main" id="{41D6FB34-9F26-46A7-B538-AC77DB2544E5}"/>
              </a:ext>
            </a:extLst>
          </p:cNvPr>
          <p:cNvSpPr/>
          <p:nvPr/>
        </p:nvSpPr>
        <p:spPr>
          <a:xfrm>
            <a:off x="2653445" y="2219165"/>
            <a:ext cx="54665" cy="130280"/>
          </a:xfrm>
          <a:custGeom>
            <a:avLst/>
            <a:gdLst/>
            <a:ahLst/>
            <a:cxnLst/>
            <a:rect l="l" t="t" r="r" b="b"/>
            <a:pathLst>
              <a:path w="1109" h="2643" extrusionOk="0">
                <a:moveTo>
                  <a:pt x="267" y="1"/>
                </a:moveTo>
                <a:cubicBezTo>
                  <a:pt x="246" y="1"/>
                  <a:pt x="226" y="13"/>
                  <a:pt x="215" y="34"/>
                </a:cubicBezTo>
                <a:cubicBezTo>
                  <a:pt x="179" y="94"/>
                  <a:pt x="167" y="177"/>
                  <a:pt x="156" y="248"/>
                </a:cubicBezTo>
                <a:cubicBezTo>
                  <a:pt x="132" y="320"/>
                  <a:pt x="120" y="391"/>
                  <a:pt x="108" y="486"/>
                </a:cubicBezTo>
                <a:cubicBezTo>
                  <a:pt x="96" y="617"/>
                  <a:pt x="72" y="760"/>
                  <a:pt x="60" y="915"/>
                </a:cubicBezTo>
                <a:cubicBezTo>
                  <a:pt x="36" y="1177"/>
                  <a:pt x="1" y="1475"/>
                  <a:pt x="132" y="1713"/>
                </a:cubicBezTo>
                <a:cubicBezTo>
                  <a:pt x="179" y="1808"/>
                  <a:pt x="275" y="1891"/>
                  <a:pt x="358" y="1951"/>
                </a:cubicBezTo>
                <a:cubicBezTo>
                  <a:pt x="477" y="2010"/>
                  <a:pt x="596" y="2010"/>
                  <a:pt x="715" y="2010"/>
                </a:cubicBezTo>
                <a:lnTo>
                  <a:pt x="822" y="2010"/>
                </a:lnTo>
                <a:cubicBezTo>
                  <a:pt x="870" y="2010"/>
                  <a:pt x="894" y="2010"/>
                  <a:pt x="906" y="2070"/>
                </a:cubicBezTo>
                <a:cubicBezTo>
                  <a:pt x="929" y="2118"/>
                  <a:pt x="882" y="2213"/>
                  <a:pt x="870" y="2249"/>
                </a:cubicBezTo>
                <a:cubicBezTo>
                  <a:pt x="810" y="2368"/>
                  <a:pt x="727" y="2475"/>
                  <a:pt x="632" y="2546"/>
                </a:cubicBezTo>
                <a:cubicBezTo>
                  <a:pt x="588" y="2579"/>
                  <a:pt x="605" y="2643"/>
                  <a:pt x="645" y="2643"/>
                </a:cubicBezTo>
                <a:cubicBezTo>
                  <a:pt x="649" y="2643"/>
                  <a:pt x="652" y="2642"/>
                  <a:pt x="656" y="2641"/>
                </a:cubicBezTo>
                <a:cubicBezTo>
                  <a:pt x="882" y="2546"/>
                  <a:pt x="1025" y="2344"/>
                  <a:pt x="1072" y="2106"/>
                </a:cubicBezTo>
                <a:cubicBezTo>
                  <a:pt x="1108" y="1725"/>
                  <a:pt x="656" y="1879"/>
                  <a:pt x="465" y="1796"/>
                </a:cubicBezTo>
                <a:cubicBezTo>
                  <a:pt x="191" y="1665"/>
                  <a:pt x="227" y="1284"/>
                  <a:pt x="239" y="1034"/>
                </a:cubicBezTo>
                <a:lnTo>
                  <a:pt x="287" y="546"/>
                </a:lnTo>
                <a:cubicBezTo>
                  <a:pt x="298" y="451"/>
                  <a:pt x="298" y="379"/>
                  <a:pt x="310" y="284"/>
                </a:cubicBezTo>
                <a:cubicBezTo>
                  <a:pt x="310" y="213"/>
                  <a:pt x="346" y="141"/>
                  <a:pt x="334" y="58"/>
                </a:cubicBezTo>
                <a:cubicBezTo>
                  <a:pt x="321" y="18"/>
                  <a:pt x="293" y="1"/>
                  <a:pt x="267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7C2798C-3111-4247-8D08-2A1DC3DF5FDB}"/>
              </a:ext>
            </a:extLst>
          </p:cNvPr>
          <p:cNvSpPr/>
          <p:nvPr/>
        </p:nvSpPr>
        <p:spPr>
          <a:xfrm>
            <a:off x="4890977" y="2658758"/>
            <a:ext cx="3930509" cy="122756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L" dirty="0">
                <a:solidFill>
                  <a:schemeClr val="accent5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Comenta con tus propias palabras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p39"/>
          <p:cNvSpPr txBox="1">
            <a:spLocks noGrp="1"/>
          </p:cNvSpPr>
          <p:nvPr>
            <p:ph type="subTitle" idx="1"/>
          </p:nvPr>
        </p:nvSpPr>
        <p:spPr>
          <a:xfrm>
            <a:off x="2905125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could enter a subtitle here if you need it</a:t>
            </a:r>
            <a:endParaRPr dirty="0"/>
          </a:p>
        </p:txBody>
      </p:sp>
      <p:sp>
        <p:nvSpPr>
          <p:cNvPr id="2347" name="Google Shape;2347;p39"/>
          <p:cNvSpPr/>
          <p:nvPr/>
        </p:nvSpPr>
        <p:spPr>
          <a:xfrm rot="-197524">
            <a:off x="2560949" y="3153733"/>
            <a:ext cx="4022102" cy="21478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39"/>
          <p:cNvSpPr/>
          <p:nvPr/>
        </p:nvSpPr>
        <p:spPr>
          <a:xfrm>
            <a:off x="3924401" y="1082800"/>
            <a:ext cx="1276920" cy="12221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9" name="Google Shape;2349;p39"/>
          <p:cNvGrpSpPr/>
          <p:nvPr/>
        </p:nvGrpSpPr>
        <p:grpSpPr>
          <a:xfrm rot="-2851626">
            <a:off x="289542" y="3491823"/>
            <a:ext cx="695844" cy="735260"/>
            <a:chOff x="-2122300" y="1680850"/>
            <a:chExt cx="139025" cy="146900"/>
          </a:xfrm>
        </p:grpSpPr>
        <p:sp>
          <p:nvSpPr>
            <p:cNvPr id="2350" name="Google Shape;2350;p39"/>
            <p:cNvSpPr/>
            <p:nvPr/>
          </p:nvSpPr>
          <p:spPr>
            <a:xfrm>
              <a:off x="-2122300" y="1764625"/>
              <a:ext cx="77425" cy="63125"/>
            </a:xfrm>
            <a:custGeom>
              <a:avLst/>
              <a:gdLst/>
              <a:ahLst/>
              <a:cxnLst/>
              <a:rect l="l" t="t" r="r" b="b"/>
              <a:pathLst>
                <a:path w="3097" h="2525" extrusionOk="0">
                  <a:moveTo>
                    <a:pt x="239" y="1"/>
                  </a:moveTo>
                  <a:lnTo>
                    <a:pt x="143" y="132"/>
                  </a:lnTo>
                  <a:cubicBezTo>
                    <a:pt x="0" y="322"/>
                    <a:pt x="48" y="608"/>
                    <a:pt x="250" y="763"/>
                  </a:cubicBezTo>
                  <a:lnTo>
                    <a:pt x="2751" y="2525"/>
                  </a:lnTo>
                  <a:lnTo>
                    <a:pt x="3096" y="203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9"/>
            <p:cNvSpPr/>
            <p:nvPr/>
          </p:nvSpPr>
          <p:spPr>
            <a:xfrm>
              <a:off x="-2119025" y="1762250"/>
              <a:ext cx="75625" cy="61950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39" y="1"/>
                  </a:moveTo>
                  <a:lnTo>
                    <a:pt x="155" y="143"/>
                  </a:lnTo>
                  <a:cubicBezTo>
                    <a:pt x="0" y="334"/>
                    <a:pt x="48" y="620"/>
                    <a:pt x="250" y="763"/>
                  </a:cubicBezTo>
                  <a:lnTo>
                    <a:pt x="2667" y="2477"/>
                  </a:lnTo>
                  <a:lnTo>
                    <a:pt x="3025" y="197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9"/>
            <p:cNvSpPr/>
            <p:nvPr/>
          </p:nvSpPr>
          <p:spPr>
            <a:xfrm>
              <a:off x="-2114850" y="1681875"/>
              <a:ext cx="131575" cy="137850"/>
            </a:xfrm>
            <a:custGeom>
              <a:avLst/>
              <a:gdLst/>
              <a:ahLst/>
              <a:cxnLst/>
              <a:rect l="l" t="t" r="r" b="b"/>
              <a:pathLst>
                <a:path w="5263" h="5514" extrusionOk="0">
                  <a:moveTo>
                    <a:pt x="2548" y="1"/>
                  </a:moveTo>
                  <a:lnTo>
                    <a:pt x="1834" y="1013"/>
                  </a:lnTo>
                  <a:lnTo>
                    <a:pt x="1417" y="1608"/>
                  </a:lnTo>
                  <a:lnTo>
                    <a:pt x="893" y="2346"/>
                  </a:lnTo>
                  <a:lnTo>
                    <a:pt x="429" y="2977"/>
                  </a:lnTo>
                  <a:lnTo>
                    <a:pt x="0" y="3597"/>
                  </a:lnTo>
                  <a:lnTo>
                    <a:pt x="691" y="4073"/>
                  </a:lnTo>
                  <a:lnTo>
                    <a:pt x="1369" y="4561"/>
                  </a:lnTo>
                  <a:lnTo>
                    <a:pt x="2048" y="5037"/>
                  </a:lnTo>
                  <a:lnTo>
                    <a:pt x="2727" y="5513"/>
                  </a:lnTo>
                  <a:lnTo>
                    <a:pt x="3167" y="4882"/>
                  </a:lnTo>
                  <a:lnTo>
                    <a:pt x="3703" y="4144"/>
                  </a:lnTo>
                  <a:lnTo>
                    <a:pt x="4132" y="3537"/>
                  </a:lnTo>
                  <a:lnTo>
                    <a:pt x="4655" y="2787"/>
                  </a:lnTo>
                  <a:lnTo>
                    <a:pt x="5156" y="2084"/>
                  </a:lnTo>
                  <a:lnTo>
                    <a:pt x="5263" y="1942"/>
                  </a:lnTo>
                  <a:lnTo>
                    <a:pt x="4727" y="1572"/>
                  </a:lnTo>
                  <a:lnTo>
                    <a:pt x="4274" y="1227"/>
                  </a:lnTo>
                  <a:lnTo>
                    <a:pt x="3524" y="70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9"/>
            <p:cNvSpPr/>
            <p:nvPr/>
          </p:nvSpPr>
          <p:spPr>
            <a:xfrm>
              <a:off x="-2092825" y="1705100"/>
              <a:ext cx="87825" cy="92000"/>
            </a:xfrm>
            <a:custGeom>
              <a:avLst/>
              <a:gdLst/>
              <a:ahLst/>
              <a:cxnLst/>
              <a:rect l="l" t="t" r="r" b="b"/>
              <a:pathLst>
                <a:path w="3513" h="3680" extrusionOk="0">
                  <a:moveTo>
                    <a:pt x="1691" y="1"/>
                  </a:moveTo>
                  <a:lnTo>
                    <a:pt x="1215" y="667"/>
                  </a:lnTo>
                  <a:lnTo>
                    <a:pt x="929" y="1072"/>
                  </a:lnTo>
                  <a:lnTo>
                    <a:pt x="595" y="1548"/>
                  </a:lnTo>
                  <a:lnTo>
                    <a:pt x="274" y="1977"/>
                  </a:lnTo>
                  <a:lnTo>
                    <a:pt x="0" y="2382"/>
                  </a:lnTo>
                  <a:lnTo>
                    <a:pt x="441" y="2703"/>
                  </a:lnTo>
                  <a:lnTo>
                    <a:pt x="905" y="3037"/>
                  </a:lnTo>
                  <a:lnTo>
                    <a:pt x="1369" y="3346"/>
                  </a:lnTo>
                  <a:lnTo>
                    <a:pt x="1810" y="3680"/>
                  </a:lnTo>
                  <a:lnTo>
                    <a:pt x="2108" y="3263"/>
                  </a:lnTo>
                  <a:lnTo>
                    <a:pt x="2465" y="2751"/>
                  </a:lnTo>
                  <a:lnTo>
                    <a:pt x="2751" y="2346"/>
                  </a:lnTo>
                  <a:lnTo>
                    <a:pt x="3108" y="1846"/>
                  </a:lnTo>
                  <a:lnTo>
                    <a:pt x="3429" y="1382"/>
                  </a:lnTo>
                  <a:lnTo>
                    <a:pt x="3513" y="1275"/>
                  </a:lnTo>
                  <a:lnTo>
                    <a:pt x="3155" y="1024"/>
                  </a:lnTo>
                  <a:lnTo>
                    <a:pt x="2834" y="798"/>
                  </a:lnTo>
                  <a:lnTo>
                    <a:pt x="2346" y="46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9"/>
            <p:cNvSpPr/>
            <p:nvPr/>
          </p:nvSpPr>
          <p:spPr>
            <a:xfrm>
              <a:off x="-2120825" y="1680975"/>
              <a:ext cx="73550" cy="93800"/>
            </a:xfrm>
            <a:custGeom>
              <a:avLst/>
              <a:gdLst/>
              <a:ahLst/>
              <a:cxnLst/>
              <a:rect l="l" t="t" r="r" b="b"/>
              <a:pathLst>
                <a:path w="2942" h="3752" extrusionOk="0">
                  <a:moveTo>
                    <a:pt x="2665" y="1"/>
                  </a:moveTo>
                  <a:cubicBezTo>
                    <a:pt x="2605" y="1"/>
                    <a:pt x="2540" y="30"/>
                    <a:pt x="2501" y="84"/>
                  </a:cubicBezTo>
                  <a:lnTo>
                    <a:pt x="1" y="3609"/>
                  </a:lnTo>
                  <a:cubicBezTo>
                    <a:pt x="31" y="3579"/>
                    <a:pt x="66" y="3567"/>
                    <a:pt x="100" y="3567"/>
                  </a:cubicBezTo>
                  <a:cubicBezTo>
                    <a:pt x="147" y="3567"/>
                    <a:pt x="193" y="3588"/>
                    <a:pt x="227" y="3609"/>
                  </a:cubicBezTo>
                  <a:lnTo>
                    <a:pt x="418" y="3752"/>
                  </a:lnTo>
                  <a:lnTo>
                    <a:pt x="2942" y="156"/>
                  </a:lnTo>
                  <a:lnTo>
                    <a:pt x="2751" y="25"/>
                  </a:lnTo>
                  <a:cubicBezTo>
                    <a:pt x="2727" y="9"/>
                    <a:pt x="2697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9"/>
            <p:cNvSpPr/>
            <p:nvPr/>
          </p:nvSpPr>
          <p:spPr>
            <a:xfrm>
              <a:off x="-2120525" y="1680850"/>
              <a:ext cx="71175" cy="90350"/>
            </a:xfrm>
            <a:custGeom>
              <a:avLst/>
              <a:gdLst/>
              <a:ahLst/>
              <a:cxnLst/>
              <a:rect l="l" t="t" r="r" b="b"/>
              <a:pathLst>
                <a:path w="2847" h="3614" extrusionOk="0">
                  <a:moveTo>
                    <a:pt x="2666" y="0"/>
                  </a:moveTo>
                  <a:cubicBezTo>
                    <a:pt x="2605" y="0"/>
                    <a:pt x="2540" y="35"/>
                    <a:pt x="2501" y="89"/>
                  </a:cubicBezTo>
                  <a:lnTo>
                    <a:pt x="1" y="3614"/>
                  </a:lnTo>
                  <a:cubicBezTo>
                    <a:pt x="25" y="3602"/>
                    <a:pt x="49" y="3590"/>
                    <a:pt x="60" y="3578"/>
                  </a:cubicBezTo>
                  <a:cubicBezTo>
                    <a:pt x="358" y="3066"/>
                    <a:pt x="2013" y="923"/>
                    <a:pt x="2846" y="89"/>
                  </a:cubicBezTo>
                  <a:lnTo>
                    <a:pt x="2751" y="30"/>
                  </a:lnTo>
                  <a:cubicBezTo>
                    <a:pt x="2727" y="10"/>
                    <a:pt x="2697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6" name="Google Shape;2356;p39"/>
          <p:cNvGrpSpPr/>
          <p:nvPr/>
        </p:nvGrpSpPr>
        <p:grpSpPr>
          <a:xfrm>
            <a:off x="7794440" y="1003984"/>
            <a:ext cx="871283" cy="493034"/>
            <a:chOff x="6499193" y="92109"/>
            <a:chExt cx="871283" cy="493034"/>
          </a:xfrm>
        </p:grpSpPr>
        <p:sp>
          <p:nvSpPr>
            <p:cNvPr id="2357" name="Google Shape;2357;p3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6" name="Google Shape;2366;p39"/>
          <p:cNvGrpSpPr/>
          <p:nvPr/>
        </p:nvGrpSpPr>
        <p:grpSpPr>
          <a:xfrm>
            <a:off x="8331166" y="2012224"/>
            <a:ext cx="602833" cy="495062"/>
            <a:chOff x="668641" y="1116349"/>
            <a:chExt cx="602833" cy="495062"/>
          </a:xfrm>
        </p:grpSpPr>
        <p:sp>
          <p:nvSpPr>
            <p:cNvPr id="2367" name="Google Shape;2367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8" name="Google Shape;2378;p39"/>
          <p:cNvGrpSpPr/>
          <p:nvPr/>
        </p:nvGrpSpPr>
        <p:grpSpPr>
          <a:xfrm>
            <a:off x="245679" y="407649"/>
            <a:ext cx="602833" cy="495062"/>
            <a:chOff x="668641" y="1116349"/>
            <a:chExt cx="602833" cy="495062"/>
          </a:xfrm>
        </p:grpSpPr>
        <p:sp>
          <p:nvSpPr>
            <p:cNvPr id="2379" name="Google Shape;2379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0" name="Google Shape;2390;p39"/>
          <p:cNvGrpSpPr/>
          <p:nvPr/>
        </p:nvGrpSpPr>
        <p:grpSpPr>
          <a:xfrm rot="5400000" flipH="1">
            <a:off x="1201581" y="4085476"/>
            <a:ext cx="348363" cy="342683"/>
            <a:chOff x="8351027" y="3635349"/>
            <a:chExt cx="348363" cy="342683"/>
          </a:xfrm>
        </p:grpSpPr>
        <p:sp>
          <p:nvSpPr>
            <p:cNvPr id="2391" name="Google Shape;2391;p3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2" name="Google Shape;2402;p39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Anexos</a:t>
            </a:r>
            <a:endParaRPr dirty="0"/>
          </a:p>
        </p:txBody>
      </p:sp>
      <p:sp>
        <p:nvSpPr>
          <p:cNvPr id="2403" name="Google Shape;2403;p39"/>
          <p:cNvSpPr txBox="1">
            <a:spLocks noGrp="1"/>
          </p:cNvSpPr>
          <p:nvPr>
            <p:ph type="title" idx="2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404" name="Google Shape;2404;p39"/>
          <p:cNvSpPr/>
          <p:nvPr/>
        </p:nvSpPr>
        <p:spPr>
          <a:xfrm flipH="1">
            <a:off x="5" y="4641401"/>
            <a:ext cx="871327" cy="689674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3" name="Google Shape;5783;p62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5784" name="Google Shape;5784;p62"/>
          <p:cNvGrpSpPr/>
          <p:nvPr/>
        </p:nvGrpSpPr>
        <p:grpSpPr>
          <a:xfrm>
            <a:off x="4788671" y="1818020"/>
            <a:ext cx="1065260" cy="2304979"/>
            <a:chOff x="4674383" y="1818020"/>
            <a:chExt cx="1065260" cy="2304979"/>
          </a:xfrm>
        </p:grpSpPr>
        <p:sp>
          <p:nvSpPr>
            <p:cNvPr id="5785" name="Google Shape;5785;p62"/>
            <p:cNvSpPr/>
            <p:nvPr/>
          </p:nvSpPr>
          <p:spPr>
            <a:xfrm>
              <a:off x="4787756" y="3281473"/>
              <a:ext cx="68024" cy="63932"/>
            </a:xfrm>
            <a:custGeom>
              <a:avLst/>
              <a:gdLst/>
              <a:ahLst/>
              <a:cxnLst/>
              <a:rect l="l" t="t" r="r" b="b"/>
              <a:pathLst>
                <a:path w="1380" h="1297" extrusionOk="0">
                  <a:moveTo>
                    <a:pt x="323" y="0"/>
                  </a:moveTo>
                  <a:cubicBezTo>
                    <a:pt x="288" y="0"/>
                    <a:pt x="258" y="10"/>
                    <a:pt x="237" y="33"/>
                  </a:cubicBezTo>
                  <a:cubicBezTo>
                    <a:pt x="94" y="176"/>
                    <a:pt x="475" y="593"/>
                    <a:pt x="475" y="593"/>
                  </a:cubicBezTo>
                  <a:cubicBezTo>
                    <a:pt x="475" y="593"/>
                    <a:pt x="278" y="498"/>
                    <a:pt x="156" y="498"/>
                  </a:cubicBezTo>
                  <a:cubicBezTo>
                    <a:pt x="50" y="498"/>
                    <a:pt x="0" y="571"/>
                    <a:pt x="189" y="843"/>
                  </a:cubicBezTo>
                  <a:cubicBezTo>
                    <a:pt x="458" y="1235"/>
                    <a:pt x="918" y="1296"/>
                    <a:pt x="1181" y="1296"/>
                  </a:cubicBezTo>
                  <a:cubicBezTo>
                    <a:pt x="1301" y="1296"/>
                    <a:pt x="1380" y="1283"/>
                    <a:pt x="1380" y="1283"/>
                  </a:cubicBezTo>
                  <a:lnTo>
                    <a:pt x="832" y="259"/>
                  </a:lnTo>
                  <a:cubicBezTo>
                    <a:pt x="832" y="259"/>
                    <a:pt x="506" y="0"/>
                    <a:pt x="323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62"/>
            <p:cNvSpPr/>
            <p:nvPr/>
          </p:nvSpPr>
          <p:spPr>
            <a:xfrm>
              <a:off x="4808804" y="3203837"/>
              <a:ext cx="146152" cy="142406"/>
            </a:xfrm>
            <a:custGeom>
              <a:avLst/>
              <a:gdLst/>
              <a:ahLst/>
              <a:cxnLst/>
              <a:rect l="l" t="t" r="r" b="b"/>
              <a:pathLst>
                <a:path w="2965" h="2889" extrusionOk="0">
                  <a:moveTo>
                    <a:pt x="1791" y="0"/>
                  </a:moveTo>
                  <a:cubicBezTo>
                    <a:pt x="1261" y="0"/>
                    <a:pt x="0" y="879"/>
                    <a:pt x="0" y="1001"/>
                  </a:cubicBezTo>
                  <a:cubicBezTo>
                    <a:pt x="0" y="1156"/>
                    <a:pt x="560" y="2787"/>
                    <a:pt x="857" y="2882"/>
                  </a:cubicBezTo>
                  <a:cubicBezTo>
                    <a:pt x="874" y="2887"/>
                    <a:pt x="894" y="2889"/>
                    <a:pt x="917" y="2889"/>
                  </a:cubicBezTo>
                  <a:cubicBezTo>
                    <a:pt x="1320" y="2889"/>
                    <a:pt x="2709" y="2233"/>
                    <a:pt x="2822" y="1715"/>
                  </a:cubicBezTo>
                  <a:cubicBezTo>
                    <a:pt x="2965" y="1168"/>
                    <a:pt x="1988" y="84"/>
                    <a:pt x="1988" y="84"/>
                  </a:cubicBezTo>
                  <a:cubicBezTo>
                    <a:pt x="1950" y="25"/>
                    <a:pt x="1881" y="0"/>
                    <a:pt x="179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62"/>
            <p:cNvSpPr/>
            <p:nvPr/>
          </p:nvSpPr>
          <p:spPr>
            <a:xfrm>
              <a:off x="4818761" y="3290149"/>
              <a:ext cx="21196" cy="42884"/>
            </a:xfrm>
            <a:custGeom>
              <a:avLst/>
              <a:gdLst/>
              <a:ahLst/>
              <a:cxnLst/>
              <a:rect l="l" t="t" r="r" b="b"/>
              <a:pathLst>
                <a:path w="430" h="870" extrusionOk="0">
                  <a:moveTo>
                    <a:pt x="37" y="0"/>
                  </a:moveTo>
                  <a:cubicBezTo>
                    <a:pt x="20" y="0"/>
                    <a:pt x="0" y="21"/>
                    <a:pt x="0" y="36"/>
                  </a:cubicBezTo>
                  <a:cubicBezTo>
                    <a:pt x="36" y="191"/>
                    <a:pt x="72" y="334"/>
                    <a:pt x="155" y="488"/>
                  </a:cubicBezTo>
                  <a:cubicBezTo>
                    <a:pt x="179" y="560"/>
                    <a:pt x="227" y="619"/>
                    <a:pt x="251" y="691"/>
                  </a:cubicBezTo>
                  <a:cubicBezTo>
                    <a:pt x="274" y="726"/>
                    <a:pt x="298" y="750"/>
                    <a:pt x="334" y="798"/>
                  </a:cubicBezTo>
                  <a:cubicBezTo>
                    <a:pt x="346" y="834"/>
                    <a:pt x="370" y="857"/>
                    <a:pt x="405" y="869"/>
                  </a:cubicBezTo>
                  <a:cubicBezTo>
                    <a:pt x="417" y="869"/>
                    <a:pt x="429" y="869"/>
                    <a:pt x="429" y="857"/>
                  </a:cubicBezTo>
                  <a:cubicBezTo>
                    <a:pt x="429" y="798"/>
                    <a:pt x="417" y="786"/>
                    <a:pt x="393" y="750"/>
                  </a:cubicBezTo>
                  <a:cubicBezTo>
                    <a:pt x="381" y="726"/>
                    <a:pt x="346" y="691"/>
                    <a:pt x="334" y="667"/>
                  </a:cubicBezTo>
                  <a:cubicBezTo>
                    <a:pt x="286" y="607"/>
                    <a:pt x="251" y="536"/>
                    <a:pt x="215" y="453"/>
                  </a:cubicBezTo>
                  <a:cubicBezTo>
                    <a:pt x="155" y="322"/>
                    <a:pt x="96" y="179"/>
                    <a:pt x="60" y="24"/>
                  </a:cubicBezTo>
                  <a:cubicBezTo>
                    <a:pt x="56" y="7"/>
                    <a:pt x="47" y="0"/>
                    <a:pt x="37" y="0"/>
                  </a:cubicBezTo>
                  <a:close/>
                </a:path>
              </a:pathLst>
            </a:custGeom>
            <a:solidFill>
              <a:srgbClr val="C44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62"/>
            <p:cNvSpPr/>
            <p:nvPr/>
          </p:nvSpPr>
          <p:spPr>
            <a:xfrm>
              <a:off x="4674383" y="2659842"/>
              <a:ext cx="389756" cy="628578"/>
            </a:xfrm>
            <a:custGeom>
              <a:avLst/>
              <a:gdLst/>
              <a:ahLst/>
              <a:cxnLst/>
              <a:rect l="l" t="t" r="r" b="b"/>
              <a:pathLst>
                <a:path w="7907" h="12752" extrusionOk="0">
                  <a:moveTo>
                    <a:pt x="6965" y="1"/>
                  </a:moveTo>
                  <a:cubicBezTo>
                    <a:pt x="5886" y="1"/>
                    <a:pt x="2558" y="2522"/>
                    <a:pt x="1298" y="4429"/>
                  </a:cubicBezTo>
                  <a:cubicBezTo>
                    <a:pt x="1" y="6382"/>
                    <a:pt x="1024" y="9060"/>
                    <a:pt x="2156" y="11989"/>
                  </a:cubicBezTo>
                  <a:cubicBezTo>
                    <a:pt x="2167" y="12025"/>
                    <a:pt x="2167" y="12037"/>
                    <a:pt x="2191" y="12073"/>
                  </a:cubicBezTo>
                  <a:cubicBezTo>
                    <a:pt x="2275" y="12287"/>
                    <a:pt x="2370" y="12525"/>
                    <a:pt x="2453" y="12751"/>
                  </a:cubicBezTo>
                  <a:lnTo>
                    <a:pt x="5085" y="10894"/>
                  </a:lnTo>
                  <a:cubicBezTo>
                    <a:pt x="5085" y="10894"/>
                    <a:pt x="4965" y="10608"/>
                    <a:pt x="4787" y="10168"/>
                  </a:cubicBezTo>
                  <a:cubicBezTo>
                    <a:pt x="4775" y="10132"/>
                    <a:pt x="4775" y="10108"/>
                    <a:pt x="4763" y="10073"/>
                  </a:cubicBezTo>
                  <a:cubicBezTo>
                    <a:pt x="4370" y="9060"/>
                    <a:pt x="3811" y="7370"/>
                    <a:pt x="3942" y="6441"/>
                  </a:cubicBezTo>
                  <a:cubicBezTo>
                    <a:pt x="4156" y="5072"/>
                    <a:pt x="5918" y="4334"/>
                    <a:pt x="6918" y="3822"/>
                  </a:cubicBezTo>
                  <a:cubicBezTo>
                    <a:pt x="7728" y="3417"/>
                    <a:pt x="7906" y="536"/>
                    <a:pt x="7192" y="59"/>
                  </a:cubicBezTo>
                  <a:cubicBezTo>
                    <a:pt x="7135" y="20"/>
                    <a:pt x="7058" y="1"/>
                    <a:pt x="69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62"/>
            <p:cNvSpPr/>
            <p:nvPr/>
          </p:nvSpPr>
          <p:spPr>
            <a:xfrm>
              <a:off x="4816395" y="2814769"/>
              <a:ext cx="223098" cy="434908"/>
            </a:xfrm>
            <a:custGeom>
              <a:avLst/>
              <a:gdLst/>
              <a:ahLst/>
              <a:cxnLst/>
              <a:rect l="l" t="t" r="r" b="b"/>
              <a:pathLst>
                <a:path w="4526" h="8823" extrusionOk="0">
                  <a:moveTo>
                    <a:pt x="4525" y="0"/>
                  </a:moveTo>
                  <a:lnTo>
                    <a:pt x="4525" y="0"/>
                  </a:lnTo>
                  <a:cubicBezTo>
                    <a:pt x="4454" y="12"/>
                    <a:pt x="4382" y="36"/>
                    <a:pt x="4311" y="83"/>
                  </a:cubicBezTo>
                  <a:cubicBezTo>
                    <a:pt x="3549" y="441"/>
                    <a:pt x="2787" y="845"/>
                    <a:pt x="2132" y="1369"/>
                  </a:cubicBezTo>
                  <a:cubicBezTo>
                    <a:pt x="1513" y="1857"/>
                    <a:pt x="941" y="2453"/>
                    <a:pt x="572" y="3167"/>
                  </a:cubicBezTo>
                  <a:cubicBezTo>
                    <a:pt x="156" y="3965"/>
                    <a:pt x="1" y="4846"/>
                    <a:pt x="48" y="5739"/>
                  </a:cubicBezTo>
                  <a:cubicBezTo>
                    <a:pt x="84" y="6370"/>
                    <a:pt x="191" y="6977"/>
                    <a:pt x="334" y="7584"/>
                  </a:cubicBezTo>
                  <a:cubicBezTo>
                    <a:pt x="441" y="8001"/>
                    <a:pt x="572" y="8418"/>
                    <a:pt x="703" y="8823"/>
                  </a:cubicBezTo>
                  <a:lnTo>
                    <a:pt x="2227" y="7751"/>
                  </a:lnTo>
                  <a:cubicBezTo>
                    <a:pt x="2227" y="7751"/>
                    <a:pt x="2084" y="7465"/>
                    <a:pt x="1930" y="7025"/>
                  </a:cubicBezTo>
                  <a:cubicBezTo>
                    <a:pt x="1918" y="6989"/>
                    <a:pt x="1918" y="6965"/>
                    <a:pt x="1894" y="6930"/>
                  </a:cubicBezTo>
                  <a:cubicBezTo>
                    <a:pt x="1513" y="5917"/>
                    <a:pt x="930" y="4227"/>
                    <a:pt x="1084" y="3298"/>
                  </a:cubicBezTo>
                  <a:cubicBezTo>
                    <a:pt x="1287" y="1929"/>
                    <a:pt x="3061" y="1191"/>
                    <a:pt x="4061" y="679"/>
                  </a:cubicBezTo>
                  <a:cubicBezTo>
                    <a:pt x="4251" y="572"/>
                    <a:pt x="4418" y="322"/>
                    <a:pt x="4525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62"/>
            <p:cNvSpPr/>
            <p:nvPr/>
          </p:nvSpPr>
          <p:spPr>
            <a:xfrm>
              <a:off x="4782383" y="3155727"/>
              <a:ext cx="129146" cy="99226"/>
            </a:xfrm>
            <a:custGeom>
              <a:avLst/>
              <a:gdLst/>
              <a:ahLst/>
              <a:cxnLst/>
              <a:rect l="l" t="t" r="r" b="b"/>
              <a:pathLst>
                <a:path w="2620" h="2013" extrusionOk="0">
                  <a:moveTo>
                    <a:pt x="2584" y="1"/>
                  </a:moveTo>
                  <a:cubicBezTo>
                    <a:pt x="2572" y="13"/>
                    <a:pt x="2560" y="13"/>
                    <a:pt x="2548" y="24"/>
                  </a:cubicBezTo>
                  <a:cubicBezTo>
                    <a:pt x="2286" y="191"/>
                    <a:pt x="2036" y="346"/>
                    <a:pt x="1798" y="501"/>
                  </a:cubicBezTo>
                  <a:cubicBezTo>
                    <a:pt x="1322" y="834"/>
                    <a:pt x="858" y="1191"/>
                    <a:pt x="417" y="1560"/>
                  </a:cubicBezTo>
                  <a:cubicBezTo>
                    <a:pt x="262" y="1679"/>
                    <a:pt x="131" y="1810"/>
                    <a:pt x="0" y="1929"/>
                  </a:cubicBezTo>
                  <a:cubicBezTo>
                    <a:pt x="12" y="1965"/>
                    <a:pt x="12" y="1977"/>
                    <a:pt x="24" y="2013"/>
                  </a:cubicBezTo>
                  <a:cubicBezTo>
                    <a:pt x="477" y="1608"/>
                    <a:pt x="953" y="1215"/>
                    <a:pt x="1441" y="858"/>
                  </a:cubicBezTo>
                  <a:cubicBezTo>
                    <a:pt x="1739" y="655"/>
                    <a:pt x="2048" y="441"/>
                    <a:pt x="2370" y="251"/>
                  </a:cubicBezTo>
                  <a:cubicBezTo>
                    <a:pt x="2453" y="203"/>
                    <a:pt x="2524" y="143"/>
                    <a:pt x="2620" y="108"/>
                  </a:cubicBezTo>
                  <a:cubicBezTo>
                    <a:pt x="2608" y="72"/>
                    <a:pt x="2584" y="48"/>
                    <a:pt x="2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62"/>
            <p:cNvSpPr/>
            <p:nvPr/>
          </p:nvSpPr>
          <p:spPr>
            <a:xfrm>
              <a:off x="4710761" y="4004401"/>
              <a:ext cx="1028882" cy="118598"/>
            </a:xfrm>
            <a:custGeom>
              <a:avLst/>
              <a:gdLst/>
              <a:ahLst/>
              <a:cxnLst/>
              <a:rect l="l" t="t" r="r" b="b"/>
              <a:pathLst>
                <a:path w="20873" h="2406" extrusionOk="0">
                  <a:moveTo>
                    <a:pt x="10443" y="0"/>
                  </a:moveTo>
                  <a:cubicBezTo>
                    <a:pt x="4680" y="0"/>
                    <a:pt x="1" y="536"/>
                    <a:pt x="1" y="1203"/>
                  </a:cubicBezTo>
                  <a:cubicBezTo>
                    <a:pt x="1" y="1869"/>
                    <a:pt x="4680" y="2405"/>
                    <a:pt x="10443" y="2405"/>
                  </a:cubicBezTo>
                  <a:cubicBezTo>
                    <a:pt x="16205" y="2405"/>
                    <a:pt x="20872" y="1869"/>
                    <a:pt x="20872" y="1203"/>
                  </a:cubicBezTo>
                  <a:cubicBezTo>
                    <a:pt x="20872" y="536"/>
                    <a:pt x="16205" y="0"/>
                    <a:pt x="10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62"/>
            <p:cNvSpPr/>
            <p:nvPr/>
          </p:nvSpPr>
          <p:spPr>
            <a:xfrm>
              <a:off x="5065865" y="2593987"/>
              <a:ext cx="576919" cy="719621"/>
            </a:xfrm>
            <a:custGeom>
              <a:avLst/>
              <a:gdLst/>
              <a:ahLst/>
              <a:cxnLst/>
              <a:rect l="l" t="t" r="r" b="b"/>
              <a:pathLst>
                <a:path w="11704" h="14599" extrusionOk="0">
                  <a:moveTo>
                    <a:pt x="5997" y="1"/>
                  </a:moveTo>
                  <a:cubicBezTo>
                    <a:pt x="3848" y="1"/>
                    <a:pt x="2017" y="371"/>
                    <a:pt x="1822" y="669"/>
                  </a:cubicBezTo>
                  <a:cubicBezTo>
                    <a:pt x="0" y="3443"/>
                    <a:pt x="214" y="12956"/>
                    <a:pt x="1167" y="13956"/>
                  </a:cubicBezTo>
                  <a:cubicBezTo>
                    <a:pt x="1596" y="14407"/>
                    <a:pt x="3406" y="14599"/>
                    <a:pt x="5350" y="14599"/>
                  </a:cubicBezTo>
                  <a:cubicBezTo>
                    <a:pt x="7723" y="14599"/>
                    <a:pt x="10295" y="14313"/>
                    <a:pt x="10799" y="13861"/>
                  </a:cubicBezTo>
                  <a:cubicBezTo>
                    <a:pt x="11704" y="13063"/>
                    <a:pt x="11275" y="7729"/>
                    <a:pt x="11275" y="5467"/>
                  </a:cubicBezTo>
                  <a:cubicBezTo>
                    <a:pt x="11275" y="3205"/>
                    <a:pt x="10692" y="407"/>
                    <a:pt x="7846" y="98"/>
                  </a:cubicBezTo>
                  <a:cubicBezTo>
                    <a:pt x="7224" y="30"/>
                    <a:pt x="6598" y="1"/>
                    <a:pt x="5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62"/>
            <p:cNvSpPr/>
            <p:nvPr/>
          </p:nvSpPr>
          <p:spPr>
            <a:xfrm>
              <a:off x="5461981" y="2622823"/>
              <a:ext cx="180213" cy="677920"/>
            </a:xfrm>
            <a:custGeom>
              <a:avLst/>
              <a:gdLst/>
              <a:ahLst/>
              <a:cxnLst/>
              <a:rect l="l" t="t" r="r" b="b"/>
              <a:pathLst>
                <a:path w="3656" h="13753" extrusionOk="0">
                  <a:moveTo>
                    <a:pt x="1299" y="1"/>
                  </a:moveTo>
                  <a:cubicBezTo>
                    <a:pt x="1096" y="167"/>
                    <a:pt x="894" y="394"/>
                    <a:pt x="751" y="644"/>
                  </a:cubicBezTo>
                  <a:cubicBezTo>
                    <a:pt x="406" y="1251"/>
                    <a:pt x="286" y="2001"/>
                    <a:pt x="227" y="2715"/>
                  </a:cubicBezTo>
                  <a:cubicBezTo>
                    <a:pt x="96" y="4382"/>
                    <a:pt x="36" y="6061"/>
                    <a:pt x="25" y="7728"/>
                  </a:cubicBezTo>
                  <a:cubicBezTo>
                    <a:pt x="1" y="8597"/>
                    <a:pt x="25" y="9442"/>
                    <a:pt x="60" y="10300"/>
                  </a:cubicBezTo>
                  <a:cubicBezTo>
                    <a:pt x="96" y="10824"/>
                    <a:pt x="132" y="11335"/>
                    <a:pt x="203" y="11836"/>
                  </a:cubicBezTo>
                  <a:cubicBezTo>
                    <a:pt x="275" y="12324"/>
                    <a:pt x="394" y="12800"/>
                    <a:pt x="632" y="13217"/>
                  </a:cubicBezTo>
                  <a:cubicBezTo>
                    <a:pt x="763" y="13455"/>
                    <a:pt x="941" y="13633"/>
                    <a:pt x="1144" y="13752"/>
                  </a:cubicBezTo>
                  <a:cubicBezTo>
                    <a:pt x="1930" y="13633"/>
                    <a:pt x="2525" y="13479"/>
                    <a:pt x="2751" y="13276"/>
                  </a:cubicBezTo>
                  <a:cubicBezTo>
                    <a:pt x="3656" y="12467"/>
                    <a:pt x="3227" y="7144"/>
                    <a:pt x="3227" y="4882"/>
                  </a:cubicBezTo>
                  <a:cubicBezTo>
                    <a:pt x="3239" y="3096"/>
                    <a:pt x="2858" y="977"/>
                    <a:pt x="1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62"/>
            <p:cNvSpPr/>
            <p:nvPr/>
          </p:nvSpPr>
          <p:spPr>
            <a:xfrm>
              <a:off x="4940810" y="3213844"/>
              <a:ext cx="582243" cy="763590"/>
            </a:xfrm>
            <a:custGeom>
              <a:avLst/>
              <a:gdLst/>
              <a:ahLst/>
              <a:cxnLst/>
              <a:rect l="l" t="t" r="r" b="b"/>
              <a:pathLst>
                <a:path w="11812" h="15491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620"/>
                    <a:pt x="156" y="4977"/>
                    <a:pt x="322" y="6096"/>
                  </a:cubicBezTo>
                  <a:cubicBezTo>
                    <a:pt x="739" y="9049"/>
                    <a:pt x="1406" y="15490"/>
                    <a:pt x="1406" y="15490"/>
                  </a:cubicBezTo>
                  <a:lnTo>
                    <a:pt x="4859" y="15490"/>
                  </a:lnTo>
                  <a:cubicBezTo>
                    <a:pt x="4847" y="12752"/>
                    <a:pt x="4371" y="2358"/>
                    <a:pt x="4597" y="2322"/>
                  </a:cubicBezTo>
                  <a:cubicBezTo>
                    <a:pt x="4659" y="2309"/>
                    <a:pt x="4724" y="2300"/>
                    <a:pt x="4796" y="2300"/>
                  </a:cubicBezTo>
                  <a:cubicBezTo>
                    <a:pt x="4988" y="2300"/>
                    <a:pt x="5227" y="2361"/>
                    <a:pt x="5573" y="2560"/>
                  </a:cubicBezTo>
                  <a:cubicBezTo>
                    <a:pt x="6216" y="2894"/>
                    <a:pt x="8395" y="15490"/>
                    <a:pt x="8395" y="15490"/>
                  </a:cubicBezTo>
                  <a:lnTo>
                    <a:pt x="11812" y="15490"/>
                  </a:lnTo>
                  <a:cubicBezTo>
                    <a:pt x="11502" y="12502"/>
                    <a:pt x="10157" y="3310"/>
                    <a:pt x="9788" y="310"/>
                  </a:cubicBezTo>
                  <a:cubicBezTo>
                    <a:pt x="9669" y="310"/>
                    <a:pt x="9586" y="322"/>
                    <a:pt x="9478" y="322"/>
                  </a:cubicBezTo>
                  <a:cubicBezTo>
                    <a:pt x="8190" y="468"/>
                    <a:pt x="6901" y="529"/>
                    <a:pt x="5612" y="529"/>
                  </a:cubicBezTo>
                  <a:cubicBezTo>
                    <a:pt x="4901" y="529"/>
                    <a:pt x="4189" y="510"/>
                    <a:pt x="3478" y="477"/>
                  </a:cubicBezTo>
                  <a:cubicBezTo>
                    <a:pt x="2323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62"/>
            <p:cNvSpPr/>
            <p:nvPr/>
          </p:nvSpPr>
          <p:spPr>
            <a:xfrm>
              <a:off x="5337566" y="3862339"/>
              <a:ext cx="184945" cy="114506"/>
            </a:xfrm>
            <a:custGeom>
              <a:avLst/>
              <a:gdLst/>
              <a:ahLst/>
              <a:cxnLst/>
              <a:rect l="l" t="t" r="r" b="b"/>
              <a:pathLst>
                <a:path w="3752" h="2323" extrusionOk="0">
                  <a:moveTo>
                    <a:pt x="3465" y="1"/>
                  </a:moveTo>
                  <a:cubicBezTo>
                    <a:pt x="3120" y="60"/>
                    <a:pt x="2799" y="120"/>
                    <a:pt x="2465" y="155"/>
                  </a:cubicBezTo>
                  <a:cubicBezTo>
                    <a:pt x="1656" y="275"/>
                    <a:pt x="822" y="370"/>
                    <a:pt x="1" y="429"/>
                  </a:cubicBezTo>
                  <a:cubicBezTo>
                    <a:pt x="191" y="1572"/>
                    <a:pt x="322" y="2322"/>
                    <a:pt x="322" y="2322"/>
                  </a:cubicBezTo>
                  <a:lnTo>
                    <a:pt x="3751" y="2322"/>
                  </a:lnTo>
                  <a:cubicBezTo>
                    <a:pt x="3692" y="1751"/>
                    <a:pt x="3584" y="929"/>
                    <a:pt x="3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62"/>
            <p:cNvSpPr/>
            <p:nvPr/>
          </p:nvSpPr>
          <p:spPr>
            <a:xfrm>
              <a:off x="5000109" y="3887577"/>
              <a:ext cx="179622" cy="89860"/>
            </a:xfrm>
            <a:custGeom>
              <a:avLst/>
              <a:gdLst/>
              <a:ahLst/>
              <a:cxnLst/>
              <a:rect l="l" t="t" r="r" b="b"/>
              <a:pathLst>
                <a:path w="3644" h="1823" extrusionOk="0">
                  <a:moveTo>
                    <a:pt x="1" y="1"/>
                  </a:moveTo>
                  <a:cubicBezTo>
                    <a:pt x="120" y="1096"/>
                    <a:pt x="191" y="1822"/>
                    <a:pt x="191" y="1822"/>
                  </a:cubicBezTo>
                  <a:lnTo>
                    <a:pt x="3644" y="1822"/>
                  </a:lnTo>
                  <a:cubicBezTo>
                    <a:pt x="3644" y="1394"/>
                    <a:pt x="3632" y="798"/>
                    <a:pt x="3620" y="84"/>
                  </a:cubicBezTo>
                  <a:cubicBezTo>
                    <a:pt x="2977" y="84"/>
                    <a:pt x="2358" y="84"/>
                    <a:pt x="1715" y="60"/>
                  </a:cubicBezTo>
                  <a:cubicBezTo>
                    <a:pt x="1144" y="48"/>
                    <a:pt x="584" y="2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62"/>
            <p:cNvSpPr/>
            <p:nvPr/>
          </p:nvSpPr>
          <p:spPr>
            <a:xfrm>
              <a:off x="4941401" y="3214435"/>
              <a:ext cx="542957" cy="478334"/>
            </a:xfrm>
            <a:custGeom>
              <a:avLst/>
              <a:gdLst/>
              <a:ahLst/>
              <a:cxnLst/>
              <a:rect l="l" t="t" r="r" b="b"/>
              <a:pathLst>
                <a:path w="11015" h="9704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620"/>
                    <a:pt x="168" y="4989"/>
                    <a:pt x="322" y="6096"/>
                  </a:cubicBezTo>
                  <a:cubicBezTo>
                    <a:pt x="418" y="6906"/>
                    <a:pt x="549" y="8001"/>
                    <a:pt x="703" y="9168"/>
                  </a:cubicBezTo>
                  <a:cubicBezTo>
                    <a:pt x="1013" y="9228"/>
                    <a:pt x="1322" y="9287"/>
                    <a:pt x="1656" y="9335"/>
                  </a:cubicBezTo>
                  <a:cubicBezTo>
                    <a:pt x="2513" y="9454"/>
                    <a:pt x="3394" y="9525"/>
                    <a:pt x="4251" y="9597"/>
                  </a:cubicBezTo>
                  <a:cubicBezTo>
                    <a:pt x="4406" y="9609"/>
                    <a:pt x="4537" y="9609"/>
                    <a:pt x="4692" y="9632"/>
                  </a:cubicBezTo>
                  <a:cubicBezTo>
                    <a:pt x="4573" y="6060"/>
                    <a:pt x="4454" y="2334"/>
                    <a:pt x="4585" y="2310"/>
                  </a:cubicBezTo>
                  <a:cubicBezTo>
                    <a:pt x="4647" y="2297"/>
                    <a:pt x="4713" y="2288"/>
                    <a:pt x="4786" y="2288"/>
                  </a:cubicBezTo>
                  <a:cubicBezTo>
                    <a:pt x="4980" y="2288"/>
                    <a:pt x="5224" y="2349"/>
                    <a:pt x="5561" y="2548"/>
                  </a:cubicBezTo>
                  <a:cubicBezTo>
                    <a:pt x="5906" y="2727"/>
                    <a:pt x="6668" y="6334"/>
                    <a:pt x="7323" y="9704"/>
                  </a:cubicBezTo>
                  <a:cubicBezTo>
                    <a:pt x="8561" y="9668"/>
                    <a:pt x="9800" y="9549"/>
                    <a:pt x="11014" y="9394"/>
                  </a:cubicBezTo>
                  <a:cubicBezTo>
                    <a:pt x="10538" y="5894"/>
                    <a:pt x="9990" y="2048"/>
                    <a:pt x="9764" y="298"/>
                  </a:cubicBezTo>
                  <a:cubicBezTo>
                    <a:pt x="9681" y="310"/>
                    <a:pt x="9574" y="310"/>
                    <a:pt x="9478" y="322"/>
                  </a:cubicBezTo>
                  <a:cubicBezTo>
                    <a:pt x="8194" y="468"/>
                    <a:pt x="6900" y="534"/>
                    <a:pt x="5605" y="534"/>
                  </a:cubicBezTo>
                  <a:cubicBezTo>
                    <a:pt x="4896" y="534"/>
                    <a:pt x="4186" y="514"/>
                    <a:pt x="3478" y="476"/>
                  </a:cubicBezTo>
                  <a:cubicBezTo>
                    <a:pt x="2323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62"/>
            <p:cNvSpPr/>
            <p:nvPr/>
          </p:nvSpPr>
          <p:spPr>
            <a:xfrm>
              <a:off x="4898566" y="3967924"/>
              <a:ext cx="306994" cy="96663"/>
            </a:xfrm>
            <a:custGeom>
              <a:avLst/>
              <a:gdLst/>
              <a:ahLst/>
              <a:cxnLst/>
              <a:rect l="l" t="t" r="r" b="b"/>
              <a:pathLst>
                <a:path w="6228" h="1961" extrusionOk="0">
                  <a:moveTo>
                    <a:pt x="2992" y="1"/>
                  </a:moveTo>
                  <a:cubicBezTo>
                    <a:pt x="2561" y="1"/>
                    <a:pt x="2243" y="8"/>
                    <a:pt x="2203" y="26"/>
                  </a:cubicBezTo>
                  <a:cubicBezTo>
                    <a:pt x="2203" y="26"/>
                    <a:pt x="1906" y="38"/>
                    <a:pt x="1013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1" y="1693"/>
                    <a:pt x="96" y="1847"/>
                    <a:pt x="227" y="1847"/>
                  </a:cubicBezTo>
                  <a:cubicBezTo>
                    <a:pt x="923" y="1869"/>
                    <a:pt x="2945" y="1961"/>
                    <a:pt x="4412" y="1961"/>
                  </a:cubicBezTo>
                  <a:cubicBezTo>
                    <a:pt x="5304" y="1961"/>
                    <a:pt x="5991" y="1927"/>
                    <a:pt x="6049" y="1823"/>
                  </a:cubicBezTo>
                  <a:cubicBezTo>
                    <a:pt x="6228" y="1514"/>
                    <a:pt x="5894" y="121"/>
                    <a:pt x="5740" y="73"/>
                  </a:cubicBezTo>
                  <a:cubicBezTo>
                    <a:pt x="5631" y="40"/>
                    <a:pt x="4003" y="1"/>
                    <a:pt x="2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62"/>
            <p:cNvSpPr/>
            <p:nvPr/>
          </p:nvSpPr>
          <p:spPr>
            <a:xfrm>
              <a:off x="5243072" y="3967924"/>
              <a:ext cx="306402" cy="9666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2985" y="1"/>
                  </a:moveTo>
                  <a:cubicBezTo>
                    <a:pt x="2555" y="1"/>
                    <a:pt x="2239" y="8"/>
                    <a:pt x="2203" y="26"/>
                  </a:cubicBezTo>
                  <a:cubicBezTo>
                    <a:pt x="2203" y="26"/>
                    <a:pt x="1906" y="38"/>
                    <a:pt x="1013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1" y="1693"/>
                    <a:pt x="84" y="1847"/>
                    <a:pt x="215" y="1847"/>
                  </a:cubicBezTo>
                  <a:cubicBezTo>
                    <a:pt x="911" y="1869"/>
                    <a:pt x="2938" y="1961"/>
                    <a:pt x="4405" y="1961"/>
                  </a:cubicBezTo>
                  <a:cubicBezTo>
                    <a:pt x="5298" y="1961"/>
                    <a:pt x="5983" y="1927"/>
                    <a:pt x="6037" y="1823"/>
                  </a:cubicBezTo>
                  <a:cubicBezTo>
                    <a:pt x="6216" y="1514"/>
                    <a:pt x="5894" y="121"/>
                    <a:pt x="5728" y="73"/>
                  </a:cubicBezTo>
                  <a:cubicBezTo>
                    <a:pt x="5619" y="40"/>
                    <a:pt x="3991" y="1"/>
                    <a:pt x="29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62"/>
            <p:cNvSpPr/>
            <p:nvPr/>
          </p:nvSpPr>
          <p:spPr>
            <a:xfrm>
              <a:off x="4887426" y="3206203"/>
              <a:ext cx="642084" cy="450878"/>
            </a:xfrm>
            <a:custGeom>
              <a:avLst/>
              <a:gdLst/>
              <a:ahLst/>
              <a:cxnLst/>
              <a:rect l="l" t="t" r="r" b="b"/>
              <a:pathLst>
                <a:path w="13026" h="9147" extrusionOk="0">
                  <a:moveTo>
                    <a:pt x="203" y="1"/>
                  </a:moveTo>
                  <a:cubicBezTo>
                    <a:pt x="203" y="1"/>
                    <a:pt x="143" y="894"/>
                    <a:pt x="96" y="2060"/>
                  </a:cubicBezTo>
                  <a:lnTo>
                    <a:pt x="96" y="2203"/>
                  </a:lnTo>
                  <a:cubicBezTo>
                    <a:pt x="36" y="3489"/>
                    <a:pt x="1" y="5049"/>
                    <a:pt x="36" y="6025"/>
                  </a:cubicBezTo>
                  <a:cubicBezTo>
                    <a:pt x="143" y="7930"/>
                    <a:pt x="239" y="8442"/>
                    <a:pt x="239" y="8442"/>
                  </a:cubicBezTo>
                  <a:cubicBezTo>
                    <a:pt x="239" y="8442"/>
                    <a:pt x="2048" y="8787"/>
                    <a:pt x="3632" y="8918"/>
                  </a:cubicBezTo>
                  <a:cubicBezTo>
                    <a:pt x="4022" y="8954"/>
                    <a:pt x="4390" y="8967"/>
                    <a:pt x="4723" y="8967"/>
                  </a:cubicBezTo>
                  <a:cubicBezTo>
                    <a:pt x="5723" y="8967"/>
                    <a:pt x="6406" y="8847"/>
                    <a:pt x="6406" y="8847"/>
                  </a:cubicBezTo>
                  <a:cubicBezTo>
                    <a:pt x="6406" y="8847"/>
                    <a:pt x="5787" y="6227"/>
                    <a:pt x="5989" y="5989"/>
                  </a:cubicBezTo>
                  <a:cubicBezTo>
                    <a:pt x="6013" y="5966"/>
                    <a:pt x="6013" y="5966"/>
                    <a:pt x="6025" y="5966"/>
                  </a:cubicBezTo>
                  <a:cubicBezTo>
                    <a:pt x="6049" y="5966"/>
                    <a:pt x="6085" y="5989"/>
                    <a:pt x="6108" y="6025"/>
                  </a:cubicBezTo>
                  <a:cubicBezTo>
                    <a:pt x="6394" y="6442"/>
                    <a:pt x="6859" y="8787"/>
                    <a:pt x="6859" y="8787"/>
                  </a:cubicBezTo>
                  <a:cubicBezTo>
                    <a:pt x="6859" y="8787"/>
                    <a:pt x="7991" y="9147"/>
                    <a:pt x="9997" y="9147"/>
                  </a:cubicBezTo>
                  <a:cubicBezTo>
                    <a:pt x="10088" y="9147"/>
                    <a:pt x="10181" y="9146"/>
                    <a:pt x="10276" y="9145"/>
                  </a:cubicBezTo>
                  <a:cubicBezTo>
                    <a:pt x="11097" y="9145"/>
                    <a:pt x="11681" y="8990"/>
                    <a:pt x="12097" y="8823"/>
                  </a:cubicBezTo>
                  <a:cubicBezTo>
                    <a:pt x="12133" y="8811"/>
                    <a:pt x="12169" y="8799"/>
                    <a:pt x="12193" y="8787"/>
                  </a:cubicBezTo>
                  <a:cubicBezTo>
                    <a:pt x="12835" y="8513"/>
                    <a:pt x="13026" y="8168"/>
                    <a:pt x="13026" y="8168"/>
                  </a:cubicBezTo>
                  <a:cubicBezTo>
                    <a:pt x="13026" y="8168"/>
                    <a:pt x="11752" y="1203"/>
                    <a:pt x="11419" y="298"/>
                  </a:cubicBezTo>
                  <a:cubicBezTo>
                    <a:pt x="11419" y="298"/>
                    <a:pt x="11288" y="286"/>
                    <a:pt x="11050" y="286"/>
                  </a:cubicBezTo>
                  <a:lnTo>
                    <a:pt x="10919" y="286"/>
                  </a:lnTo>
                  <a:cubicBezTo>
                    <a:pt x="10418" y="274"/>
                    <a:pt x="9537" y="239"/>
                    <a:pt x="8513" y="215"/>
                  </a:cubicBezTo>
                  <a:lnTo>
                    <a:pt x="8383" y="215"/>
                  </a:lnTo>
                  <a:cubicBezTo>
                    <a:pt x="7370" y="179"/>
                    <a:pt x="6227" y="155"/>
                    <a:pt x="5132" y="120"/>
                  </a:cubicBezTo>
                  <a:lnTo>
                    <a:pt x="5037" y="120"/>
                  </a:lnTo>
                  <a:cubicBezTo>
                    <a:pt x="4906" y="120"/>
                    <a:pt x="4787" y="108"/>
                    <a:pt x="4656" y="108"/>
                  </a:cubicBezTo>
                  <a:lnTo>
                    <a:pt x="4573" y="108"/>
                  </a:lnTo>
                  <a:cubicBezTo>
                    <a:pt x="3239" y="72"/>
                    <a:pt x="2013" y="36"/>
                    <a:pt x="1239" y="12"/>
                  </a:cubicBezTo>
                  <a:lnTo>
                    <a:pt x="1144" y="12"/>
                  </a:lnTo>
                  <a:cubicBezTo>
                    <a:pt x="679" y="12"/>
                    <a:pt x="405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62"/>
            <p:cNvSpPr/>
            <p:nvPr/>
          </p:nvSpPr>
          <p:spPr>
            <a:xfrm>
              <a:off x="5301780" y="3219709"/>
              <a:ext cx="187854" cy="421451"/>
            </a:xfrm>
            <a:custGeom>
              <a:avLst/>
              <a:gdLst/>
              <a:ahLst/>
              <a:cxnLst/>
              <a:rect l="l" t="t" r="r" b="b"/>
              <a:pathLst>
                <a:path w="3811" h="8550" extrusionOk="0">
                  <a:moveTo>
                    <a:pt x="0" y="0"/>
                  </a:moveTo>
                  <a:cubicBezTo>
                    <a:pt x="191" y="1143"/>
                    <a:pt x="834" y="2215"/>
                    <a:pt x="1762" y="2929"/>
                  </a:cubicBezTo>
                  <a:cubicBezTo>
                    <a:pt x="2120" y="3215"/>
                    <a:pt x="2524" y="3417"/>
                    <a:pt x="2953" y="3572"/>
                  </a:cubicBezTo>
                  <a:cubicBezTo>
                    <a:pt x="3108" y="4703"/>
                    <a:pt x="3275" y="5834"/>
                    <a:pt x="3453" y="6966"/>
                  </a:cubicBezTo>
                  <a:cubicBezTo>
                    <a:pt x="3513" y="7323"/>
                    <a:pt x="3572" y="7692"/>
                    <a:pt x="3632" y="8049"/>
                  </a:cubicBezTo>
                  <a:cubicBezTo>
                    <a:pt x="3656" y="8216"/>
                    <a:pt x="3679" y="8394"/>
                    <a:pt x="3703" y="8549"/>
                  </a:cubicBezTo>
                  <a:cubicBezTo>
                    <a:pt x="3751" y="8537"/>
                    <a:pt x="3775" y="8525"/>
                    <a:pt x="3810" y="8513"/>
                  </a:cubicBezTo>
                  <a:cubicBezTo>
                    <a:pt x="3787" y="8406"/>
                    <a:pt x="3763" y="8299"/>
                    <a:pt x="3763" y="8192"/>
                  </a:cubicBezTo>
                  <a:cubicBezTo>
                    <a:pt x="3715" y="7870"/>
                    <a:pt x="3656" y="7537"/>
                    <a:pt x="3608" y="7216"/>
                  </a:cubicBezTo>
                  <a:cubicBezTo>
                    <a:pt x="3525" y="6561"/>
                    <a:pt x="3417" y="5906"/>
                    <a:pt x="3334" y="5251"/>
                  </a:cubicBezTo>
                  <a:cubicBezTo>
                    <a:pt x="3155" y="3941"/>
                    <a:pt x="2977" y="2608"/>
                    <a:pt x="2822" y="1286"/>
                  </a:cubicBezTo>
                  <a:cubicBezTo>
                    <a:pt x="2774" y="917"/>
                    <a:pt x="2739" y="560"/>
                    <a:pt x="2691" y="191"/>
                  </a:cubicBezTo>
                  <a:cubicBezTo>
                    <a:pt x="2691" y="155"/>
                    <a:pt x="2679" y="119"/>
                    <a:pt x="2679" y="72"/>
                  </a:cubicBezTo>
                  <a:lnTo>
                    <a:pt x="2536" y="72"/>
                  </a:lnTo>
                  <a:lnTo>
                    <a:pt x="2536" y="84"/>
                  </a:lnTo>
                  <a:cubicBezTo>
                    <a:pt x="2584" y="417"/>
                    <a:pt x="2620" y="739"/>
                    <a:pt x="2655" y="1072"/>
                  </a:cubicBezTo>
                  <a:cubicBezTo>
                    <a:pt x="2739" y="1739"/>
                    <a:pt x="2810" y="2394"/>
                    <a:pt x="2894" y="3048"/>
                  </a:cubicBezTo>
                  <a:cubicBezTo>
                    <a:pt x="2917" y="3191"/>
                    <a:pt x="2941" y="3358"/>
                    <a:pt x="2953" y="3513"/>
                  </a:cubicBezTo>
                  <a:cubicBezTo>
                    <a:pt x="2227" y="3191"/>
                    <a:pt x="1596" y="2739"/>
                    <a:pt x="1084" y="2120"/>
                  </a:cubicBezTo>
                  <a:cubicBezTo>
                    <a:pt x="572" y="1512"/>
                    <a:pt x="250" y="774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62"/>
            <p:cNvSpPr/>
            <p:nvPr/>
          </p:nvSpPr>
          <p:spPr>
            <a:xfrm>
              <a:off x="5106334" y="3212661"/>
              <a:ext cx="34110" cy="180213"/>
            </a:xfrm>
            <a:custGeom>
              <a:avLst/>
              <a:gdLst/>
              <a:ahLst/>
              <a:cxnLst/>
              <a:rect l="l" t="t" r="r" b="b"/>
              <a:pathLst>
                <a:path w="692" h="3656" extrusionOk="0">
                  <a:moveTo>
                    <a:pt x="155" y="1"/>
                  </a:moveTo>
                  <a:cubicBezTo>
                    <a:pt x="72" y="501"/>
                    <a:pt x="48" y="1001"/>
                    <a:pt x="36" y="1489"/>
                  </a:cubicBezTo>
                  <a:cubicBezTo>
                    <a:pt x="1" y="2203"/>
                    <a:pt x="48" y="2906"/>
                    <a:pt x="120" y="3608"/>
                  </a:cubicBezTo>
                  <a:cubicBezTo>
                    <a:pt x="120" y="3620"/>
                    <a:pt x="132" y="3656"/>
                    <a:pt x="167" y="3656"/>
                  </a:cubicBezTo>
                  <a:cubicBezTo>
                    <a:pt x="310" y="3620"/>
                    <a:pt x="453" y="3608"/>
                    <a:pt x="596" y="3596"/>
                  </a:cubicBezTo>
                  <a:cubicBezTo>
                    <a:pt x="620" y="3596"/>
                    <a:pt x="643" y="3572"/>
                    <a:pt x="643" y="3549"/>
                  </a:cubicBezTo>
                  <a:cubicBezTo>
                    <a:pt x="513" y="2370"/>
                    <a:pt x="524" y="1179"/>
                    <a:pt x="691" y="24"/>
                  </a:cubicBezTo>
                  <a:lnTo>
                    <a:pt x="596" y="24"/>
                  </a:lnTo>
                  <a:cubicBezTo>
                    <a:pt x="572" y="155"/>
                    <a:pt x="548" y="286"/>
                    <a:pt x="536" y="417"/>
                  </a:cubicBezTo>
                  <a:cubicBezTo>
                    <a:pt x="465" y="1072"/>
                    <a:pt x="429" y="1751"/>
                    <a:pt x="453" y="2417"/>
                  </a:cubicBezTo>
                  <a:cubicBezTo>
                    <a:pt x="465" y="2775"/>
                    <a:pt x="489" y="3144"/>
                    <a:pt x="536" y="3501"/>
                  </a:cubicBezTo>
                  <a:cubicBezTo>
                    <a:pt x="429" y="3513"/>
                    <a:pt x="310" y="3537"/>
                    <a:pt x="191" y="3549"/>
                  </a:cubicBezTo>
                  <a:cubicBezTo>
                    <a:pt x="120" y="2882"/>
                    <a:pt x="96" y="2191"/>
                    <a:pt x="108" y="1525"/>
                  </a:cubicBezTo>
                  <a:cubicBezTo>
                    <a:pt x="120" y="1013"/>
                    <a:pt x="167" y="512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62"/>
            <p:cNvSpPr/>
            <p:nvPr/>
          </p:nvSpPr>
          <p:spPr>
            <a:xfrm>
              <a:off x="4892109" y="3208569"/>
              <a:ext cx="57574" cy="106866"/>
            </a:xfrm>
            <a:custGeom>
              <a:avLst/>
              <a:gdLst/>
              <a:ahLst/>
              <a:cxnLst/>
              <a:rect l="l" t="t" r="r" b="b"/>
              <a:pathLst>
                <a:path w="1168" h="2168" extrusionOk="0">
                  <a:moveTo>
                    <a:pt x="1025" y="0"/>
                  </a:moveTo>
                  <a:cubicBezTo>
                    <a:pt x="1025" y="12"/>
                    <a:pt x="1013" y="48"/>
                    <a:pt x="1013" y="72"/>
                  </a:cubicBezTo>
                  <a:cubicBezTo>
                    <a:pt x="846" y="715"/>
                    <a:pt x="548" y="1322"/>
                    <a:pt x="156" y="1846"/>
                  </a:cubicBezTo>
                  <a:cubicBezTo>
                    <a:pt x="108" y="1905"/>
                    <a:pt x="60" y="1965"/>
                    <a:pt x="1" y="2024"/>
                  </a:cubicBezTo>
                  <a:lnTo>
                    <a:pt x="1" y="2167"/>
                  </a:lnTo>
                  <a:cubicBezTo>
                    <a:pt x="572" y="1560"/>
                    <a:pt x="965" y="798"/>
                    <a:pt x="1168" y="0"/>
                  </a:cubicBezTo>
                  <a:close/>
                </a:path>
              </a:pathLst>
            </a:custGeom>
            <a:solidFill>
              <a:srgbClr val="424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62"/>
            <p:cNvSpPr/>
            <p:nvPr/>
          </p:nvSpPr>
          <p:spPr>
            <a:xfrm>
              <a:off x="5092237" y="3472088"/>
              <a:ext cx="104451" cy="34357"/>
            </a:xfrm>
            <a:custGeom>
              <a:avLst/>
              <a:gdLst/>
              <a:ahLst/>
              <a:cxnLst/>
              <a:rect l="l" t="t" r="r" b="b"/>
              <a:pathLst>
                <a:path w="2119" h="697" extrusionOk="0">
                  <a:moveTo>
                    <a:pt x="48" y="0"/>
                  </a:moveTo>
                  <a:cubicBezTo>
                    <a:pt x="25" y="0"/>
                    <a:pt x="1" y="36"/>
                    <a:pt x="37" y="36"/>
                  </a:cubicBezTo>
                  <a:cubicBezTo>
                    <a:pt x="739" y="202"/>
                    <a:pt x="1418" y="417"/>
                    <a:pt x="2072" y="691"/>
                  </a:cubicBezTo>
                  <a:cubicBezTo>
                    <a:pt x="2078" y="694"/>
                    <a:pt x="2083" y="696"/>
                    <a:pt x="2088" y="696"/>
                  </a:cubicBezTo>
                  <a:cubicBezTo>
                    <a:pt x="2111" y="696"/>
                    <a:pt x="2118" y="651"/>
                    <a:pt x="2108" y="631"/>
                  </a:cubicBezTo>
                  <a:cubicBezTo>
                    <a:pt x="1465" y="310"/>
                    <a:pt x="763" y="83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62"/>
            <p:cNvSpPr/>
            <p:nvPr/>
          </p:nvSpPr>
          <p:spPr>
            <a:xfrm>
              <a:off x="4957865" y="2622232"/>
              <a:ext cx="389707" cy="604129"/>
            </a:xfrm>
            <a:custGeom>
              <a:avLst/>
              <a:gdLst/>
              <a:ahLst/>
              <a:cxnLst/>
              <a:rect l="l" t="t" r="r" b="b"/>
              <a:pathLst>
                <a:path w="7906" h="12256" extrusionOk="0">
                  <a:moveTo>
                    <a:pt x="4968" y="0"/>
                  </a:moveTo>
                  <a:cubicBezTo>
                    <a:pt x="4266" y="0"/>
                    <a:pt x="3407" y="175"/>
                    <a:pt x="2739" y="406"/>
                  </a:cubicBezTo>
                  <a:cubicBezTo>
                    <a:pt x="2715" y="418"/>
                    <a:pt x="2691" y="418"/>
                    <a:pt x="2679" y="429"/>
                  </a:cubicBezTo>
                  <a:cubicBezTo>
                    <a:pt x="2143" y="608"/>
                    <a:pt x="1739" y="822"/>
                    <a:pt x="1643" y="953"/>
                  </a:cubicBezTo>
                  <a:cubicBezTo>
                    <a:pt x="1048" y="1906"/>
                    <a:pt x="453" y="6525"/>
                    <a:pt x="0" y="11562"/>
                  </a:cubicBezTo>
                  <a:cubicBezTo>
                    <a:pt x="298" y="11705"/>
                    <a:pt x="596" y="11788"/>
                    <a:pt x="905" y="11883"/>
                  </a:cubicBezTo>
                  <a:cubicBezTo>
                    <a:pt x="1940" y="12163"/>
                    <a:pt x="3023" y="12256"/>
                    <a:pt x="4111" y="12256"/>
                  </a:cubicBezTo>
                  <a:cubicBezTo>
                    <a:pt x="4551" y="12256"/>
                    <a:pt x="4991" y="12241"/>
                    <a:pt x="5430" y="12217"/>
                  </a:cubicBezTo>
                  <a:cubicBezTo>
                    <a:pt x="6263" y="12193"/>
                    <a:pt x="7096" y="12074"/>
                    <a:pt x="7906" y="11907"/>
                  </a:cubicBezTo>
                  <a:cubicBezTo>
                    <a:pt x="7882" y="11669"/>
                    <a:pt x="7846" y="11502"/>
                    <a:pt x="7858" y="11371"/>
                  </a:cubicBezTo>
                  <a:cubicBezTo>
                    <a:pt x="7632" y="9514"/>
                    <a:pt x="7561" y="1501"/>
                    <a:pt x="7406" y="1084"/>
                  </a:cubicBezTo>
                  <a:cubicBezTo>
                    <a:pt x="7299" y="775"/>
                    <a:pt x="6727" y="310"/>
                    <a:pt x="5858" y="108"/>
                  </a:cubicBezTo>
                  <a:cubicBezTo>
                    <a:pt x="5834" y="108"/>
                    <a:pt x="5799" y="96"/>
                    <a:pt x="5775" y="96"/>
                  </a:cubicBezTo>
                  <a:cubicBezTo>
                    <a:pt x="5549" y="48"/>
                    <a:pt x="5299" y="13"/>
                    <a:pt x="5037" y="1"/>
                  </a:cubicBezTo>
                  <a:cubicBezTo>
                    <a:pt x="5014" y="0"/>
                    <a:pt x="4991" y="0"/>
                    <a:pt x="4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62"/>
            <p:cNvSpPr/>
            <p:nvPr/>
          </p:nvSpPr>
          <p:spPr>
            <a:xfrm>
              <a:off x="4853365" y="2617943"/>
              <a:ext cx="653865" cy="751464"/>
            </a:xfrm>
            <a:custGeom>
              <a:avLst/>
              <a:gdLst/>
              <a:ahLst/>
              <a:cxnLst/>
              <a:rect l="l" t="t" r="r" b="b"/>
              <a:pathLst>
                <a:path w="13265" h="15245" extrusionOk="0">
                  <a:moveTo>
                    <a:pt x="7816" y="1"/>
                  </a:moveTo>
                  <a:cubicBezTo>
                    <a:pt x="6719" y="1"/>
                    <a:pt x="5411" y="213"/>
                    <a:pt x="4371" y="445"/>
                  </a:cubicBezTo>
                  <a:cubicBezTo>
                    <a:pt x="4347" y="457"/>
                    <a:pt x="4299" y="457"/>
                    <a:pt x="4275" y="481"/>
                  </a:cubicBezTo>
                  <a:cubicBezTo>
                    <a:pt x="3418" y="683"/>
                    <a:pt x="2763" y="909"/>
                    <a:pt x="2632" y="1076"/>
                  </a:cubicBezTo>
                  <a:cubicBezTo>
                    <a:pt x="1668" y="2160"/>
                    <a:pt x="715" y="8827"/>
                    <a:pt x="1" y="14447"/>
                  </a:cubicBezTo>
                  <a:cubicBezTo>
                    <a:pt x="477" y="14602"/>
                    <a:pt x="965" y="14721"/>
                    <a:pt x="1454" y="14804"/>
                  </a:cubicBezTo>
                  <a:cubicBezTo>
                    <a:pt x="2275" y="14971"/>
                    <a:pt x="3108" y="15078"/>
                    <a:pt x="3942" y="15137"/>
                  </a:cubicBezTo>
                  <a:cubicBezTo>
                    <a:pt x="3918" y="14625"/>
                    <a:pt x="3870" y="14125"/>
                    <a:pt x="3835" y="13613"/>
                  </a:cubicBezTo>
                  <a:cubicBezTo>
                    <a:pt x="3740" y="12208"/>
                    <a:pt x="3644" y="9303"/>
                    <a:pt x="3597" y="7886"/>
                  </a:cubicBezTo>
                  <a:cubicBezTo>
                    <a:pt x="3561" y="6493"/>
                    <a:pt x="3537" y="5088"/>
                    <a:pt x="3704" y="3707"/>
                  </a:cubicBezTo>
                  <a:cubicBezTo>
                    <a:pt x="3811" y="2862"/>
                    <a:pt x="3954" y="1886"/>
                    <a:pt x="4656" y="1314"/>
                  </a:cubicBezTo>
                  <a:cubicBezTo>
                    <a:pt x="4966" y="1040"/>
                    <a:pt x="5359" y="909"/>
                    <a:pt x="5740" y="778"/>
                  </a:cubicBezTo>
                  <a:cubicBezTo>
                    <a:pt x="6133" y="659"/>
                    <a:pt x="6537" y="528"/>
                    <a:pt x="6930" y="481"/>
                  </a:cubicBezTo>
                  <a:cubicBezTo>
                    <a:pt x="7109" y="459"/>
                    <a:pt x="7292" y="440"/>
                    <a:pt x="7472" y="440"/>
                  </a:cubicBezTo>
                  <a:cubicBezTo>
                    <a:pt x="7689" y="440"/>
                    <a:pt x="7902" y="468"/>
                    <a:pt x="8097" y="552"/>
                  </a:cubicBezTo>
                  <a:cubicBezTo>
                    <a:pt x="8264" y="624"/>
                    <a:pt x="8407" y="719"/>
                    <a:pt x="8514" y="862"/>
                  </a:cubicBezTo>
                  <a:cubicBezTo>
                    <a:pt x="8645" y="1040"/>
                    <a:pt x="8681" y="1231"/>
                    <a:pt x="8645" y="1457"/>
                  </a:cubicBezTo>
                  <a:cubicBezTo>
                    <a:pt x="8621" y="1707"/>
                    <a:pt x="8514" y="1945"/>
                    <a:pt x="8431" y="2171"/>
                  </a:cubicBezTo>
                  <a:cubicBezTo>
                    <a:pt x="8323" y="2421"/>
                    <a:pt x="8228" y="2683"/>
                    <a:pt x="8157" y="2945"/>
                  </a:cubicBezTo>
                  <a:cubicBezTo>
                    <a:pt x="7942" y="3612"/>
                    <a:pt x="7752" y="4291"/>
                    <a:pt x="7573" y="4957"/>
                  </a:cubicBezTo>
                  <a:cubicBezTo>
                    <a:pt x="7395" y="5624"/>
                    <a:pt x="7252" y="6315"/>
                    <a:pt x="7121" y="6982"/>
                  </a:cubicBezTo>
                  <a:cubicBezTo>
                    <a:pt x="6966" y="7648"/>
                    <a:pt x="6847" y="8351"/>
                    <a:pt x="6740" y="9029"/>
                  </a:cubicBezTo>
                  <a:cubicBezTo>
                    <a:pt x="6633" y="9732"/>
                    <a:pt x="6573" y="10434"/>
                    <a:pt x="6549" y="11137"/>
                  </a:cubicBezTo>
                  <a:cubicBezTo>
                    <a:pt x="6526" y="11827"/>
                    <a:pt x="6561" y="14030"/>
                    <a:pt x="6609" y="14733"/>
                  </a:cubicBezTo>
                  <a:cubicBezTo>
                    <a:pt x="6609" y="14911"/>
                    <a:pt x="6621" y="15078"/>
                    <a:pt x="6621" y="15244"/>
                  </a:cubicBezTo>
                  <a:cubicBezTo>
                    <a:pt x="7323" y="15244"/>
                    <a:pt x="8014" y="15221"/>
                    <a:pt x="8693" y="15197"/>
                  </a:cubicBezTo>
                  <a:cubicBezTo>
                    <a:pt x="10014" y="15137"/>
                    <a:pt x="11955" y="15042"/>
                    <a:pt x="13265" y="14863"/>
                  </a:cubicBezTo>
                  <a:cubicBezTo>
                    <a:pt x="13217" y="14613"/>
                    <a:pt x="13181" y="14411"/>
                    <a:pt x="13157" y="14268"/>
                  </a:cubicBezTo>
                  <a:cubicBezTo>
                    <a:pt x="12800" y="12208"/>
                    <a:pt x="12086" y="1671"/>
                    <a:pt x="11860" y="1207"/>
                  </a:cubicBezTo>
                  <a:cubicBezTo>
                    <a:pt x="11681" y="850"/>
                    <a:pt x="10752" y="362"/>
                    <a:pt x="9359" y="124"/>
                  </a:cubicBezTo>
                  <a:cubicBezTo>
                    <a:pt x="9312" y="124"/>
                    <a:pt x="9276" y="100"/>
                    <a:pt x="9228" y="100"/>
                  </a:cubicBezTo>
                  <a:cubicBezTo>
                    <a:pt x="8871" y="40"/>
                    <a:pt x="8478" y="16"/>
                    <a:pt x="8061" y="5"/>
                  </a:cubicBezTo>
                  <a:cubicBezTo>
                    <a:pt x="7981" y="2"/>
                    <a:pt x="7899" y="1"/>
                    <a:pt x="78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62"/>
            <p:cNvSpPr/>
            <p:nvPr/>
          </p:nvSpPr>
          <p:spPr>
            <a:xfrm>
              <a:off x="5266535" y="2618140"/>
              <a:ext cx="235421" cy="567554"/>
            </a:xfrm>
            <a:custGeom>
              <a:avLst/>
              <a:gdLst/>
              <a:ahLst/>
              <a:cxnLst/>
              <a:rect l="l" t="t" r="r" b="b"/>
              <a:pathLst>
                <a:path w="4776" h="11514" extrusionOk="0">
                  <a:moveTo>
                    <a:pt x="870" y="1"/>
                  </a:moveTo>
                  <a:cubicBezTo>
                    <a:pt x="846" y="1"/>
                    <a:pt x="811" y="12"/>
                    <a:pt x="799" y="36"/>
                  </a:cubicBezTo>
                  <a:cubicBezTo>
                    <a:pt x="1" y="1846"/>
                    <a:pt x="25" y="4180"/>
                    <a:pt x="596" y="6251"/>
                  </a:cubicBezTo>
                  <a:cubicBezTo>
                    <a:pt x="1168" y="8394"/>
                    <a:pt x="2477" y="10311"/>
                    <a:pt x="4132" y="11442"/>
                  </a:cubicBezTo>
                  <a:cubicBezTo>
                    <a:pt x="4201" y="11490"/>
                    <a:pt x="4280" y="11514"/>
                    <a:pt x="4356" y="11514"/>
                  </a:cubicBezTo>
                  <a:cubicBezTo>
                    <a:pt x="4489" y="11514"/>
                    <a:pt x="4615" y="11439"/>
                    <a:pt x="4668" y="11288"/>
                  </a:cubicBezTo>
                  <a:cubicBezTo>
                    <a:pt x="4775" y="11026"/>
                    <a:pt x="4597" y="10680"/>
                    <a:pt x="4418" y="10430"/>
                  </a:cubicBezTo>
                  <a:cubicBezTo>
                    <a:pt x="3930" y="9740"/>
                    <a:pt x="2644" y="7918"/>
                    <a:pt x="2061" y="5644"/>
                  </a:cubicBezTo>
                  <a:cubicBezTo>
                    <a:pt x="1489" y="3382"/>
                    <a:pt x="1989" y="1560"/>
                    <a:pt x="2346" y="512"/>
                  </a:cubicBezTo>
                  <a:cubicBezTo>
                    <a:pt x="2358" y="453"/>
                    <a:pt x="2358" y="381"/>
                    <a:pt x="2299" y="346"/>
                  </a:cubicBezTo>
                  <a:cubicBezTo>
                    <a:pt x="1942" y="191"/>
                    <a:pt x="1251" y="36"/>
                    <a:pt x="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62"/>
            <p:cNvSpPr/>
            <p:nvPr/>
          </p:nvSpPr>
          <p:spPr>
            <a:xfrm>
              <a:off x="4847499" y="2634752"/>
              <a:ext cx="217824" cy="455167"/>
            </a:xfrm>
            <a:custGeom>
              <a:avLst/>
              <a:gdLst/>
              <a:ahLst/>
              <a:cxnLst/>
              <a:rect l="l" t="t" r="r" b="b"/>
              <a:pathLst>
                <a:path w="4419" h="9234" extrusionOk="0">
                  <a:moveTo>
                    <a:pt x="4284" y="1"/>
                  </a:moveTo>
                  <a:cubicBezTo>
                    <a:pt x="4067" y="1"/>
                    <a:pt x="3654" y="158"/>
                    <a:pt x="3585" y="175"/>
                  </a:cubicBezTo>
                  <a:cubicBezTo>
                    <a:pt x="3525" y="211"/>
                    <a:pt x="3466" y="235"/>
                    <a:pt x="3418" y="259"/>
                  </a:cubicBezTo>
                  <a:cubicBezTo>
                    <a:pt x="2858" y="509"/>
                    <a:pt x="2370" y="914"/>
                    <a:pt x="2049" y="1509"/>
                  </a:cubicBezTo>
                  <a:cubicBezTo>
                    <a:pt x="1" y="5271"/>
                    <a:pt x="465" y="9034"/>
                    <a:pt x="584" y="9188"/>
                  </a:cubicBezTo>
                  <a:cubicBezTo>
                    <a:pt x="606" y="9220"/>
                    <a:pt x="629" y="9233"/>
                    <a:pt x="654" y="9233"/>
                  </a:cubicBezTo>
                  <a:cubicBezTo>
                    <a:pt x="777" y="9233"/>
                    <a:pt x="922" y="8891"/>
                    <a:pt x="941" y="8831"/>
                  </a:cubicBezTo>
                  <a:cubicBezTo>
                    <a:pt x="1561" y="5164"/>
                    <a:pt x="2346" y="3176"/>
                    <a:pt x="2906" y="2176"/>
                  </a:cubicBezTo>
                  <a:cubicBezTo>
                    <a:pt x="3156" y="1723"/>
                    <a:pt x="3418" y="1307"/>
                    <a:pt x="3739" y="926"/>
                  </a:cubicBezTo>
                  <a:cubicBezTo>
                    <a:pt x="3894" y="735"/>
                    <a:pt x="4061" y="533"/>
                    <a:pt x="4228" y="354"/>
                  </a:cubicBezTo>
                  <a:cubicBezTo>
                    <a:pt x="4275" y="295"/>
                    <a:pt x="4418" y="175"/>
                    <a:pt x="4418" y="80"/>
                  </a:cubicBezTo>
                  <a:cubicBezTo>
                    <a:pt x="4418" y="22"/>
                    <a:pt x="4364" y="1"/>
                    <a:pt x="4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62"/>
            <p:cNvSpPr/>
            <p:nvPr/>
          </p:nvSpPr>
          <p:spPr>
            <a:xfrm>
              <a:off x="5066999" y="2554750"/>
              <a:ext cx="209000" cy="135061"/>
            </a:xfrm>
            <a:custGeom>
              <a:avLst/>
              <a:gdLst/>
              <a:ahLst/>
              <a:cxnLst/>
              <a:rect l="l" t="t" r="r" b="b"/>
              <a:pathLst>
                <a:path w="4240" h="2740" extrusionOk="0">
                  <a:moveTo>
                    <a:pt x="3692" y="1"/>
                  </a:moveTo>
                  <a:lnTo>
                    <a:pt x="1" y="786"/>
                  </a:lnTo>
                  <a:lnTo>
                    <a:pt x="453" y="2441"/>
                  </a:lnTo>
                  <a:cubicBezTo>
                    <a:pt x="453" y="2441"/>
                    <a:pt x="636" y="2740"/>
                    <a:pt x="1385" y="2740"/>
                  </a:cubicBezTo>
                  <a:cubicBezTo>
                    <a:pt x="1683" y="2740"/>
                    <a:pt x="2071" y="2693"/>
                    <a:pt x="2573" y="2560"/>
                  </a:cubicBezTo>
                  <a:cubicBezTo>
                    <a:pt x="4239" y="2120"/>
                    <a:pt x="4073" y="1310"/>
                    <a:pt x="4073" y="1310"/>
                  </a:cubicBezTo>
                  <a:lnTo>
                    <a:pt x="3692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62"/>
            <p:cNvSpPr/>
            <p:nvPr/>
          </p:nvSpPr>
          <p:spPr>
            <a:xfrm>
              <a:off x="5066975" y="2523800"/>
              <a:ext cx="207253" cy="112474"/>
            </a:xfrm>
            <a:custGeom>
              <a:avLst/>
              <a:gdLst/>
              <a:ahLst/>
              <a:cxnLst/>
              <a:rect l="l" t="t" r="r" b="b"/>
              <a:pathLst>
                <a:path w="4585" h="2282" extrusionOk="0">
                  <a:moveTo>
                    <a:pt x="3755" y="1"/>
                  </a:moveTo>
                  <a:cubicBezTo>
                    <a:pt x="3580" y="1"/>
                    <a:pt x="3405" y="16"/>
                    <a:pt x="3239" y="45"/>
                  </a:cubicBezTo>
                  <a:cubicBezTo>
                    <a:pt x="2358" y="164"/>
                    <a:pt x="1525" y="438"/>
                    <a:pt x="691" y="736"/>
                  </a:cubicBezTo>
                  <a:cubicBezTo>
                    <a:pt x="501" y="807"/>
                    <a:pt x="275" y="902"/>
                    <a:pt x="168" y="1045"/>
                  </a:cubicBezTo>
                  <a:cubicBezTo>
                    <a:pt x="37" y="1236"/>
                    <a:pt x="1" y="1676"/>
                    <a:pt x="144" y="1867"/>
                  </a:cubicBezTo>
                  <a:cubicBezTo>
                    <a:pt x="298" y="2117"/>
                    <a:pt x="763" y="2236"/>
                    <a:pt x="1096" y="2272"/>
                  </a:cubicBezTo>
                  <a:cubicBezTo>
                    <a:pt x="1167" y="2278"/>
                    <a:pt x="1238" y="2281"/>
                    <a:pt x="1309" y="2281"/>
                  </a:cubicBezTo>
                  <a:cubicBezTo>
                    <a:pt x="1638" y="2281"/>
                    <a:pt x="1978" y="2219"/>
                    <a:pt x="2311" y="2141"/>
                  </a:cubicBezTo>
                  <a:cubicBezTo>
                    <a:pt x="2799" y="2022"/>
                    <a:pt x="3275" y="1879"/>
                    <a:pt x="3692" y="1605"/>
                  </a:cubicBezTo>
                  <a:cubicBezTo>
                    <a:pt x="4120" y="1355"/>
                    <a:pt x="4442" y="986"/>
                    <a:pt x="4549" y="581"/>
                  </a:cubicBezTo>
                  <a:cubicBezTo>
                    <a:pt x="4573" y="450"/>
                    <a:pt x="4585" y="283"/>
                    <a:pt x="4501" y="188"/>
                  </a:cubicBezTo>
                  <a:cubicBezTo>
                    <a:pt x="4406" y="81"/>
                    <a:pt x="4263" y="45"/>
                    <a:pt x="4097" y="21"/>
                  </a:cubicBezTo>
                  <a:cubicBezTo>
                    <a:pt x="3984" y="7"/>
                    <a:pt x="3869" y="1"/>
                    <a:pt x="3755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62"/>
            <p:cNvSpPr/>
            <p:nvPr/>
          </p:nvSpPr>
          <p:spPr>
            <a:xfrm>
              <a:off x="5048218" y="2592903"/>
              <a:ext cx="243801" cy="151574"/>
            </a:xfrm>
            <a:custGeom>
              <a:avLst/>
              <a:gdLst/>
              <a:ahLst/>
              <a:cxnLst/>
              <a:rect l="l" t="t" r="r" b="b"/>
              <a:pathLst>
                <a:path w="4946" h="3075" extrusionOk="0">
                  <a:moveTo>
                    <a:pt x="4220" y="1"/>
                  </a:moveTo>
                  <a:cubicBezTo>
                    <a:pt x="4175" y="1"/>
                    <a:pt x="4129" y="15"/>
                    <a:pt x="4085" y="48"/>
                  </a:cubicBezTo>
                  <a:cubicBezTo>
                    <a:pt x="3700" y="331"/>
                    <a:pt x="2831" y="1367"/>
                    <a:pt x="1356" y="1367"/>
                  </a:cubicBezTo>
                  <a:cubicBezTo>
                    <a:pt x="1279" y="1367"/>
                    <a:pt x="1200" y="1364"/>
                    <a:pt x="1120" y="1358"/>
                  </a:cubicBezTo>
                  <a:cubicBezTo>
                    <a:pt x="739" y="1322"/>
                    <a:pt x="596" y="882"/>
                    <a:pt x="525" y="691"/>
                  </a:cubicBezTo>
                  <a:cubicBezTo>
                    <a:pt x="518" y="663"/>
                    <a:pt x="498" y="652"/>
                    <a:pt x="479" y="652"/>
                  </a:cubicBezTo>
                  <a:cubicBezTo>
                    <a:pt x="465" y="652"/>
                    <a:pt x="451" y="657"/>
                    <a:pt x="441" y="667"/>
                  </a:cubicBezTo>
                  <a:cubicBezTo>
                    <a:pt x="298" y="905"/>
                    <a:pt x="37" y="1525"/>
                    <a:pt x="25" y="1679"/>
                  </a:cubicBezTo>
                  <a:cubicBezTo>
                    <a:pt x="1" y="1941"/>
                    <a:pt x="227" y="2834"/>
                    <a:pt x="382" y="2846"/>
                  </a:cubicBezTo>
                  <a:cubicBezTo>
                    <a:pt x="383" y="2846"/>
                    <a:pt x="384" y="2846"/>
                    <a:pt x="385" y="2846"/>
                  </a:cubicBezTo>
                  <a:cubicBezTo>
                    <a:pt x="533" y="2846"/>
                    <a:pt x="1156" y="1917"/>
                    <a:pt x="1156" y="1917"/>
                  </a:cubicBezTo>
                  <a:cubicBezTo>
                    <a:pt x="1156" y="1917"/>
                    <a:pt x="1780" y="3074"/>
                    <a:pt x="1998" y="3074"/>
                  </a:cubicBezTo>
                  <a:cubicBezTo>
                    <a:pt x="2003" y="3074"/>
                    <a:pt x="2008" y="3074"/>
                    <a:pt x="2013" y="3072"/>
                  </a:cubicBezTo>
                  <a:cubicBezTo>
                    <a:pt x="2346" y="2965"/>
                    <a:pt x="4025" y="2918"/>
                    <a:pt x="4882" y="1072"/>
                  </a:cubicBezTo>
                  <a:cubicBezTo>
                    <a:pt x="4946" y="956"/>
                    <a:pt x="4586" y="1"/>
                    <a:pt x="422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62"/>
            <p:cNvSpPr/>
            <p:nvPr/>
          </p:nvSpPr>
          <p:spPr>
            <a:xfrm>
              <a:off x="5048218" y="2583537"/>
              <a:ext cx="247991" cy="149800"/>
            </a:xfrm>
            <a:custGeom>
              <a:avLst/>
              <a:gdLst/>
              <a:ahLst/>
              <a:cxnLst/>
              <a:rect l="l" t="t" r="r" b="b"/>
              <a:pathLst>
                <a:path w="5031" h="3039" extrusionOk="0">
                  <a:moveTo>
                    <a:pt x="4292" y="0"/>
                  </a:moveTo>
                  <a:cubicBezTo>
                    <a:pt x="4246" y="0"/>
                    <a:pt x="4201" y="15"/>
                    <a:pt x="4156" y="48"/>
                  </a:cubicBezTo>
                  <a:cubicBezTo>
                    <a:pt x="3786" y="328"/>
                    <a:pt x="2911" y="1346"/>
                    <a:pt x="1419" y="1346"/>
                  </a:cubicBezTo>
                  <a:cubicBezTo>
                    <a:pt x="1326" y="1346"/>
                    <a:pt x="1230" y="1342"/>
                    <a:pt x="1132" y="1334"/>
                  </a:cubicBezTo>
                  <a:cubicBezTo>
                    <a:pt x="751" y="1310"/>
                    <a:pt x="596" y="857"/>
                    <a:pt x="525" y="667"/>
                  </a:cubicBezTo>
                  <a:cubicBezTo>
                    <a:pt x="518" y="641"/>
                    <a:pt x="498" y="629"/>
                    <a:pt x="479" y="629"/>
                  </a:cubicBezTo>
                  <a:cubicBezTo>
                    <a:pt x="463" y="629"/>
                    <a:pt x="447" y="638"/>
                    <a:pt x="441" y="655"/>
                  </a:cubicBezTo>
                  <a:cubicBezTo>
                    <a:pt x="298" y="893"/>
                    <a:pt x="25" y="1500"/>
                    <a:pt x="25" y="1655"/>
                  </a:cubicBezTo>
                  <a:cubicBezTo>
                    <a:pt x="1" y="1905"/>
                    <a:pt x="239" y="2798"/>
                    <a:pt x="394" y="2810"/>
                  </a:cubicBezTo>
                  <a:cubicBezTo>
                    <a:pt x="395" y="2810"/>
                    <a:pt x="396" y="2810"/>
                    <a:pt x="397" y="2810"/>
                  </a:cubicBezTo>
                  <a:cubicBezTo>
                    <a:pt x="545" y="2810"/>
                    <a:pt x="1180" y="1893"/>
                    <a:pt x="1180" y="1893"/>
                  </a:cubicBezTo>
                  <a:cubicBezTo>
                    <a:pt x="1180" y="1893"/>
                    <a:pt x="1803" y="3038"/>
                    <a:pt x="2043" y="3038"/>
                  </a:cubicBezTo>
                  <a:cubicBezTo>
                    <a:pt x="2049" y="3038"/>
                    <a:pt x="2055" y="3038"/>
                    <a:pt x="2061" y="3036"/>
                  </a:cubicBezTo>
                  <a:cubicBezTo>
                    <a:pt x="2382" y="2941"/>
                    <a:pt x="4097" y="2905"/>
                    <a:pt x="4978" y="1072"/>
                  </a:cubicBezTo>
                  <a:cubicBezTo>
                    <a:pt x="5031" y="955"/>
                    <a:pt x="4660" y="0"/>
                    <a:pt x="4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62"/>
            <p:cNvSpPr/>
            <p:nvPr/>
          </p:nvSpPr>
          <p:spPr>
            <a:xfrm>
              <a:off x="4837542" y="1934893"/>
              <a:ext cx="184354" cy="288361"/>
            </a:xfrm>
            <a:custGeom>
              <a:avLst/>
              <a:gdLst/>
              <a:ahLst/>
              <a:cxnLst/>
              <a:rect l="l" t="t" r="r" b="b"/>
              <a:pathLst>
                <a:path w="3740" h="5850" extrusionOk="0">
                  <a:moveTo>
                    <a:pt x="2917" y="0"/>
                  </a:moveTo>
                  <a:cubicBezTo>
                    <a:pt x="2544" y="0"/>
                    <a:pt x="2102" y="246"/>
                    <a:pt x="1870" y="431"/>
                  </a:cubicBezTo>
                  <a:cubicBezTo>
                    <a:pt x="572" y="1419"/>
                    <a:pt x="0" y="3229"/>
                    <a:pt x="453" y="4789"/>
                  </a:cubicBezTo>
                  <a:cubicBezTo>
                    <a:pt x="524" y="5063"/>
                    <a:pt x="632" y="5313"/>
                    <a:pt x="822" y="5527"/>
                  </a:cubicBezTo>
                  <a:cubicBezTo>
                    <a:pt x="993" y="5721"/>
                    <a:pt x="1252" y="5849"/>
                    <a:pt x="1514" y="5849"/>
                  </a:cubicBezTo>
                  <a:cubicBezTo>
                    <a:pt x="1525" y="5849"/>
                    <a:pt x="1537" y="5849"/>
                    <a:pt x="1548" y="5849"/>
                  </a:cubicBezTo>
                  <a:cubicBezTo>
                    <a:pt x="2036" y="5801"/>
                    <a:pt x="2334" y="5301"/>
                    <a:pt x="2537" y="4848"/>
                  </a:cubicBezTo>
                  <a:cubicBezTo>
                    <a:pt x="2894" y="4098"/>
                    <a:pt x="3239" y="3324"/>
                    <a:pt x="3429" y="2491"/>
                  </a:cubicBezTo>
                  <a:cubicBezTo>
                    <a:pt x="3572" y="1872"/>
                    <a:pt x="3739" y="836"/>
                    <a:pt x="3418" y="265"/>
                  </a:cubicBezTo>
                  <a:cubicBezTo>
                    <a:pt x="3301" y="72"/>
                    <a:pt x="3119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62"/>
            <p:cNvSpPr/>
            <p:nvPr/>
          </p:nvSpPr>
          <p:spPr>
            <a:xfrm>
              <a:off x="4844590" y="1928485"/>
              <a:ext cx="599249" cy="684426"/>
            </a:xfrm>
            <a:custGeom>
              <a:avLst/>
              <a:gdLst/>
              <a:ahLst/>
              <a:cxnLst/>
              <a:rect l="l" t="t" r="r" b="b"/>
              <a:pathLst>
                <a:path w="12157" h="13885" extrusionOk="0">
                  <a:moveTo>
                    <a:pt x="5857" y="1"/>
                  </a:moveTo>
                  <a:cubicBezTo>
                    <a:pt x="2498" y="1"/>
                    <a:pt x="46" y="2793"/>
                    <a:pt x="0" y="7229"/>
                  </a:cubicBezTo>
                  <a:cubicBezTo>
                    <a:pt x="0" y="7800"/>
                    <a:pt x="12" y="8324"/>
                    <a:pt x="72" y="8848"/>
                  </a:cubicBezTo>
                  <a:lnTo>
                    <a:pt x="72" y="8884"/>
                  </a:lnTo>
                  <a:cubicBezTo>
                    <a:pt x="84" y="9039"/>
                    <a:pt x="119" y="9193"/>
                    <a:pt x="131" y="9360"/>
                  </a:cubicBezTo>
                  <a:cubicBezTo>
                    <a:pt x="346" y="10682"/>
                    <a:pt x="810" y="11813"/>
                    <a:pt x="1679" y="12598"/>
                  </a:cubicBezTo>
                  <a:lnTo>
                    <a:pt x="1703" y="12610"/>
                  </a:lnTo>
                  <a:cubicBezTo>
                    <a:pt x="1846" y="12753"/>
                    <a:pt x="2024" y="12884"/>
                    <a:pt x="2203" y="13003"/>
                  </a:cubicBezTo>
                  <a:cubicBezTo>
                    <a:pt x="2965" y="13491"/>
                    <a:pt x="3977" y="13801"/>
                    <a:pt x="5299" y="13884"/>
                  </a:cubicBezTo>
                  <a:lnTo>
                    <a:pt x="5692" y="13884"/>
                  </a:lnTo>
                  <a:cubicBezTo>
                    <a:pt x="5834" y="13884"/>
                    <a:pt x="5989" y="13884"/>
                    <a:pt x="6144" y="13861"/>
                  </a:cubicBezTo>
                  <a:cubicBezTo>
                    <a:pt x="8037" y="13730"/>
                    <a:pt x="9716" y="12587"/>
                    <a:pt x="10752" y="10848"/>
                  </a:cubicBezTo>
                  <a:cubicBezTo>
                    <a:pt x="10764" y="10824"/>
                    <a:pt x="10764" y="10813"/>
                    <a:pt x="10776" y="10801"/>
                  </a:cubicBezTo>
                  <a:cubicBezTo>
                    <a:pt x="10871" y="10646"/>
                    <a:pt x="10942" y="10515"/>
                    <a:pt x="11014" y="10348"/>
                  </a:cubicBezTo>
                  <a:cubicBezTo>
                    <a:pt x="11383" y="9574"/>
                    <a:pt x="11633" y="8717"/>
                    <a:pt x="11740" y="7765"/>
                  </a:cubicBezTo>
                  <a:cubicBezTo>
                    <a:pt x="12157" y="3847"/>
                    <a:pt x="9752" y="228"/>
                    <a:pt x="6251" y="14"/>
                  </a:cubicBezTo>
                  <a:cubicBezTo>
                    <a:pt x="6119" y="5"/>
                    <a:pt x="5987" y="1"/>
                    <a:pt x="5857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62"/>
            <p:cNvSpPr/>
            <p:nvPr/>
          </p:nvSpPr>
          <p:spPr>
            <a:xfrm>
              <a:off x="4819353" y="1818020"/>
              <a:ext cx="738944" cy="525261"/>
            </a:xfrm>
            <a:custGeom>
              <a:avLst/>
              <a:gdLst/>
              <a:ahLst/>
              <a:cxnLst/>
              <a:rect l="l" t="t" r="r" b="b"/>
              <a:pathLst>
                <a:path w="14991" h="10656" extrusionOk="0">
                  <a:moveTo>
                    <a:pt x="2980" y="0"/>
                  </a:moveTo>
                  <a:cubicBezTo>
                    <a:pt x="2631" y="0"/>
                    <a:pt x="2280" y="21"/>
                    <a:pt x="1929" y="64"/>
                  </a:cubicBezTo>
                  <a:cubicBezTo>
                    <a:pt x="1679" y="88"/>
                    <a:pt x="1417" y="135"/>
                    <a:pt x="1167" y="231"/>
                  </a:cubicBezTo>
                  <a:cubicBezTo>
                    <a:pt x="1001" y="290"/>
                    <a:pt x="810" y="385"/>
                    <a:pt x="750" y="564"/>
                  </a:cubicBezTo>
                  <a:cubicBezTo>
                    <a:pt x="667" y="826"/>
                    <a:pt x="846" y="1076"/>
                    <a:pt x="1036" y="1243"/>
                  </a:cubicBezTo>
                  <a:cubicBezTo>
                    <a:pt x="1262" y="1397"/>
                    <a:pt x="1512" y="1481"/>
                    <a:pt x="1774" y="1493"/>
                  </a:cubicBezTo>
                  <a:cubicBezTo>
                    <a:pt x="1096" y="1778"/>
                    <a:pt x="512" y="2326"/>
                    <a:pt x="203" y="3005"/>
                  </a:cubicBezTo>
                  <a:cubicBezTo>
                    <a:pt x="96" y="3290"/>
                    <a:pt x="0" y="3552"/>
                    <a:pt x="36" y="3802"/>
                  </a:cubicBezTo>
                  <a:cubicBezTo>
                    <a:pt x="48" y="4124"/>
                    <a:pt x="239" y="4422"/>
                    <a:pt x="477" y="4600"/>
                  </a:cubicBezTo>
                  <a:cubicBezTo>
                    <a:pt x="739" y="4803"/>
                    <a:pt x="1036" y="4886"/>
                    <a:pt x="1346" y="4933"/>
                  </a:cubicBezTo>
                  <a:cubicBezTo>
                    <a:pt x="1440" y="4945"/>
                    <a:pt x="1535" y="4951"/>
                    <a:pt x="1631" y="4951"/>
                  </a:cubicBezTo>
                  <a:cubicBezTo>
                    <a:pt x="2391" y="4951"/>
                    <a:pt x="3165" y="4579"/>
                    <a:pt x="3620" y="3933"/>
                  </a:cubicBezTo>
                  <a:lnTo>
                    <a:pt x="3620" y="3933"/>
                  </a:lnTo>
                  <a:cubicBezTo>
                    <a:pt x="3548" y="4052"/>
                    <a:pt x="3560" y="4219"/>
                    <a:pt x="3644" y="4338"/>
                  </a:cubicBezTo>
                  <a:cubicBezTo>
                    <a:pt x="3715" y="4457"/>
                    <a:pt x="3810" y="4529"/>
                    <a:pt x="3953" y="4588"/>
                  </a:cubicBezTo>
                  <a:cubicBezTo>
                    <a:pt x="4184" y="4704"/>
                    <a:pt x="4462" y="4745"/>
                    <a:pt x="4736" y="4745"/>
                  </a:cubicBezTo>
                  <a:cubicBezTo>
                    <a:pt x="4773" y="4745"/>
                    <a:pt x="4810" y="4744"/>
                    <a:pt x="4846" y="4743"/>
                  </a:cubicBezTo>
                  <a:cubicBezTo>
                    <a:pt x="5513" y="4719"/>
                    <a:pt x="6168" y="4517"/>
                    <a:pt x="6727" y="4160"/>
                  </a:cubicBezTo>
                  <a:lnTo>
                    <a:pt x="6727" y="4160"/>
                  </a:lnTo>
                  <a:cubicBezTo>
                    <a:pt x="6573" y="4386"/>
                    <a:pt x="6465" y="4660"/>
                    <a:pt x="6525" y="4922"/>
                  </a:cubicBezTo>
                  <a:cubicBezTo>
                    <a:pt x="6573" y="5088"/>
                    <a:pt x="6692" y="5231"/>
                    <a:pt x="6811" y="5350"/>
                  </a:cubicBezTo>
                  <a:cubicBezTo>
                    <a:pt x="7192" y="5708"/>
                    <a:pt x="7742" y="5898"/>
                    <a:pt x="8274" y="5898"/>
                  </a:cubicBezTo>
                  <a:cubicBezTo>
                    <a:pt x="8291" y="5898"/>
                    <a:pt x="8307" y="5898"/>
                    <a:pt x="8323" y="5898"/>
                  </a:cubicBezTo>
                  <a:cubicBezTo>
                    <a:pt x="8871" y="5874"/>
                    <a:pt x="9430" y="5648"/>
                    <a:pt x="9883" y="5291"/>
                  </a:cubicBezTo>
                  <a:lnTo>
                    <a:pt x="9883" y="5291"/>
                  </a:lnTo>
                  <a:cubicBezTo>
                    <a:pt x="9787" y="5707"/>
                    <a:pt x="9525" y="6065"/>
                    <a:pt x="9394" y="6481"/>
                  </a:cubicBezTo>
                  <a:cubicBezTo>
                    <a:pt x="9323" y="6719"/>
                    <a:pt x="9287" y="6969"/>
                    <a:pt x="9311" y="7208"/>
                  </a:cubicBezTo>
                  <a:cubicBezTo>
                    <a:pt x="9323" y="7434"/>
                    <a:pt x="9383" y="7660"/>
                    <a:pt x="9549" y="7803"/>
                  </a:cubicBezTo>
                  <a:cubicBezTo>
                    <a:pt x="9622" y="7882"/>
                    <a:pt x="9729" y="7923"/>
                    <a:pt x="9836" y="7923"/>
                  </a:cubicBezTo>
                  <a:cubicBezTo>
                    <a:pt x="9940" y="7923"/>
                    <a:pt x="10045" y="7885"/>
                    <a:pt x="10121" y="7803"/>
                  </a:cubicBezTo>
                  <a:lnTo>
                    <a:pt x="10121" y="7803"/>
                  </a:lnTo>
                  <a:cubicBezTo>
                    <a:pt x="10085" y="8017"/>
                    <a:pt x="10049" y="8220"/>
                    <a:pt x="10049" y="8422"/>
                  </a:cubicBezTo>
                  <a:cubicBezTo>
                    <a:pt x="10049" y="8553"/>
                    <a:pt x="10061" y="8660"/>
                    <a:pt x="10145" y="8743"/>
                  </a:cubicBezTo>
                  <a:cubicBezTo>
                    <a:pt x="10198" y="8812"/>
                    <a:pt x="10285" y="8842"/>
                    <a:pt x="10375" y="8842"/>
                  </a:cubicBezTo>
                  <a:cubicBezTo>
                    <a:pt x="10426" y="8842"/>
                    <a:pt x="10478" y="8832"/>
                    <a:pt x="10526" y="8815"/>
                  </a:cubicBezTo>
                  <a:cubicBezTo>
                    <a:pt x="10656" y="8767"/>
                    <a:pt x="10776" y="8660"/>
                    <a:pt x="10883" y="8577"/>
                  </a:cubicBezTo>
                  <a:lnTo>
                    <a:pt x="10883" y="8577"/>
                  </a:lnTo>
                  <a:cubicBezTo>
                    <a:pt x="10799" y="8934"/>
                    <a:pt x="10585" y="9267"/>
                    <a:pt x="10502" y="9613"/>
                  </a:cubicBezTo>
                  <a:cubicBezTo>
                    <a:pt x="10406" y="9970"/>
                    <a:pt x="10454" y="10422"/>
                    <a:pt x="10764" y="10601"/>
                  </a:cubicBezTo>
                  <a:cubicBezTo>
                    <a:pt x="10839" y="10638"/>
                    <a:pt x="10920" y="10656"/>
                    <a:pt x="11004" y="10656"/>
                  </a:cubicBezTo>
                  <a:cubicBezTo>
                    <a:pt x="11186" y="10656"/>
                    <a:pt x="11375" y="10573"/>
                    <a:pt x="11514" y="10434"/>
                  </a:cubicBezTo>
                  <a:cubicBezTo>
                    <a:pt x="11716" y="10244"/>
                    <a:pt x="11823" y="9958"/>
                    <a:pt x="11871" y="9672"/>
                  </a:cubicBezTo>
                  <a:cubicBezTo>
                    <a:pt x="12113" y="9696"/>
                    <a:pt x="12371" y="9724"/>
                    <a:pt x="12624" y="9724"/>
                  </a:cubicBezTo>
                  <a:cubicBezTo>
                    <a:pt x="12756" y="9724"/>
                    <a:pt x="12887" y="9716"/>
                    <a:pt x="13014" y="9696"/>
                  </a:cubicBezTo>
                  <a:cubicBezTo>
                    <a:pt x="13145" y="9672"/>
                    <a:pt x="13300" y="9648"/>
                    <a:pt x="13431" y="9577"/>
                  </a:cubicBezTo>
                  <a:cubicBezTo>
                    <a:pt x="13716" y="9446"/>
                    <a:pt x="13907" y="9124"/>
                    <a:pt x="14050" y="8851"/>
                  </a:cubicBezTo>
                  <a:cubicBezTo>
                    <a:pt x="14514" y="7958"/>
                    <a:pt x="14824" y="6981"/>
                    <a:pt x="14931" y="5993"/>
                  </a:cubicBezTo>
                  <a:cubicBezTo>
                    <a:pt x="14967" y="5755"/>
                    <a:pt x="14978" y="5517"/>
                    <a:pt x="14978" y="5279"/>
                  </a:cubicBezTo>
                  <a:cubicBezTo>
                    <a:pt x="14990" y="4826"/>
                    <a:pt x="14967" y="4386"/>
                    <a:pt x="14812" y="3981"/>
                  </a:cubicBezTo>
                  <a:cubicBezTo>
                    <a:pt x="14752" y="3802"/>
                    <a:pt x="14669" y="3636"/>
                    <a:pt x="14562" y="3493"/>
                  </a:cubicBezTo>
                  <a:cubicBezTo>
                    <a:pt x="14431" y="3290"/>
                    <a:pt x="14252" y="3136"/>
                    <a:pt x="14026" y="3028"/>
                  </a:cubicBezTo>
                  <a:cubicBezTo>
                    <a:pt x="13837" y="2934"/>
                    <a:pt x="13612" y="2889"/>
                    <a:pt x="13389" y="2889"/>
                  </a:cubicBezTo>
                  <a:cubicBezTo>
                    <a:pt x="13303" y="2889"/>
                    <a:pt x="13216" y="2896"/>
                    <a:pt x="13133" y="2909"/>
                  </a:cubicBezTo>
                  <a:cubicBezTo>
                    <a:pt x="13014" y="2338"/>
                    <a:pt x="12692" y="1838"/>
                    <a:pt x="12252" y="1445"/>
                  </a:cubicBezTo>
                  <a:cubicBezTo>
                    <a:pt x="12073" y="1278"/>
                    <a:pt x="11883" y="1135"/>
                    <a:pt x="11680" y="1016"/>
                  </a:cubicBezTo>
                  <a:cubicBezTo>
                    <a:pt x="11245" y="755"/>
                    <a:pt x="10739" y="583"/>
                    <a:pt x="10228" y="583"/>
                  </a:cubicBezTo>
                  <a:cubicBezTo>
                    <a:pt x="10180" y="583"/>
                    <a:pt x="10133" y="585"/>
                    <a:pt x="10085" y="588"/>
                  </a:cubicBezTo>
                  <a:lnTo>
                    <a:pt x="9990" y="588"/>
                  </a:lnTo>
                  <a:cubicBezTo>
                    <a:pt x="9775" y="612"/>
                    <a:pt x="9537" y="671"/>
                    <a:pt x="9371" y="850"/>
                  </a:cubicBezTo>
                  <a:cubicBezTo>
                    <a:pt x="9323" y="909"/>
                    <a:pt x="9275" y="969"/>
                    <a:pt x="9263" y="1052"/>
                  </a:cubicBezTo>
                  <a:cubicBezTo>
                    <a:pt x="8799" y="588"/>
                    <a:pt x="8240" y="254"/>
                    <a:pt x="7608" y="88"/>
                  </a:cubicBezTo>
                  <a:cubicBezTo>
                    <a:pt x="7493" y="55"/>
                    <a:pt x="7370" y="34"/>
                    <a:pt x="7246" y="34"/>
                  </a:cubicBezTo>
                  <a:cubicBezTo>
                    <a:pt x="7140" y="34"/>
                    <a:pt x="7034" y="49"/>
                    <a:pt x="6930" y="88"/>
                  </a:cubicBezTo>
                  <a:cubicBezTo>
                    <a:pt x="6811" y="135"/>
                    <a:pt x="6692" y="231"/>
                    <a:pt x="6680" y="350"/>
                  </a:cubicBezTo>
                  <a:cubicBezTo>
                    <a:pt x="6656" y="421"/>
                    <a:pt x="6680" y="504"/>
                    <a:pt x="6704" y="564"/>
                  </a:cubicBezTo>
                  <a:cubicBezTo>
                    <a:pt x="6751" y="719"/>
                    <a:pt x="6823" y="850"/>
                    <a:pt x="6930" y="969"/>
                  </a:cubicBezTo>
                  <a:cubicBezTo>
                    <a:pt x="6632" y="778"/>
                    <a:pt x="6287" y="623"/>
                    <a:pt x="5942" y="504"/>
                  </a:cubicBezTo>
                  <a:cubicBezTo>
                    <a:pt x="5002" y="177"/>
                    <a:pt x="3997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62"/>
            <p:cNvSpPr/>
            <p:nvPr/>
          </p:nvSpPr>
          <p:spPr>
            <a:xfrm>
              <a:off x="5307645" y="1845673"/>
              <a:ext cx="250652" cy="305367"/>
            </a:xfrm>
            <a:custGeom>
              <a:avLst/>
              <a:gdLst/>
              <a:ahLst/>
              <a:cxnLst/>
              <a:rect l="l" t="t" r="r" b="b"/>
              <a:pathLst>
                <a:path w="5085" h="6195" extrusionOk="0">
                  <a:moveTo>
                    <a:pt x="279" y="1"/>
                  </a:moveTo>
                  <a:cubicBezTo>
                    <a:pt x="246" y="1"/>
                    <a:pt x="212" y="1"/>
                    <a:pt x="179" y="3"/>
                  </a:cubicBezTo>
                  <a:lnTo>
                    <a:pt x="84" y="3"/>
                  </a:lnTo>
                  <a:cubicBezTo>
                    <a:pt x="12" y="253"/>
                    <a:pt x="0" y="455"/>
                    <a:pt x="12" y="646"/>
                  </a:cubicBezTo>
                  <a:cubicBezTo>
                    <a:pt x="72" y="1122"/>
                    <a:pt x="358" y="1527"/>
                    <a:pt x="691" y="1872"/>
                  </a:cubicBezTo>
                  <a:cubicBezTo>
                    <a:pt x="369" y="2051"/>
                    <a:pt x="0" y="2313"/>
                    <a:pt x="60" y="2694"/>
                  </a:cubicBezTo>
                  <a:cubicBezTo>
                    <a:pt x="72" y="2837"/>
                    <a:pt x="179" y="2968"/>
                    <a:pt x="274" y="3075"/>
                  </a:cubicBezTo>
                  <a:cubicBezTo>
                    <a:pt x="548" y="3349"/>
                    <a:pt x="905" y="3491"/>
                    <a:pt x="1262" y="3527"/>
                  </a:cubicBezTo>
                  <a:cubicBezTo>
                    <a:pt x="1322" y="3527"/>
                    <a:pt x="1382" y="3527"/>
                    <a:pt x="1441" y="3551"/>
                  </a:cubicBezTo>
                  <a:cubicBezTo>
                    <a:pt x="1632" y="3670"/>
                    <a:pt x="1465" y="3968"/>
                    <a:pt x="1512" y="4194"/>
                  </a:cubicBezTo>
                  <a:cubicBezTo>
                    <a:pt x="1556" y="4385"/>
                    <a:pt x="1758" y="4462"/>
                    <a:pt x="1970" y="4462"/>
                  </a:cubicBezTo>
                  <a:cubicBezTo>
                    <a:pt x="2049" y="4462"/>
                    <a:pt x="2129" y="4451"/>
                    <a:pt x="2203" y="4432"/>
                  </a:cubicBezTo>
                  <a:cubicBezTo>
                    <a:pt x="2391" y="4378"/>
                    <a:pt x="2598" y="4291"/>
                    <a:pt x="2791" y="4291"/>
                  </a:cubicBezTo>
                  <a:cubicBezTo>
                    <a:pt x="2855" y="4291"/>
                    <a:pt x="2917" y="4301"/>
                    <a:pt x="2977" y="4325"/>
                  </a:cubicBezTo>
                  <a:cubicBezTo>
                    <a:pt x="3298" y="4444"/>
                    <a:pt x="3370" y="4861"/>
                    <a:pt x="3465" y="5194"/>
                  </a:cubicBezTo>
                  <a:cubicBezTo>
                    <a:pt x="3548" y="5468"/>
                    <a:pt x="3668" y="5754"/>
                    <a:pt x="3846" y="5992"/>
                  </a:cubicBezTo>
                  <a:cubicBezTo>
                    <a:pt x="3894" y="6051"/>
                    <a:pt x="3953" y="6123"/>
                    <a:pt x="4013" y="6158"/>
                  </a:cubicBezTo>
                  <a:cubicBezTo>
                    <a:pt x="4057" y="6183"/>
                    <a:pt x="4103" y="6194"/>
                    <a:pt x="4151" y="6194"/>
                  </a:cubicBezTo>
                  <a:cubicBezTo>
                    <a:pt x="4305" y="6194"/>
                    <a:pt x="4468" y="6078"/>
                    <a:pt x="4596" y="5968"/>
                  </a:cubicBezTo>
                  <a:cubicBezTo>
                    <a:pt x="4739" y="5813"/>
                    <a:pt x="4894" y="5635"/>
                    <a:pt x="5025" y="5444"/>
                  </a:cubicBezTo>
                  <a:cubicBezTo>
                    <a:pt x="5061" y="5206"/>
                    <a:pt x="5072" y="4968"/>
                    <a:pt x="5072" y="4730"/>
                  </a:cubicBezTo>
                  <a:cubicBezTo>
                    <a:pt x="5084" y="4277"/>
                    <a:pt x="5061" y="3837"/>
                    <a:pt x="4906" y="3432"/>
                  </a:cubicBezTo>
                  <a:cubicBezTo>
                    <a:pt x="4846" y="3253"/>
                    <a:pt x="4763" y="3087"/>
                    <a:pt x="4656" y="2944"/>
                  </a:cubicBezTo>
                  <a:cubicBezTo>
                    <a:pt x="4596" y="2968"/>
                    <a:pt x="4525" y="3027"/>
                    <a:pt x="4477" y="3075"/>
                  </a:cubicBezTo>
                  <a:cubicBezTo>
                    <a:pt x="4346" y="3241"/>
                    <a:pt x="4287" y="3444"/>
                    <a:pt x="4251" y="3658"/>
                  </a:cubicBezTo>
                  <a:cubicBezTo>
                    <a:pt x="3882" y="3468"/>
                    <a:pt x="3465" y="3349"/>
                    <a:pt x="3048" y="3313"/>
                  </a:cubicBezTo>
                  <a:cubicBezTo>
                    <a:pt x="2858" y="3301"/>
                    <a:pt x="2632" y="3289"/>
                    <a:pt x="2525" y="3122"/>
                  </a:cubicBezTo>
                  <a:cubicBezTo>
                    <a:pt x="2394" y="2884"/>
                    <a:pt x="2667" y="2575"/>
                    <a:pt x="2536" y="2301"/>
                  </a:cubicBezTo>
                  <a:cubicBezTo>
                    <a:pt x="2477" y="2134"/>
                    <a:pt x="2286" y="2063"/>
                    <a:pt x="2144" y="1956"/>
                  </a:cubicBezTo>
                  <a:cubicBezTo>
                    <a:pt x="2024" y="1872"/>
                    <a:pt x="1929" y="1765"/>
                    <a:pt x="1870" y="1634"/>
                  </a:cubicBezTo>
                  <a:cubicBezTo>
                    <a:pt x="1846" y="1551"/>
                    <a:pt x="1810" y="1479"/>
                    <a:pt x="1810" y="1408"/>
                  </a:cubicBezTo>
                  <a:cubicBezTo>
                    <a:pt x="1822" y="1134"/>
                    <a:pt x="2155" y="1051"/>
                    <a:pt x="2346" y="872"/>
                  </a:cubicBezTo>
                  <a:cubicBezTo>
                    <a:pt x="2167" y="705"/>
                    <a:pt x="1977" y="562"/>
                    <a:pt x="1763" y="443"/>
                  </a:cubicBezTo>
                  <a:cubicBezTo>
                    <a:pt x="1315" y="175"/>
                    <a:pt x="804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62"/>
            <p:cNvSpPr/>
            <p:nvPr/>
          </p:nvSpPr>
          <p:spPr>
            <a:xfrm>
              <a:off x="5366895" y="2242135"/>
              <a:ext cx="183171" cy="220830"/>
            </a:xfrm>
            <a:custGeom>
              <a:avLst/>
              <a:gdLst/>
              <a:ahLst/>
              <a:cxnLst/>
              <a:rect l="l" t="t" r="r" b="b"/>
              <a:pathLst>
                <a:path w="3716" h="4480" extrusionOk="0">
                  <a:moveTo>
                    <a:pt x="2317" y="1"/>
                  </a:moveTo>
                  <a:cubicBezTo>
                    <a:pt x="972" y="1"/>
                    <a:pt x="227" y="1554"/>
                    <a:pt x="72" y="2699"/>
                  </a:cubicBezTo>
                  <a:cubicBezTo>
                    <a:pt x="25" y="2985"/>
                    <a:pt x="1" y="3295"/>
                    <a:pt x="72" y="3580"/>
                  </a:cubicBezTo>
                  <a:cubicBezTo>
                    <a:pt x="194" y="4112"/>
                    <a:pt x="616" y="4479"/>
                    <a:pt x="1154" y="4479"/>
                  </a:cubicBezTo>
                  <a:cubicBezTo>
                    <a:pt x="1193" y="4479"/>
                    <a:pt x="1234" y="4477"/>
                    <a:pt x="1275" y="4473"/>
                  </a:cubicBezTo>
                  <a:cubicBezTo>
                    <a:pt x="1799" y="4426"/>
                    <a:pt x="2311" y="4116"/>
                    <a:pt x="2692" y="3771"/>
                  </a:cubicBezTo>
                  <a:cubicBezTo>
                    <a:pt x="3323" y="3223"/>
                    <a:pt x="3704" y="2425"/>
                    <a:pt x="3704" y="1616"/>
                  </a:cubicBezTo>
                  <a:cubicBezTo>
                    <a:pt x="3716" y="1235"/>
                    <a:pt x="3632" y="842"/>
                    <a:pt x="3406" y="520"/>
                  </a:cubicBezTo>
                  <a:cubicBezTo>
                    <a:pt x="3204" y="247"/>
                    <a:pt x="2930" y="92"/>
                    <a:pt x="2656" y="32"/>
                  </a:cubicBezTo>
                  <a:cubicBezTo>
                    <a:pt x="2539" y="11"/>
                    <a:pt x="2426" y="1"/>
                    <a:pt x="2317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62"/>
            <p:cNvSpPr/>
            <p:nvPr/>
          </p:nvSpPr>
          <p:spPr>
            <a:xfrm>
              <a:off x="5425011" y="2301237"/>
              <a:ext cx="90452" cy="104500"/>
            </a:xfrm>
            <a:custGeom>
              <a:avLst/>
              <a:gdLst/>
              <a:ahLst/>
              <a:cxnLst/>
              <a:rect l="l" t="t" r="r" b="b"/>
              <a:pathLst>
                <a:path w="1835" h="2120" extrusionOk="0">
                  <a:moveTo>
                    <a:pt x="1275" y="0"/>
                  </a:moveTo>
                  <a:cubicBezTo>
                    <a:pt x="989" y="0"/>
                    <a:pt x="751" y="179"/>
                    <a:pt x="584" y="369"/>
                  </a:cubicBezTo>
                  <a:cubicBezTo>
                    <a:pt x="179" y="834"/>
                    <a:pt x="1" y="1441"/>
                    <a:pt x="60" y="2048"/>
                  </a:cubicBezTo>
                  <a:cubicBezTo>
                    <a:pt x="66" y="2096"/>
                    <a:pt x="102" y="2119"/>
                    <a:pt x="136" y="2119"/>
                  </a:cubicBezTo>
                  <a:cubicBezTo>
                    <a:pt x="170" y="2119"/>
                    <a:pt x="203" y="2096"/>
                    <a:pt x="203" y="2048"/>
                  </a:cubicBezTo>
                  <a:cubicBezTo>
                    <a:pt x="179" y="1560"/>
                    <a:pt x="346" y="1048"/>
                    <a:pt x="644" y="667"/>
                  </a:cubicBezTo>
                  <a:cubicBezTo>
                    <a:pt x="703" y="572"/>
                    <a:pt x="775" y="488"/>
                    <a:pt x="858" y="417"/>
                  </a:cubicBezTo>
                  <a:cubicBezTo>
                    <a:pt x="953" y="512"/>
                    <a:pt x="1013" y="631"/>
                    <a:pt x="1036" y="750"/>
                  </a:cubicBezTo>
                  <a:cubicBezTo>
                    <a:pt x="1048" y="834"/>
                    <a:pt x="1048" y="893"/>
                    <a:pt x="1048" y="976"/>
                  </a:cubicBezTo>
                  <a:lnTo>
                    <a:pt x="1048" y="1036"/>
                  </a:lnTo>
                  <a:lnTo>
                    <a:pt x="1048" y="1048"/>
                  </a:lnTo>
                  <a:lnTo>
                    <a:pt x="1048" y="1084"/>
                  </a:lnTo>
                  <a:cubicBezTo>
                    <a:pt x="1036" y="1131"/>
                    <a:pt x="1025" y="1167"/>
                    <a:pt x="1036" y="1215"/>
                  </a:cubicBezTo>
                  <a:cubicBezTo>
                    <a:pt x="1036" y="1263"/>
                    <a:pt x="1081" y="1301"/>
                    <a:pt x="1128" y="1301"/>
                  </a:cubicBezTo>
                  <a:cubicBezTo>
                    <a:pt x="1150" y="1301"/>
                    <a:pt x="1172" y="1293"/>
                    <a:pt x="1191" y="1274"/>
                  </a:cubicBezTo>
                  <a:cubicBezTo>
                    <a:pt x="1263" y="1203"/>
                    <a:pt x="1275" y="1084"/>
                    <a:pt x="1287" y="976"/>
                  </a:cubicBezTo>
                  <a:cubicBezTo>
                    <a:pt x="1310" y="881"/>
                    <a:pt x="1287" y="786"/>
                    <a:pt x="1263" y="691"/>
                  </a:cubicBezTo>
                  <a:cubicBezTo>
                    <a:pt x="1215" y="548"/>
                    <a:pt x="1144" y="417"/>
                    <a:pt x="1036" y="298"/>
                  </a:cubicBezTo>
                  <a:cubicBezTo>
                    <a:pt x="1084" y="262"/>
                    <a:pt x="1132" y="250"/>
                    <a:pt x="1191" y="238"/>
                  </a:cubicBezTo>
                  <a:cubicBezTo>
                    <a:pt x="1226" y="223"/>
                    <a:pt x="1265" y="217"/>
                    <a:pt x="1306" y="217"/>
                  </a:cubicBezTo>
                  <a:cubicBezTo>
                    <a:pt x="1362" y="217"/>
                    <a:pt x="1422" y="229"/>
                    <a:pt x="1477" y="250"/>
                  </a:cubicBezTo>
                  <a:cubicBezTo>
                    <a:pt x="1560" y="298"/>
                    <a:pt x="1608" y="381"/>
                    <a:pt x="1691" y="429"/>
                  </a:cubicBezTo>
                  <a:cubicBezTo>
                    <a:pt x="1704" y="435"/>
                    <a:pt x="1718" y="438"/>
                    <a:pt x="1732" y="438"/>
                  </a:cubicBezTo>
                  <a:cubicBezTo>
                    <a:pt x="1773" y="438"/>
                    <a:pt x="1817" y="413"/>
                    <a:pt x="1834" y="369"/>
                  </a:cubicBezTo>
                  <a:cubicBezTo>
                    <a:pt x="1822" y="131"/>
                    <a:pt x="1477" y="0"/>
                    <a:pt x="1275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62"/>
            <p:cNvSpPr/>
            <p:nvPr/>
          </p:nvSpPr>
          <p:spPr>
            <a:xfrm>
              <a:off x="5088145" y="2381289"/>
              <a:ext cx="299353" cy="231034"/>
            </a:xfrm>
            <a:custGeom>
              <a:avLst/>
              <a:gdLst/>
              <a:ahLst/>
              <a:cxnLst/>
              <a:rect l="l" t="t" r="r" b="b"/>
              <a:pathLst>
                <a:path w="6073" h="4687" extrusionOk="0">
                  <a:moveTo>
                    <a:pt x="3959" y="0"/>
                  </a:moveTo>
                  <a:cubicBezTo>
                    <a:pt x="3890" y="0"/>
                    <a:pt x="3820" y="3"/>
                    <a:pt x="3751" y="7"/>
                  </a:cubicBezTo>
                  <a:cubicBezTo>
                    <a:pt x="3048" y="67"/>
                    <a:pt x="2382" y="353"/>
                    <a:pt x="1798" y="734"/>
                  </a:cubicBezTo>
                  <a:cubicBezTo>
                    <a:pt x="1239" y="1103"/>
                    <a:pt x="727" y="1603"/>
                    <a:pt x="417" y="2210"/>
                  </a:cubicBezTo>
                  <a:cubicBezTo>
                    <a:pt x="84" y="2841"/>
                    <a:pt x="0" y="3567"/>
                    <a:pt x="250" y="4186"/>
                  </a:cubicBezTo>
                  <a:cubicBezTo>
                    <a:pt x="322" y="4365"/>
                    <a:pt x="417" y="4532"/>
                    <a:pt x="536" y="4686"/>
                  </a:cubicBezTo>
                  <a:lnTo>
                    <a:pt x="739" y="4686"/>
                  </a:lnTo>
                  <a:cubicBezTo>
                    <a:pt x="893" y="4686"/>
                    <a:pt x="1036" y="4686"/>
                    <a:pt x="1203" y="4663"/>
                  </a:cubicBezTo>
                  <a:cubicBezTo>
                    <a:pt x="3096" y="4532"/>
                    <a:pt x="4775" y="3389"/>
                    <a:pt x="5799" y="1638"/>
                  </a:cubicBezTo>
                  <a:cubicBezTo>
                    <a:pt x="5823" y="1627"/>
                    <a:pt x="5823" y="1615"/>
                    <a:pt x="5835" y="1603"/>
                  </a:cubicBezTo>
                  <a:cubicBezTo>
                    <a:pt x="5918" y="1448"/>
                    <a:pt x="6001" y="1317"/>
                    <a:pt x="6073" y="1150"/>
                  </a:cubicBezTo>
                  <a:cubicBezTo>
                    <a:pt x="5965" y="960"/>
                    <a:pt x="5846" y="793"/>
                    <a:pt x="5704" y="650"/>
                  </a:cubicBezTo>
                  <a:cubicBezTo>
                    <a:pt x="5242" y="199"/>
                    <a:pt x="4597" y="0"/>
                    <a:pt x="3959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62"/>
            <p:cNvSpPr/>
            <p:nvPr/>
          </p:nvSpPr>
          <p:spPr>
            <a:xfrm>
              <a:off x="4847499" y="2364036"/>
              <a:ext cx="79903" cy="185488"/>
            </a:xfrm>
            <a:custGeom>
              <a:avLst/>
              <a:gdLst/>
              <a:ahLst/>
              <a:cxnLst/>
              <a:rect l="l" t="t" r="r" b="b"/>
              <a:pathLst>
                <a:path w="1621" h="3763" extrusionOk="0">
                  <a:moveTo>
                    <a:pt x="1" y="0"/>
                  </a:moveTo>
                  <a:lnTo>
                    <a:pt x="1" y="24"/>
                  </a:lnTo>
                  <a:cubicBezTo>
                    <a:pt x="13" y="191"/>
                    <a:pt x="49" y="345"/>
                    <a:pt x="60" y="500"/>
                  </a:cubicBezTo>
                  <a:cubicBezTo>
                    <a:pt x="263" y="1834"/>
                    <a:pt x="727" y="2965"/>
                    <a:pt x="1608" y="3751"/>
                  </a:cubicBezTo>
                  <a:lnTo>
                    <a:pt x="1620" y="3762"/>
                  </a:lnTo>
                  <a:cubicBezTo>
                    <a:pt x="1561" y="3131"/>
                    <a:pt x="1453" y="2477"/>
                    <a:pt x="1263" y="1857"/>
                  </a:cubicBezTo>
                  <a:cubicBezTo>
                    <a:pt x="1025" y="1131"/>
                    <a:pt x="608" y="453"/>
                    <a:pt x="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62"/>
            <p:cNvSpPr/>
            <p:nvPr/>
          </p:nvSpPr>
          <p:spPr>
            <a:xfrm>
              <a:off x="5073456" y="2154295"/>
              <a:ext cx="105782" cy="38596"/>
            </a:xfrm>
            <a:custGeom>
              <a:avLst/>
              <a:gdLst/>
              <a:ahLst/>
              <a:cxnLst/>
              <a:rect l="l" t="t" r="r" b="b"/>
              <a:pathLst>
                <a:path w="2146" h="783" extrusionOk="0">
                  <a:moveTo>
                    <a:pt x="538" y="0"/>
                  </a:moveTo>
                  <a:cubicBezTo>
                    <a:pt x="502" y="0"/>
                    <a:pt x="465" y="2"/>
                    <a:pt x="429" y="5"/>
                  </a:cubicBezTo>
                  <a:cubicBezTo>
                    <a:pt x="287" y="16"/>
                    <a:pt x="120" y="76"/>
                    <a:pt x="60" y="207"/>
                  </a:cubicBezTo>
                  <a:cubicBezTo>
                    <a:pt x="1" y="326"/>
                    <a:pt x="37" y="457"/>
                    <a:pt x="108" y="552"/>
                  </a:cubicBezTo>
                  <a:cubicBezTo>
                    <a:pt x="238" y="726"/>
                    <a:pt x="445" y="767"/>
                    <a:pt x="658" y="767"/>
                  </a:cubicBezTo>
                  <a:cubicBezTo>
                    <a:pt x="737" y="767"/>
                    <a:pt x="817" y="761"/>
                    <a:pt x="894" y="755"/>
                  </a:cubicBezTo>
                  <a:cubicBezTo>
                    <a:pt x="953" y="751"/>
                    <a:pt x="1013" y="749"/>
                    <a:pt x="1073" y="749"/>
                  </a:cubicBezTo>
                  <a:cubicBezTo>
                    <a:pt x="1193" y="749"/>
                    <a:pt x="1314" y="755"/>
                    <a:pt x="1441" y="755"/>
                  </a:cubicBezTo>
                  <a:cubicBezTo>
                    <a:pt x="1494" y="755"/>
                    <a:pt x="1679" y="783"/>
                    <a:pt x="1839" y="783"/>
                  </a:cubicBezTo>
                  <a:cubicBezTo>
                    <a:pt x="2006" y="783"/>
                    <a:pt x="2146" y="752"/>
                    <a:pt x="2072" y="624"/>
                  </a:cubicBezTo>
                  <a:cubicBezTo>
                    <a:pt x="2061" y="600"/>
                    <a:pt x="2013" y="564"/>
                    <a:pt x="1977" y="540"/>
                  </a:cubicBezTo>
                  <a:cubicBezTo>
                    <a:pt x="1894" y="493"/>
                    <a:pt x="1799" y="433"/>
                    <a:pt x="1715" y="386"/>
                  </a:cubicBezTo>
                  <a:cubicBezTo>
                    <a:pt x="1365" y="178"/>
                    <a:pt x="945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62"/>
            <p:cNvSpPr/>
            <p:nvPr/>
          </p:nvSpPr>
          <p:spPr>
            <a:xfrm>
              <a:off x="4889496" y="2152176"/>
              <a:ext cx="80741" cy="38251"/>
            </a:xfrm>
            <a:custGeom>
              <a:avLst/>
              <a:gdLst/>
              <a:ahLst/>
              <a:cxnLst/>
              <a:rect l="l" t="t" r="r" b="b"/>
              <a:pathLst>
                <a:path w="1638" h="776" extrusionOk="0">
                  <a:moveTo>
                    <a:pt x="1094" y="0"/>
                  </a:moveTo>
                  <a:cubicBezTo>
                    <a:pt x="794" y="0"/>
                    <a:pt x="495" y="156"/>
                    <a:pt x="268" y="321"/>
                  </a:cubicBezTo>
                  <a:cubicBezTo>
                    <a:pt x="209" y="369"/>
                    <a:pt x="149" y="417"/>
                    <a:pt x="101" y="476"/>
                  </a:cubicBezTo>
                  <a:cubicBezTo>
                    <a:pt x="66" y="500"/>
                    <a:pt x="54" y="524"/>
                    <a:pt x="42" y="560"/>
                  </a:cubicBezTo>
                  <a:cubicBezTo>
                    <a:pt x="1" y="711"/>
                    <a:pt x="155" y="743"/>
                    <a:pt x="308" y="743"/>
                  </a:cubicBezTo>
                  <a:cubicBezTo>
                    <a:pt x="420" y="743"/>
                    <a:pt x="531" y="726"/>
                    <a:pt x="566" y="726"/>
                  </a:cubicBezTo>
                  <a:cubicBezTo>
                    <a:pt x="709" y="726"/>
                    <a:pt x="840" y="726"/>
                    <a:pt x="994" y="750"/>
                  </a:cubicBezTo>
                  <a:cubicBezTo>
                    <a:pt x="1076" y="763"/>
                    <a:pt x="1162" y="776"/>
                    <a:pt x="1244" y="776"/>
                  </a:cubicBezTo>
                  <a:cubicBezTo>
                    <a:pt x="1390" y="776"/>
                    <a:pt x="1521" y="735"/>
                    <a:pt x="1590" y="583"/>
                  </a:cubicBezTo>
                  <a:cubicBezTo>
                    <a:pt x="1637" y="476"/>
                    <a:pt x="1637" y="357"/>
                    <a:pt x="1554" y="238"/>
                  </a:cubicBezTo>
                  <a:cubicBezTo>
                    <a:pt x="1483" y="95"/>
                    <a:pt x="1352" y="24"/>
                    <a:pt x="1232" y="12"/>
                  </a:cubicBezTo>
                  <a:cubicBezTo>
                    <a:pt x="1186" y="4"/>
                    <a:pt x="1140" y="0"/>
                    <a:pt x="1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62"/>
            <p:cNvSpPr/>
            <p:nvPr/>
          </p:nvSpPr>
          <p:spPr>
            <a:xfrm>
              <a:off x="4959590" y="2234298"/>
              <a:ext cx="49391" cy="128752"/>
            </a:xfrm>
            <a:custGeom>
              <a:avLst/>
              <a:gdLst/>
              <a:ahLst/>
              <a:cxnLst/>
              <a:rect l="l" t="t" r="r" b="b"/>
              <a:pathLst>
                <a:path w="1002" h="2612" extrusionOk="0">
                  <a:moveTo>
                    <a:pt x="689" y="0"/>
                  </a:moveTo>
                  <a:cubicBezTo>
                    <a:pt x="655" y="0"/>
                    <a:pt x="625" y="30"/>
                    <a:pt x="632" y="72"/>
                  </a:cubicBezTo>
                  <a:cubicBezTo>
                    <a:pt x="715" y="429"/>
                    <a:pt x="799" y="822"/>
                    <a:pt x="811" y="1191"/>
                  </a:cubicBezTo>
                  <a:cubicBezTo>
                    <a:pt x="823" y="1275"/>
                    <a:pt x="823" y="1382"/>
                    <a:pt x="823" y="1465"/>
                  </a:cubicBezTo>
                  <a:lnTo>
                    <a:pt x="823" y="1501"/>
                  </a:lnTo>
                  <a:cubicBezTo>
                    <a:pt x="799" y="1489"/>
                    <a:pt x="763" y="1465"/>
                    <a:pt x="727" y="1465"/>
                  </a:cubicBezTo>
                  <a:cubicBezTo>
                    <a:pt x="679" y="1457"/>
                    <a:pt x="627" y="1451"/>
                    <a:pt x="573" y="1451"/>
                  </a:cubicBezTo>
                  <a:cubicBezTo>
                    <a:pt x="481" y="1451"/>
                    <a:pt x="386" y="1468"/>
                    <a:pt x="311" y="1513"/>
                  </a:cubicBezTo>
                  <a:cubicBezTo>
                    <a:pt x="49" y="1668"/>
                    <a:pt x="1" y="2025"/>
                    <a:pt x="96" y="2275"/>
                  </a:cubicBezTo>
                  <a:cubicBezTo>
                    <a:pt x="156" y="2406"/>
                    <a:pt x="263" y="2525"/>
                    <a:pt x="406" y="2584"/>
                  </a:cubicBezTo>
                  <a:cubicBezTo>
                    <a:pt x="455" y="2602"/>
                    <a:pt x="508" y="2612"/>
                    <a:pt x="562" y="2612"/>
                  </a:cubicBezTo>
                  <a:cubicBezTo>
                    <a:pt x="653" y="2612"/>
                    <a:pt x="743" y="2585"/>
                    <a:pt x="811" y="2525"/>
                  </a:cubicBezTo>
                  <a:cubicBezTo>
                    <a:pt x="834" y="2489"/>
                    <a:pt x="811" y="2430"/>
                    <a:pt x="763" y="2430"/>
                  </a:cubicBezTo>
                  <a:cubicBezTo>
                    <a:pt x="737" y="2432"/>
                    <a:pt x="711" y="2434"/>
                    <a:pt x="685" y="2434"/>
                  </a:cubicBezTo>
                  <a:cubicBezTo>
                    <a:pt x="581" y="2434"/>
                    <a:pt x="480" y="2411"/>
                    <a:pt x="394" y="2334"/>
                  </a:cubicBezTo>
                  <a:cubicBezTo>
                    <a:pt x="287" y="2251"/>
                    <a:pt x="239" y="2108"/>
                    <a:pt x="239" y="1977"/>
                  </a:cubicBezTo>
                  <a:cubicBezTo>
                    <a:pt x="263" y="1846"/>
                    <a:pt x="322" y="1715"/>
                    <a:pt x="453" y="1668"/>
                  </a:cubicBezTo>
                  <a:cubicBezTo>
                    <a:pt x="494" y="1659"/>
                    <a:pt x="541" y="1646"/>
                    <a:pt x="586" y="1646"/>
                  </a:cubicBezTo>
                  <a:cubicBezTo>
                    <a:pt x="606" y="1646"/>
                    <a:pt x="625" y="1648"/>
                    <a:pt x="644" y="1656"/>
                  </a:cubicBezTo>
                  <a:cubicBezTo>
                    <a:pt x="703" y="1668"/>
                    <a:pt x="763" y="1692"/>
                    <a:pt x="823" y="1692"/>
                  </a:cubicBezTo>
                  <a:cubicBezTo>
                    <a:pt x="832" y="1693"/>
                    <a:pt x="842" y="1694"/>
                    <a:pt x="851" y="1694"/>
                  </a:cubicBezTo>
                  <a:cubicBezTo>
                    <a:pt x="960" y="1694"/>
                    <a:pt x="1001" y="1565"/>
                    <a:pt x="1001" y="1477"/>
                  </a:cubicBezTo>
                  <a:cubicBezTo>
                    <a:pt x="1001" y="1311"/>
                    <a:pt x="977" y="1144"/>
                    <a:pt x="953" y="977"/>
                  </a:cubicBezTo>
                  <a:cubicBezTo>
                    <a:pt x="918" y="668"/>
                    <a:pt x="858" y="358"/>
                    <a:pt x="751" y="48"/>
                  </a:cubicBezTo>
                  <a:cubicBezTo>
                    <a:pt x="736" y="14"/>
                    <a:pt x="712" y="0"/>
                    <a:pt x="689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62"/>
            <p:cNvSpPr/>
            <p:nvPr/>
          </p:nvSpPr>
          <p:spPr>
            <a:xfrm>
              <a:off x="5075822" y="2276196"/>
              <a:ext cx="102627" cy="39385"/>
            </a:xfrm>
            <a:custGeom>
              <a:avLst/>
              <a:gdLst/>
              <a:ahLst/>
              <a:cxnLst/>
              <a:rect l="l" t="t" r="r" b="b"/>
              <a:pathLst>
                <a:path w="2082" h="799" extrusionOk="0">
                  <a:moveTo>
                    <a:pt x="1040" y="1"/>
                  </a:moveTo>
                  <a:cubicBezTo>
                    <a:pt x="995" y="1"/>
                    <a:pt x="951" y="3"/>
                    <a:pt x="905" y="8"/>
                  </a:cubicBezTo>
                  <a:cubicBezTo>
                    <a:pt x="679" y="44"/>
                    <a:pt x="489" y="115"/>
                    <a:pt x="322" y="246"/>
                  </a:cubicBezTo>
                  <a:cubicBezTo>
                    <a:pt x="239" y="318"/>
                    <a:pt x="179" y="377"/>
                    <a:pt x="119" y="472"/>
                  </a:cubicBezTo>
                  <a:cubicBezTo>
                    <a:pt x="60" y="544"/>
                    <a:pt x="0" y="663"/>
                    <a:pt x="0" y="734"/>
                  </a:cubicBezTo>
                  <a:cubicBezTo>
                    <a:pt x="0" y="775"/>
                    <a:pt x="28" y="799"/>
                    <a:pt x="53" y="799"/>
                  </a:cubicBezTo>
                  <a:cubicBezTo>
                    <a:pt x="65" y="799"/>
                    <a:pt x="76" y="793"/>
                    <a:pt x="84" y="782"/>
                  </a:cubicBezTo>
                  <a:cubicBezTo>
                    <a:pt x="143" y="722"/>
                    <a:pt x="179" y="639"/>
                    <a:pt x="239" y="580"/>
                  </a:cubicBezTo>
                  <a:cubicBezTo>
                    <a:pt x="298" y="520"/>
                    <a:pt x="358" y="437"/>
                    <a:pt x="429" y="401"/>
                  </a:cubicBezTo>
                  <a:cubicBezTo>
                    <a:pt x="572" y="294"/>
                    <a:pt x="739" y="222"/>
                    <a:pt x="917" y="199"/>
                  </a:cubicBezTo>
                  <a:cubicBezTo>
                    <a:pt x="943" y="197"/>
                    <a:pt x="968" y="196"/>
                    <a:pt x="994" y="196"/>
                  </a:cubicBezTo>
                  <a:cubicBezTo>
                    <a:pt x="1168" y="196"/>
                    <a:pt x="1333" y="231"/>
                    <a:pt x="1489" y="294"/>
                  </a:cubicBezTo>
                  <a:cubicBezTo>
                    <a:pt x="1572" y="341"/>
                    <a:pt x="1667" y="377"/>
                    <a:pt x="1751" y="437"/>
                  </a:cubicBezTo>
                  <a:cubicBezTo>
                    <a:pt x="1846" y="496"/>
                    <a:pt x="1905" y="580"/>
                    <a:pt x="1989" y="615"/>
                  </a:cubicBezTo>
                  <a:cubicBezTo>
                    <a:pt x="2000" y="620"/>
                    <a:pt x="2010" y="622"/>
                    <a:pt x="2019" y="622"/>
                  </a:cubicBezTo>
                  <a:cubicBezTo>
                    <a:pt x="2060" y="622"/>
                    <a:pt x="2082" y="583"/>
                    <a:pt x="2072" y="544"/>
                  </a:cubicBezTo>
                  <a:cubicBezTo>
                    <a:pt x="2024" y="437"/>
                    <a:pt x="1929" y="353"/>
                    <a:pt x="1846" y="294"/>
                  </a:cubicBezTo>
                  <a:cubicBezTo>
                    <a:pt x="1751" y="222"/>
                    <a:pt x="1643" y="163"/>
                    <a:pt x="1548" y="115"/>
                  </a:cubicBezTo>
                  <a:cubicBezTo>
                    <a:pt x="1386" y="39"/>
                    <a:pt x="1217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62"/>
            <p:cNvSpPr/>
            <p:nvPr/>
          </p:nvSpPr>
          <p:spPr>
            <a:xfrm>
              <a:off x="4887031" y="2276196"/>
              <a:ext cx="66151" cy="39385"/>
            </a:xfrm>
            <a:custGeom>
              <a:avLst/>
              <a:gdLst/>
              <a:ahLst/>
              <a:cxnLst/>
              <a:rect l="l" t="t" r="r" b="b"/>
              <a:pathLst>
                <a:path w="1342" h="799" extrusionOk="0">
                  <a:moveTo>
                    <a:pt x="686" y="1"/>
                  </a:moveTo>
                  <a:cubicBezTo>
                    <a:pt x="575" y="1"/>
                    <a:pt x="468" y="39"/>
                    <a:pt x="354" y="115"/>
                  </a:cubicBezTo>
                  <a:cubicBezTo>
                    <a:pt x="282" y="163"/>
                    <a:pt x="223" y="222"/>
                    <a:pt x="163" y="294"/>
                  </a:cubicBezTo>
                  <a:cubicBezTo>
                    <a:pt x="104" y="353"/>
                    <a:pt x="44" y="437"/>
                    <a:pt x="20" y="544"/>
                  </a:cubicBezTo>
                  <a:cubicBezTo>
                    <a:pt x="1" y="583"/>
                    <a:pt x="21" y="622"/>
                    <a:pt x="42" y="622"/>
                  </a:cubicBezTo>
                  <a:cubicBezTo>
                    <a:pt x="47" y="622"/>
                    <a:pt x="52" y="620"/>
                    <a:pt x="56" y="615"/>
                  </a:cubicBezTo>
                  <a:cubicBezTo>
                    <a:pt x="116" y="580"/>
                    <a:pt x="163" y="496"/>
                    <a:pt x="211" y="437"/>
                  </a:cubicBezTo>
                  <a:cubicBezTo>
                    <a:pt x="270" y="377"/>
                    <a:pt x="318" y="341"/>
                    <a:pt x="390" y="294"/>
                  </a:cubicBezTo>
                  <a:cubicBezTo>
                    <a:pt x="493" y="231"/>
                    <a:pt x="597" y="196"/>
                    <a:pt x="701" y="196"/>
                  </a:cubicBezTo>
                  <a:cubicBezTo>
                    <a:pt x="716" y="196"/>
                    <a:pt x="732" y="197"/>
                    <a:pt x="747" y="199"/>
                  </a:cubicBezTo>
                  <a:cubicBezTo>
                    <a:pt x="866" y="222"/>
                    <a:pt x="973" y="294"/>
                    <a:pt x="1056" y="401"/>
                  </a:cubicBezTo>
                  <a:cubicBezTo>
                    <a:pt x="1104" y="437"/>
                    <a:pt x="1152" y="520"/>
                    <a:pt x="1175" y="580"/>
                  </a:cubicBezTo>
                  <a:cubicBezTo>
                    <a:pt x="1211" y="639"/>
                    <a:pt x="1235" y="722"/>
                    <a:pt x="1282" y="782"/>
                  </a:cubicBezTo>
                  <a:cubicBezTo>
                    <a:pt x="1286" y="793"/>
                    <a:pt x="1294" y="799"/>
                    <a:pt x="1302" y="799"/>
                  </a:cubicBezTo>
                  <a:cubicBezTo>
                    <a:pt x="1320" y="799"/>
                    <a:pt x="1342" y="775"/>
                    <a:pt x="1342" y="734"/>
                  </a:cubicBezTo>
                  <a:cubicBezTo>
                    <a:pt x="1342" y="663"/>
                    <a:pt x="1306" y="544"/>
                    <a:pt x="1282" y="472"/>
                  </a:cubicBezTo>
                  <a:cubicBezTo>
                    <a:pt x="1235" y="377"/>
                    <a:pt x="1211" y="318"/>
                    <a:pt x="1152" y="246"/>
                  </a:cubicBezTo>
                  <a:cubicBezTo>
                    <a:pt x="1044" y="115"/>
                    <a:pt x="913" y="44"/>
                    <a:pt x="771" y="8"/>
                  </a:cubicBezTo>
                  <a:cubicBezTo>
                    <a:pt x="742" y="3"/>
                    <a:pt x="714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62"/>
            <p:cNvSpPr/>
            <p:nvPr/>
          </p:nvSpPr>
          <p:spPr>
            <a:xfrm>
              <a:off x="4947119" y="2359945"/>
              <a:ext cx="150194" cy="49440"/>
            </a:xfrm>
            <a:custGeom>
              <a:avLst/>
              <a:gdLst/>
              <a:ahLst/>
              <a:cxnLst/>
              <a:rect l="l" t="t" r="r" b="b"/>
              <a:pathLst>
                <a:path w="3047" h="1003" extrusionOk="0">
                  <a:moveTo>
                    <a:pt x="2970" y="1"/>
                  </a:moveTo>
                  <a:cubicBezTo>
                    <a:pt x="2958" y="1"/>
                    <a:pt x="2945" y="4"/>
                    <a:pt x="2933" y="12"/>
                  </a:cubicBezTo>
                  <a:cubicBezTo>
                    <a:pt x="2826" y="83"/>
                    <a:pt x="2730" y="178"/>
                    <a:pt x="2623" y="250"/>
                  </a:cubicBezTo>
                  <a:cubicBezTo>
                    <a:pt x="2516" y="321"/>
                    <a:pt x="2409" y="393"/>
                    <a:pt x="2314" y="452"/>
                  </a:cubicBezTo>
                  <a:cubicBezTo>
                    <a:pt x="2099" y="583"/>
                    <a:pt x="1861" y="678"/>
                    <a:pt x="1623" y="738"/>
                  </a:cubicBezTo>
                  <a:cubicBezTo>
                    <a:pt x="1385" y="797"/>
                    <a:pt x="1147" y="833"/>
                    <a:pt x="897" y="833"/>
                  </a:cubicBezTo>
                  <a:cubicBezTo>
                    <a:pt x="766" y="833"/>
                    <a:pt x="647" y="809"/>
                    <a:pt x="504" y="797"/>
                  </a:cubicBezTo>
                  <a:cubicBezTo>
                    <a:pt x="373" y="774"/>
                    <a:pt x="230" y="738"/>
                    <a:pt x="123" y="655"/>
                  </a:cubicBezTo>
                  <a:cubicBezTo>
                    <a:pt x="109" y="644"/>
                    <a:pt x="95" y="639"/>
                    <a:pt x="81" y="639"/>
                  </a:cubicBezTo>
                  <a:cubicBezTo>
                    <a:pt x="36" y="639"/>
                    <a:pt x="0" y="689"/>
                    <a:pt x="28" y="726"/>
                  </a:cubicBezTo>
                  <a:cubicBezTo>
                    <a:pt x="206" y="928"/>
                    <a:pt x="540" y="976"/>
                    <a:pt x="802" y="988"/>
                  </a:cubicBezTo>
                  <a:cubicBezTo>
                    <a:pt x="880" y="998"/>
                    <a:pt x="958" y="1002"/>
                    <a:pt x="1035" y="1002"/>
                  </a:cubicBezTo>
                  <a:cubicBezTo>
                    <a:pt x="1237" y="1002"/>
                    <a:pt x="1433" y="972"/>
                    <a:pt x="1623" y="928"/>
                  </a:cubicBezTo>
                  <a:cubicBezTo>
                    <a:pt x="1897" y="869"/>
                    <a:pt x="2147" y="774"/>
                    <a:pt x="2385" y="631"/>
                  </a:cubicBezTo>
                  <a:cubicBezTo>
                    <a:pt x="2623" y="500"/>
                    <a:pt x="2873" y="321"/>
                    <a:pt x="3028" y="95"/>
                  </a:cubicBezTo>
                  <a:cubicBezTo>
                    <a:pt x="3047" y="48"/>
                    <a:pt x="3014" y="1"/>
                    <a:pt x="2970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62"/>
            <p:cNvSpPr/>
            <p:nvPr/>
          </p:nvSpPr>
          <p:spPr>
            <a:xfrm>
              <a:off x="5476078" y="3309472"/>
              <a:ext cx="80002" cy="60778"/>
            </a:xfrm>
            <a:custGeom>
              <a:avLst/>
              <a:gdLst/>
              <a:ahLst/>
              <a:cxnLst/>
              <a:rect l="l" t="t" r="r" b="b"/>
              <a:pathLst>
                <a:path w="1623" h="1233" extrusionOk="0">
                  <a:moveTo>
                    <a:pt x="1291" y="1"/>
                  </a:moveTo>
                  <a:cubicBezTo>
                    <a:pt x="1080" y="1"/>
                    <a:pt x="727" y="203"/>
                    <a:pt x="727" y="203"/>
                  </a:cubicBezTo>
                  <a:lnTo>
                    <a:pt x="0" y="1180"/>
                  </a:lnTo>
                  <a:cubicBezTo>
                    <a:pt x="0" y="1180"/>
                    <a:pt x="188" y="1232"/>
                    <a:pt x="439" y="1232"/>
                  </a:cubicBezTo>
                  <a:cubicBezTo>
                    <a:pt x="722" y="1232"/>
                    <a:pt x="1087" y="1166"/>
                    <a:pt x="1358" y="882"/>
                  </a:cubicBezTo>
                  <a:cubicBezTo>
                    <a:pt x="1623" y="598"/>
                    <a:pt x="1530" y="532"/>
                    <a:pt x="1385" y="532"/>
                  </a:cubicBezTo>
                  <a:cubicBezTo>
                    <a:pt x="1255" y="532"/>
                    <a:pt x="1084" y="584"/>
                    <a:pt x="1084" y="584"/>
                  </a:cubicBezTo>
                  <a:cubicBezTo>
                    <a:pt x="1084" y="584"/>
                    <a:pt x="1548" y="215"/>
                    <a:pt x="1417" y="49"/>
                  </a:cubicBezTo>
                  <a:cubicBezTo>
                    <a:pt x="1390" y="14"/>
                    <a:pt x="1345" y="1"/>
                    <a:pt x="1291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62"/>
            <p:cNvSpPr/>
            <p:nvPr/>
          </p:nvSpPr>
          <p:spPr>
            <a:xfrm>
              <a:off x="5378676" y="3217294"/>
              <a:ext cx="161877" cy="152265"/>
            </a:xfrm>
            <a:custGeom>
              <a:avLst/>
              <a:gdLst/>
              <a:ahLst/>
              <a:cxnLst/>
              <a:rect l="l" t="t" r="r" b="b"/>
              <a:pathLst>
                <a:path w="3284" h="3089" extrusionOk="0">
                  <a:moveTo>
                    <a:pt x="1358" y="1"/>
                  </a:moveTo>
                  <a:cubicBezTo>
                    <a:pt x="1287" y="1"/>
                    <a:pt x="1230" y="19"/>
                    <a:pt x="1191" y="61"/>
                  </a:cubicBezTo>
                  <a:cubicBezTo>
                    <a:pt x="1191" y="61"/>
                    <a:pt x="0" y="1038"/>
                    <a:pt x="60" y="1621"/>
                  </a:cubicBezTo>
                  <a:cubicBezTo>
                    <a:pt x="117" y="2187"/>
                    <a:pt x="1630" y="3088"/>
                    <a:pt x="2037" y="3088"/>
                  </a:cubicBezTo>
                  <a:cubicBezTo>
                    <a:pt x="2050" y="3088"/>
                    <a:pt x="2061" y="3087"/>
                    <a:pt x="2072" y="3085"/>
                  </a:cubicBezTo>
                  <a:cubicBezTo>
                    <a:pt x="2417" y="3026"/>
                    <a:pt x="3239" y="1442"/>
                    <a:pt x="3262" y="1276"/>
                  </a:cubicBezTo>
                  <a:cubicBezTo>
                    <a:pt x="3283" y="1139"/>
                    <a:pt x="1911" y="1"/>
                    <a:pt x="1358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62"/>
            <p:cNvSpPr/>
            <p:nvPr/>
          </p:nvSpPr>
          <p:spPr>
            <a:xfrm>
              <a:off x="5493676" y="3315830"/>
              <a:ext cx="28590" cy="41849"/>
            </a:xfrm>
            <a:custGeom>
              <a:avLst/>
              <a:gdLst/>
              <a:ahLst/>
              <a:cxnLst/>
              <a:rect l="l" t="t" r="r" b="b"/>
              <a:pathLst>
                <a:path w="580" h="849" extrusionOk="0">
                  <a:moveTo>
                    <a:pt x="540" y="1"/>
                  </a:moveTo>
                  <a:cubicBezTo>
                    <a:pt x="529" y="1"/>
                    <a:pt x="517" y="9"/>
                    <a:pt x="513" y="27"/>
                  </a:cubicBezTo>
                  <a:cubicBezTo>
                    <a:pt x="465" y="170"/>
                    <a:pt x="394" y="324"/>
                    <a:pt x="298" y="455"/>
                  </a:cubicBezTo>
                  <a:cubicBezTo>
                    <a:pt x="251" y="527"/>
                    <a:pt x="215" y="586"/>
                    <a:pt x="155" y="646"/>
                  </a:cubicBezTo>
                  <a:cubicBezTo>
                    <a:pt x="144" y="682"/>
                    <a:pt x="108" y="705"/>
                    <a:pt x="84" y="741"/>
                  </a:cubicBezTo>
                  <a:cubicBezTo>
                    <a:pt x="48" y="753"/>
                    <a:pt x="13" y="789"/>
                    <a:pt x="1" y="813"/>
                  </a:cubicBezTo>
                  <a:cubicBezTo>
                    <a:pt x="1" y="825"/>
                    <a:pt x="24" y="848"/>
                    <a:pt x="36" y="848"/>
                  </a:cubicBezTo>
                  <a:cubicBezTo>
                    <a:pt x="60" y="825"/>
                    <a:pt x="96" y="801"/>
                    <a:pt x="120" y="765"/>
                  </a:cubicBezTo>
                  <a:lnTo>
                    <a:pt x="215" y="682"/>
                  </a:lnTo>
                  <a:cubicBezTo>
                    <a:pt x="275" y="622"/>
                    <a:pt x="310" y="563"/>
                    <a:pt x="358" y="479"/>
                  </a:cubicBezTo>
                  <a:cubicBezTo>
                    <a:pt x="453" y="348"/>
                    <a:pt x="525" y="205"/>
                    <a:pt x="572" y="51"/>
                  </a:cubicBezTo>
                  <a:cubicBezTo>
                    <a:pt x="580" y="21"/>
                    <a:pt x="560" y="1"/>
                    <a:pt x="540" y="1"/>
                  </a:cubicBezTo>
                  <a:close/>
                </a:path>
              </a:pathLst>
            </a:custGeom>
            <a:solidFill>
              <a:srgbClr val="C44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62"/>
            <p:cNvSpPr/>
            <p:nvPr/>
          </p:nvSpPr>
          <p:spPr>
            <a:xfrm>
              <a:off x="5360734" y="2650674"/>
              <a:ext cx="360723" cy="667075"/>
            </a:xfrm>
            <a:custGeom>
              <a:avLst/>
              <a:gdLst/>
              <a:ahLst/>
              <a:cxnLst/>
              <a:rect l="l" t="t" r="r" b="b"/>
              <a:pathLst>
                <a:path w="7318" h="13533" extrusionOk="0">
                  <a:moveTo>
                    <a:pt x="718" y="0"/>
                  </a:moveTo>
                  <a:cubicBezTo>
                    <a:pt x="0" y="0"/>
                    <a:pt x="163" y="1569"/>
                    <a:pt x="245" y="2186"/>
                  </a:cubicBezTo>
                  <a:cubicBezTo>
                    <a:pt x="328" y="2900"/>
                    <a:pt x="590" y="3603"/>
                    <a:pt x="1007" y="4198"/>
                  </a:cubicBezTo>
                  <a:cubicBezTo>
                    <a:pt x="1221" y="4532"/>
                    <a:pt x="1507" y="4722"/>
                    <a:pt x="1805" y="4960"/>
                  </a:cubicBezTo>
                  <a:cubicBezTo>
                    <a:pt x="2019" y="5127"/>
                    <a:pt x="2221" y="5317"/>
                    <a:pt x="2400" y="5532"/>
                  </a:cubicBezTo>
                  <a:cubicBezTo>
                    <a:pt x="2733" y="5901"/>
                    <a:pt x="2983" y="6365"/>
                    <a:pt x="2995" y="6865"/>
                  </a:cubicBezTo>
                  <a:cubicBezTo>
                    <a:pt x="3031" y="7830"/>
                    <a:pt x="2174" y="9497"/>
                    <a:pt x="1626" y="10485"/>
                  </a:cubicBezTo>
                  <a:lnTo>
                    <a:pt x="1578" y="10568"/>
                  </a:lnTo>
                  <a:cubicBezTo>
                    <a:pt x="1340" y="10985"/>
                    <a:pt x="1162" y="11271"/>
                    <a:pt x="1162" y="11271"/>
                  </a:cubicBezTo>
                  <a:lnTo>
                    <a:pt x="3817" y="13533"/>
                  </a:lnTo>
                  <a:cubicBezTo>
                    <a:pt x="3936" y="13307"/>
                    <a:pt x="4067" y="13080"/>
                    <a:pt x="4186" y="12866"/>
                  </a:cubicBezTo>
                  <a:cubicBezTo>
                    <a:pt x="4198" y="12830"/>
                    <a:pt x="4222" y="12818"/>
                    <a:pt x="4234" y="12783"/>
                  </a:cubicBezTo>
                  <a:cubicBezTo>
                    <a:pt x="5841" y="9949"/>
                    <a:pt x="7317" y="7341"/>
                    <a:pt x="6139" y="5163"/>
                  </a:cubicBezTo>
                  <a:cubicBezTo>
                    <a:pt x="6031" y="4972"/>
                    <a:pt x="5924" y="4794"/>
                    <a:pt x="5805" y="4615"/>
                  </a:cubicBezTo>
                  <a:cubicBezTo>
                    <a:pt x="5138" y="3603"/>
                    <a:pt x="4293" y="2686"/>
                    <a:pt x="3400" y="1853"/>
                  </a:cubicBezTo>
                  <a:cubicBezTo>
                    <a:pt x="2972" y="1448"/>
                    <a:pt x="2519" y="1055"/>
                    <a:pt x="2043" y="698"/>
                  </a:cubicBezTo>
                  <a:cubicBezTo>
                    <a:pt x="1805" y="519"/>
                    <a:pt x="1376" y="269"/>
                    <a:pt x="1126" y="126"/>
                  </a:cubicBezTo>
                  <a:cubicBezTo>
                    <a:pt x="966" y="39"/>
                    <a:pt x="831" y="0"/>
                    <a:pt x="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62"/>
            <p:cNvSpPr/>
            <p:nvPr/>
          </p:nvSpPr>
          <p:spPr>
            <a:xfrm>
              <a:off x="5439109" y="3167459"/>
              <a:ext cx="130921" cy="117415"/>
            </a:xfrm>
            <a:custGeom>
              <a:avLst/>
              <a:gdLst/>
              <a:ahLst/>
              <a:cxnLst/>
              <a:rect l="l" t="t" r="r" b="b"/>
              <a:pathLst>
                <a:path w="2656" h="2382" extrusionOk="0">
                  <a:moveTo>
                    <a:pt x="72" y="1"/>
                  </a:moveTo>
                  <a:cubicBezTo>
                    <a:pt x="24" y="25"/>
                    <a:pt x="12" y="60"/>
                    <a:pt x="0" y="84"/>
                  </a:cubicBezTo>
                  <a:cubicBezTo>
                    <a:pt x="84" y="144"/>
                    <a:pt x="167" y="203"/>
                    <a:pt x="262" y="286"/>
                  </a:cubicBezTo>
                  <a:cubicBezTo>
                    <a:pt x="596" y="525"/>
                    <a:pt x="905" y="775"/>
                    <a:pt x="1203" y="1025"/>
                  </a:cubicBezTo>
                  <a:cubicBezTo>
                    <a:pt x="1703" y="1453"/>
                    <a:pt x="2167" y="1918"/>
                    <a:pt x="2620" y="2382"/>
                  </a:cubicBezTo>
                  <a:cubicBezTo>
                    <a:pt x="2632" y="2346"/>
                    <a:pt x="2644" y="2334"/>
                    <a:pt x="2655" y="2311"/>
                  </a:cubicBezTo>
                  <a:cubicBezTo>
                    <a:pt x="2525" y="2156"/>
                    <a:pt x="2394" y="2025"/>
                    <a:pt x="2263" y="1870"/>
                  </a:cubicBezTo>
                  <a:cubicBezTo>
                    <a:pt x="1822" y="1429"/>
                    <a:pt x="1370" y="1013"/>
                    <a:pt x="870" y="608"/>
                  </a:cubicBezTo>
                  <a:cubicBezTo>
                    <a:pt x="620" y="406"/>
                    <a:pt x="369" y="203"/>
                    <a:pt x="119" y="25"/>
                  </a:cubicBezTo>
                  <a:cubicBezTo>
                    <a:pt x="96" y="13"/>
                    <a:pt x="84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62"/>
            <p:cNvSpPr/>
            <p:nvPr/>
          </p:nvSpPr>
          <p:spPr>
            <a:xfrm>
              <a:off x="5398590" y="2865245"/>
              <a:ext cx="62848" cy="40518"/>
            </a:xfrm>
            <a:custGeom>
              <a:avLst/>
              <a:gdLst/>
              <a:ahLst/>
              <a:cxnLst/>
              <a:rect l="l" t="t" r="r" b="b"/>
              <a:pathLst>
                <a:path w="1275" h="822" extrusionOk="0">
                  <a:moveTo>
                    <a:pt x="1" y="0"/>
                  </a:moveTo>
                  <a:lnTo>
                    <a:pt x="1" y="0"/>
                  </a:lnTo>
                  <a:cubicBezTo>
                    <a:pt x="179" y="179"/>
                    <a:pt x="394" y="321"/>
                    <a:pt x="608" y="464"/>
                  </a:cubicBezTo>
                  <a:cubicBezTo>
                    <a:pt x="691" y="524"/>
                    <a:pt x="787" y="560"/>
                    <a:pt x="882" y="619"/>
                  </a:cubicBezTo>
                  <a:cubicBezTo>
                    <a:pt x="858" y="619"/>
                    <a:pt x="846" y="619"/>
                    <a:pt x="834" y="607"/>
                  </a:cubicBezTo>
                  <a:cubicBezTo>
                    <a:pt x="739" y="595"/>
                    <a:pt x="668" y="595"/>
                    <a:pt x="584" y="595"/>
                  </a:cubicBezTo>
                  <a:cubicBezTo>
                    <a:pt x="489" y="595"/>
                    <a:pt x="418" y="607"/>
                    <a:pt x="322" y="643"/>
                  </a:cubicBezTo>
                  <a:cubicBezTo>
                    <a:pt x="489" y="702"/>
                    <a:pt x="644" y="726"/>
                    <a:pt x="799" y="762"/>
                  </a:cubicBezTo>
                  <a:cubicBezTo>
                    <a:pt x="965" y="786"/>
                    <a:pt x="1120" y="798"/>
                    <a:pt x="1275" y="822"/>
                  </a:cubicBezTo>
                  <a:cubicBezTo>
                    <a:pt x="1096" y="619"/>
                    <a:pt x="894" y="476"/>
                    <a:pt x="680" y="345"/>
                  </a:cubicBezTo>
                  <a:cubicBezTo>
                    <a:pt x="453" y="202"/>
                    <a:pt x="239" y="8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3" name="Google Shape;5833;p62"/>
          <p:cNvSpPr/>
          <p:nvPr/>
        </p:nvSpPr>
        <p:spPr>
          <a:xfrm>
            <a:off x="2773176" y="3250222"/>
            <a:ext cx="203134" cy="270024"/>
          </a:xfrm>
          <a:custGeom>
            <a:avLst/>
            <a:gdLst/>
            <a:ahLst/>
            <a:cxnLst/>
            <a:rect l="l" t="t" r="r" b="b"/>
            <a:pathLst>
              <a:path w="4121" h="5478" extrusionOk="0">
                <a:moveTo>
                  <a:pt x="1918" y="1"/>
                </a:moveTo>
                <a:cubicBezTo>
                  <a:pt x="1275" y="286"/>
                  <a:pt x="644" y="536"/>
                  <a:pt x="1" y="763"/>
                </a:cubicBezTo>
                <a:cubicBezTo>
                  <a:pt x="132" y="1048"/>
                  <a:pt x="501" y="1941"/>
                  <a:pt x="536" y="2382"/>
                </a:cubicBezTo>
                <a:cubicBezTo>
                  <a:pt x="655" y="2929"/>
                  <a:pt x="382" y="4334"/>
                  <a:pt x="525" y="4358"/>
                </a:cubicBezTo>
                <a:cubicBezTo>
                  <a:pt x="529" y="4359"/>
                  <a:pt x="534" y="4360"/>
                  <a:pt x="539" y="4360"/>
                </a:cubicBezTo>
                <a:cubicBezTo>
                  <a:pt x="730" y="4360"/>
                  <a:pt x="1024" y="3453"/>
                  <a:pt x="1013" y="3453"/>
                </a:cubicBezTo>
                <a:lnTo>
                  <a:pt x="1013" y="3453"/>
                </a:lnTo>
                <a:cubicBezTo>
                  <a:pt x="1060" y="3453"/>
                  <a:pt x="870" y="5061"/>
                  <a:pt x="1060" y="5108"/>
                </a:cubicBezTo>
                <a:cubicBezTo>
                  <a:pt x="1066" y="5109"/>
                  <a:pt x="1071" y="5110"/>
                  <a:pt x="1077" y="5110"/>
                </a:cubicBezTo>
                <a:cubicBezTo>
                  <a:pt x="1362" y="5110"/>
                  <a:pt x="1762" y="3620"/>
                  <a:pt x="1727" y="3608"/>
                </a:cubicBezTo>
                <a:lnTo>
                  <a:pt x="1727" y="3608"/>
                </a:lnTo>
                <a:cubicBezTo>
                  <a:pt x="1787" y="3608"/>
                  <a:pt x="1703" y="5465"/>
                  <a:pt x="1965" y="5477"/>
                </a:cubicBezTo>
                <a:cubicBezTo>
                  <a:pt x="1966" y="5477"/>
                  <a:pt x="1968" y="5477"/>
                  <a:pt x="1969" y="5477"/>
                </a:cubicBezTo>
                <a:cubicBezTo>
                  <a:pt x="2359" y="5477"/>
                  <a:pt x="2429" y="3703"/>
                  <a:pt x="2382" y="3549"/>
                </a:cubicBezTo>
                <a:lnTo>
                  <a:pt x="2382" y="3549"/>
                </a:lnTo>
                <a:cubicBezTo>
                  <a:pt x="2428" y="3688"/>
                  <a:pt x="2600" y="4979"/>
                  <a:pt x="2831" y="4979"/>
                </a:cubicBezTo>
                <a:cubicBezTo>
                  <a:pt x="2836" y="4979"/>
                  <a:pt x="2841" y="4979"/>
                  <a:pt x="2846" y="4977"/>
                </a:cubicBezTo>
                <a:cubicBezTo>
                  <a:pt x="3203" y="4894"/>
                  <a:pt x="3072" y="2834"/>
                  <a:pt x="2989" y="2691"/>
                </a:cubicBezTo>
                <a:lnTo>
                  <a:pt x="2989" y="2691"/>
                </a:lnTo>
                <a:cubicBezTo>
                  <a:pt x="3065" y="2767"/>
                  <a:pt x="3546" y="3475"/>
                  <a:pt x="3784" y="3475"/>
                </a:cubicBezTo>
                <a:cubicBezTo>
                  <a:pt x="3807" y="3475"/>
                  <a:pt x="3828" y="3468"/>
                  <a:pt x="3846" y="3453"/>
                </a:cubicBezTo>
                <a:cubicBezTo>
                  <a:pt x="4120" y="3215"/>
                  <a:pt x="2799" y="1239"/>
                  <a:pt x="2477" y="929"/>
                </a:cubicBezTo>
                <a:cubicBezTo>
                  <a:pt x="2334" y="703"/>
                  <a:pt x="2096" y="298"/>
                  <a:pt x="1918" y="1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62"/>
          <p:cNvSpPr/>
          <p:nvPr/>
        </p:nvSpPr>
        <p:spPr>
          <a:xfrm>
            <a:off x="2588871" y="2673496"/>
            <a:ext cx="358652" cy="723515"/>
          </a:xfrm>
          <a:custGeom>
            <a:avLst/>
            <a:gdLst/>
            <a:ahLst/>
            <a:cxnLst/>
            <a:rect l="l" t="t" r="r" b="b"/>
            <a:pathLst>
              <a:path w="7276" h="14678" extrusionOk="0">
                <a:moveTo>
                  <a:pt x="1293" y="0"/>
                </a:moveTo>
                <a:cubicBezTo>
                  <a:pt x="500" y="0"/>
                  <a:pt x="1" y="1758"/>
                  <a:pt x="108" y="3045"/>
                </a:cubicBezTo>
                <a:cubicBezTo>
                  <a:pt x="251" y="4592"/>
                  <a:pt x="1263" y="5378"/>
                  <a:pt x="2263" y="8653"/>
                </a:cubicBezTo>
                <a:cubicBezTo>
                  <a:pt x="2954" y="10915"/>
                  <a:pt x="3525" y="12939"/>
                  <a:pt x="3811" y="13963"/>
                </a:cubicBezTo>
                <a:cubicBezTo>
                  <a:pt x="3823" y="13998"/>
                  <a:pt x="3823" y="14034"/>
                  <a:pt x="3847" y="14070"/>
                </a:cubicBezTo>
                <a:cubicBezTo>
                  <a:pt x="3942" y="14475"/>
                  <a:pt x="4025" y="14677"/>
                  <a:pt x="4025" y="14677"/>
                </a:cubicBezTo>
                <a:cubicBezTo>
                  <a:pt x="4978" y="14558"/>
                  <a:pt x="7276" y="13939"/>
                  <a:pt x="7157" y="13427"/>
                </a:cubicBezTo>
                <a:lnTo>
                  <a:pt x="7026" y="12844"/>
                </a:lnTo>
                <a:cubicBezTo>
                  <a:pt x="7026" y="12820"/>
                  <a:pt x="7014" y="12784"/>
                  <a:pt x="7014" y="12760"/>
                </a:cubicBezTo>
                <a:cubicBezTo>
                  <a:pt x="5573" y="6581"/>
                  <a:pt x="2775" y="1175"/>
                  <a:pt x="1858" y="282"/>
                </a:cubicBezTo>
                <a:cubicBezTo>
                  <a:pt x="1658" y="86"/>
                  <a:pt x="1468" y="0"/>
                  <a:pt x="12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62"/>
          <p:cNvSpPr/>
          <p:nvPr/>
        </p:nvSpPr>
        <p:spPr>
          <a:xfrm>
            <a:off x="2777268" y="3302472"/>
            <a:ext cx="158525" cy="64573"/>
          </a:xfrm>
          <a:custGeom>
            <a:avLst/>
            <a:gdLst/>
            <a:ahLst/>
            <a:cxnLst/>
            <a:rect l="l" t="t" r="r" b="b"/>
            <a:pathLst>
              <a:path w="3216" h="1310" extrusionOk="0">
                <a:moveTo>
                  <a:pt x="3204" y="0"/>
                </a:moveTo>
                <a:cubicBezTo>
                  <a:pt x="2644" y="203"/>
                  <a:pt x="2061" y="429"/>
                  <a:pt x="1489" y="643"/>
                </a:cubicBezTo>
                <a:cubicBezTo>
                  <a:pt x="989" y="822"/>
                  <a:pt x="477" y="1000"/>
                  <a:pt x="1" y="1203"/>
                </a:cubicBezTo>
                <a:cubicBezTo>
                  <a:pt x="25" y="1238"/>
                  <a:pt x="25" y="1274"/>
                  <a:pt x="37" y="1310"/>
                </a:cubicBezTo>
                <a:cubicBezTo>
                  <a:pt x="537" y="1143"/>
                  <a:pt x="1037" y="941"/>
                  <a:pt x="1525" y="738"/>
                </a:cubicBezTo>
                <a:cubicBezTo>
                  <a:pt x="2085" y="524"/>
                  <a:pt x="2656" y="310"/>
                  <a:pt x="3216" y="84"/>
                </a:cubicBezTo>
                <a:cubicBezTo>
                  <a:pt x="3216" y="60"/>
                  <a:pt x="3204" y="24"/>
                  <a:pt x="32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62"/>
          <p:cNvSpPr/>
          <p:nvPr/>
        </p:nvSpPr>
        <p:spPr>
          <a:xfrm>
            <a:off x="2602377" y="3122011"/>
            <a:ext cx="302311" cy="459258"/>
          </a:xfrm>
          <a:custGeom>
            <a:avLst/>
            <a:gdLst/>
            <a:ahLst/>
            <a:cxnLst/>
            <a:rect l="l" t="t" r="r" b="b"/>
            <a:pathLst>
              <a:path w="6133" h="9317" extrusionOk="0">
                <a:moveTo>
                  <a:pt x="2917" y="0"/>
                </a:moveTo>
                <a:cubicBezTo>
                  <a:pt x="2480" y="0"/>
                  <a:pt x="2029" y="67"/>
                  <a:pt x="1680" y="256"/>
                </a:cubicBezTo>
                <a:cubicBezTo>
                  <a:pt x="834" y="685"/>
                  <a:pt x="1" y="1149"/>
                  <a:pt x="180" y="2697"/>
                </a:cubicBezTo>
                <a:cubicBezTo>
                  <a:pt x="358" y="4245"/>
                  <a:pt x="846" y="8912"/>
                  <a:pt x="1311" y="9102"/>
                </a:cubicBezTo>
                <a:cubicBezTo>
                  <a:pt x="1683" y="9261"/>
                  <a:pt x="2674" y="9317"/>
                  <a:pt x="3322" y="9317"/>
                </a:cubicBezTo>
                <a:cubicBezTo>
                  <a:pt x="3503" y="9317"/>
                  <a:pt x="3657" y="9313"/>
                  <a:pt x="3763" y="9305"/>
                </a:cubicBezTo>
                <a:cubicBezTo>
                  <a:pt x="4263" y="9257"/>
                  <a:pt x="5514" y="9138"/>
                  <a:pt x="5811" y="8769"/>
                </a:cubicBezTo>
                <a:cubicBezTo>
                  <a:pt x="6133" y="8364"/>
                  <a:pt x="5097" y="566"/>
                  <a:pt x="4347" y="232"/>
                </a:cubicBezTo>
                <a:cubicBezTo>
                  <a:pt x="4104" y="128"/>
                  <a:pt x="3524" y="0"/>
                  <a:pt x="2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62"/>
          <p:cNvSpPr/>
          <p:nvPr/>
        </p:nvSpPr>
        <p:spPr>
          <a:xfrm>
            <a:off x="2746164" y="3122849"/>
            <a:ext cx="158525" cy="454920"/>
          </a:xfrm>
          <a:custGeom>
            <a:avLst/>
            <a:gdLst/>
            <a:ahLst/>
            <a:cxnLst/>
            <a:rect l="l" t="t" r="r" b="b"/>
            <a:pathLst>
              <a:path w="3216" h="9229" extrusionOk="0">
                <a:moveTo>
                  <a:pt x="13" y="1"/>
                </a:moveTo>
                <a:cubicBezTo>
                  <a:pt x="1" y="1406"/>
                  <a:pt x="251" y="2823"/>
                  <a:pt x="441" y="4228"/>
                </a:cubicBezTo>
                <a:cubicBezTo>
                  <a:pt x="680" y="5894"/>
                  <a:pt x="846" y="7597"/>
                  <a:pt x="1311" y="9228"/>
                </a:cubicBezTo>
                <a:cubicBezTo>
                  <a:pt x="1882" y="9169"/>
                  <a:pt x="2692" y="9026"/>
                  <a:pt x="2918" y="8728"/>
                </a:cubicBezTo>
                <a:cubicBezTo>
                  <a:pt x="3216" y="8359"/>
                  <a:pt x="2204" y="560"/>
                  <a:pt x="1442" y="239"/>
                </a:cubicBezTo>
                <a:cubicBezTo>
                  <a:pt x="1203" y="132"/>
                  <a:pt x="620" y="1"/>
                  <a:pt x="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62"/>
          <p:cNvSpPr/>
          <p:nvPr/>
        </p:nvSpPr>
        <p:spPr>
          <a:xfrm>
            <a:off x="1902225" y="2064681"/>
            <a:ext cx="522402" cy="1033319"/>
          </a:xfrm>
          <a:custGeom>
            <a:avLst/>
            <a:gdLst/>
            <a:ahLst/>
            <a:cxnLst/>
            <a:rect l="l" t="t" r="r" b="b"/>
            <a:pathLst>
              <a:path w="10598" h="20963" extrusionOk="0">
                <a:moveTo>
                  <a:pt x="3836" y="1"/>
                </a:moveTo>
                <a:cubicBezTo>
                  <a:pt x="3434" y="1"/>
                  <a:pt x="3034" y="160"/>
                  <a:pt x="2715" y="418"/>
                </a:cubicBezTo>
                <a:cubicBezTo>
                  <a:pt x="2263" y="787"/>
                  <a:pt x="1965" y="1311"/>
                  <a:pt x="1787" y="1858"/>
                </a:cubicBezTo>
                <a:cubicBezTo>
                  <a:pt x="1525" y="2692"/>
                  <a:pt x="1477" y="3632"/>
                  <a:pt x="1799" y="4454"/>
                </a:cubicBezTo>
                <a:cubicBezTo>
                  <a:pt x="2084" y="5144"/>
                  <a:pt x="2608" y="5716"/>
                  <a:pt x="3025" y="6359"/>
                </a:cubicBezTo>
                <a:cubicBezTo>
                  <a:pt x="3442" y="6990"/>
                  <a:pt x="3739" y="7764"/>
                  <a:pt x="3501" y="8478"/>
                </a:cubicBezTo>
                <a:cubicBezTo>
                  <a:pt x="3370" y="8883"/>
                  <a:pt x="3073" y="9216"/>
                  <a:pt x="2775" y="9526"/>
                </a:cubicBezTo>
                <a:cubicBezTo>
                  <a:pt x="2203" y="10097"/>
                  <a:pt x="1549" y="10609"/>
                  <a:pt x="1179" y="11324"/>
                </a:cubicBezTo>
                <a:cubicBezTo>
                  <a:pt x="810" y="12038"/>
                  <a:pt x="810" y="13038"/>
                  <a:pt x="1430" y="13526"/>
                </a:cubicBezTo>
                <a:cubicBezTo>
                  <a:pt x="1727" y="13765"/>
                  <a:pt x="2156" y="13907"/>
                  <a:pt x="2299" y="14276"/>
                </a:cubicBezTo>
                <a:cubicBezTo>
                  <a:pt x="2394" y="14586"/>
                  <a:pt x="2215" y="14919"/>
                  <a:pt x="2025" y="15181"/>
                </a:cubicBezTo>
                <a:cubicBezTo>
                  <a:pt x="1620" y="15717"/>
                  <a:pt x="1084" y="16146"/>
                  <a:pt x="691" y="16670"/>
                </a:cubicBezTo>
                <a:cubicBezTo>
                  <a:pt x="287" y="17205"/>
                  <a:pt x="1" y="17896"/>
                  <a:pt x="191" y="18527"/>
                </a:cubicBezTo>
                <a:cubicBezTo>
                  <a:pt x="394" y="19170"/>
                  <a:pt x="1001" y="19599"/>
                  <a:pt x="1620" y="19837"/>
                </a:cubicBezTo>
                <a:cubicBezTo>
                  <a:pt x="2027" y="20002"/>
                  <a:pt x="2467" y="20111"/>
                  <a:pt x="2902" y="20111"/>
                </a:cubicBezTo>
                <a:cubicBezTo>
                  <a:pt x="3154" y="20111"/>
                  <a:pt x="3404" y="20075"/>
                  <a:pt x="3644" y="19991"/>
                </a:cubicBezTo>
                <a:cubicBezTo>
                  <a:pt x="3788" y="19940"/>
                  <a:pt x="3941" y="19880"/>
                  <a:pt x="4088" y="19880"/>
                </a:cubicBezTo>
                <a:cubicBezTo>
                  <a:pt x="4111" y="19880"/>
                  <a:pt x="4133" y="19881"/>
                  <a:pt x="4156" y="19884"/>
                </a:cubicBezTo>
                <a:cubicBezTo>
                  <a:pt x="4382" y="19920"/>
                  <a:pt x="4525" y="20122"/>
                  <a:pt x="4692" y="20289"/>
                </a:cubicBezTo>
                <a:cubicBezTo>
                  <a:pt x="5144" y="20741"/>
                  <a:pt x="5787" y="20962"/>
                  <a:pt x="6430" y="20962"/>
                </a:cubicBezTo>
                <a:cubicBezTo>
                  <a:pt x="6651" y="20962"/>
                  <a:pt x="6872" y="20936"/>
                  <a:pt x="7085" y="20884"/>
                </a:cubicBezTo>
                <a:cubicBezTo>
                  <a:pt x="7918" y="20670"/>
                  <a:pt x="8633" y="20099"/>
                  <a:pt x="9121" y="19396"/>
                </a:cubicBezTo>
                <a:cubicBezTo>
                  <a:pt x="9740" y="18551"/>
                  <a:pt x="10050" y="17444"/>
                  <a:pt x="9823" y="16432"/>
                </a:cubicBezTo>
                <a:cubicBezTo>
                  <a:pt x="9597" y="15408"/>
                  <a:pt x="8788" y="14503"/>
                  <a:pt x="7740" y="14336"/>
                </a:cubicBezTo>
                <a:lnTo>
                  <a:pt x="7740" y="14336"/>
                </a:lnTo>
                <a:cubicBezTo>
                  <a:pt x="7806" y="14347"/>
                  <a:pt x="7873" y="14352"/>
                  <a:pt x="7939" y="14352"/>
                </a:cubicBezTo>
                <a:cubicBezTo>
                  <a:pt x="8397" y="14352"/>
                  <a:pt x="8851" y="14112"/>
                  <a:pt x="9204" y="13800"/>
                </a:cubicBezTo>
                <a:cubicBezTo>
                  <a:pt x="10109" y="13014"/>
                  <a:pt x="10597" y="11645"/>
                  <a:pt x="10073" y="10574"/>
                </a:cubicBezTo>
                <a:cubicBezTo>
                  <a:pt x="9526" y="9419"/>
                  <a:pt x="8145" y="9002"/>
                  <a:pt x="6906" y="8704"/>
                </a:cubicBezTo>
                <a:cubicBezTo>
                  <a:pt x="7371" y="8335"/>
                  <a:pt x="7835" y="7954"/>
                  <a:pt x="8157" y="7454"/>
                </a:cubicBezTo>
                <a:cubicBezTo>
                  <a:pt x="9002" y="6180"/>
                  <a:pt x="8692" y="4406"/>
                  <a:pt x="7847" y="3144"/>
                </a:cubicBezTo>
                <a:cubicBezTo>
                  <a:pt x="7359" y="2418"/>
                  <a:pt x="6704" y="1799"/>
                  <a:pt x="6013" y="1263"/>
                </a:cubicBezTo>
                <a:cubicBezTo>
                  <a:pt x="5656" y="989"/>
                  <a:pt x="5299" y="727"/>
                  <a:pt x="4930" y="477"/>
                </a:cubicBezTo>
                <a:cubicBezTo>
                  <a:pt x="4644" y="287"/>
                  <a:pt x="4382" y="49"/>
                  <a:pt x="4025" y="13"/>
                </a:cubicBezTo>
                <a:cubicBezTo>
                  <a:pt x="3962" y="5"/>
                  <a:pt x="3899" y="1"/>
                  <a:pt x="3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62"/>
          <p:cNvSpPr/>
          <p:nvPr/>
        </p:nvSpPr>
        <p:spPr>
          <a:xfrm>
            <a:off x="2020182" y="2065174"/>
            <a:ext cx="404445" cy="1033417"/>
          </a:xfrm>
          <a:custGeom>
            <a:avLst/>
            <a:gdLst/>
            <a:ahLst/>
            <a:cxnLst/>
            <a:rect l="l" t="t" r="r" b="b"/>
            <a:pathLst>
              <a:path w="8205" h="20965" extrusionOk="0">
                <a:moveTo>
                  <a:pt x="1540" y="1"/>
                </a:moveTo>
                <a:cubicBezTo>
                  <a:pt x="1328" y="1"/>
                  <a:pt x="1105" y="36"/>
                  <a:pt x="918" y="98"/>
                </a:cubicBezTo>
                <a:cubicBezTo>
                  <a:pt x="870" y="158"/>
                  <a:pt x="822" y="229"/>
                  <a:pt x="775" y="289"/>
                </a:cubicBezTo>
                <a:cubicBezTo>
                  <a:pt x="287" y="1074"/>
                  <a:pt x="84" y="2051"/>
                  <a:pt x="37" y="2967"/>
                </a:cubicBezTo>
                <a:cubicBezTo>
                  <a:pt x="1" y="3860"/>
                  <a:pt x="299" y="4765"/>
                  <a:pt x="739" y="5539"/>
                </a:cubicBezTo>
                <a:cubicBezTo>
                  <a:pt x="930" y="5896"/>
                  <a:pt x="1156" y="6242"/>
                  <a:pt x="1418" y="6551"/>
                </a:cubicBezTo>
                <a:cubicBezTo>
                  <a:pt x="1632" y="6813"/>
                  <a:pt x="1846" y="7028"/>
                  <a:pt x="2049" y="7301"/>
                </a:cubicBezTo>
                <a:cubicBezTo>
                  <a:pt x="2227" y="7551"/>
                  <a:pt x="2370" y="7825"/>
                  <a:pt x="2418" y="8123"/>
                </a:cubicBezTo>
                <a:cubicBezTo>
                  <a:pt x="2477" y="8492"/>
                  <a:pt x="2418" y="8861"/>
                  <a:pt x="2323" y="9218"/>
                </a:cubicBezTo>
                <a:cubicBezTo>
                  <a:pt x="2085" y="10052"/>
                  <a:pt x="1596" y="10814"/>
                  <a:pt x="1418" y="11659"/>
                </a:cubicBezTo>
                <a:cubicBezTo>
                  <a:pt x="1227" y="12492"/>
                  <a:pt x="1287" y="13493"/>
                  <a:pt x="1823" y="14207"/>
                </a:cubicBezTo>
                <a:cubicBezTo>
                  <a:pt x="2025" y="14481"/>
                  <a:pt x="2311" y="14755"/>
                  <a:pt x="2358" y="15124"/>
                </a:cubicBezTo>
                <a:cubicBezTo>
                  <a:pt x="2406" y="15540"/>
                  <a:pt x="2192" y="15933"/>
                  <a:pt x="2001" y="16291"/>
                </a:cubicBezTo>
                <a:cubicBezTo>
                  <a:pt x="1775" y="16672"/>
                  <a:pt x="1549" y="17064"/>
                  <a:pt x="1418" y="17493"/>
                </a:cubicBezTo>
                <a:cubicBezTo>
                  <a:pt x="1287" y="17910"/>
                  <a:pt x="1239" y="18338"/>
                  <a:pt x="1287" y="18791"/>
                </a:cubicBezTo>
                <a:cubicBezTo>
                  <a:pt x="1311" y="19172"/>
                  <a:pt x="1418" y="19553"/>
                  <a:pt x="1596" y="19886"/>
                </a:cubicBezTo>
                <a:cubicBezTo>
                  <a:pt x="1626" y="19880"/>
                  <a:pt x="1653" y="19877"/>
                  <a:pt x="1680" y="19877"/>
                </a:cubicBezTo>
                <a:cubicBezTo>
                  <a:pt x="1706" y="19877"/>
                  <a:pt x="1733" y="19880"/>
                  <a:pt x="1763" y="19886"/>
                </a:cubicBezTo>
                <a:cubicBezTo>
                  <a:pt x="1989" y="19922"/>
                  <a:pt x="2132" y="20124"/>
                  <a:pt x="2299" y="20291"/>
                </a:cubicBezTo>
                <a:cubicBezTo>
                  <a:pt x="2751" y="20743"/>
                  <a:pt x="3394" y="20964"/>
                  <a:pt x="4037" y="20964"/>
                </a:cubicBezTo>
                <a:cubicBezTo>
                  <a:pt x="4258" y="20964"/>
                  <a:pt x="4479" y="20938"/>
                  <a:pt x="4692" y="20886"/>
                </a:cubicBezTo>
                <a:cubicBezTo>
                  <a:pt x="5525" y="20684"/>
                  <a:pt x="6240" y="20101"/>
                  <a:pt x="6728" y="19398"/>
                </a:cubicBezTo>
                <a:cubicBezTo>
                  <a:pt x="7347" y="18553"/>
                  <a:pt x="7657" y="17445"/>
                  <a:pt x="7430" y="16433"/>
                </a:cubicBezTo>
                <a:cubicBezTo>
                  <a:pt x="7204" y="15421"/>
                  <a:pt x="6395" y="14493"/>
                  <a:pt x="5347" y="14326"/>
                </a:cubicBezTo>
                <a:lnTo>
                  <a:pt x="5347" y="14326"/>
                </a:lnTo>
                <a:cubicBezTo>
                  <a:pt x="5413" y="14337"/>
                  <a:pt x="5480" y="14342"/>
                  <a:pt x="5546" y="14342"/>
                </a:cubicBezTo>
                <a:cubicBezTo>
                  <a:pt x="6004" y="14342"/>
                  <a:pt x="6458" y="14102"/>
                  <a:pt x="6811" y="13790"/>
                </a:cubicBezTo>
                <a:cubicBezTo>
                  <a:pt x="7716" y="12993"/>
                  <a:pt x="8204" y="11623"/>
                  <a:pt x="7680" y="10552"/>
                </a:cubicBezTo>
                <a:cubicBezTo>
                  <a:pt x="7133" y="9409"/>
                  <a:pt x="5752" y="8992"/>
                  <a:pt x="4513" y="8694"/>
                </a:cubicBezTo>
                <a:cubicBezTo>
                  <a:pt x="4978" y="8325"/>
                  <a:pt x="5442" y="7932"/>
                  <a:pt x="5764" y="7444"/>
                </a:cubicBezTo>
                <a:cubicBezTo>
                  <a:pt x="6609" y="6170"/>
                  <a:pt x="6299" y="4396"/>
                  <a:pt x="5454" y="3134"/>
                </a:cubicBezTo>
                <a:cubicBezTo>
                  <a:pt x="4966" y="2408"/>
                  <a:pt x="4311" y="1789"/>
                  <a:pt x="3620" y="1253"/>
                </a:cubicBezTo>
                <a:cubicBezTo>
                  <a:pt x="3263" y="979"/>
                  <a:pt x="2906" y="717"/>
                  <a:pt x="2537" y="467"/>
                </a:cubicBezTo>
                <a:cubicBezTo>
                  <a:pt x="2251" y="277"/>
                  <a:pt x="1989" y="39"/>
                  <a:pt x="1632" y="3"/>
                </a:cubicBezTo>
                <a:cubicBezTo>
                  <a:pt x="1602" y="1"/>
                  <a:pt x="1571" y="1"/>
                  <a:pt x="15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62"/>
          <p:cNvSpPr/>
          <p:nvPr/>
        </p:nvSpPr>
        <p:spPr>
          <a:xfrm>
            <a:off x="1910457" y="4004401"/>
            <a:ext cx="1028882" cy="118598"/>
          </a:xfrm>
          <a:custGeom>
            <a:avLst/>
            <a:gdLst/>
            <a:ahLst/>
            <a:cxnLst/>
            <a:rect l="l" t="t" r="r" b="b"/>
            <a:pathLst>
              <a:path w="20873" h="2406" extrusionOk="0">
                <a:moveTo>
                  <a:pt x="10430" y="0"/>
                </a:moveTo>
                <a:cubicBezTo>
                  <a:pt x="4668" y="0"/>
                  <a:pt x="0" y="536"/>
                  <a:pt x="0" y="1203"/>
                </a:cubicBezTo>
                <a:cubicBezTo>
                  <a:pt x="0" y="1869"/>
                  <a:pt x="4668" y="2405"/>
                  <a:pt x="10430" y="2405"/>
                </a:cubicBezTo>
                <a:cubicBezTo>
                  <a:pt x="16193" y="2405"/>
                  <a:pt x="20872" y="1869"/>
                  <a:pt x="20872" y="1203"/>
                </a:cubicBezTo>
                <a:cubicBezTo>
                  <a:pt x="20872" y="536"/>
                  <a:pt x="16193" y="0"/>
                  <a:pt x="104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62"/>
          <p:cNvSpPr/>
          <p:nvPr/>
        </p:nvSpPr>
        <p:spPr>
          <a:xfrm>
            <a:off x="2468597" y="3407515"/>
            <a:ext cx="1775" cy="641"/>
          </a:xfrm>
          <a:custGeom>
            <a:avLst/>
            <a:gdLst/>
            <a:ahLst/>
            <a:cxnLst/>
            <a:rect l="l" t="t" r="r" b="b"/>
            <a:pathLst>
              <a:path w="36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36" y="12"/>
                  <a:pt x="36" y="0"/>
                  <a:pt x="1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2" name="Google Shape;5842;p62"/>
          <p:cNvSpPr/>
          <p:nvPr/>
        </p:nvSpPr>
        <p:spPr>
          <a:xfrm>
            <a:off x="2465048" y="3338259"/>
            <a:ext cx="236012" cy="637993"/>
          </a:xfrm>
          <a:custGeom>
            <a:avLst/>
            <a:gdLst/>
            <a:ahLst/>
            <a:cxnLst/>
            <a:rect l="l" t="t" r="r" b="b"/>
            <a:pathLst>
              <a:path w="4788" h="12943" extrusionOk="0">
                <a:moveTo>
                  <a:pt x="4763" y="0"/>
                </a:moveTo>
                <a:cubicBezTo>
                  <a:pt x="3942" y="179"/>
                  <a:pt x="3096" y="262"/>
                  <a:pt x="2251" y="310"/>
                </a:cubicBezTo>
                <a:cubicBezTo>
                  <a:pt x="1608" y="346"/>
                  <a:pt x="965" y="358"/>
                  <a:pt x="322" y="358"/>
                </a:cubicBezTo>
                <a:cubicBezTo>
                  <a:pt x="370" y="2572"/>
                  <a:pt x="13" y="10597"/>
                  <a:pt x="1" y="12943"/>
                </a:cubicBezTo>
                <a:lnTo>
                  <a:pt x="3454" y="12943"/>
                </a:lnTo>
                <a:cubicBezTo>
                  <a:pt x="3454" y="12943"/>
                  <a:pt x="4120" y="6501"/>
                  <a:pt x="4537" y="3560"/>
                </a:cubicBezTo>
                <a:cubicBezTo>
                  <a:pt x="4644" y="2822"/>
                  <a:pt x="4728" y="1548"/>
                  <a:pt x="4787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3" name="Google Shape;5843;p62"/>
          <p:cNvSpPr/>
          <p:nvPr/>
        </p:nvSpPr>
        <p:spPr>
          <a:xfrm>
            <a:off x="2479737" y="3338259"/>
            <a:ext cx="222457" cy="164982"/>
          </a:xfrm>
          <a:custGeom>
            <a:avLst/>
            <a:gdLst/>
            <a:ahLst/>
            <a:cxnLst/>
            <a:rect l="l" t="t" r="r" b="b"/>
            <a:pathLst>
              <a:path w="4513" h="3347" extrusionOk="0">
                <a:moveTo>
                  <a:pt x="4477" y="0"/>
                </a:moveTo>
                <a:cubicBezTo>
                  <a:pt x="3656" y="179"/>
                  <a:pt x="2810" y="274"/>
                  <a:pt x="1965" y="310"/>
                </a:cubicBezTo>
                <a:cubicBezTo>
                  <a:pt x="1322" y="346"/>
                  <a:pt x="679" y="358"/>
                  <a:pt x="48" y="358"/>
                </a:cubicBezTo>
                <a:cubicBezTo>
                  <a:pt x="60" y="989"/>
                  <a:pt x="24" y="2072"/>
                  <a:pt x="1" y="3346"/>
                </a:cubicBezTo>
                <a:cubicBezTo>
                  <a:pt x="655" y="3334"/>
                  <a:pt x="1322" y="3322"/>
                  <a:pt x="1977" y="3263"/>
                </a:cubicBezTo>
                <a:cubicBezTo>
                  <a:pt x="2620" y="3203"/>
                  <a:pt x="3263" y="3132"/>
                  <a:pt x="3882" y="3025"/>
                </a:cubicBezTo>
                <a:cubicBezTo>
                  <a:pt x="4037" y="3013"/>
                  <a:pt x="4180" y="2977"/>
                  <a:pt x="4334" y="2953"/>
                </a:cubicBezTo>
                <a:cubicBezTo>
                  <a:pt x="4406" y="2203"/>
                  <a:pt x="4465" y="1179"/>
                  <a:pt x="4513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4" name="Google Shape;5844;p62"/>
          <p:cNvSpPr/>
          <p:nvPr/>
        </p:nvSpPr>
        <p:spPr>
          <a:xfrm>
            <a:off x="2465048" y="3714461"/>
            <a:ext cx="199585" cy="262384"/>
          </a:xfrm>
          <a:custGeom>
            <a:avLst/>
            <a:gdLst/>
            <a:ahLst/>
            <a:cxnLst/>
            <a:rect l="l" t="t" r="r" b="b"/>
            <a:pathLst>
              <a:path w="4049" h="5323" extrusionOk="0">
                <a:moveTo>
                  <a:pt x="4049" y="0"/>
                </a:moveTo>
                <a:lnTo>
                  <a:pt x="4049" y="0"/>
                </a:lnTo>
                <a:cubicBezTo>
                  <a:pt x="3289" y="42"/>
                  <a:pt x="2529" y="60"/>
                  <a:pt x="1771" y="60"/>
                </a:cubicBezTo>
                <a:cubicBezTo>
                  <a:pt x="1235" y="60"/>
                  <a:pt x="700" y="51"/>
                  <a:pt x="168" y="36"/>
                </a:cubicBezTo>
                <a:cubicBezTo>
                  <a:pt x="144" y="286"/>
                  <a:pt x="144" y="536"/>
                  <a:pt x="132" y="798"/>
                </a:cubicBezTo>
                <a:lnTo>
                  <a:pt x="132" y="881"/>
                </a:lnTo>
                <a:cubicBezTo>
                  <a:pt x="132" y="1012"/>
                  <a:pt x="120" y="1167"/>
                  <a:pt x="120" y="1298"/>
                </a:cubicBezTo>
                <a:lnTo>
                  <a:pt x="120" y="1405"/>
                </a:lnTo>
                <a:cubicBezTo>
                  <a:pt x="60" y="3060"/>
                  <a:pt x="13" y="4525"/>
                  <a:pt x="1" y="5322"/>
                </a:cubicBezTo>
                <a:lnTo>
                  <a:pt x="3454" y="5322"/>
                </a:lnTo>
                <a:cubicBezTo>
                  <a:pt x="3454" y="5322"/>
                  <a:pt x="3644" y="3441"/>
                  <a:pt x="3894" y="1239"/>
                </a:cubicBezTo>
                <a:cubicBezTo>
                  <a:pt x="3894" y="1215"/>
                  <a:pt x="3918" y="1179"/>
                  <a:pt x="3918" y="1155"/>
                </a:cubicBezTo>
                <a:cubicBezTo>
                  <a:pt x="3930" y="1012"/>
                  <a:pt x="3942" y="893"/>
                  <a:pt x="3954" y="762"/>
                </a:cubicBezTo>
                <a:cubicBezTo>
                  <a:pt x="3954" y="739"/>
                  <a:pt x="3954" y="703"/>
                  <a:pt x="3978" y="691"/>
                </a:cubicBezTo>
                <a:cubicBezTo>
                  <a:pt x="4001" y="465"/>
                  <a:pt x="4013" y="227"/>
                  <a:pt x="40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5" name="Google Shape;5845;p62"/>
          <p:cNvSpPr/>
          <p:nvPr/>
        </p:nvSpPr>
        <p:spPr>
          <a:xfrm>
            <a:off x="2471506" y="3749065"/>
            <a:ext cx="189628" cy="12077"/>
          </a:xfrm>
          <a:custGeom>
            <a:avLst/>
            <a:gdLst/>
            <a:ahLst/>
            <a:cxnLst/>
            <a:rect l="l" t="t" r="r" b="b"/>
            <a:pathLst>
              <a:path w="3847" h="245" extrusionOk="0">
                <a:moveTo>
                  <a:pt x="3847" y="1"/>
                </a:moveTo>
                <a:lnTo>
                  <a:pt x="3847" y="1"/>
                </a:lnTo>
                <a:cubicBezTo>
                  <a:pt x="3704" y="13"/>
                  <a:pt x="3573" y="37"/>
                  <a:pt x="3430" y="60"/>
                </a:cubicBezTo>
                <a:cubicBezTo>
                  <a:pt x="2770" y="143"/>
                  <a:pt x="2117" y="176"/>
                  <a:pt x="1466" y="176"/>
                </a:cubicBezTo>
                <a:cubicBezTo>
                  <a:pt x="1271" y="176"/>
                  <a:pt x="1076" y="173"/>
                  <a:pt x="882" y="167"/>
                </a:cubicBezTo>
                <a:cubicBezTo>
                  <a:pt x="584" y="144"/>
                  <a:pt x="298" y="132"/>
                  <a:pt x="1" y="108"/>
                </a:cubicBezTo>
                <a:lnTo>
                  <a:pt x="1" y="179"/>
                </a:lnTo>
                <a:cubicBezTo>
                  <a:pt x="479" y="224"/>
                  <a:pt x="956" y="245"/>
                  <a:pt x="1431" y="245"/>
                </a:cubicBezTo>
                <a:cubicBezTo>
                  <a:pt x="2233" y="245"/>
                  <a:pt x="3030" y="184"/>
                  <a:pt x="3823" y="72"/>
                </a:cubicBezTo>
                <a:cubicBezTo>
                  <a:pt x="3823" y="48"/>
                  <a:pt x="3823" y="13"/>
                  <a:pt x="38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6" name="Google Shape;5846;p62"/>
          <p:cNvSpPr/>
          <p:nvPr/>
        </p:nvSpPr>
        <p:spPr>
          <a:xfrm>
            <a:off x="2470372" y="3772577"/>
            <a:ext cx="186671" cy="15133"/>
          </a:xfrm>
          <a:custGeom>
            <a:avLst/>
            <a:gdLst/>
            <a:ahLst/>
            <a:cxnLst/>
            <a:rect l="l" t="t" r="r" b="b"/>
            <a:pathLst>
              <a:path w="3787" h="307" extrusionOk="0">
                <a:moveTo>
                  <a:pt x="3786" y="0"/>
                </a:moveTo>
                <a:cubicBezTo>
                  <a:pt x="3608" y="36"/>
                  <a:pt x="3453" y="60"/>
                  <a:pt x="3274" y="95"/>
                </a:cubicBezTo>
                <a:cubicBezTo>
                  <a:pt x="2655" y="179"/>
                  <a:pt x="2048" y="214"/>
                  <a:pt x="1429" y="214"/>
                </a:cubicBezTo>
                <a:cubicBezTo>
                  <a:pt x="1107" y="214"/>
                  <a:pt x="810" y="191"/>
                  <a:pt x="512" y="179"/>
                </a:cubicBezTo>
                <a:cubicBezTo>
                  <a:pt x="369" y="167"/>
                  <a:pt x="214" y="167"/>
                  <a:pt x="71" y="155"/>
                </a:cubicBezTo>
                <a:lnTo>
                  <a:pt x="0" y="155"/>
                </a:lnTo>
                <a:cubicBezTo>
                  <a:pt x="12" y="155"/>
                  <a:pt x="12" y="179"/>
                  <a:pt x="0" y="226"/>
                </a:cubicBezTo>
                <a:cubicBezTo>
                  <a:pt x="24" y="226"/>
                  <a:pt x="71" y="238"/>
                  <a:pt x="95" y="238"/>
                </a:cubicBezTo>
                <a:cubicBezTo>
                  <a:pt x="274" y="250"/>
                  <a:pt x="441" y="274"/>
                  <a:pt x="619" y="286"/>
                </a:cubicBezTo>
                <a:cubicBezTo>
                  <a:pt x="865" y="300"/>
                  <a:pt x="1111" y="306"/>
                  <a:pt x="1357" y="306"/>
                </a:cubicBezTo>
                <a:cubicBezTo>
                  <a:pt x="2170" y="306"/>
                  <a:pt x="2979" y="232"/>
                  <a:pt x="3774" y="95"/>
                </a:cubicBezTo>
                <a:cubicBezTo>
                  <a:pt x="3774" y="60"/>
                  <a:pt x="3786" y="36"/>
                  <a:pt x="37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7" name="Google Shape;5847;p62"/>
          <p:cNvSpPr/>
          <p:nvPr/>
        </p:nvSpPr>
        <p:spPr>
          <a:xfrm>
            <a:off x="2439810" y="3967924"/>
            <a:ext cx="306994" cy="96663"/>
          </a:xfrm>
          <a:custGeom>
            <a:avLst/>
            <a:gdLst/>
            <a:ahLst/>
            <a:cxnLst/>
            <a:rect l="l" t="t" r="r" b="b"/>
            <a:pathLst>
              <a:path w="6228" h="1961" extrusionOk="0">
                <a:moveTo>
                  <a:pt x="3242" y="1"/>
                </a:moveTo>
                <a:cubicBezTo>
                  <a:pt x="2233" y="1"/>
                  <a:pt x="601" y="40"/>
                  <a:pt x="501" y="73"/>
                </a:cubicBezTo>
                <a:cubicBezTo>
                  <a:pt x="334" y="121"/>
                  <a:pt x="1" y="1514"/>
                  <a:pt x="191" y="1823"/>
                </a:cubicBezTo>
                <a:cubicBezTo>
                  <a:pt x="245" y="1927"/>
                  <a:pt x="929" y="1961"/>
                  <a:pt x="1820" y="1961"/>
                </a:cubicBezTo>
                <a:cubicBezTo>
                  <a:pt x="3284" y="1961"/>
                  <a:pt x="5306" y="1869"/>
                  <a:pt x="6002" y="1847"/>
                </a:cubicBezTo>
                <a:cubicBezTo>
                  <a:pt x="6145" y="1847"/>
                  <a:pt x="6228" y="1693"/>
                  <a:pt x="6168" y="1573"/>
                </a:cubicBezTo>
                <a:cubicBezTo>
                  <a:pt x="6049" y="1335"/>
                  <a:pt x="5764" y="990"/>
                  <a:pt x="5216" y="633"/>
                </a:cubicBezTo>
                <a:cubicBezTo>
                  <a:pt x="4323" y="38"/>
                  <a:pt x="4025" y="26"/>
                  <a:pt x="4025" y="26"/>
                </a:cubicBezTo>
                <a:cubicBezTo>
                  <a:pt x="3990" y="8"/>
                  <a:pt x="3672" y="1"/>
                  <a:pt x="32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8" name="Google Shape;5848;p62"/>
          <p:cNvSpPr/>
          <p:nvPr/>
        </p:nvSpPr>
        <p:spPr>
          <a:xfrm>
            <a:off x="2628798" y="3995134"/>
            <a:ext cx="78129" cy="26224"/>
          </a:xfrm>
          <a:custGeom>
            <a:avLst/>
            <a:gdLst/>
            <a:ahLst/>
            <a:cxnLst/>
            <a:rect l="l" t="t" r="r" b="b"/>
            <a:pathLst>
              <a:path w="1585" h="532" extrusionOk="0">
                <a:moveTo>
                  <a:pt x="1223" y="1"/>
                </a:moveTo>
                <a:cubicBezTo>
                  <a:pt x="1082" y="1"/>
                  <a:pt x="943" y="16"/>
                  <a:pt x="798" y="45"/>
                </a:cubicBezTo>
                <a:cubicBezTo>
                  <a:pt x="596" y="81"/>
                  <a:pt x="394" y="140"/>
                  <a:pt x="215" y="248"/>
                </a:cubicBezTo>
                <a:cubicBezTo>
                  <a:pt x="144" y="295"/>
                  <a:pt x="1" y="367"/>
                  <a:pt x="36" y="474"/>
                </a:cubicBezTo>
                <a:cubicBezTo>
                  <a:pt x="54" y="517"/>
                  <a:pt x="82" y="532"/>
                  <a:pt x="114" y="532"/>
                </a:cubicBezTo>
                <a:cubicBezTo>
                  <a:pt x="172" y="532"/>
                  <a:pt x="245" y="485"/>
                  <a:pt x="298" y="462"/>
                </a:cubicBezTo>
                <a:cubicBezTo>
                  <a:pt x="667" y="248"/>
                  <a:pt x="1072" y="176"/>
                  <a:pt x="1489" y="176"/>
                </a:cubicBezTo>
                <a:cubicBezTo>
                  <a:pt x="1560" y="176"/>
                  <a:pt x="1584" y="45"/>
                  <a:pt x="1501" y="21"/>
                </a:cubicBezTo>
                <a:cubicBezTo>
                  <a:pt x="1407" y="7"/>
                  <a:pt x="1315" y="1"/>
                  <a:pt x="12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9" name="Google Shape;5849;p62"/>
          <p:cNvSpPr/>
          <p:nvPr/>
        </p:nvSpPr>
        <p:spPr>
          <a:xfrm>
            <a:off x="2598533" y="3982663"/>
            <a:ext cx="80199" cy="30118"/>
          </a:xfrm>
          <a:custGeom>
            <a:avLst/>
            <a:gdLst/>
            <a:ahLst/>
            <a:cxnLst/>
            <a:rect l="l" t="t" r="r" b="b"/>
            <a:pathLst>
              <a:path w="1627" h="611" extrusionOk="0">
                <a:moveTo>
                  <a:pt x="1520" y="0"/>
                </a:moveTo>
                <a:cubicBezTo>
                  <a:pt x="1270" y="0"/>
                  <a:pt x="1008" y="24"/>
                  <a:pt x="758" y="96"/>
                </a:cubicBezTo>
                <a:lnTo>
                  <a:pt x="400" y="239"/>
                </a:lnTo>
                <a:cubicBezTo>
                  <a:pt x="317" y="274"/>
                  <a:pt x="198" y="322"/>
                  <a:pt x="103" y="393"/>
                </a:cubicBezTo>
                <a:cubicBezTo>
                  <a:pt x="91" y="393"/>
                  <a:pt x="79" y="417"/>
                  <a:pt x="55" y="429"/>
                </a:cubicBezTo>
                <a:cubicBezTo>
                  <a:pt x="0" y="484"/>
                  <a:pt x="47" y="610"/>
                  <a:pt x="129" y="610"/>
                </a:cubicBezTo>
                <a:cubicBezTo>
                  <a:pt x="136" y="610"/>
                  <a:pt x="143" y="609"/>
                  <a:pt x="150" y="608"/>
                </a:cubicBezTo>
                <a:cubicBezTo>
                  <a:pt x="269" y="560"/>
                  <a:pt x="377" y="489"/>
                  <a:pt x="472" y="429"/>
                </a:cubicBezTo>
                <a:cubicBezTo>
                  <a:pt x="579" y="370"/>
                  <a:pt x="686" y="322"/>
                  <a:pt x="805" y="298"/>
                </a:cubicBezTo>
                <a:cubicBezTo>
                  <a:pt x="1043" y="215"/>
                  <a:pt x="1281" y="179"/>
                  <a:pt x="1520" y="155"/>
                </a:cubicBezTo>
                <a:cubicBezTo>
                  <a:pt x="1627" y="143"/>
                  <a:pt x="1627" y="0"/>
                  <a:pt x="15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0" name="Google Shape;5850;p62"/>
          <p:cNvSpPr/>
          <p:nvPr/>
        </p:nvSpPr>
        <p:spPr>
          <a:xfrm>
            <a:off x="2583055" y="3969058"/>
            <a:ext cx="70439" cy="25287"/>
          </a:xfrm>
          <a:custGeom>
            <a:avLst/>
            <a:gdLst/>
            <a:ahLst/>
            <a:cxnLst/>
            <a:rect l="l" t="t" r="r" b="b"/>
            <a:pathLst>
              <a:path w="1429" h="513" extrusionOk="0">
                <a:moveTo>
                  <a:pt x="1098" y="0"/>
                </a:moveTo>
                <a:cubicBezTo>
                  <a:pt x="943" y="0"/>
                  <a:pt x="790" y="17"/>
                  <a:pt x="631" y="62"/>
                </a:cubicBezTo>
                <a:cubicBezTo>
                  <a:pt x="512" y="98"/>
                  <a:pt x="393" y="134"/>
                  <a:pt x="274" y="193"/>
                </a:cubicBezTo>
                <a:cubicBezTo>
                  <a:pt x="179" y="241"/>
                  <a:pt x="0" y="312"/>
                  <a:pt x="0" y="431"/>
                </a:cubicBezTo>
                <a:cubicBezTo>
                  <a:pt x="0" y="467"/>
                  <a:pt x="24" y="479"/>
                  <a:pt x="36" y="491"/>
                </a:cubicBezTo>
                <a:cubicBezTo>
                  <a:pt x="61" y="506"/>
                  <a:pt x="81" y="512"/>
                  <a:pt x="102" y="512"/>
                </a:cubicBezTo>
                <a:cubicBezTo>
                  <a:pt x="129" y="512"/>
                  <a:pt x="156" y="500"/>
                  <a:pt x="191" y="479"/>
                </a:cubicBezTo>
                <a:cubicBezTo>
                  <a:pt x="262" y="443"/>
                  <a:pt x="298" y="419"/>
                  <a:pt x="357" y="396"/>
                </a:cubicBezTo>
                <a:cubicBezTo>
                  <a:pt x="452" y="336"/>
                  <a:pt x="572" y="288"/>
                  <a:pt x="667" y="253"/>
                </a:cubicBezTo>
                <a:cubicBezTo>
                  <a:pt x="893" y="181"/>
                  <a:pt x="1131" y="134"/>
                  <a:pt x="1369" y="122"/>
                </a:cubicBezTo>
                <a:cubicBezTo>
                  <a:pt x="1429" y="110"/>
                  <a:pt x="1429" y="38"/>
                  <a:pt x="1369" y="15"/>
                </a:cubicBezTo>
                <a:cubicBezTo>
                  <a:pt x="1278" y="6"/>
                  <a:pt x="1188" y="0"/>
                  <a:pt x="10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1" name="Google Shape;5851;p62"/>
          <p:cNvSpPr/>
          <p:nvPr/>
        </p:nvSpPr>
        <p:spPr>
          <a:xfrm>
            <a:off x="2145188" y="3338259"/>
            <a:ext cx="307585" cy="637993"/>
          </a:xfrm>
          <a:custGeom>
            <a:avLst/>
            <a:gdLst/>
            <a:ahLst/>
            <a:cxnLst/>
            <a:rect l="l" t="t" r="r" b="b"/>
            <a:pathLst>
              <a:path w="6240" h="12943" extrusionOk="0">
                <a:moveTo>
                  <a:pt x="6204" y="0"/>
                </a:moveTo>
                <a:cubicBezTo>
                  <a:pt x="5359" y="179"/>
                  <a:pt x="4490" y="262"/>
                  <a:pt x="3644" y="310"/>
                </a:cubicBezTo>
                <a:cubicBezTo>
                  <a:pt x="3001" y="346"/>
                  <a:pt x="2370" y="358"/>
                  <a:pt x="1727" y="358"/>
                </a:cubicBezTo>
                <a:cubicBezTo>
                  <a:pt x="1537" y="2572"/>
                  <a:pt x="299" y="10597"/>
                  <a:pt x="1" y="12943"/>
                </a:cubicBezTo>
                <a:lnTo>
                  <a:pt x="3454" y="12943"/>
                </a:lnTo>
                <a:cubicBezTo>
                  <a:pt x="3454" y="12943"/>
                  <a:pt x="4835" y="6501"/>
                  <a:pt x="5585" y="3560"/>
                </a:cubicBezTo>
                <a:cubicBezTo>
                  <a:pt x="5775" y="2822"/>
                  <a:pt x="6014" y="1548"/>
                  <a:pt x="6240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2" name="Google Shape;5852;p62"/>
          <p:cNvSpPr/>
          <p:nvPr/>
        </p:nvSpPr>
        <p:spPr>
          <a:xfrm>
            <a:off x="2212128" y="3338259"/>
            <a:ext cx="240646" cy="164982"/>
          </a:xfrm>
          <a:custGeom>
            <a:avLst/>
            <a:gdLst/>
            <a:ahLst/>
            <a:cxnLst/>
            <a:rect l="l" t="t" r="r" b="b"/>
            <a:pathLst>
              <a:path w="4882" h="3347" extrusionOk="0">
                <a:moveTo>
                  <a:pt x="4846" y="0"/>
                </a:moveTo>
                <a:cubicBezTo>
                  <a:pt x="4001" y="179"/>
                  <a:pt x="3132" y="274"/>
                  <a:pt x="2286" y="310"/>
                </a:cubicBezTo>
                <a:cubicBezTo>
                  <a:pt x="1643" y="346"/>
                  <a:pt x="1012" y="358"/>
                  <a:pt x="369" y="358"/>
                </a:cubicBezTo>
                <a:cubicBezTo>
                  <a:pt x="310" y="989"/>
                  <a:pt x="179" y="2072"/>
                  <a:pt x="0" y="3346"/>
                </a:cubicBezTo>
                <a:cubicBezTo>
                  <a:pt x="667" y="3334"/>
                  <a:pt x="1322" y="3322"/>
                  <a:pt x="1989" y="3263"/>
                </a:cubicBezTo>
                <a:cubicBezTo>
                  <a:pt x="2632" y="3203"/>
                  <a:pt x="3286" y="3132"/>
                  <a:pt x="3929" y="3025"/>
                </a:cubicBezTo>
                <a:cubicBezTo>
                  <a:pt x="4072" y="3013"/>
                  <a:pt x="4227" y="2977"/>
                  <a:pt x="4370" y="2953"/>
                </a:cubicBezTo>
                <a:cubicBezTo>
                  <a:pt x="4525" y="2203"/>
                  <a:pt x="4703" y="1179"/>
                  <a:pt x="4882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3" name="Google Shape;5853;p62"/>
          <p:cNvSpPr/>
          <p:nvPr/>
        </p:nvSpPr>
        <p:spPr>
          <a:xfrm>
            <a:off x="2146371" y="3714461"/>
            <a:ext cx="227781" cy="262384"/>
          </a:xfrm>
          <a:custGeom>
            <a:avLst/>
            <a:gdLst/>
            <a:ahLst/>
            <a:cxnLst/>
            <a:rect l="l" t="t" r="r" b="b"/>
            <a:pathLst>
              <a:path w="4621" h="5323" extrusionOk="0">
                <a:moveTo>
                  <a:pt x="4620" y="0"/>
                </a:moveTo>
                <a:cubicBezTo>
                  <a:pt x="3860" y="42"/>
                  <a:pt x="3096" y="60"/>
                  <a:pt x="2337" y="60"/>
                </a:cubicBezTo>
                <a:cubicBezTo>
                  <a:pt x="1800" y="60"/>
                  <a:pt x="1267" y="51"/>
                  <a:pt x="739" y="36"/>
                </a:cubicBezTo>
                <a:cubicBezTo>
                  <a:pt x="703" y="286"/>
                  <a:pt x="656" y="536"/>
                  <a:pt x="632" y="798"/>
                </a:cubicBezTo>
                <a:cubicBezTo>
                  <a:pt x="632" y="822"/>
                  <a:pt x="620" y="846"/>
                  <a:pt x="620" y="881"/>
                </a:cubicBezTo>
                <a:cubicBezTo>
                  <a:pt x="596" y="1012"/>
                  <a:pt x="572" y="1167"/>
                  <a:pt x="560" y="1298"/>
                </a:cubicBezTo>
                <a:cubicBezTo>
                  <a:pt x="560" y="1334"/>
                  <a:pt x="537" y="1370"/>
                  <a:pt x="537" y="1405"/>
                </a:cubicBezTo>
                <a:cubicBezTo>
                  <a:pt x="298" y="3060"/>
                  <a:pt x="96" y="4525"/>
                  <a:pt x="1" y="5322"/>
                </a:cubicBezTo>
                <a:lnTo>
                  <a:pt x="3454" y="5322"/>
                </a:lnTo>
                <a:cubicBezTo>
                  <a:pt x="3454" y="5322"/>
                  <a:pt x="3858" y="3441"/>
                  <a:pt x="4347" y="1239"/>
                </a:cubicBezTo>
                <a:cubicBezTo>
                  <a:pt x="4347" y="1215"/>
                  <a:pt x="4370" y="1179"/>
                  <a:pt x="4370" y="1155"/>
                </a:cubicBezTo>
                <a:cubicBezTo>
                  <a:pt x="4394" y="1012"/>
                  <a:pt x="4430" y="893"/>
                  <a:pt x="4454" y="762"/>
                </a:cubicBezTo>
                <a:cubicBezTo>
                  <a:pt x="4454" y="739"/>
                  <a:pt x="4466" y="703"/>
                  <a:pt x="4466" y="691"/>
                </a:cubicBezTo>
                <a:cubicBezTo>
                  <a:pt x="4513" y="465"/>
                  <a:pt x="4573" y="227"/>
                  <a:pt x="46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4" name="Google Shape;5854;p62"/>
          <p:cNvSpPr/>
          <p:nvPr/>
        </p:nvSpPr>
        <p:spPr>
          <a:xfrm>
            <a:off x="2176884" y="3749065"/>
            <a:ext cx="189628" cy="12077"/>
          </a:xfrm>
          <a:custGeom>
            <a:avLst/>
            <a:gdLst/>
            <a:ahLst/>
            <a:cxnLst/>
            <a:rect l="l" t="t" r="r" b="b"/>
            <a:pathLst>
              <a:path w="3847" h="245" extrusionOk="0">
                <a:moveTo>
                  <a:pt x="3847" y="1"/>
                </a:moveTo>
                <a:lnTo>
                  <a:pt x="3847" y="1"/>
                </a:lnTo>
                <a:cubicBezTo>
                  <a:pt x="3716" y="13"/>
                  <a:pt x="3573" y="37"/>
                  <a:pt x="3430" y="60"/>
                </a:cubicBezTo>
                <a:cubicBezTo>
                  <a:pt x="2779" y="143"/>
                  <a:pt x="2121" y="176"/>
                  <a:pt x="1473" y="176"/>
                </a:cubicBezTo>
                <a:cubicBezTo>
                  <a:pt x="1279" y="176"/>
                  <a:pt x="1086" y="173"/>
                  <a:pt x="894" y="167"/>
                </a:cubicBezTo>
                <a:cubicBezTo>
                  <a:pt x="596" y="144"/>
                  <a:pt x="310" y="132"/>
                  <a:pt x="13" y="108"/>
                </a:cubicBezTo>
                <a:cubicBezTo>
                  <a:pt x="1" y="120"/>
                  <a:pt x="1" y="156"/>
                  <a:pt x="1" y="179"/>
                </a:cubicBezTo>
                <a:cubicBezTo>
                  <a:pt x="470" y="224"/>
                  <a:pt x="945" y="245"/>
                  <a:pt x="1421" y="245"/>
                </a:cubicBezTo>
                <a:cubicBezTo>
                  <a:pt x="2225" y="245"/>
                  <a:pt x="3035" y="184"/>
                  <a:pt x="3835" y="72"/>
                </a:cubicBezTo>
                <a:cubicBezTo>
                  <a:pt x="3835" y="48"/>
                  <a:pt x="3847" y="13"/>
                  <a:pt x="38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5" name="Google Shape;5855;p62"/>
          <p:cNvSpPr/>
          <p:nvPr/>
        </p:nvSpPr>
        <p:spPr>
          <a:xfrm>
            <a:off x="2172792" y="3772577"/>
            <a:ext cx="189037" cy="15133"/>
          </a:xfrm>
          <a:custGeom>
            <a:avLst/>
            <a:gdLst/>
            <a:ahLst/>
            <a:cxnLst/>
            <a:rect l="l" t="t" r="r" b="b"/>
            <a:pathLst>
              <a:path w="3835" h="307" extrusionOk="0">
                <a:moveTo>
                  <a:pt x="3834" y="0"/>
                </a:moveTo>
                <a:lnTo>
                  <a:pt x="3299" y="95"/>
                </a:lnTo>
                <a:cubicBezTo>
                  <a:pt x="2668" y="179"/>
                  <a:pt x="2060" y="214"/>
                  <a:pt x="1429" y="214"/>
                </a:cubicBezTo>
                <a:cubicBezTo>
                  <a:pt x="1120" y="214"/>
                  <a:pt x="822" y="191"/>
                  <a:pt x="524" y="179"/>
                </a:cubicBezTo>
                <a:cubicBezTo>
                  <a:pt x="382" y="167"/>
                  <a:pt x="227" y="167"/>
                  <a:pt x="84" y="155"/>
                </a:cubicBezTo>
                <a:lnTo>
                  <a:pt x="1" y="155"/>
                </a:lnTo>
                <a:lnTo>
                  <a:pt x="1" y="226"/>
                </a:lnTo>
                <a:cubicBezTo>
                  <a:pt x="36" y="226"/>
                  <a:pt x="84" y="238"/>
                  <a:pt x="108" y="238"/>
                </a:cubicBezTo>
                <a:cubicBezTo>
                  <a:pt x="274" y="250"/>
                  <a:pt x="453" y="274"/>
                  <a:pt x="632" y="286"/>
                </a:cubicBezTo>
                <a:cubicBezTo>
                  <a:pt x="878" y="300"/>
                  <a:pt x="1124" y="306"/>
                  <a:pt x="1371" y="306"/>
                </a:cubicBezTo>
                <a:cubicBezTo>
                  <a:pt x="2188" y="306"/>
                  <a:pt x="3006" y="232"/>
                  <a:pt x="3811" y="95"/>
                </a:cubicBezTo>
                <a:cubicBezTo>
                  <a:pt x="3811" y="60"/>
                  <a:pt x="3834" y="36"/>
                  <a:pt x="38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6" name="Google Shape;5856;p62"/>
          <p:cNvSpPr/>
          <p:nvPr/>
        </p:nvSpPr>
        <p:spPr>
          <a:xfrm>
            <a:off x="2121725" y="3967924"/>
            <a:ext cx="306402" cy="96663"/>
          </a:xfrm>
          <a:custGeom>
            <a:avLst/>
            <a:gdLst/>
            <a:ahLst/>
            <a:cxnLst/>
            <a:rect l="l" t="t" r="r" b="b"/>
            <a:pathLst>
              <a:path w="6216" h="1961" extrusionOk="0">
                <a:moveTo>
                  <a:pt x="3232" y="1"/>
                </a:moveTo>
                <a:cubicBezTo>
                  <a:pt x="2226" y="1"/>
                  <a:pt x="597" y="40"/>
                  <a:pt x="489" y="73"/>
                </a:cubicBezTo>
                <a:cubicBezTo>
                  <a:pt x="322" y="121"/>
                  <a:pt x="1" y="1514"/>
                  <a:pt x="179" y="1823"/>
                </a:cubicBezTo>
                <a:cubicBezTo>
                  <a:pt x="233" y="1927"/>
                  <a:pt x="919" y="1961"/>
                  <a:pt x="1811" y="1961"/>
                </a:cubicBezTo>
                <a:cubicBezTo>
                  <a:pt x="3279" y="1961"/>
                  <a:pt x="5305" y="1869"/>
                  <a:pt x="6001" y="1847"/>
                </a:cubicBezTo>
                <a:cubicBezTo>
                  <a:pt x="6132" y="1847"/>
                  <a:pt x="6216" y="1693"/>
                  <a:pt x="6156" y="1573"/>
                </a:cubicBezTo>
                <a:cubicBezTo>
                  <a:pt x="6037" y="1335"/>
                  <a:pt x="5763" y="990"/>
                  <a:pt x="5204" y="633"/>
                </a:cubicBezTo>
                <a:cubicBezTo>
                  <a:pt x="4299" y="38"/>
                  <a:pt x="4013" y="26"/>
                  <a:pt x="4013" y="26"/>
                </a:cubicBezTo>
                <a:cubicBezTo>
                  <a:pt x="3977" y="8"/>
                  <a:pt x="3661" y="1"/>
                  <a:pt x="3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7" name="Google Shape;5857;p62"/>
          <p:cNvSpPr/>
          <p:nvPr/>
        </p:nvSpPr>
        <p:spPr>
          <a:xfrm>
            <a:off x="2309530" y="3995134"/>
            <a:ext cx="78720" cy="26224"/>
          </a:xfrm>
          <a:custGeom>
            <a:avLst/>
            <a:gdLst/>
            <a:ahLst/>
            <a:cxnLst/>
            <a:rect l="l" t="t" r="r" b="b"/>
            <a:pathLst>
              <a:path w="1597" h="532" extrusionOk="0">
                <a:moveTo>
                  <a:pt x="1223" y="1"/>
                </a:moveTo>
                <a:cubicBezTo>
                  <a:pt x="1082" y="1"/>
                  <a:pt x="943" y="16"/>
                  <a:pt x="798" y="45"/>
                </a:cubicBezTo>
                <a:cubicBezTo>
                  <a:pt x="596" y="81"/>
                  <a:pt x="406" y="140"/>
                  <a:pt x="227" y="248"/>
                </a:cubicBezTo>
                <a:cubicBezTo>
                  <a:pt x="144" y="295"/>
                  <a:pt x="1" y="367"/>
                  <a:pt x="48" y="474"/>
                </a:cubicBezTo>
                <a:cubicBezTo>
                  <a:pt x="61" y="517"/>
                  <a:pt x="88" y="532"/>
                  <a:pt x="121" y="532"/>
                </a:cubicBezTo>
                <a:cubicBezTo>
                  <a:pt x="178" y="532"/>
                  <a:pt x="253" y="485"/>
                  <a:pt x="298" y="462"/>
                </a:cubicBezTo>
                <a:cubicBezTo>
                  <a:pt x="667" y="248"/>
                  <a:pt x="1072" y="176"/>
                  <a:pt x="1489" y="176"/>
                </a:cubicBezTo>
                <a:cubicBezTo>
                  <a:pt x="1560" y="176"/>
                  <a:pt x="1596" y="45"/>
                  <a:pt x="1501" y="21"/>
                </a:cubicBezTo>
                <a:cubicBezTo>
                  <a:pt x="1407" y="7"/>
                  <a:pt x="1315" y="1"/>
                  <a:pt x="12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8" name="Google Shape;5858;p62"/>
          <p:cNvSpPr/>
          <p:nvPr/>
        </p:nvSpPr>
        <p:spPr>
          <a:xfrm>
            <a:off x="2279807" y="3982663"/>
            <a:ext cx="79657" cy="30118"/>
          </a:xfrm>
          <a:custGeom>
            <a:avLst/>
            <a:gdLst/>
            <a:ahLst/>
            <a:cxnLst/>
            <a:rect l="l" t="t" r="r" b="b"/>
            <a:pathLst>
              <a:path w="1616" h="611" extrusionOk="0">
                <a:moveTo>
                  <a:pt x="1509" y="0"/>
                </a:moveTo>
                <a:cubicBezTo>
                  <a:pt x="1259" y="0"/>
                  <a:pt x="1009" y="24"/>
                  <a:pt x="758" y="96"/>
                </a:cubicBezTo>
                <a:lnTo>
                  <a:pt x="389" y="239"/>
                </a:lnTo>
                <a:cubicBezTo>
                  <a:pt x="306" y="274"/>
                  <a:pt x="187" y="322"/>
                  <a:pt x="92" y="393"/>
                </a:cubicBezTo>
                <a:cubicBezTo>
                  <a:pt x="80" y="393"/>
                  <a:pt x="68" y="417"/>
                  <a:pt x="56" y="429"/>
                </a:cubicBezTo>
                <a:cubicBezTo>
                  <a:pt x="1" y="484"/>
                  <a:pt x="48" y="610"/>
                  <a:pt x="121" y="610"/>
                </a:cubicBezTo>
                <a:cubicBezTo>
                  <a:pt x="127" y="610"/>
                  <a:pt x="133" y="609"/>
                  <a:pt x="139" y="608"/>
                </a:cubicBezTo>
                <a:cubicBezTo>
                  <a:pt x="258" y="560"/>
                  <a:pt x="366" y="489"/>
                  <a:pt x="473" y="429"/>
                </a:cubicBezTo>
                <a:cubicBezTo>
                  <a:pt x="568" y="370"/>
                  <a:pt x="675" y="322"/>
                  <a:pt x="794" y="298"/>
                </a:cubicBezTo>
                <a:cubicBezTo>
                  <a:pt x="1032" y="215"/>
                  <a:pt x="1270" y="179"/>
                  <a:pt x="1509" y="155"/>
                </a:cubicBezTo>
                <a:cubicBezTo>
                  <a:pt x="1616" y="143"/>
                  <a:pt x="1616" y="0"/>
                  <a:pt x="15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9" name="Google Shape;5859;p62"/>
          <p:cNvSpPr/>
          <p:nvPr/>
        </p:nvSpPr>
        <p:spPr>
          <a:xfrm>
            <a:off x="2264920" y="3969058"/>
            <a:ext cx="70488" cy="25287"/>
          </a:xfrm>
          <a:custGeom>
            <a:avLst/>
            <a:gdLst/>
            <a:ahLst/>
            <a:cxnLst/>
            <a:rect l="l" t="t" r="r" b="b"/>
            <a:pathLst>
              <a:path w="1430" h="513" extrusionOk="0">
                <a:moveTo>
                  <a:pt x="1095" y="0"/>
                </a:moveTo>
                <a:cubicBezTo>
                  <a:pt x="937" y="0"/>
                  <a:pt x="778" y="17"/>
                  <a:pt x="620" y="62"/>
                </a:cubicBezTo>
                <a:cubicBezTo>
                  <a:pt x="501" y="98"/>
                  <a:pt x="382" y="134"/>
                  <a:pt x="263" y="193"/>
                </a:cubicBezTo>
                <a:cubicBezTo>
                  <a:pt x="156" y="241"/>
                  <a:pt x="1" y="312"/>
                  <a:pt x="1" y="431"/>
                </a:cubicBezTo>
                <a:cubicBezTo>
                  <a:pt x="1" y="467"/>
                  <a:pt x="13" y="479"/>
                  <a:pt x="25" y="491"/>
                </a:cubicBezTo>
                <a:cubicBezTo>
                  <a:pt x="50" y="506"/>
                  <a:pt x="72" y="512"/>
                  <a:pt x="95" y="512"/>
                </a:cubicBezTo>
                <a:cubicBezTo>
                  <a:pt x="126" y="512"/>
                  <a:pt x="157" y="500"/>
                  <a:pt x="191" y="479"/>
                </a:cubicBezTo>
                <a:cubicBezTo>
                  <a:pt x="251" y="443"/>
                  <a:pt x="298" y="419"/>
                  <a:pt x="358" y="396"/>
                </a:cubicBezTo>
                <a:cubicBezTo>
                  <a:pt x="441" y="336"/>
                  <a:pt x="560" y="288"/>
                  <a:pt x="668" y="253"/>
                </a:cubicBezTo>
                <a:cubicBezTo>
                  <a:pt x="894" y="181"/>
                  <a:pt x="1132" y="134"/>
                  <a:pt x="1370" y="122"/>
                </a:cubicBezTo>
                <a:cubicBezTo>
                  <a:pt x="1430" y="110"/>
                  <a:pt x="1430" y="38"/>
                  <a:pt x="1370" y="15"/>
                </a:cubicBezTo>
                <a:cubicBezTo>
                  <a:pt x="1279" y="6"/>
                  <a:pt x="1187" y="0"/>
                  <a:pt x="109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0" name="Google Shape;5860;p62"/>
          <p:cNvSpPr/>
          <p:nvPr/>
        </p:nvSpPr>
        <p:spPr>
          <a:xfrm>
            <a:off x="2108219" y="3073408"/>
            <a:ext cx="684969" cy="396805"/>
          </a:xfrm>
          <a:custGeom>
            <a:avLst/>
            <a:gdLst/>
            <a:ahLst/>
            <a:cxnLst/>
            <a:rect l="l" t="t" r="r" b="b"/>
            <a:pathLst>
              <a:path w="13896" h="8050" extrusionOk="0">
                <a:moveTo>
                  <a:pt x="12323" y="1"/>
                </a:moveTo>
                <a:cubicBezTo>
                  <a:pt x="12316" y="1"/>
                  <a:pt x="12308" y="2"/>
                  <a:pt x="12300" y="4"/>
                </a:cubicBezTo>
                <a:cubicBezTo>
                  <a:pt x="12133" y="28"/>
                  <a:pt x="11979" y="75"/>
                  <a:pt x="11812" y="111"/>
                </a:cubicBezTo>
                <a:cubicBezTo>
                  <a:pt x="11776" y="123"/>
                  <a:pt x="11740" y="123"/>
                  <a:pt x="11705" y="123"/>
                </a:cubicBezTo>
                <a:cubicBezTo>
                  <a:pt x="11121" y="206"/>
                  <a:pt x="10550" y="289"/>
                  <a:pt x="9966" y="325"/>
                </a:cubicBezTo>
                <a:lnTo>
                  <a:pt x="9919" y="325"/>
                </a:lnTo>
                <a:cubicBezTo>
                  <a:pt x="9859" y="325"/>
                  <a:pt x="9812" y="349"/>
                  <a:pt x="9776" y="349"/>
                </a:cubicBezTo>
                <a:cubicBezTo>
                  <a:pt x="9657" y="361"/>
                  <a:pt x="9514" y="361"/>
                  <a:pt x="9395" y="373"/>
                </a:cubicBezTo>
                <a:cubicBezTo>
                  <a:pt x="9371" y="373"/>
                  <a:pt x="9335" y="373"/>
                  <a:pt x="9312" y="385"/>
                </a:cubicBezTo>
                <a:cubicBezTo>
                  <a:pt x="8578" y="436"/>
                  <a:pt x="7847" y="459"/>
                  <a:pt x="7119" y="459"/>
                </a:cubicBezTo>
                <a:cubicBezTo>
                  <a:pt x="6488" y="459"/>
                  <a:pt x="5858" y="442"/>
                  <a:pt x="5228" y="409"/>
                </a:cubicBezTo>
                <a:lnTo>
                  <a:pt x="5109" y="409"/>
                </a:lnTo>
                <a:cubicBezTo>
                  <a:pt x="4859" y="385"/>
                  <a:pt x="4609" y="373"/>
                  <a:pt x="4359" y="349"/>
                </a:cubicBezTo>
                <a:cubicBezTo>
                  <a:pt x="4061" y="313"/>
                  <a:pt x="3763" y="301"/>
                  <a:pt x="3466" y="266"/>
                </a:cubicBezTo>
                <a:lnTo>
                  <a:pt x="3382" y="266"/>
                </a:lnTo>
                <a:cubicBezTo>
                  <a:pt x="3144" y="242"/>
                  <a:pt x="2906" y="206"/>
                  <a:pt x="2668" y="194"/>
                </a:cubicBezTo>
                <a:cubicBezTo>
                  <a:pt x="2662" y="193"/>
                  <a:pt x="2656" y="193"/>
                  <a:pt x="2649" y="193"/>
                </a:cubicBezTo>
                <a:cubicBezTo>
                  <a:pt x="2585" y="193"/>
                  <a:pt x="2525" y="248"/>
                  <a:pt x="2525" y="313"/>
                </a:cubicBezTo>
                <a:cubicBezTo>
                  <a:pt x="2430" y="980"/>
                  <a:pt x="2346" y="1540"/>
                  <a:pt x="2275" y="1837"/>
                </a:cubicBezTo>
                <a:cubicBezTo>
                  <a:pt x="1775" y="3599"/>
                  <a:pt x="501" y="6659"/>
                  <a:pt x="1" y="7350"/>
                </a:cubicBezTo>
                <a:cubicBezTo>
                  <a:pt x="358" y="7469"/>
                  <a:pt x="810" y="7576"/>
                  <a:pt x="1334" y="7671"/>
                </a:cubicBezTo>
                <a:cubicBezTo>
                  <a:pt x="1358" y="7671"/>
                  <a:pt x="1394" y="7683"/>
                  <a:pt x="1406" y="7683"/>
                </a:cubicBezTo>
                <a:cubicBezTo>
                  <a:pt x="2695" y="7907"/>
                  <a:pt x="4401" y="8050"/>
                  <a:pt x="6238" y="8050"/>
                </a:cubicBezTo>
                <a:cubicBezTo>
                  <a:pt x="8797" y="8050"/>
                  <a:pt x="11608" y="7773"/>
                  <a:pt x="13895" y="7052"/>
                </a:cubicBezTo>
                <a:cubicBezTo>
                  <a:pt x="13479" y="5623"/>
                  <a:pt x="13086" y="3766"/>
                  <a:pt x="12741" y="1921"/>
                </a:cubicBezTo>
                <a:cubicBezTo>
                  <a:pt x="12729" y="1873"/>
                  <a:pt x="12729" y="1813"/>
                  <a:pt x="12717" y="1778"/>
                </a:cubicBezTo>
                <a:cubicBezTo>
                  <a:pt x="12610" y="1194"/>
                  <a:pt x="12491" y="611"/>
                  <a:pt x="12395" y="63"/>
                </a:cubicBezTo>
                <a:cubicBezTo>
                  <a:pt x="12376" y="24"/>
                  <a:pt x="12356" y="1"/>
                  <a:pt x="123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1" name="Google Shape;5861;p62"/>
          <p:cNvSpPr/>
          <p:nvPr/>
        </p:nvSpPr>
        <p:spPr>
          <a:xfrm>
            <a:off x="2173975" y="3085880"/>
            <a:ext cx="103317" cy="366293"/>
          </a:xfrm>
          <a:custGeom>
            <a:avLst/>
            <a:gdLst/>
            <a:ahLst/>
            <a:cxnLst/>
            <a:rect l="l" t="t" r="r" b="b"/>
            <a:pathLst>
              <a:path w="2096" h="7431" extrusionOk="0">
                <a:moveTo>
                  <a:pt x="2024" y="1"/>
                </a:moveTo>
                <a:cubicBezTo>
                  <a:pt x="1965" y="429"/>
                  <a:pt x="1882" y="846"/>
                  <a:pt x="1810" y="1263"/>
                </a:cubicBezTo>
                <a:cubicBezTo>
                  <a:pt x="1608" y="2394"/>
                  <a:pt x="1322" y="3513"/>
                  <a:pt x="989" y="4632"/>
                </a:cubicBezTo>
                <a:cubicBezTo>
                  <a:pt x="834" y="5180"/>
                  <a:pt x="631" y="5751"/>
                  <a:pt x="441" y="6299"/>
                </a:cubicBezTo>
                <a:cubicBezTo>
                  <a:pt x="298" y="6656"/>
                  <a:pt x="143" y="7037"/>
                  <a:pt x="0" y="7418"/>
                </a:cubicBezTo>
                <a:cubicBezTo>
                  <a:pt x="24" y="7418"/>
                  <a:pt x="60" y="7430"/>
                  <a:pt x="72" y="7430"/>
                </a:cubicBezTo>
                <a:cubicBezTo>
                  <a:pt x="131" y="7299"/>
                  <a:pt x="179" y="7156"/>
                  <a:pt x="238" y="7025"/>
                </a:cubicBezTo>
                <a:cubicBezTo>
                  <a:pt x="358" y="6716"/>
                  <a:pt x="477" y="6418"/>
                  <a:pt x="596" y="6109"/>
                </a:cubicBezTo>
                <a:cubicBezTo>
                  <a:pt x="1322" y="4108"/>
                  <a:pt x="1822" y="2061"/>
                  <a:pt x="209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2" name="Google Shape;5862;p62"/>
          <p:cNvSpPr/>
          <p:nvPr/>
        </p:nvSpPr>
        <p:spPr>
          <a:xfrm>
            <a:off x="2246485" y="3091745"/>
            <a:ext cx="118253" cy="158673"/>
          </a:xfrm>
          <a:custGeom>
            <a:avLst/>
            <a:gdLst/>
            <a:ahLst/>
            <a:cxnLst/>
            <a:rect l="l" t="t" r="r" b="b"/>
            <a:pathLst>
              <a:path w="2399" h="3219" extrusionOk="0">
                <a:moveTo>
                  <a:pt x="2280" y="1"/>
                </a:moveTo>
                <a:cubicBezTo>
                  <a:pt x="2280" y="13"/>
                  <a:pt x="2280" y="13"/>
                  <a:pt x="2256" y="37"/>
                </a:cubicBezTo>
                <a:cubicBezTo>
                  <a:pt x="2077" y="644"/>
                  <a:pt x="1780" y="1239"/>
                  <a:pt x="1399" y="1775"/>
                </a:cubicBezTo>
                <a:cubicBezTo>
                  <a:pt x="1006" y="2311"/>
                  <a:pt x="530" y="2751"/>
                  <a:pt x="30" y="3168"/>
                </a:cubicBezTo>
                <a:cubicBezTo>
                  <a:pt x="0" y="3197"/>
                  <a:pt x="19" y="3219"/>
                  <a:pt x="40" y="3219"/>
                </a:cubicBezTo>
                <a:cubicBezTo>
                  <a:pt x="45" y="3219"/>
                  <a:pt x="49" y="3218"/>
                  <a:pt x="53" y="3216"/>
                </a:cubicBezTo>
                <a:cubicBezTo>
                  <a:pt x="387" y="3025"/>
                  <a:pt x="672" y="2775"/>
                  <a:pt x="934" y="2489"/>
                </a:cubicBezTo>
                <a:cubicBezTo>
                  <a:pt x="1399" y="2013"/>
                  <a:pt x="1780" y="1465"/>
                  <a:pt x="2066" y="870"/>
                </a:cubicBezTo>
                <a:cubicBezTo>
                  <a:pt x="2196" y="584"/>
                  <a:pt x="2316" y="298"/>
                  <a:pt x="239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3" name="Google Shape;5863;p62"/>
          <p:cNvSpPr/>
          <p:nvPr/>
        </p:nvSpPr>
        <p:spPr>
          <a:xfrm>
            <a:off x="2684548" y="3077697"/>
            <a:ext cx="51708" cy="89811"/>
          </a:xfrm>
          <a:custGeom>
            <a:avLst/>
            <a:gdLst/>
            <a:ahLst/>
            <a:cxnLst/>
            <a:rect l="l" t="t" r="r" b="b"/>
            <a:pathLst>
              <a:path w="1049" h="1822" extrusionOk="0">
                <a:moveTo>
                  <a:pt x="1" y="0"/>
                </a:moveTo>
                <a:cubicBezTo>
                  <a:pt x="96" y="286"/>
                  <a:pt x="239" y="572"/>
                  <a:pt x="370" y="822"/>
                </a:cubicBezTo>
                <a:cubicBezTo>
                  <a:pt x="560" y="1179"/>
                  <a:pt x="787" y="1512"/>
                  <a:pt x="1049" y="1822"/>
                </a:cubicBezTo>
                <a:cubicBezTo>
                  <a:pt x="1037" y="1774"/>
                  <a:pt x="1037" y="1715"/>
                  <a:pt x="1025" y="1667"/>
                </a:cubicBezTo>
                <a:cubicBezTo>
                  <a:pt x="799" y="1393"/>
                  <a:pt x="608" y="1095"/>
                  <a:pt x="441" y="774"/>
                </a:cubicBezTo>
                <a:cubicBezTo>
                  <a:pt x="310" y="524"/>
                  <a:pt x="203" y="262"/>
                  <a:pt x="96" y="0"/>
                </a:cubicBezTo>
                <a:close/>
              </a:path>
            </a:pathLst>
          </a:custGeom>
          <a:solidFill>
            <a:srgbClr val="424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4" name="Google Shape;5864;p62"/>
          <p:cNvSpPr/>
          <p:nvPr/>
        </p:nvSpPr>
        <p:spPr>
          <a:xfrm>
            <a:off x="2561317" y="3088837"/>
            <a:ext cx="38793" cy="126583"/>
          </a:xfrm>
          <a:custGeom>
            <a:avLst/>
            <a:gdLst/>
            <a:ahLst/>
            <a:cxnLst/>
            <a:rect l="l" t="t" r="r" b="b"/>
            <a:pathLst>
              <a:path w="787" h="2568" extrusionOk="0">
                <a:moveTo>
                  <a:pt x="715" y="0"/>
                </a:moveTo>
                <a:cubicBezTo>
                  <a:pt x="727" y="298"/>
                  <a:pt x="739" y="596"/>
                  <a:pt x="727" y="905"/>
                </a:cubicBezTo>
                <a:cubicBezTo>
                  <a:pt x="727" y="1191"/>
                  <a:pt x="715" y="1465"/>
                  <a:pt x="691" y="1739"/>
                </a:cubicBezTo>
                <a:cubicBezTo>
                  <a:pt x="679" y="1965"/>
                  <a:pt x="691" y="2322"/>
                  <a:pt x="429" y="2453"/>
                </a:cubicBezTo>
                <a:cubicBezTo>
                  <a:pt x="387" y="2471"/>
                  <a:pt x="350" y="2480"/>
                  <a:pt x="319" y="2480"/>
                </a:cubicBezTo>
                <a:cubicBezTo>
                  <a:pt x="145" y="2480"/>
                  <a:pt x="121" y="2235"/>
                  <a:pt x="131" y="2084"/>
                </a:cubicBezTo>
                <a:cubicBezTo>
                  <a:pt x="143" y="1834"/>
                  <a:pt x="191" y="1596"/>
                  <a:pt x="203" y="1346"/>
                </a:cubicBezTo>
                <a:cubicBezTo>
                  <a:pt x="239" y="905"/>
                  <a:pt x="215" y="477"/>
                  <a:pt x="179" y="48"/>
                </a:cubicBezTo>
                <a:cubicBezTo>
                  <a:pt x="143" y="48"/>
                  <a:pt x="120" y="48"/>
                  <a:pt x="84" y="60"/>
                </a:cubicBezTo>
                <a:cubicBezTo>
                  <a:pt x="96" y="107"/>
                  <a:pt x="96" y="167"/>
                  <a:pt x="96" y="227"/>
                </a:cubicBezTo>
                <a:cubicBezTo>
                  <a:pt x="143" y="786"/>
                  <a:pt x="131" y="1370"/>
                  <a:pt x="60" y="1953"/>
                </a:cubicBezTo>
                <a:cubicBezTo>
                  <a:pt x="24" y="2132"/>
                  <a:pt x="0" y="2358"/>
                  <a:pt x="131" y="2489"/>
                </a:cubicBezTo>
                <a:cubicBezTo>
                  <a:pt x="178" y="2544"/>
                  <a:pt x="240" y="2567"/>
                  <a:pt x="306" y="2567"/>
                </a:cubicBezTo>
                <a:cubicBezTo>
                  <a:pt x="412" y="2567"/>
                  <a:pt x="527" y="2509"/>
                  <a:pt x="608" y="2429"/>
                </a:cubicBezTo>
                <a:cubicBezTo>
                  <a:pt x="786" y="2239"/>
                  <a:pt x="774" y="1953"/>
                  <a:pt x="774" y="1715"/>
                </a:cubicBezTo>
                <a:cubicBezTo>
                  <a:pt x="786" y="1417"/>
                  <a:pt x="786" y="1108"/>
                  <a:pt x="786" y="810"/>
                </a:cubicBezTo>
                <a:cubicBezTo>
                  <a:pt x="786" y="536"/>
                  <a:pt x="774" y="274"/>
                  <a:pt x="751" y="0"/>
                </a:cubicBezTo>
                <a:close/>
              </a:path>
            </a:pathLst>
          </a:custGeom>
          <a:solidFill>
            <a:srgbClr val="4240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5" name="Google Shape;5865;p62"/>
          <p:cNvSpPr/>
          <p:nvPr/>
        </p:nvSpPr>
        <p:spPr>
          <a:xfrm>
            <a:off x="2188664" y="2631006"/>
            <a:ext cx="566962" cy="589883"/>
          </a:xfrm>
          <a:custGeom>
            <a:avLst/>
            <a:gdLst/>
            <a:ahLst/>
            <a:cxnLst/>
            <a:rect l="l" t="t" r="r" b="b"/>
            <a:pathLst>
              <a:path w="11502" h="11967" extrusionOk="0">
                <a:moveTo>
                  <a:pt x="4650" y="1"/>
                </a:moveTo>
                <a:cubicBezTo>
                  <a:pt x="4608" y="1"/>
                  <a:pt x="4566" y="1"/>
                  <a:pt x="4524" y="1"/>
                </a:cubicBezTo>
                <a:cubicBezTo>
                  <a:pt x="2703" y="49"/>
                  <a:pt x="1417" y="359"/>
                  <a:pt x="1000" y="763"/>
                </a:cubicBezTo>
                <a:cubicBezTo>
                  <a:pt x="941" y="823"/>
                  <a:pt x="893" y="871"/>
                  <a:pt x="881" y="930"/>
                </a:cubicBezTo>
                <a:cubicBezTo>
                  <a:pt x="833" y="1025"/>
                  <a:pt x="750" y="1585"/>
                  <a:pt x="667" y="2418"/>
                </a:cubicBezTo>
                <a:cubicBezTo>
                  <a:pt x="619" y="2787"/>
                  <a:pt x="583" y="3216"/>
                  <a:pt x="536" y="3692"/>
                </a:cubicBezTo>
                <a:cubicBezTo>
                  <a:pt x="488" y="4228"/>
                  <a:pt x="429" y="4812"/>
                  <a:pt x="381" y="5407"/>
                </a:cubicBezTo>
                <a:cubicBezTo>
                  <a:pt x="333" y="5931"/>
                  <a:pt x="298" y="6478"/>
                  <a:pt x="250" y="7014"/>
                </a:cubicBezTo>
                <a:cubicBezTo>
                  <a:pt x="202" y="7610"/>
                  <a:pt x="155" y="8205"/>
                  <a:pt x="119" y="8764"/>
                </a:cubicBezTo>
                <a:cubicBezTo>
                  <a:pt x="83" y="9241"/>
                  <a:pt x="60" y="9693"/>
                  <a:pt x="36" y="10110"/>
                </a:cubicBezTo>
                <a:cubicBezTo>
                  <a:pt x="24" y="10658"/>
                  <a:pt x="12" y="11169"/>
                  <a:pt x="0" y="11562"/>
                </a:cubicBezTo>
                <a:cubicBezTo>
                  <a:pt x="509" y="11637"/>
                  <a:pt x="2902" y="11966"/>
                  <a:pt x="5882" y="11966"/>
                </a:cubicBezTo>
                <a:cubicBezTo>
                  <a:pt x="7640" y="11966"/>
                  <a:pt x="9602" y="11852"/>
                  <a:pt x="11501" y="11503"/>
                </a:cubicBezTo>
                <a:cubicBezTo>
                  <a:pt x="11501" y="11050"/>
                  <a:pt x="11466" y="10586"/>
                  <a:pt x="11454" y="10098"/>
                </a:cubicBezTo>
                <a:cubicBezTo>
                  <a:pt x="11430" y="9598"/>
                  <a:pt x="11394" y="9098"/>
                  <a:pt x="11347" y="8610"/>
                </a:cubicBezTo>
                <a:cubicBezTo>
                  <a:pt x="11311" y="8050"/>
                  <a:pt x="11251" y="7502"/>
                  <a:pt x="11192" y="6967"/>
                </a:cubicBezTo>
                <a:cubicBezTo>
                  <a:pt x="11109" y="6371"/>
                  <a:pt x="11037" y="5788"/>
                  <a:pt x="10954" y="5228"/>
                </a:cubicBezTo>
                <a:cubicBezTo>
                  <a:pt x="10859" y="4657"/>
                  <a:pt x="10751" y="4121"/>
                  <a:pt x="10668" y="3645"/>
                </a:cubicBezTo>
                <a:cubicBezTo>
                  <a:pt x="10561" y="3133"/>
                  <a:pt x="10442" y="2668"/>
                  <a:pt x="10347" y="2276"/>
                </a:cubicBezTo>
                <a:cubicBezTo>
                  <a:pt x="10192" y="1740"/>
                  <a:pt x="10025" y="1347"/>
                  <a:pt x="9870" y="1133"/>
                </a:cubicBezTo>
                <a:cubicBezTo>
                  <a:pt x="9811" y="1049"/>
                  <a:pt x="9585" y="930"/>
                  <a:pt x="9251" y="811"/>
                </a:cubicBezTo>
                <a:cubicBezTo>
                  <a:pt x="8242" y="428"/>
                  <a:pt x="6228" y="1"/>
                  <a:pt x="465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6" name="Google Shape;5866;p62"/>
          <p:cNvSpPr/>
          <p:nvPr/>
        </p:nvSpPr>
        <p:spPr>
          <a:xfrm>
            <a:off x="2336345" y="2637611"/>
            <a:ext cx="266672" cy="210627"/>
          </a:xfrm>
          <a:custGeom>
            <a:avLst/>
            <a:gdLst/>
            <a:ahLst/>
            <a:cxnLst/>
            <a:rect l="l" t="t" r="r" b="b"/>
            <a:pathLst>
              <a:path w="5410" h="4273" extrusionOk="0">
                <a:moveTo>
                  <a:pt x="1506" y="1"/>
                </a:moveTo>
                <a:cubicBezTo>
                  <a:pt x="542" y="1"/>
                  <a:pt x="0" y="268"/>
                  <a:pt x="778" y="1106"/>
                </a:cubicBezTo>
                <a:cubicBezTo>
                  <a:pt x="1743" y="2142"/>
                  <a:pt x="3100" y="3273"/>
                  <a:pt x="3814" y="3868"/>
                </a:cubicBezTo>
                <a:cubicBezTo>
                  <a:pt x="4124" y="4130"/>
                  <a:pt x="4326" y="4273"/>
                  <a:pt x="4326" y="4273"/>
                </a:cubicBezTo>
                <a:cubicBezTo>
                  <a:pt x="4326" y="4273"/>
                  <a:pt x="4445" y="4070"/>
                  <a:pt x="4588" y="3737"/>
                </a:cubicBezTo>
                <a:cubicBezTo>
                  <a:pt x="4934" y="3011"/>
                  <a:pt x="5410" y="1713"/>
                  <a:pt x="5076" y="820"/>
                </a:cubicBezTo>
                <a:cubicBezTo>
                  <a:pt x="4862" y="237"/>
                  <a:pt x="3886" y="260"/>
                  <a:pt x="2779" y="106"/>
                </a:cubicBezTo>
                <a:cubicBezTo>
                  <a:pt x="2326" y="42"/>
                  <a:pt x="1883" y="1"/>
                  <a:pt x="15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7" name="Google Shape;5867;p62"/>
          <p:cNvSpPr/>
          <p:nvPr/>
        </p:nvSpPr>
        <p:spPr>
          <a:xfrm>
            <a:off x="2370554" y="2557707"/>
            <a:ext cx="209000" cy="135061"/>
          </a:xfrm>
          <a:custGeom>
            <a:avLst/>
            <a:gdLst/>
            <a:ahLst/>
            <a:cxnLst/>
            <a:rect l="l" t="t" r="r" b="b"/>
            <a:pathLst>
              <a:path w="4240" h="2740" extrusionOk="0">
                <a:moveTo>
                  <a:pt x="549" y="0"/>
                </a:moveTo>
                <a:lnTo>
                  <a:pt x="168" y="1310"/>
                </a:lnTo>
                <a:cubicBezTo>
                  <a:pt x="168" y="1310"/>
                  <a:pt x="1" y="2119"/>
                  <a:pt x="1668" y="2560"/>
                </a:cubicBezTo>
                <a:cubicBezTo>
                  <a:pt x="2166" y="2692"/>
                  <a:pt x="2551" y="2739"/>
                  <a:pt x="2848" y="2739"/>
                </a:cubicBezTo>
                <a:cubicBezTo>
                  <a:pt x="3592" y="2739"/>
                  <a:pt x="3775" y="2441"/>
                  <a:pt x="3775" y="2441"/>
                </a:cubicBezTo>
                <a:lnTo>
                  <a:pt x="4240" y="786"/>
                </a:lnTo>
                <a:lnTo>
                  <a:pt x="549" y="0"/>
                </a:ln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8" name="Google Shape;5868;p62"/>
          <p:cNvSpPr/>
          <p:nvPr/>
        </p:nvSpPr>
        <p:spPr>
          <a:xfrm>
            <a:off x="2377012" y="2540652"/>
            <a:ext cx="209592" cy="100360"/>
          </a:xfrm>
          <a:custGeom>
            <a:avLst/>
            <a:gdLst/>
            <a:ahLst/>
            <a:cxnLst/>
            <a:rect l="l" t="t" r="r" b="b"/>
            <a:pathLst>
              <a:path w="4252" h="2036" extrusionOk="0">
                <a:moveTo>
                  <a:pt x="1192" y="1"/>
                </a:moveTo>
                <a:cubicBezTo>
                  <a:pt x="942" y="1"/>
                  <a:pt x="668" y="1"/>
                  <a:pt x="418" y="84"/>
                </a:cubicBezTo>
                <a:cubicBezTo>
                  <a:pt x="287" y="120"/>
                  <a:pt x="144" y="179"/>
                  <a:pt x="72" y="287"/>
                </a:cubicBezTo>
                <a:cubicBezTo>
                  <a:pt x="1" y="406"/>
                  <a:pt x="25" y="560"/>
                  <a:pt x="72" y="691"/>
                </a:cubicBezTo>
                <a:cubicBezTo>
                  <a:pt x="203" y="1072"/>
                  <a:pt x="537" y="1406"/>
                  <a:pt x="942" y="1608"/>
                </a:cubicBezTo>
                <a:cubicBezTo>
                  <a:pt x="1334" y="1823"/>
                  <a:pt x="1787" y="1930"/>
                  <a:pt x="2227" y="1989"/>
                </a:cubicBezTo>
                <a:cubicBezTo>
                  <a:pt x="2411" y="2018"/>
                  <a:pt x="2591" y="2035"/>
                  <a:pt x="2768" y="2035"/>
                </a:cubicBezTo>
                <a:cubicBezTo>
                  <a:pt x="2960" y="2035"/>
                  <a:pt x="3149" y="2015"/>
                  <a:pt x="3335" y="1965"/>
                </a:cubicBezTo>
                <a:cubicBezTo>
                  <a:pt x="3632" y="1894"/>
                  <a:pt x="4037" y="1715"/>
                  <a:pt x="4168" y="1453"/>
                </a:cubicBezTo>
                <a:cubicBezTo>
                  <a:pt x="4251" y="1239"/>
                  <a:pt x="4180" y="822"/>
                  <a:pt x="4049" y="644"/>
                </a:cubicBezTo>
                <a:cubicBezTo>
                  <a:pt x="3930" y="501"/>
                  <a:pt x="3739" y="441"/>
                  <a:pt x="3537" y="394"/>
                </a:cubicBezTo>
                <a:cubicBezTo>
                  <a:pt x="2763" y="179"/>
                  <a:pt x="1977" y="25"/>
                  <a:pt x="1192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9" name="Google Shape;5869;p62"/>
          <p:cNvSpPr/>
          <p:nvPr/>
        </p:nvSpPr>
        <p:spPr>
          <a:xfrm>
            <a:off x="2346253" y="2608085"/>
            <a:ext cx="247399" cy="154581"/>
          </a:xfrm>
          <a:custGeom>
            <a:avLst/>
            <a:gdLst/>
            <a:ahLst/>
            <a:cxnLst/>
            <a:rect l="l" t="t" r="r" b="b"/>
            <a:pathLst>
              <a:path w="5019" h="3136" extrusionOk="0">
                <a:moveTo>
                  <a:pt x="740" y="1"/>
                </a:moveTo>
                <a:cubicBezTo>
                  <a:pt x="372" y="1"/>
                  <a:pt x="0" y="1006"/>
                  <a:pt x="53" y="1133"/>
                </a:cubicBezTo>
                <a:cubicBezTo>
                  <a:pt x="887" y="3002"/>
                  <a:pt x="2554" y="3038"/>
                  <a:pt x="2899" y="3133"/>
                </a:cubicBezTo>
                <a:cubicBezTo>
                  <a:pt x="2904" y="3135"/>
                  <a:pt x="2909" y="3136"/>
                  <a:pt x="2915" y="3136"/>
                </a:cubicBezTo>
                <a:cubicBezTo>
                  <a:pt x="3147" y="3136"/>
                  <a:pt x="3828" y="1967"/>
                  <a:pt x="3828" y="1967"/>
                </a:cubicBezTo>
                <a:cubicBezTo>
                  <a:pt x="3828" y="1967"/>
                  <a:pt x="4416" y="2907"/>
                  <a:pt x="4563" y="2907"/>
                </a:cubicBezTo>
                <a:cubicBezTo>
                  <a:pt x="4564" y="2907"/>
                  <a:pt x="4565" y="2907"/>
                  <a:pt x="4566" y="2907"/>
                </a:cubicBezTo>
                <a:cubicBezTo>
                  <a:pt x="4721" y="2895"/>
                  <a:pt x="4995" y="1990"/>
                  <a:pt x="5018" y="1717"/>
                </a:cubicBezTo>
                <a:cubicBezTo>
                  <a:pt x="5018" y="1550"/>
                  <a:pt x="4756" y="907"/>
                  <a:pt x="4637" y="657"/>
                </a:cubicBezTo>
                <a:cubicBezTo>
                  <a:pt x="4632" y="647"/>
                  <a:pt x="4619" y="641"/>
                  <a:pt x="4605" y="641"/>
                </a:cubicBezTo>
                <a:cubicBezTo>
                  <a:pt x="4584" y="641"/>
                  <a:pt x="4561" y="653"/>
                  <a:pt x="4554" y="681"/>
                </a:cubicBezTo>
                <a:cubicBezTo>
                  <a:pt x="4459" y="883"/>
                  <a:pt x="4280" y="1359"/>
                  <a:pt x="3887" y="1395"/>
                </a:cubicBezTo>
                <a:cubicBezTo>
                  <a:pt x="3798" y="1402"/>
                  <a:pt x="3711" y="1405"/>
                  <a:pt x="3626" y="1405"/>
                </a:cubicBezTo>
                <a:cubicBezTo>
                  <a:pt x="2101" y="1405"/>
                  <a:pt x="1258" y="343"/>
                  <a:pt x="875" y="50"/>
                </a:cubicBezTo>
                <a:cubicBezTo>
                  <a:pt x="831" y="16"/>
                  <a:pt x="785" y="1"/>
                  <a:pt x="740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0" name="Google Shape;5870;p62"/>
          <p:cNvSpPr/>
          <p:nvPr/>
        </p:nvSpPr>
        <p:spPr>
          <a:xfrm>
            <a:off x="2342112" y="2598275"/>
            <a:ext cx="251540" cy="153842"/>
          </a:xfrm>
          <a:custGeom>
            <a:avLst/>
            <a:gdLst/>
            <a:ahLst/>
            <a:cxnLst/>
            <a:rect l="l" t="t" r="r" b="b"/>
            <a:pathLst>
              <a:path w="5103" h="3121" extrusionOk="0">
                <a:moveTo>
                  <a:pt x="754" y="1"/>
                </a:moveTo>
                <a:cubicBezTo>
                  <a:pt x="376" y="1"/>
                  <a:pt x="1" y="1014"/>
                  <a:pt x="54" y="1142"/>
                </a:cubicBezTo>
                <a:cubicBezTo>
                  <a:pt x="899" y="2987"/>
                  <a:pt x="2614" y="3035"/>
                  <a:pt x="2923" y="3118"/>
                </a:cubicBezTo>
                <a:cubicBezTo>
                  <a:pt x="2929" y="3120"/>
                  <a:pt x="2934" y="3120"/>
                  <a:pt x="2940" y="3120"/>
                </a:cubicBezTo>
                <a:cubicBezTo>
                  <a:pt x="3172" y="3120"/>
                  <a:pt x="3864" y="1951"/>
                  <a:pt x="3864" y="1951"/>
                </a:cubicBezTo>
                <a:cubicBezTo>
                  <a:pt x="3864" y="1951"/>
                  <a:pt x="4445" y="2880"/>
                  <a:pt x="4620" y="2880"/>
                </a:cubicBezTo>
                <a:cubicBezTo>
                  <a:pt x="4622" y="2880"/>
                  <a:pt x="4624" y="2880"/>
                  <a:pt x="4626" y="2880"/>
                </a:cubicBezTo>
                <a:cubicBezTo>
                  <a:pt x="4781" y="2856"/>
                  <a:pt x="5067" y="1951"/>
                  <a:pt x="5079" y="1677"/>
                </a:cubicBezTo>
                <a:cubicBezTo>
                  <a:pt x="5102" y="1511"/>
                  <a:pt x="4840" y="880"/>
                  <a:pt x="4709" y="618"/>
                </a:cubicBezTo>
                <a:cubicBezTo>
                  <a:pt x="4704" y="608"/>
                  <a:pt x="4691" y="602"/>
                  <a:pt x="4677" y="602"/>
                </a:cubicBezTo>
                <a:cubicBezTo>
                  <a:pt x="4656" y="602"/>
                  <a:pt x="4633" y="614"/>
                  <a:pt x="4626" y="642"/>
                </a:cubicBezTo>
                <a:cubicBezTo>
                  <a:pt x="4531" y="856"/>
                  <a:pt x="4352" y="1332"/>
                  <a:pt x="3947" y="1368"/>
                </a:cubicBezTo>
                <a:cubicBezTo>
                  <a:pt x="3849" y="1376"/>
                  <a:pt x="3753" y="1380"/>
                  <a:pt x="3660" y="1380"/>
                </a:cubicBezTo>
                <a:cubicBezTo>
                  <a:pt x="2137" y="1380"/>
                  <a:pt x="1269" y="338"/>
                  <a:pt x="888" y="46"/>
                </a:cubicBezTo>
                <a:cubicBezTo>
                  <a:pt x="843" y="15"/>
                  <a:pt x="799" y="1"/>
                  <a:pt x="7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1" name="Google Shape;5871;p62"/>
          <p:cNvSpPr/>
          <p:nvPr/>
        </p:nvSpPr>
        <p:spPr>
          <a:xfrm>
            <a:off x="2587442" y="2650723"/>
            <a:ext cx="243751" cy="537338"/>
          </a:xfrm>
          <a:custGeom>
            <a:avLst/>
            <a:gdLst/>
            <a:ahLst/>
            <a:cxnLst/>
            <a:rect l="l" t="t" r="r" b="b"/>
            <a:pathLst>
              <a:path w="4945" h="10901" extrusionOk="0">
                <a:moveTo>
                  <a:pt x="48" y="0"/>
                </a:moveTo>
                <a:cubicBezTo>
                  <a:pt x="16" y="0"/>
                  <a:pt x="1" y="6"/>
                  <a:pt x="6" y="18"/>
                </a:cubicBezTo>
                <a:cubicBezTo>
                  <a:pt x="2638" y="6483"/>
                  <a:pt x="3411" y="10900"/>
                  <a:pt x="3411" y="10900"/>
                </a:cubicBezTo>
                <a:lnTo>
                  <a:pt x="4924" y="10710"/>
                </a:lnTo>
                <a:cubicBezTo>
                  <a:pt x="4924" y="10710"/>
                  <a:pt x="4924" y="10710"/>
                  <a:pt x="4924" y="10710"/>
                </a:cubicBezTo>
                <a:cubicBezTo>
                  <a:pt x="4945" y="10710"/>
                  <a:pt x="3018" y="2612"/>
                  <a:pt x="1649" y="494"/>
                </a:cubicBezTo>
                <a:cubicBezTo>
                  <a:pt x="1533" y="336"/>
                  <a:pt x="296" y="0"/>
                  <a:pt x="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2" name="Google Shape;5872;p62"/>
          <p:cNvSpPr/>
          <p:nvPr/>
        </p:nvSpPr>
        <p:spPr>
          <a:xfrm>
            <a:off x="2078890" y="3324161"/>
            <a:ext cx="80445" cy="60778"/>
          </a:xfrm>
          <a:custGeom>
            <a:avLst/>
            <a:gdLst/>
            <a:ahLst/>
            <a:cxnLst/>
            <a:rect l="l" t="t" r="r" b="b"/>
            <a:pathLst>
              <a:path w="1632" h="1233" extrusionOk="0">
                <a:moveTo>
                  <a:pt x="340" y="0"/>
                </a:moveTo>
                <a:cubicBezTo>
                  <a:pt x="286" y="0"/>
                  <a:pt x="242" y="14"/>
                  <a:pt x="215" y="48"/>
                </a:cubicBezTo>
                <a:cubicBezTo>
                  <a:pt x="84" y="215"/>
                  <a:pt x="536" y="584"/>
                  <a:pt x="536" y="584"/>
                </a:cubicBezTo>
                <a:cubicBezTo>
                  <a:pt x="536" y="584"/>
                  <a:pt x="357" y="527"/>
                  <a:pt x="227" y="527"/>
                </a:cubicBezTo>
                <a:cubicBezTo>
                  <a:pt x="85" y="527"/>
                  <a:pt x="1" y="595"/>
                  <a:pt x="274" y="882"/>
                </a:cubicBezTo>
                <a:cubicBezTo>
                  <a:pt x="539" y="1165"/>
                  <a:pt x="904" y="1232"/>
                  <a:pt x="1189" y="1232"/>
                </a:cubicBezTo>
                <a:cubicBezTo>
                  <a:pt x="1442" y="1232"/>
                  <a:pt x="1632" y="1179"/>
                  <a:pt x="1632" y="1179"/>
                </a:cubicBezTo>
                <a:lnTo>
                  <a:pt x="894" y="203"/>
                </a:lnTo>
                <a:cubicBezTo>
                  <a:pt x="894" y="203"/>
                  <a:pt x="548" y="0"/>
                  <a:pt x="340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3" name="Google Shape;5873;p62"/>
          <p:cNvSpPr/>
          <p:nvPr/>
        </p:nvSpPr>
        <p:spPr>
          <a:xfrm>
            <a:off x="2095403" y="3231983"/>
            <a:ext cx="161384" cy="152215"/>
          </a:xfrm>
          <a:custGeom>
            <a:avLst/>
            <a:gdLst/>
            <a:ahLst/>
            <a:cxnLst/>
            <a:rect l="l" t="t" r="r" b="b"/>
            <a:pathLst>
              <a:path w="3274" h="3088" extrusionOk="0">
                <a:moveTo>
                  <a:pt x="1915" y="0"/>
                </a:moveTo>
                <a:cubicBezTo>
                  <a:pt x="1365" y="0"/>
                  <a:pt x="0" y="1138"/>
                  <a:pt x="11" y="1275"/>
                </a:cubicBezTo>
                <a:cubicBezTo>
                  <a:pt x="23" y="1442"/>
                  <a:pt x="856" y="3026"/>
                  <a:pt x="1201" y="3085"/>
                </a:cubicBezTo>
                <a:cubicBezTo>
                  <a:pt x="1212" y="3087"/>
                  <a:pt x="1224" y="3088"/>
                  <a:pt x="1236" y="3088"/>
                </a:cubicBezTo>
                <a:cubicBezTo>
                  <a:pt x="1643" y="3088"/>
                  <a:pt x="3156" y="2186"/>
                  <a:pt x="3214" y="1621"/>
                </a:cubicBezTo>
                <a:cubicBezTo>
                  <a:pt x="3273" y="1037"/>
                  <a:pt x="2083" y="61"/>
                  <a:pt x="2083" y="61"/>
                </a:cubicBezTo>
                <a:cubicBezTo>
                  <a:pt x="2043" y="19"/>
                  <a:pt x="1986" y="0"/>
                  <a:pt x="1915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4" name="Google Shape;5874;p62"/>
          <p:cNvSpPr/>
          <p:nvPr/>
        </p:nvSpPr>
        <p:spPr>
          <a:xfrm>
            <a:off x="2113740" y="3329928"/>
            <a:ext cx="28590" cy="41258"/>
          </a:xfrm>
          <a:custGeom>
            <a:avLst/>
            <a:gdLst/>
            <a:ahLst/>
            <a:cxnLst/>
            <a:rect l="l" t="t" r="r" b="b"/>
            <a:pathLst>
              <a:path w="580" h="837" extrusionOk="0">
                <a:moveTo>
                  <a:pt x="40" y="1"/>
                </a:moveTo>
                <a:cubicBezTo>
                  <a:pt x="20" y="1"/>
                  <a:pt x="1" y="21"/>
                  <a:pt x="8" y="50"/>
                </a:cubicBezTo>
                <a:cubicBezTo>
                  <a:pt x="56" y="205"/>
                  <a:pt x="127" y="348"/>
                  <a:pt x="222" y="479"/>
                </a:cubicBezTo>
                <a:cubicBezTo>
                  <a:pt x="270" y="562"/>
                  <a:pt x="306" y="610"/>
                  <a:pt x="365" y="681"/>
                </a:cubicBezTo>
                <a:lnTo>
                  <a:pt x="460" y="765"/>
                </a:lnTo>
                <a:cubicBezTo>
                  <a:pt x="484" y="800"/>
                  <a:pt x="520" y="824"/>
                  <a:pt x="544" y="836"/>
                </a:cubicBezTo>
                <a:cubicBezTo>
                  <a:pt x="568" y="836"/>
                  <a:pt x="579" y="824"/>
                  <a:pt x="579" y="812"/>
                </a:cubicBezTo>
                <a:cubicBezTo>
                  <a:pt x="544" y="800"/>
                  <a:pt x="520" y="765"/>
                  <a:pt x="508" y="741"/>
                </a:cubicBezTo>
                <a:cubicBezTo>
                  <a:pt x="472" y="705"/>
                  <a:pt x="448" y="681"/>
                  <a:pt x="425" y="646"/>
                </a:cubicBezTo>
                <a:cubicBezTo>
                  <a:pt x="365" y="586"/>
                  <a:pt x="329" y="527"/>
                  <a:pt x="282" y="455"/>
                </a:cubicBezTo>
                <a:cubicBezTo>
                  <a:pt x="187" y="324"/>
                  <a:pt x="115" y="169"/>
                  <a:pt x="67" y="27"/>
                </a:cubicBezTo>
                <a:cubicBezTo>
                  <a:pt x="63" y="8"/>
                  <a:pt x="51" y="1"/>
                  <a:pt x="40" y="1"/>
                </a:cubicBezTo>
                <a:close/>
              </a:path>
            </a:pathLst>
          </a:custGeom>
          <a:solidFill>
            <a:srgbClr val="C44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5" name="Google Shape;5875;p62"/>
          <p:cNvSpPr/>
          <p:nvPr/>
        </p:nvSpPr>
        <p:spPr>
          <a:xfrm>
            <a:off x="1914548" y="2658758"/>
            <a:ext cx="397988" cy="674272"/>
          </a:xfrm>
          <a:custGeom>
            <a:avLst/>
            <a:gdLst/>
            <a:ahLst/>
            <a:cxnLst/>
            <a:rect l="l" t="t" r="r" b="b"/>
            <a:pathLst>
              <a:path w="8074" h="13679" extrusionOk="0">
                <a:moveTo>
                  <a:pt x="6920" y="1"/>
                </a:moveTo>
                <a:cubicBezTo>
                  <a:pt x="5835" y="1"/>
                  <a:pt x="2349" y="3138"/>
                  <a:pt x="1180" y="5320"/>
                </a:cubicBezTo>
                <a:cubicBezTo>
                  <a:pt x="1" y="7487"/>
                  <a:pt x="1477" y="10095"/>
                  <a:pt x="3085" y="12940"/>
                </a:cubicBezTo>
                <a:cubicBezTo>
                  <a:pt x="3108" y="12964"/>
                  <a:pt x="3120" y="12988"/>
                  <a:pt x="3132" y="13012"/>
                </a:cubicBezTo>
                <a:cubicBezTo>
                  <a:pt x="3251" y="13238"/>
                  <a:pt x="3382" y="13464"/>
                  <a:pt x="3501" y="13678"/>
                </a:cubicBezTo>
                <a:lnTo>
                  <a:pt x="6156" y="11416"/>
                </a:lnTo>
                <a:cubicBezTo>
                  <a:pt x="6156" y="11416"/>
                  <a:pt x="5978" y="11154"/>
                  <a:pt x="5740" y="10726"/>
                </a:cubicBezTo>
                <a:lnTo>
                  <a:pt x="5692" y="10630"/>
                </a:lnTo>
                <a:cubicBezTo>
                  <a:pt x="5144" y="9654"/>
                  <a:pt x="4299" y="7987"/>
                  <a:pt x="4323" y="7011"/>
                </a:cubicBezTo>
                <a:cubicBezTo>
                  <a:pt x="4370" y="5570"/>
                  <a:pt x="6216" y="4570"/>
                  <a:pt x="7252" y="3915"/>
                </a:cubicBezTo>
                <a:cubicBezTo>
                  <a:pt x="8073" y="3403"/>
                  <a:pt x="7907" y="427"/>
                  <a:pt x="7085" y="34"/>
                </a:cubicBezTo>
                <a:cubicBezTo>
                  <a:pt x="7039" y="11"/>
                  <a:pt x="6983" y="1"/>
                  <a:pt x="69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6" name="Google Shape;5876;p62"/>
          <p:cNvSpPr/>
          <p:nvPr/>
        </p:nvSpPr>
        <p:spPr>
          <a:xfrm>
            <a:off x="2065975" y="3182148"/>
            <a:ext cx="131512" cy="117415"/>
          </a:xfrm>
          <a:custGeom>
            <a:avLst/>
            <a:gdLst/>
            <a:ahLst/>
            <a:cxnLst/>
            <a:rect l="l" t="t" r="r" b="b"/>
            <a:pathLst>
              <a:path w="2668" h="2382" extrusionOk="0">
                <a:moveTo>
                  <a:pt x="2584" y="0"/>
                </a:moveTo>
                <a:cubicBezTo>
                  <a:pt x="2572" y="0"/>
                  <a:pt x="2560" y="12"/>
                  <a:pt x="2549" y="24"/>
                </a:cubicBezTo>
                <a:cubicBezTo>
                  <a:pt x="2287" y="203"/>
                  <a:pt x="2037" y="405"/>
                  <a:pt x="1787" y="608"/>
                </a:cubicBezTo>
                <a:cubicBezTo>
                  <a:pt x="1298" y="1012"/>
                  <a:pt x="834" y="1429"/>
                  <a:pt x="405" y="1870"/>
                </a:cubicBezTo>
                <a:cubicBezTo>
                  <a:pt x="263" y="2024"/>
                  <a:pt x="132" y="2155"/>
                  <a:pt x="1" y="2310"/>
                </a:cubicBezTo>
                <a:cubicBezTo>
                  <a:pt x="13" y="2334"/>
                  <a:pt x="24" y="2346"/>
                  <a:pt x="48" y="2382"/>
                </a:cubicBezTo>
                <a:cubicBezTo>
                  <a:pt x="489" y="1917"/>
                  <a:pt x="953" y="1453"/>
                  <a:pt x="1453" y="1024"/>
                </a:cubicBezTo>
                <a:cubicBezTo>
                  <a:pt x="1751" y="774"/>
                  <a:pt x="2072" y="524"/>
                  <a:pt x="2394" y="286"/>
                </a:cubicBezTo>
                <a:cubicBezTo>
                  <a:pt x="2489" y="203"/>
                  <a:pt x="2572" y="143"/>
                  <a:pt x="2668" y="84"/>
                </a:cubicBezTo>
                <a:cubicBezTo>
                  <a:pt x="2644" y="60"/>
                  <a:pt x="2620" y="24"/>
                  <a:pt x="25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7" name="Google Shape;5877;p62"/>
          <p:cNvSpPr/>
          <p:nvPr/>
        </p:nvSpPr>
        <p:spPr>
          <a:xfrm>
            <a:off x="2209170" y="2851739"/>
            <a:ext cx="62848" cy="41110"/>
          </a:xfrm>
          <a:custGeom>
            <a:avLst/>
            <a:gdLst/>
            <a:ahLst/>
            <a:cxnLst/>
            <a:rect l="l" t="t" r="r" b="b"/>
            <a:pathLst>
              <a:path w="1275" h="834" extrusionOk="0">
                <a:moveTo>
                  <a:pt x="1275" y="0"/>
                </a:moveTo>
                <a:lnTo>
                  <a:pt x="1275" y="0"/>
                </a:lnTo>
                <a:cubicBezTo>
                  <a:pt x="1025" y="95"/>
                  <a:pt x="798" y="214"/>
                  <a:pt x="596" y="345"/>
                </a:cubicBezTo>
                <a:cubicBezTo>
                  <a:pt x="382" y="476"/>
                  <a:pt x="179" y="631"/>
                  <a:pt x="1" y="834"/>
                </a:cubicBezTo>
                <a:cubicBezTo>
                  <a:pt x="156" y="822"/>
                  <a:pt x="310" y="798"/>
                  <a:pt x="477" y="774"/>
                </a:cubicBezTo>
                <a:cubicBezTo>
                  <a:pt x="632" y="750"/>
                  <a:pt x="787" y="715"/>
                  <a:pt x="953" y="655"/>
                </a:cubicBezTo>
                <a:cubicBezTo>
                  <a:pt x="858" y="631"/>
                  <a:pt x="787" y="619"/>
                  <a:pt x="691" y="619"/>
                </a:cubicBezTo>
                <a:cubicBezTo>
                  <a:pt x="650" y="607"/>
                  <a:pt x="605" y="601"/>
                  <a:pt x="562" y="601"/>
                </a:cubicBezTo>
                <a:cubicBezTo>
                  <a:pt x="519" y="601"/>
                  <a:pt x="477" y="607"/>
                  <a:pt x="441" y="619"/>
                </a:cubicBezTo>
                <a:cubicBezTo>
                  <a:pt x="429" y="619"/>
                  <a:pt x="417" y="619"/>
                  <a:pt x="394" y="631"/>
                </a:cubicBezTo>
                <a:cubicBezTo>
                  <a:pt x="489" y="584"/>
                  <a:pt x="572" y="524"/>
                  <a:pt x="667" y="465"/>
                </a:cubicBezTo>
                <a:cubicBezTo>
                  <a:pt x="870" y="334"/>
                  <a:pt x="1096" y="179"/>
                  <a:pt x="1275" y="0"/>
                </a:cubicBezTo>
                <a:close/>
              </a:path>
            </a:pathLst>
          </a:custGeom>
          <a:solidFill>
            <a:srgbClr val="4436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8" name="Google Shape;5878;p62"/>
          <p:cNvSpPr/>
          <p:nvPr/>
        </p:nvSpPr>
        <p:spPr>
          <a:xfrm>
            <a:off x="2590054" y="1929816"/>
            <a:ext cx="245378" cy="284368"/>
          </a:xfrm>
          <a:custGeom>
            <a:avLst/>
            <a:gdLst/>
            <a:ahLst/>
            <a:cxnLst/>
            <a:rect l="l" t="t" r="r" b="b"/>
            <a:pathLst>
              <a:path w="4978" h="5769" extrusionOk="0">
                <a:moveTo>
                  <a:pt x="1357" y="0"/>
                </a:moveTo>
                <a:cubicBezTo>
                  <a:pt x="938" y="0"/>
                  <a:pt x="524" y="115"/>
                  <a:pt x="334" y="487"/>
                </a:cubicBezTo>
                <a:cubicBezTo>
                  <a:pt x="1" y="1201"/>
                  <a:pt x="370" y="2249"/>
                  <a:pt x="620" y="2844"/>
                </a:cubicBezTo>
                <a:cubicBezTo>
                  <a:pt x="965" y="3642"/>
                  <a:pt x="1501" y="4344"/>
                  <a:pt x="2049" y="5035"/>
                </a:cubicBezTo>
                <a:cubicBezTo>
                  <a:pt x="2334" y="5383"/>
                  <a:pt x="2712" y="5769"/>
                  <a:pt x="3218" y="5769"/>
                </a:cubicBezTo>
                <a:cubicBezTo>
                  <a:pt x="3282" y="5769"/>
                  <a:pt x="3349" y="5763"/>
                  <a:pt x="3418" y="5749"/>
                </a:cubicBezTo>
                <a:cubicBezTo>
                  <a:pt x="3763" y="5666"/>
                  <a:pt x="4073" y="5428"/>
                  <a:pt x="4263" y="5166"/>
                </a:cubicBezTo>
                <a:cubicBezTo>
                  <a:pt x="4478" y="4892"/>
                  <a:pt x="4561" y="4582"/>
                  <a:pt x="4621" y="4285"/>
                </a:cubicBezTo>
                <a:cubicBezTo>
                  <a:pt x="4978" y="2487"/>
                  <a:pt x="4001" y="760"/>
                  <a:pt x="2275" y="153"/>
                </a:cubicBezTo>
                <a:cubicBezTo>
                  <a:pt x="2049" y="78"/>
                  <a:pt x="1702" y="0"/>
                  <a:pt x="1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9" name="Google Shape;5879;p62"/>
          <p:cNvSpPr/>
          <p:nvPr/>
        </p:nvSpPr>
        <p:spPr>
          <a:xfrm>
            <a:off x="2186890" y="1923211"/>
            <a:ext cx="619212" cy="694728"/>
          </a:xfrm>
          <a:custGeom>
            <a:avLst/>
            <a:gdLst/>
            <a:ahLst/>
            <a:cxnLst/>
            <a:rect l="l" t="t" r="r" b="b"/>
            <a:pathLst>
              <a:path w="12562" h="14094" extrusionOk="0">
                <a:moveTo>
                  <a:pt x="7114" y="0"/>
                </a:moveTo>
                <a:cubicBezTo>
                  <a:pt x="6889" y="0"/>
                  <a:pt x="6657" y="13"/>
                  <a:pt x="6418" y="37"/>
                </a:cubicBezTo>
                <a:cubicBezTo>
                  <a:pt x="2727" y="430"/>
                  <a:pt x="0" y="4062"/>
                  <a:pt x="357" y="8003"/>
                </a:cubicBezTo>
                <a:cubicBezTo>
                  <a:pt x="465" y="9217"/>
                  <a:pt x="858" y="10300"/>
                  <a:pt x="1429" y="11205"/>
                </a:cubicBezTo>
                <a:cubicBezTo>
                  <a:pt x="2569" y="12986"/>
                  <a:pt x="4483" y="14094"/>
                  <a:pt x="6626" y="14094"/>
                </a:cubicBezTo>
                <a:cubicBezTo>
                  <a:pt x="6833" y="14094"/>
                  <a:pt x="7041" y="14084"/>
                  <a:pt x="7251" y="14063"/>
                </a:cubicBezTo>
                <a:cubicBezTo>
                  <a:pt x="7430" y="14051"/>
                  <a:pt x="7608" y="14027"/>
                  <a:pt x="7775" y="14003"/>
                </a:cubicBezTo>
                <a:cubicBezTo>
                  <a:pt x="9585" y="13753"/>
                  <a:pt x="10728" y="13170"/>
                  <a:pt x="11442" y="12372"/>
                </a:cubicBezTo>
                <a:cubicBezTo>
                  <a:pt x="12276" y="11420"/>
                  <a:pt x="12549" y="10146"/>
                  <a:pt x="12549" y="8693"/>
                </a:cubicBezTo>
                <a:cubicBezTo>
                  <a:pt x="12561" y="8062"/>
                  <a:pt x="12526" y="7395"/>
                  <a:pt x="12478" y="6717"/>
                </a:cubicBezTo>
                <a:cubicBezTo>
                  <a:pt x="12166" y="2541"/>
                  <a:pt x="10365" y="0"/>
                  <a:pt x="7114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0" name="Google Shape;5880;p62"/>
          <p:cNvSpPr/>
          <p:nvPr/>
        </p:nvSpPr>
        <p:spPr>
          <a:xfrm>
            <a:off x="2059518" y="1826942"/>
            <a:ext cx="661456" cy="550647"/>
          </a:xfrm>
          <a:custGeom>
            <a:avLst/>
            <a:gdLst/>
            <a:ahLst/>
            <a:cxnLst/>
            <a:rect l="l" t="t" r="r" b="b"/>
            <a:pathLst>
              <a:path w="13419" h="11171" extrusionOk="0">
                <a:moveTo>
                  <a:pt x="9177" y="1"/>
                </a:moveTo>
                <a:cubicBezTo>
                  <a:pt x="8748" y="1"/>
                  <a:pt x="8315" y="41"/>
                  <a:pt x="7883" y="109"/>
                </a:cubicBezTo>
                <a:cubicBezTo>
                  <a:pt x="7823" y="121"/>
                  <a:pt x="7775" y="121"/>
                  <a:pt x="7716" y="133"/>
                </a:cubicBezTo>
                <a:cubicBezTo>
                  <a:pt x="6263" y="383"/>
                  <a:pt x="4739" y="823"/>
                  <a:pt x="3406" y="1562"/>
                </a:cubicBezTo>
                <a:cubicBezTo>
                  <a:pt x="2953" y="1812"/>
                  <a:pt x="2525" y="2097"/>
                  <a:pt x="2120" y="2431"/>
                </a:cubicBezTo>
                <a:cubicBezTo>
                  <a:pt x="1441" y="2990"/>
                  <a:pt x="846" y="3681"/>
                  <a:pt x="489" y="4502"/>
                </a:cubicBezTo>
                <a:cubicBezTo>
                  <a:pt x="36" y="5479"/>
                  <a:pt x="1" y="6550"/>
                  <a:pt x="263" y="7479"/>
                </a:cubicBezTo>
                <a:cubicBezTo>
                  <a:pt x="536" y="8396"/>
                  <a:pt x="1263" y="9932"/>
                  <a:pt x="1727" y="10158"/>
                </a:cubicBezTo>
                <a:cubicBezTo>
                  <a:pt x="1818" y="10205"/>
                  <a:pt x="1944" y="10222"/>
                  <a:pt x="2088" y="10222"/>
                </a:cubicBezTo>
                <a:cubicBezTo>
                  <a:pt x="2446" y="10222"/>
                  <a:pt x="2917" y="10118"/>
                  <a:pt x="3256" y="10118"/>
                </a:cubicBezTo>
                <a:cubicBezTo>
                  <a:pt x="3367" y="10118"/>
                  <a:pt x="3463" y="10129"/>
                  <a:pt x="3537" y="10158"/>
                </a:cubicBezTo>
                <a:cubicBezTo>
                  <a:pt x="4001" y="10313"/>
                  <a:pt x="4358" y="10587"/>
                  <a:pt x="4549" y="10908"/>
                </a:cubicBezTo>
                <a:cubicBezTo>
                  <a:pt x="4633" y="11060"/>
                  <a:pt x="4736" y="11170"/>
                  <a:pt x="4907" y="11170"/>
                </a:cubicBezTo>
                <a:cubicBezTo>
                  <a:pt x="4978" y="11170"/>
                  <a:pt x="5059" y="11152"/>
                  <a:pt x="5156" y="11110"/>
                </a:cubicBezTo>
                <a:cubicBezTo>
                  <a:pt x="5394" y="11003"/>
                  <a:pt x="5608" y="10813"/>
                  <a:pt x="5692" y="10610"/>
                </a:cubicBezTo>
                <a:cubicBezTo>
                  <a:pt x="6013" y="10253"/>
                  <a:pt x="5775" y="9741"/>
                  <a:pt x="5728" y="9301"/>
                </a:cubicBezTo>
                <a:cubicBezTo>
                  <a:pt x="5751" y="9086"/>
                  <a:pt x="5799" y="8836"/>
                  <a:pt x="5918" y="8610"/>
                </a:cubicBezTo>
                <a:cubicBezTo>
                  <a:pt x="6097" y="8253"/>
                  <a:pt x="6418" y="7979"/>
                  <a:pt x="6799" y="7836"/>
                </a:cubicBezTo>
                <a:cubicBezTo>
                  <a:pt x="7144" y="7693"/>
                  <a:pt x="7478" y="7634"/>
                  <a:pt x="7811" y="7539"/>
                </a:cubicBezTo>
                <a:cubicBezTo>
                  <a:pt x="8168" y="7431"/>
                  <a:pt x="9764" y="7015"/>
                  <a:pt x="10919" y="6193"/>
                </a:cubicBezTo>
                <a:cubicBezTo>
                  <a:pt x="11621" y="5705"/>
                  <a:pt x="12312" y="5133"/>
                  <a:pt x="12824" y="4443"/>
                </a:cubicBezTo>
                <a:cubicBezTo>
                  <a:pt x="13169" y="3979"/>
                  <a:pt x="13419" y="3431"/>
                  <a:pt x="13407" y="2859"/>
                </a:cubicBezTo>
                <a:cubicBezTo>
                  <a:pt x="13359" y="1478"/>
                  <a:pt x="11931" y="573"/>
                  <a:pt x="10800" y="228"/>
                </a:cubicBezTo>
                <a:cubicBezTo>
                  <a:pt x="10271" y="67"/>
                  <a:pt x="9727" y="1"/>
                  <a:pt x="91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1" name="Google Shape;5881;p62"/>
          <p:cNvSpPr/>
          <p:nvPr/>
        </p:nvSpPr>
        <p:spPr>
          <a:xfrm>
            <a:off x="2226768" y="1833449"/>
            <a:ext cx="420859" cy="236062"/>
          </a:xfrm>
          <a:custGeom>
            <a:avLst/>
            <a:gdLst/>
            <a:ahLst/>
            <a:cxnLst/>
            <a:rect l="l" t="t" r="r" b="b"/>
            <a:pathLst>
              <a:path w="8538" h="4789" extrusionOk="0">
                <a:moveTo>
                  <a:pt x="4478" y="1"/>
                </a:moveTo>
                <a:cubicBezTo>
                  <a:pt x="4418" y="25"/>
                  <a:pt x="4371" y="25"/>
                  <a:pt x="4311" y="37"/>
                </a:cubicBezTo>
                <a:cubicBezTo>
                  <a:pt x="2870" y="287"/>
                  <a:pt x="1334" y="715"/>
                  <a:pt x="1" y="1465"/>
                </a:cubicBezTo>
                <a:cubicBezTo>
                  <a:pt x="156" y="2299"/>
                  <a:pt x="906" y="3025"/>
                  <a:pt x="1763" y="3061"/>
                </a:cubicBezTo>
                <a:cubicBezTo>
                  <a:pt x="1787" y="3062"/>
                  <a:pt x="1812" y="3062"/>
                  <a:pt x="1837" y="3062"/>
                </a:cubicBezTo>
                <a:cubicBezTo>
                  <a:pt x="1975" y="3062"/>
                  <a:pt x="2116" y="3052"/>
                  <a:pt x="2252" y="3052"/>
                </a:cubicBezTo>
                <a:cubicBezTo>
                  <a:pt x="2471" y="3052"/>
                  <a:pt x="2676" y="3078"/>
                  <a:pt x="2835" y="3216"/>
                </a:cubicBezTo>
                <a:cubicBezTo>
                  <a:pt x="2954" y="3323"/>
                  <a:pt x="3037" y="3454"/>
                  <a:pt x="3120" y="3573"/>
                </a:cubicBezTo>
                <a:cubicBezTo>
                  <a:pt x="3466" y="4048"/>
                  <a:pt x="4056" y="4329"/>
                  <a:pt x="4645" y="4329"/>
                </a:cubicBezTo>
                <a:cubicBezTo>
                  <a:pt x="4868" y="4329"/>
                  <a:pt x="5090" y="4289"/>
                  <a:pt x="5299" y="4204"/>
                </a:cubicBezTo>
                <a:cubicBezTo>
                  <a:pt x="5355" y="4172"/>
                  <a:pt x="5426" y="4140"/>
                  <a:pt x="5489" y="4140"/>
                </a:cubicBezTo>
                <a:cubicBezTo>
                  <a:pt x="5520" y="4140"/>
                  <a:pt x="5549" y="4148"/>
                  <a:pt x="5573" y="4168"/>
                </a:cubicBezTo>
                <a:cubicBezTo>
                  <a:pt x="5633" y="4216"/>
                  <a:pt x="5656" y="4287"/>
                  <a:pt x="5680" y="4347"/>
                </a:cubicBezTo>
                <a:cubicBezTo>
                  <a:pt x="5787" y="4609"/>
                  <a:pt x="6049" y="4751"/>
                  <a:pt x="6323" y="4787"/>
                </a:cubicBezTo>
                <a:cubicBezTo>
                  <a:pt x="6346" y="4788"/>
                  <a:pt x="6370" y="4789"/>
                  <a:pt x="6393" y="4789"/>
                </a:cubicBezTo>
                <a:cubicBezTo>
                  <a:pt x="6643" y="4789"/>
                  <a:pt x="6892" y="4731"/>
                  <a:pt x="7121" y="4644"/>
                </a:cubicBezTo>
                <a:cubicBezTo>
                  <a:pt x="7478" y="4525"/>
                  <a:pt x="7859" y="4382"/>
                  <a:pt x="8121" y="4109"/>
                </a:cubicBezTo>
                <a:cubicBezTo>
                  <a:pt x="8395" y="3835"/>
                  <a:pt x="8538" y="3394"/>
                  <a:pt x="8371" y="3085"/>
                </a:cubicBezTo>
                <a:cubicBezTo>
                  <a:pt x="8240" y="2823"/>
                  <a:pt x="7954" y="2656"/>
                  <a:pt x="7692" y="2501"/>
                </a:cubicBezTo>
                <a:cubicBezTo>
                  <a:pt x="6692" y="1942"/>
                  <a:pt x="5728" y="1299"/>
                  <a:pt x="4918" y="477"/>
                </a:cubicBezTo>
                <a:cubicBezTo>
                  <a:pt x="4787" y="334"/>
                  <a:pt x="4621" y="179"/>
                  <a:pt x="4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2" name="Google Shape;5882;p62"/>
          <p:cNvSpPr/>
          <p:nvPr/>
        </p:nvSpPr>
        <p:spPr>
          <a:xfrm>
            <a:off x="2498518" y="2136895"/>
            <a:ext cx="1232" cy="641"/>
          </a:xfrm>
          <a:custGeom>
            <a:avLst/>
            <a:gdLst/>
            <a:ahLst/>
            <a:cxnLst/>
            <a:rect l="l" t="t" r="r" b="b"/>
            <a:pathLst>
              <a:path w="25" h="13" extrusionOk="0">
                <a:moveTo>
                  <a:pt x="24" y="12"/>
                </a:moveTo>
                <a:lnTo>
                  <a:pt x="24" y="12"/>
                </a:lnTo>
                <a:cubicBezTo>
                  <a:pt x="1" y="0"/>
                  <a:pt x="1" y="0"/>
                  <a:pt x="24" y="12"/>
                </a:cubicBezTo>
                <a:close/>
              </a:path>
            </a:pathLst>
          </a:custGeom>
          <a:solidFill>
            <a:srgbClr val="FF55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3" name="Google Shape;5883;p62"/>
          <p:cNvSpPr/>
          <p:nvPr/>
        </p:nvSpPr>
        <p:spPr>
          <a:xfrm>
            <a:off x="2088847" y="2295716"/>
            <a:ext cx="180263" cy="183910"/>
          </a:xfrm>
          <a:custGeom>
            <a:avLst/>
            <a:gdLst/>
            <a:ahLst/>
            <a:cxnLst/>
            <a:rect l="l" t="t" r="r" b="b"/>
            <a:pathLst>
              <a:path w="3657" h="3731" extrusionOk="0">
                <a:moveTo>
                  <a:pt x="1412" y="0"/>
                </a:moveTo>
                <a:cubicBezTo>
                  <a:pt x="1142" y="0"/>
                  <a:pt x="879" y="53"/>
                  <a:pt x="656" y="184"/>
                </a:cubicBezTo>
                <a:cubicBezTo>
                  <a:pt x="418" y="315"/>
                  <a:pt x="215" y="529"/>
                  <a:pt x="120" y="850"/>
                </a:cubicBezTo>
                <a:cubicBezTo>
                  <a:pt x="1" y="1208"/>
                  <a:pt x="13" y="1577"/>
                  <a:pt x="96" y="1910"/>
                </a:cubicBezTo>
                <a:cubicBezTo>
                  <a:pt x="299" y="2636"/>
                  <a:pt x="799" y="3208"/>
                  <a:pt x="1454" y="3505"/>
                </a:cubicBezTo>
                <a:cubicBezTo>
                  <a:pt x="1722" y="3628"/>
                  <a:pt x="2078" y="3730"/>
                  <a:pt x="2430" y="3730"/>
                </a:cubicBezTo>
                <a:cubicBezTo>
                  <a:pt x="2796" y="3730"/>
                  <a:pt x="3157" y="3619"/>
                  <a:pt x="3406" y="3303"/>
                </a:cubicBezTo>
                <a:cubicBezTo>
                  <a:pt x="3632" y="3041"/>
                  <a:pt x="3656" y="2672"/>
                  <a:pt x="3632" y="2339"/>
                </a:cubicBezTo>
                <a:cubicBezTo>
                  <a:pt x="3549" y="1624"/>
                  <a:pt x="3347" y="779"/>
                  <a:pt x="2763" y="386"/>
                </a:cubicBezTo>
                <a:cubicBezTo>
                  <a:pt x="2424" y="178"/>
                  <a:pt x="1906" y="0"/>
                  <a:pt x="1412" y="0"/>
                </a:cubicBezTo>
                <a:close/>
              </a:path>
            </a:pathLst>
          </a:custGeom>
          <a:solidFill>
            <a:srgbClr val="FFA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4" name="Google Shape;5884;p62"/>
          <p:cNvSpPr/>
          <p:nvPr/>
        </p:nvSpPr>
        <p:spPr>
          <a:xfrm>
            <a:off x="2108219" y="2343136"/>
            <a:ext cx="112140" cy="64425"/>
          </a:xfrm>
          <a:custGeom>
            <a:avLst/>
            <a:gdLst/>
            <a:ahLst/>
            <a:cxnLst/>
            <a:rect l="l" t="t" r="r" b="b"/>
            <a:pathLst>
              <a:path w="2275" h="1307" extrusionOk="0">
                <a:moveTo>
                  <a:pt x="786" y="1"/>
                </a:moveTo>
                <a:cubicBezTo>
                  <a:pt x="693" y="1"/>
                  <a:pt x="601" y="14"/>
                  <a:pt x="513" y="43"/>
                </a:cubicBezTo>
                <a:cubicBezTo>
                  <a:pt x="394" y="67"/>
                  <a:pt x="287" y="126"/>
                  <a:pt x="203" y="222"/>
                </a:cubicBezTo>
                <a:cubicBezTo>
                  <a:pt x="132" y="293"/>
                  <a:pt x="1" y="424"/>
                  <a:pt x="37" y="543"/>
                </a:cubicBezTo>
                <a:cubicBezTo>
                  <a:pt x="45" y="595"/>
                  <a:pt x="92" y="629"/>
                  <a:pt x="140" y="629"/>
                </a:cubicBezTo>
                <a:cubicBezTo>
                  <a:pt x="158" y="629"/>
                  <a:pt x="175" y="624"/>
                  <a:pt x="191" y="615"/>
                </a:cubicBezTo>
                <a:cubicBezTo>
                  <a:pt x="263" y="591"/>
                  <a:pt x="322" y="484"/>
                  <a:pt x="382" y="436"/>
                </a:cubicBezTo>
                <a:cubicBezTo>
                  <a:pt x="453" y="376"/>
                  <a:pt x="525" y="341"/>
                  <a:pt x="620" y="305"/>
                </a:cubicBezTo>
                <a:cubicBezTo>
                  <a:pt x="680" y="293"/>
                  <a:pt x="727" y="281"/>
                  <a:pt x="787" y="281"/>
                </a:cubicBezTo>
                <a:cubicBezTo>
                  <a:pt x="703" y="424"/>
                  <a:pt x="668" y="591"/>
                  <a:pt x="680" y="769"/>
                </a:cubicBezTo>
                <a:cubicBezTo>
                  <a:pt x="691" y="877"/>
                  <a:pt x="727" y="972"/>
                  <a:pt x="763" y="1067"/>
                </a:cubicBezTo>
                <a:cubicBezTo>
                  <a:pt x="799" y="1115"/>
                  <a:pt x="822" y="1174"/>
                  <a:pt x="870" y="1198"/>
                </a:cubicBezTo>
                <a:cubicBezTo>
                  <a:pt x="882" y="1210"/>
                  <a:pt x="894" y="1246"/>
                  <a:pt x="930" y="1258"/>
                </a:cubicBezTo>
                <a:cubicBezTo>
                  <a:pt x="965" y="1293"/>
                  <a:pt x="989" y="1293"/>
                  <a:pt x="1037" y="1305"/>
                </a:cubicBezTo>
                <a:cubicBezTo>
                  <a:pt x="1041" y="1306"/>
                  <a:pt x="1046" y="1306"/>
                  <a:pt x="1050" y="1306"/>
                </a:cubicBezTo>
                <a:cubicBezTo>
                  <a:pt x="1105" y="1306"/>
                  <a:pt x="1154" y="1241"/>
                  <a:pt x="1132" y="1186"/>
                </a:cubicBezTo>
                <a:cubicBezTo>
                  <a:pt x="1120" y="1150"/>
                  <a:pt x="1120" y="1127"/>
                  <a:pt x="1108" y="1115"/>
                </a:cubicBezTo>
                <a:cubicBezTo>
                  <a:pt x="1096" y="1091"/>
                  <a:pt x="1084" y="1079"/>
                  <a:pt x="1061" y="1055"/>
                </a:cubicBezTo>
                <a:cubicBezTo>
                  <a:pt x="1037" y="1019"/>
                  <a:pt x="1013" y="996"/>
                  <a:pt x="1001" y="960"/>
                </a:cubicBezTo>
                <a:cubicBezTo>
                  <a:pt x="953" y="888"/>
                  <a:pt x="930" y="817"/>
                  <a:pt x="930" y="722"/>
                </a:cubicBezTo>
                <a:cubicBezTo>
                  <a:pt x="918" y="579"/>
                  <a:pt x="941" y="424"/>
                  <a:pt x="1001" y="293"/>
                </a:cubicBezTo>
                <a:cubicBezTo>
                  <a:pt x="1108" y="305"/>
                  <a:pt x="1215" y="353"/>
                  <a:pt x="1299" y="400"/>
                </a:cubicBezTo>
                <a:cubicBezTo>
                  <a:pt x="1644" y="555"/>
                  <a:pt x="1989" y="877"/>
                  <a:pt x="2144" y="1234"/>
                </a:cubicBezTo>
                <a:cubicBezTo>
                  <a:pt x="2152" y="1262"/>
                  <a:pt x="2171" y="1274"/>
                  <a:pt x="2191" y="1274"/>
                </a:cubicBezTo>
                <a:cubicBezTo>
                  <a:pt x="2231" y="1274"/>
                  <a:pt x="2275" y="1229"/>
                  <a:pt x="2251" y="1174"/>
                </a:cubicBezTo>
                <a:cubicBezTo>
                  <a:pt x="2168" y="924"/>
                  <a:pt x="2061" y="722"/>
                  <a:pt x="1894" y="543"/>
                </a:cubicBezTo>
                <a:cubicBezTo>
                  <a:pt x="1715" y="365"/>
                  <a:pt x="1525" y="222"/>
                  <a:pt x="1287" y="115"/>
                </a:cubicBezTo>
                <a:cubicBezTo>
                  <a:pt x="1132" y="45"/>
                  <a:pt x="958" y="1"/>
                  <a:pt x="786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5" name="Google Shape;5885;p62"/>
          <p:cNvSpPr/>
          <p:nvPr/>
        </p:nvSpPr>
        <p:spPr>
          <a:xfrm>
            <a:off x="2257871" y="2406527"/>
            <a:ext cx="326957" cy="211416"/>
          </a:xfrm>
          <a:custGeom>
            <a:avLst/>
            <a:gdLst/>
            <a:ahLst/>
            <a:cxnLst/>
            <a:rect l="l" t="t" r="r" b="b"/>
            <a:pathLst>
              <a:path w="6633" h="4289" extrusionOk="0">
                <a:moveTo>
                  <a:pt x="2526" y="1"/>
                </a:moveTo>
                <a:cubicBezTo>
                  <a:pt x="2458" y="1"/>
                  <a:pt x="2391" y="3"/>
                  <a:pt x="2323" y="7"/>
                </a:cubicBezTo>
                <a:cubicBezTo>
                  <a:pt x="1573" y="43"/>
                  <a:pt x="775" y="376"/>
                  <a:pt x="287" y="972"/>
                </a:cubicBezTo>
                <a:cubicBezTo>
                  <a:pt x="168" y="1103"/>
                  <a:pt x="84" y="1246"/>
                  <a:pt x="1" y="1400"/>
                </a:cubicBezTo>
                <a:cubicBezTo>
                  <a:pt x="1141" y="3181"/>
                  <a:pt x="3054" y="4289"/>
                  <a:pt x="5198" y="4289"/>
                </a:cubicBezTo>
                <a:cubicBezTo>
                  <a:pt x="5405" y="4289"/>
                  <a:pt x="5613" y="4279"/>
                  <a:pt x="5823" y="4258"/>
                </a:cubicBezTo>
                <a:cubicBezTo>
                  <a:pt x="6002" y="4246"/>
                  <a:pt x="6180" y="4222"/>
                  <a:pt x="6347" y="4198"/>
                </a:cubicBezTo>
                <a:cubicBezTo>
                  <a:pt x="6371" y="4127"/>
                  <a:pt x="6395" y="4055"/>
                  <a:pt x="6418" y="3972"/>
                </a:cubicBezTo>
                <a:cubicBezTo>
                  <a:pt x="6633" y="3281"/>
                  <a:pt x="6478" y="2519"/>
                  <a:pt x="6121" y="1924"/>
                </a:cubicBezTo>
                <a:cubicBezTo>
                  <a:pt x="5740" y="1329"/>
                  <a:pt x="5156" y="865"/>
                  <a:pt x="4513" y="543"/>
                </a:cubicBezTo>
                <a:cubicBezTo>
                  <a:pt x="3906" y="218"/>
                  <a:pt x="3220" y="1"/>
                  <a:pt x="2526" y="1"/>
                </a:cubicBezTo>
                <a:close/>
              </a:path>
            </a:pathLst>
          </a:custGeom>
          <a:solidFill>
            <a:srgbClr val="EC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6" name="Google Shape;5886;p62"/>
          <p:cNvSpPr/>
          <p:nvPr/>
        </p:nvSpPr>
        <p:spPr>
          <a:xfrm>
            <a:off x="2750896" y="2351121"/>
            <a:ext cx="56391" cy="181988"/>
          </a:xfrm>
          <a:custGeom>
            <a:avLst/>
            <a:gdLst/>
            <a:ahLst/>
            <a:cxnLst/>
            <a:rect l="l" t="t" r="r" b="b"/>
            <a:pathLst>
              <a:path w="1144" h="3692" extrusionOk="0">
                <a:moveTo>
                  <a:pt x="1143" y="0"/>
                </a:moveTo>
                <a:cubicBezTo>
                  <a:pt x="726" y="512"/>
                  <a:pt x="441" y="1143"/>
                  <a:pt x="274" y="1762"/>
                </a:cubicBezTo>
                <a:cubicBezTo>
                  <a:pt x="107" y="2405"/>
                  <a:pt x="36" y="3048"/>
                  <a:pt x="0" y="3691"/>
                </a:cubicBezTo>
                <a:cubicBezTo>
                  <a:pt x="834" y="2739"/>
                  <a:pt x="1107" y="1465"/>
                  <a:pt x="1143" y="0"/>
                </a:cubicBezTo>
                <a:close/>
              </a:path>
            </a:pathLst>
          </a:custGeom>
          <a:solidFill>
            <a:srgbClr val="EC37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7" name="Google Shape;5887;p62"/>
          <p:cNvSpPr/>
          <p:nvPr/>
        </p:nvSpPr>
        <p:spPr>
          <a:xfrm>
            <a:off x="2558113" y="2367980"/>
            <a:ext cx="168778" cy="72214"/>
          </a:xfrm>
          <a:custGeom>
            <a:avLst/>
            <a:gdLst/>
            <a:ahLst/>
            <a:cxnLst/>
            <a:rect l="l" t="t" r="r" b="b"/>
            <a:pathLst>
              <a:path w="3424" h="1465" extrusionOk="0">
                <a:moveTo>
                  <a:pt x="3040" y="0"/>
                </a:moveTo>
                <a:cubicBezTo>
                  <a:pt x="2836" y="0"/>
                  <a:pt x="2435" y="151"/>
                  <a:pt x="1863" y="170"/>
                </a:cubicBezTo>
                <a:cubicBezTo>
                  <a:pt x="1816" y="172"/>
                  <a:pt x="1771" y="173"/>
                  <a:pt x="1727" y="173"/>
                </a:cubicBezTo>
                <a:cubicBezTo>
                  <a:pt x="1270" y="173"/>
                  <a:pt x="968" y="64"/>
                  <a:pt x="707" y="64"/>
                </a:cubicBezTo>
                <a:cubicBezTo>
                  <a:pt x="592" y="64"/>
                  <a:pt x="484" y="85"/>
                  <a:pt x="375" y="146"/>
                </a:cubicBezTo>
                <a:cubicBezTo>
                  <a:pt x="0" y="339"/>
                  <a:pt x="741" y="1464"/>
                  <a:pt x="1709" y="1464"/>
                </a:cubicBezTo>
                <a:cubicBezTo>
                  <a:pt x="1756" y="1464"/>
                  <a:pt x="1804" y="1461"/>
                  <a:pt x="1851" y="1456"/>
                </a:cubicBezTo>
                <a:cubicBezTo>
                  <a:pt x="2863" y="1325"/>
                  <a:pt x="3423" y="384"/>
                  <a:pt x="3161" y="39"/>
                </a:cubicBezTo>
                <a:cubicBezTo>
                  <a:pt x="3136" y="11"/>
                  <a:pt x="3095" y="0"/>
                  <a:pt x="3040" y="0"/>
                </a:cubicBezTo>
                <a:close/>
              </a:path>
            </a:pathLst>
          </a:custGeom>
          <a:solidFill>
            <a:srgbClr val="B2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8" name="Google Shape;5888;p62"/>
          <p:cNvSpPr/>
          <p:nvPr/>
        </p:nvSpPr>
        <p:spPr>
          <a:xfrm>
            <a:off x="2571274" y="2385479"/>
            <a:ext cx="102775" cy="54813"/>
          </a:xfrm>
          <a:custGeom>
            <a:avLst/>
            <a:gdLst/>
            <a:ahLst/>
            <a:cxnLst/>
            <a:rect l="l" t="t" r="r" b="b"/>
            <a:pathLst>
              <a:path w="2085" h="1112" extrusionOk="0">
                <a:moveTo>
                  <a:pt x="268" y="0"/>
                </a:moveTo>
                <a:cubicBezTo>
                  <a:pt x="171" y="0"/>
                  <a:pt x="79" y="16"/>
                  <a:pt x="1" y="53"/>
                </a:cubicBezTo>
                <a:cubicBezTo>
                  <a:pt x="90" y="442"/>
                  <a:pt x="677" y="1112"/>
                  <a:pt x="1404" y="1112"/>
                </a:cubicBezTo>
                <a:cubicBezTo>
                  <a:pt x="1455" y="1112"/>
                  <a:pt x="1508" y="1108"/>
                  <a:pt x="1561" y="1101"/>
                </a:cubicBezTo>
                <a:cubicBezTo>
                  <a:pt x="1763" y="1065"/>
                  <a:pt x="1942" y="1030"/>
                  <a:pt x="2084" y="946"/>
                </a:cubicBezTo>
                <a:cubicBezTo>
                  <a:pt x="1799" y="613"/>
                  <a:pt x="1430" y="375"/>
                  <a:pt x="1061" y="208"/>
                </a:cubicBezTo>
                <a:cubicBezTo>
                  <a:pt x="859" y="120"/>
                  <a:pt x="541" y="0"/>
                  <a:pt x="268" y="0"/>
                </a:cubicBezTo>
                <a:close/>
              </a:path>
            </a:pathLst>
          </a:custGeom>
          <a:solidFill>
            <a:srgbClr val="FF58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9" name="Google Shape;5889;p62"/>
          <p:cNvSpPr/>
          <p:nvPr/>
        </p:nvSpPr>
        <p:spPr>
          <a:xfrm>
            <a:off x="2512616" y="2175639"/>
            <a:ext cx="93360" cy="33026"/>
          </a:xfrm>
          <a:custGeom>
            <a:avLst/>
            <a:gdLst/>
            <a:ahLst/>
            <a:cxnLst/>
            <a:rect l="l" t="t" r="r" b="b"/>
            <a:pathLst>
              <a:path w="1894" h="670" extrusionOk="0">
                <a:moveTo>
                  <a:pt x="1084" y="0"/>
                </a:moveTo>
                <a:cubicBezTo>
                  <a:pt x="893" y="0"/>
                  <a:pt x="715" y="48"/>
                  <a:pt x="572" y="107"/>
                </a:cubicBezTo>
                <a:cubicBezTo>
                  <a:pt x="357" y="191"/>
                  <a:pt x="155" y="322"/>
                  <a:pt x="48" y="536"/>
                </a:cubicBezTo>
                <a:cubicBezTo>
                  <a:pt x="36" y="548"/>
                  <a:pt x="36" y="584"/>
                  <a:pt x="12" y="596"/>
                </a:cubicBezTo>
                <a:cubicBezTo>
                  <a:pt x="2" y="637"/>
                  <a:pt x="0" y="669"/>
                  <a:pt x="31" y="669"/>
                </a:cubicBezTo>
                <a:cubicBezTo>
                  <a:pt x="36" y="669"/>
                  <a:pt x="42" y="669"/>
                  <a:pt x="48" y="667"/>
                </a:cubicBezTo>
                <a:cubicBezTo>
                  <a:pt x="60" y="667"/>
                  <a:pt x="96" y="643"/>
                  <a:pt x="107" y="619"/>
                </a:cubicBezTo>
                <a:cubicBezTo>
                  <a:pt x="325" y="424"/>
                  <a:pt x="632" y="273"/>
                  <a:pt x="1006" y="273"/>
                </a:cubicBezTo>
                <a:cubicBezTo>
                  <a:pt x="1020" y="273"/>
                  <a:pt x="1034" y="274"/>
                  <a:pt x="1048" y="274"/>
                </a:cubicBezTo>
                <a:cubicBezTo>
                  <a:pt x="1143" y="298"/>
                  <a:pt x="1250" y="298"/>
                  <a:pt x="1358" y="322"/>
                </a:cubicBezTo>
                <a:cubicBezTo>
                  <a:pt x="1445" y="351"/>
                  <a:pt x="1540" y="388"/>
                  <a:pt x="1649" y="388"/>
                </a:cubicBezTo>
                <a:cubicBezTo>
                  <a:pt x="1674" y="388"/>
                  <a:pt x="1700" y="386"/>
                  <a:pt x="1727" y="381"/>
                </a:cubicBezTo>
                <a:cubicBezTo>
                  <a:pt x="1858" y="381"/>
                  <a:pt x="1893" y="250"/>
                  <a:pt x="1834" y="191"/>
                </a:cubicBezTo>
                <a:cubicBezTo>
                  <a:pt x="1762" y="84"/>
                  <a:pt x="1560" y="60"/>
                  <a:pt x="1441" y="24"/>
                </a:cubicBezTo>
                <a:cubicBezTo>
                  <a:pt x="1322" y="12"/>
                  <a:pt x="1191" y="0"/>
                  <a:pt x="1084" y="0"/>
                </a:cubicBezTo>
                <a:close/>
              </a:path>
            </a:pathLst>
          </a:custGeom>
          <a:solidFill>
            <a:srgbClr val="C05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0" name="Google Shape;5890;p62"/>
          <p:cNvSpPr/>
          <p:nvPr/>
        </p:nvSpPr>
        <p:spPr>
          <a:xfrm>
            <a:off x="2691696" y="2167802"/>
            <a:ext cx="73692" cy="26963"/>
          </a:xfrm>
          <a:custGeom>
            <a:avLst/>
            <a:gdLst/>
            <a:ahLst/>
            <a:cxnLst/>
            <a:rect l="l" t="t" r="r" b="b"/>
            <a:pathLst>
              <a:path w="1495" h="547" extrusionOk="0">
                <a:moveTo>
                  <a:pt x="640" y="0"/>
                </a:moveTo>
                <a:cubicBezTo>
                  <a:pt x="606" y="0"/>
                  <a:pt x="571" y="2"/>
                  <a:pt x="534" y="4"/>
                </a:cubicBezTo>
                <a:cubicBezTo>
                  <a:pt x="451" y="16"/>
                  <a:pt x="368" y="40"/>
                  <a:pt x="284" y="76"/>
                </a:cubicBezTo>
                <a:cubicBezTo>
                  <a:pt x="201" y="123"/>
                  <a:pt x="70" y="171"/>
                  <a:pt x="34" y="290"/>
                </a:cubicBezTo>
                <a:cubicBezTo>
                  <a:pt x="0" y="358"/>
                  <a:pt x="53" y="470"/>
                  <a:pt x="151" y="470"/>
                </a:cubicBezTo>
                <a:cubicBezTo>
                  <a:pt x="155" y="470"/>
                  <a:pt x="160" y="469"/>
                  <a:pt x="165" y="469"/>
                </a:cubicBezTo>
                <a:cubicBezTo>
                  <a:pt x="273" y="457"/>
                  <a:pt x="344" y="397"/>
                  <a:pt x="439" y="362"/>
                </a:cubicBezTo>
                <a:cubicBezTo>
                  <a:pt x="511" y="338"/>
                  <a:pt x="582" y="302"/>
                  <a:pt x="654" y="290"/>
                </a:cubicBezTo>
                <a:cubicBezTo>
                  <a:pt x="718" y="274"/>
                  <a:pt x="782" y="266"/>
                  <a:pt x="844" y="266"/>
                </a:cubicBezTo>
                <a:cubicBezTo>
                  <a:pt x="1059" y="266"/>
                  <a:pt x="1259" y="357"/>
                  <a:pt x="1416" y="504"/>
                </a:cubicBezTo>
                <a:cubicBezTo>
                  <a:pt x="1427" y="516"/>
                  <a:pt x="1463" y="528"/>
                  <a:pt x="1475" y="540"/>
                </a:cubicBezTo>
                <a:cubicBezTo>
                  <a:pt x="1479" y="545"/>
                  <a:pt x="1483" y="547"/>
                  <a:pt x="1485" y="547"/>
                </a:cubicBezTo>
                <a:cubicBezTo>
                  <a:pt x="1494" y="547"/>
                  <a:pt x="1483" y="508"/>
                  <a:pt x="1463" y="469"/>
                </a:cubicBezTo>
                <a:cubicBezTo>
                  <a:pt x="1439" y="457"/>
                  <a:pt x="1427" y="421"/>
                  <a:pt x="1427" y="409"/>
                </a:cubicBezTo>
                <a:cubicBezTo>
                  <a:pt x="1296" y="219"/>
                  <a:pt x="1118" y="112"/>
                  <a:pt x="951" y="52"/>
                </a:cubicBezTo>
                <a:cubicBezTo>
                  <a:pt x="851" y="16"/>
                  <a:pt x="751" y="0"/>
                  <a:pt x="640" y="0"/>
                </a:cubicBezTo>
                <a:close/>
              </a:path>
            </a:pathLst>
          </a:custGeom>
          <a:solidFill>
            <a:srgbClr val="C05A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1" name="Google Shape;5891;p62"/>
          <p:cNvSpPr/>
          <p:nvPr/>
        </p:nvSpPr>
        <p:spPr>
          <a:xfrm>
            <a:off x="2485160" y="2273535"/>
            <a:ext cx="101444" cy="37019"/>
          </a:xfrm>
          <a:custGeom>
            <a:avLst/>
            <a:gdLst/>
            <a:ahLst/>
            <a:cxnLst/>
            <a:rect l="l" t="t" r="r" b="b"/>
            <a:pathLst>
              <a:path w="2058" h="751" extrusionOk="0">
                <a:moveTo>
                  <a:pt x="1073" y="1"/>
                </a:moveTo>
                <a:cubicBezTo>
                  <a:pt x="870" y="1"/>
                  <a:pt x="669" y="49"/>
                  <a:pt x="498" y="145"/>
                </a:cubicBezTo>
                <a:cubicBezTo>
                  <a:pt x="391" y="181"/>
                  <a:pt x="295" y="264"/>
                  <a:pt x="212" y="336"/>
                </a:cubicBezTo>
                <a:cubicBezTo>
                  <a:pt x="141" y="407"/>
                  <a:pt x="33" y="503"/>
                  <a:pt x="10" y="598"/>
                </a:cubicBezTo>
                <a:cubicBezTo>
                  <a:pt x="1" y="634"/>
                  <a:pt x="19" y="670"/>
                  <a:pt x="49" y="670"/>
                </a:cubicBezTo>
                <a:cubicBezTo>
                  <a:pt x="58" y="670"/>
                  <a:pt x="69" y="666"/>
                  <a:pt x="81" y="657"/>
                </a:cubicBezTo>
                <a:cubicBezTo>
                  <a:pt x="152" y="622"/>
                  <a:pt x="236" y="526"/>
                  <a:pt x="307" y="479"/>
                </a:cubicBezTo>
                <a:cubicBezTo>
                  <a:pt x="379" y="419"/>
                  <a:pt x="474" y="360"/>
                  <a:pt x="557" y="324"/>
                </a:cubicBezTo>
                <a:cubicBezTo>
                  <a:pt x="705" y="245"/>
                  <a:pt x="861" y="199"/>
                  <a:pt x="1012" y="199"/>
                </a:cubicBezTo>
                <a:cubicBezTo>
                  <a:pt x="1043" y="199"/>
                  <a:pt x="1074" y="201"/>
                  <a:pt x="1105" y="205"/>
                </a:cubicBezTo>
                <a:cubicBezTo>
                  <a:pt x="1284" y="217"/>
                  <a:pt x="1450" y="276"/>
                  <a:pt x="1605" y="360"/>
                </a:cubicBezTo>
                <a:cubicBezTo>
                  <a:pt x="1676" y="407"/>
                  <a:pt x="1748" y="467"/>
                  <a:pt x="1807" y="538"/>
                </a:cubicBezTo>
                <a:cubicBezTo>
                  <a:pt x="1867" y="598"/>
                  <a:pt x="1915" y="693"/>
                  <a:pt x="1974" y="741"/>
                </a:cubicBezTo>
                <a:cubicBezTo>
                  <a:pt x="1980" y="747"/>
                  <a:pt x="1989" y="750"/>
                  <a:pt x="1999" y="750"/>
                </a:cubicBezTo>
                <a:cubicBezTo>
                  <a:pt x="2026" y="750"/>
                  <a:pt x="2057" y="728"/>
                  <a:pt x="2057" y="693"/>
                </a:cubicBezTo>
                <a:cubicBezTo>
                  <a:pt x="2057" y="598"/>
                  <a:pt x="1998" y="479"/>
                  <a:pt x="1938" y="419"/>
                </a:cubicBezTo>
                <a:cubicBezTo>
                  <a:pt x="1879" y="348"/>
                  <a:pt x="1807" y="276"/>
                  <a:pt x="1724" y="217"/>
                </a:cubicBezTo>
                <a:cubicBezTo>
                  <a:pt x="1545" y="98"/>
                  <a:pt x="1343" y="26"/>
                  <a:pt x="1141" y="3"/>
                </a:cubicBezTo>
                <a:cubicBezTo>
                  <a:pt x="1118" y="1"/>
                  <a:pt x="1095" y="1"/>
                  <a:pt x="10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2" name="Google Shape;5892;p62"/>
          <p:cNvSpPr/>
          <p:nvPr/>
        </p:nvSpPr>
        <p:spPr>
          <a:xfrm>
            <a:off x="2709195" y="2262986"/>
            <a:ext cx="66298" cy="40321"/>
          </a:xfrm>
          <a:custGeom>
            <a:avLst/>
            <a:gdLst/>
            <a:ahLst/>
            <a:cxnLst/>
            <a:rect l="l" t="t" r="r" b="b"/>
            <a:pathLst>
              <a:path w="1345" h="818" extrusionOk="0">
                <a:moveTo>
                  <a:pt x="651" y="0"/>
                </a:moveTo>
                <a:cubicBezTo>
                  <a:pt x="613" y="0"/>
                  <a:pt x="575" y="5"/>
                  <a:pt x="537" y="14"/>
                </a:cubicBezTo>
                <a:cubicBezTo>
                  <a:pt x="406" y="38"/>
                  <a:pt x="287" y="133"/>
                  <a:pt x="179" y="264"/>
                </a:cubicBezTo>
                <a:cubicBezTo>
                  <a:pt x="132" y="324"/>
                  <a:pt x="96" y="395"/>
                  <a:pt x="60" y="490"/>
                </a:cubicBezTo>
                <a:cubicBezTo>
                  <a:pt x="37" y="562"/>
                  <a:pt x="1" y="681"/>
                  <a:pt x="1" y="776"/>
                </a:cubicBezTo>
                <a:cubicBezTo>
                  <a:pt x="1" y="799"/>
                  <a:pt x="21" y="818"/>
                  <a:pt x="38" y="818"/>
                </a:cubicBezTo>
                <a:cubicBezTo>
                  <a:pt x="48" y="818"/>
                  <a:pt x="56" y="812"/>
                  <a:pt x="60" y="800"/>
                </a:cubicBezTo>
                <a:cubicBezTo>
                  <a:pt x="96" y="740"/>
                  <a:pt x="120" y="669"/>
                  <a:pt x="156" y="598"/>
                </a:cubicBezTo>
                <a:cubicBezTo>
                  <a:pt x="179" y="514"/>
                  <a:pt x="227" y="455"/>
                  <a:pt x="275" y="395"/>
                </a:cubicBezTo>
                <a:cubicBezTo>
                  <a:pt x="346" y="300"/>
                  <a:pt x="465" y="217"/>
                  <a:pt x="572" y="193"/>
                </a:cubicBezTo>
                <a:cubicBezTo>
                  <a:pt x="601" y="190"/>
                  <a:pt x="628" y="189"/>
                  <a:pt x="655" y="189"/>
                </a:cubicBezTo>
                <a:cubicBezTo>
                  <a:pt x="755" y="189"/>
                  <a:pt x="848" y="208"/>
                  <a:pt x="941" y="264"/>
                </a:cubicBezTo>
                <a:cubicBezTo>
                  <a:pt x="1001" y="300"/>
                  <a:pt x="1061" y="359"/>
                  <a:pt x="1120" y="395"/>
                </a:cubicBezTo>
                <a:cubicBezTo>
                  <a:pt x="1180" y="443"/>
                  <a:pt x="1227" y="514"/>
                  <a:pt x="1287" y="562"/>
                </a:cubicBezTo>
                <a:cubicBezTo>
                  <a:pt x="1290" y="563"/>
                  <a:pt x="1293" y="564"/>
                  <a:pt x="1297" y="564"/>
                </a:cubicBezTo>
                <a:cubicBezTo>
                  <a:pt x="1319" y="564"/>
                  <a:pt x="1345" y="532"/>
                  <a:pt x="1334" y="490"/>
                </a:cubicBezTo>
                <a:cubicBezTo>
                  <a:pt x="1287" y="395"/>
                  <a:pt x="1227" y="312"/>
                  <a:pt x="1168" y="252"/>
                </a:cubicBezTo>
                <a:cubicBezTo>
                  <a:pt x="1096" y="181"/>
                  <a:pt x="1037" y="133"/>
                  <a:pt x="953" y="86"/>
                </a:cubicBezTo>
                <a:cubicBezTo>
                  <a:pt x="857" y="33"/>
                  <a:pt x="755" y="0"/>
                  <a:pt x="6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3" name="Google Shape;5893;p62"/>
          <p:cNvSpPr/>
          <p:nvPr/>
        </p:nvSpPr>
        <p:spPr>
          <a:xfrm>
            <a:off x="2653445" y="2219165"/>
            <a:ext cx="54665" cy="130280"/>
          </a:xfrm>
          <a:custGeom>
            <a:avLst/>
            <a:gdLst/>
            <a:ahLst/>
            <a:cxnLst/>
            <a:rect l="l" t="t" r="r" b="b"/>
            <a:pathLst>
              <a:path w="1109" h="2643" extrusionOk="0">
                <a:moveTo>
                  <a:pt x="267" y="1"/>
                </a:moveTo>
                <a:cubicBezTo>
                  <a:pt x="246" y="1"/>
                  <a:pt x="226" y="13"/>
                  <a:pt x="215" y="34"/>
                </a:cubicBezTo>
                <a:cubicBezTo>
                  <a:pt x="179" y="94"/>
                  <a:pt x="167" y="177"/>
                  <a:pt x="156" y="248"/>
                </a:cubicBezTo>
                <a:cubicBezTo>
                  <a:pt x="132" y="320"/>
                  <a:pt x="120" y="391"/>
                  <a:pt x="108" y="486"/>
                </a:cubicBezTo>
                <a:cubicBezTo>
                  <a:pt x="96" y="617"/>
                  <a:pt x="72" y="760"/>
                  <a:pt x="60" y="915"/>
                </a:cubicBezTo>
                <a:cubicBezTo>
                  <a:pt x="36" y="1177"/>
                  <a:pt x="1" y="1475"/>
                  <a:pt x="132" y="1713"/>
                </a:cubicBezTo>
                <a:cubicBezTo>
                  <a:pt x="179" y="1808"/>
                  <a:pt x="275" y="1891"/>
                  <a:pt x="358" y="1951"/>
                </a:cubicBezTo>
                <a:cubicBezTo>
                  <a:pt x="477" y="2010"/>
                  <a:pt x="596" y="2010"/>
                  <a:pt x="715" y="2010"/>
                </a:cubicBezTo>
                <a:lnTo>
                  <a:pt x="822" y="2010"/>
                </a:lnTo>
                <a:cubicBezTo>
                  <a:pt x="870" y="2010"/>
                  <a:pt x="894" y="2010"/>
                  <a:pt x="906" y="2070"/>
                </a:cubicBezTo>
                <a:cubicBezTo>
                  <a:pt x="929" y="2118"/>
                  <a:pt x="882" y="2213"/>
                  <a:pt x="870" y="2249"/>
                </a:cubicBezTo>
                <a:cubicBezTo>
                  <a:pt x="810" y="2368"/>
                  <a:pt x="727" y="2475"/>
                  <a:pt x="632" y="2546"/>
                </a:cubicBezTo>
                <a:cubicBezTo>
                  <a:pt x="588" y="2579"/>
                  <a:pt x="605" y="2643"/>
                  <a:pt x="645" y="2643"/>
                </a:cubicBezTo>
                <a:cubicBezTo>
                  <a:pt x="649" y="2643"/>
                  <a:pt x="652" y="2642"/>
                  <a:pt x="656" y="2641"/>
                </a:cubicBezTo>
                <a:cubicBezTo>
                  <a:pt x="882" y="2546"/>
                  <a:pt x="1025" y="2344"/>
                  <a:pt x="1072" y="2106"/>
                </a:cubicBezTo>
                <a:cubicBezTo>
                  <a:pt x="1108" y="1725"/>
                  <a:pt x="656" y="1879"/>
                  <a:pt x="465" y="1796"/>
                </a:cubicBezTo>
                <a:cubicBezTo>
                  <a:pt x="191" y="1665"/>
                  <a:pt x="227" y="1284"/>
                  <a:pt x="239" y="1034"/>
                </a:cubicBezTo>
                <a:lnTo>
                  <a:pt x="287" y="546"/>
                </a:lnTo>
                <a:cubicBezTo>
                  <a:pt x="298" y="451"/>
                  <a:pt x="298" y="379"/>
                  <a:pt x="310" y="284"/>
                </a:cubicBezTo>
                <a:cubicBezTo>
                  <a:pt x="310" y="213"/>
                  <a:pt x="346" y="141"/>
                  <a:pt x="334" y="58"/>
                </a:cubicBezTo>
                <a:cubicBezTo>
                  <a:pt x="321" y="18"/>
                  <a:pt x="293" y="1"/>
                  <a:pt x="267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4" name="Google Shape;5894;p62"/>
          <p:cNvGrpSpPr/>
          <p:nvPr/>
        </p:nvGrpSpPr>
        <p:grpSpPr>
          <a:xfrm>
            <a:off x="6137748" y="1827829"/>
            <a:ext cx="1104004" cy="2295169"/>
            <a:chOff x="5871060" y="1827829"/>
            <a:chExt cx="1104004" cy="2295169"/>
          </a:xfrm>
        </p:grpSpPr>
        <p:sp>
          <p:nvSpPr>
            <p:cNvPr id="5895" name="Google Shape;5895;p62"/>
            <p:cNvSpPr/>
            <p:nvPr/>
          </p:nvSpPr>
          <p:spPr>
            <a:xfrm>
              <a:off x="5913895" y="1891762"/>
              <a:ext cx="1061169" cy="980871"/>
            </a:xfrm>
            <a:custGeom>
              <a:avLst/>
              <a:gdLst/>
              <a:ahLst/>
              <a:cxnLst/>
              <a:rect l="l" t="t" r="r" b="b"/>
              <a:pathLst>
                <a:path w="21528" h="19899" extrusionOk="0">
                  <a:moveTo>
                    <a:pt x="11569" y="0"/>
                  </a:moveTo>
                  <a:cubicBezTo>
                    <a:pt x="10530" y="0"/>
                    <a:pt x="9475" y="230"/>
                    <a:pt x="8525" y="556"/>
                  </a:cubicBezTo>
                  <a:cubicBezTo>
                    <a:pt x="7049" y="1080"/>
                    <a:pt x="5668" y="2044"/>
                    <a:pt x="4834" y="3402"/>
                  </a:cubicBezTo>
                  <a:cubicBezTo>
                    <a:pt x="3608" y="5378"/>
                    <a:pt x="3477" y="7914"/>
                    <a:pt x="3942" y="10105"/>
                  </a:cubicBezTo>
                  <a:cubicBezTo>
                    <a:pt x="4037" y="10593"/>
                    <a:pt x="4180" y="11081"/>
                    <a:pt x="4251" y="11593"/>
                  </a:cubicBezTo>
                  <a:cubicBezTo>
                    <a:pt x="4382" y="12522"/>
                    <a:pt x="4192" y="13867"/>
                    <a:pt x="3060" y="14213"/>
                  </a:cubicBezTo>
                  <a:cubicBezTo>
                    <a:pt x="2887" y="14264"/>
                    <a:pt x="2708" y="14278"/>
                    <a:pt x="2527" y="14278"/>
                  </a:cubicBezTo>
                  <a:cubicBezTo>
                    <a:pt x="2279" y="14278"/>
                    <a:pt x="2028" y="14250"/>
                    <a:pt x="1786" y="14250"/>
                  </a:cubicBezTo>
                  <a:cubicBezTo>
                    <a:pt x="1504" y="14250"/>
                    <a:pt x="1233" y="14288"/>
                    <a:pt x="989" y="14451"/>
                  </a:cubicBezTo>
                  <a:cubicBezTo>
                    <a:pt x="786" y="14582"/>
                    <a:pt x="632" y="14784"/>
                    <a:pt x="524" y="14998"/>
                  </a:cubicBezTo>
                  <a:cubicBezTo>
                    <a:pt x="1" y="16141"/>
                    <a:pt x="679" y="17499"/>
                    <a:pt x="1751" y="17915"/>
                  </a:cubicBezTo>
                  <a:cubicBezTo>
                    <a:pt x="2060" y="18036"/>
                    <a:pt x="2389" y="18090"/>
                    <a:pt x="2724" y="18090"/>
                  </a:cubicBezTo>
                  <a:cubicBezTo>
                    <a:pt x="3550" y="18090"/>
                    <a:pt x="4414" y="17757"/>
                    <a:pt x="5108" y="17249"/>
                  </a:cubicBezTo>
                  <a:lnTo>
                    <a:pt x="5108" y="17249"/>
                  </a:lnTo>
                  <a:cubicBezTo>
                    <a:pt x="5037" y="18344"/>
                    <a:pt x="5954" y="19320"/>
                    <a:pt x="7013" y="19439"/>
                  </a:cubicBezTo>
                  <a:cubicBezTo>
                    <a:pt x="7105" y="19450"/>
                    <a:pt x="7197" y="19455"/>
                    <a:pt x="7289" y="19455"/>
                  </a:cubicBezTo>
                  <a:cubicBezTo>
                    <a:pt x="8271" y="19455"/>
                    <a:pt x="9252" y="18888"/>
                    <a:pt x="9895" y="18082"/>
                  </a:cubicBezTo>
                  <a:cubicBezTo>
                    <a:pt x="9918" y="18035"/>
                    <a:pt x="9954" y="17987"/>
                    <a:pt x="10014" y="17975"/>
                  </a:cubicBezTo>
                  <a:cubicBezTo>
                    <a:pt x="10031" y="17966"/>
                    <a:pt x="10049" y="17962"/>
                    <a:pt x="10066" y="17962"/>
                  </a:cubicBezTo>
                  <a:cubicBezTo>
                    <a:pt x="10143" y="17962"/>
                    <a:pt x="10215" y="18038"/>
                    <a:pt x="10264" y="18106"/>
                  </a:cubicBezTo>
                  <a:cubicBezTo>
                    <a:pt x="10859" y="18820"/>
                    <a:pt x="11597" y="19416"/>
                    <a:pt x="12478" y="19713"/>
                  </a:cubicBezTo>
                  <a:cubicBezTo>
                    <a:pt x="12838" y="19835"/>
                    <a:pt x="13219" y="19899"/>
                    <a:pt x="13601" y="19899"/>
                  </a:cubicBezTo>
                  <a:cubicBezTo>
                    <a:pt x="14156" y="19899"/>
                    <a:pt x="14711" y="19764"/>
                    <a:pt x="15205" y="19475"/>
                  </a:cubicBezTo>
                  <a:cubicBezTo>
                    <a:pt x="16026" y="18987"/>
                    <a:pt x="16622" y="18035"/>
                    <a:pt x="16562" y="17082"/>
                  </a:cubicBezTo>
                  <a:lnTo>
                    <a:pt x="16562" y="17082"/>
                  </a:lnTo>
                  <a:cubicBezTo>
                    <a:pt x="17217" y="17368"/>
                    <a:pt x="17872" y="17642"/>
                    <a:pt x="18586" y="17737"/>
                  </a:cubicBezTo>
                  <a:cubicBezTo>
                    <a:pt x="18713" y="17752"/>
                    <a:pt x="18842" y="17760"/>
                    <a:pt x="18972" y="17760"/>
                  </a:cubicBezTo>
                  <a:cubicBezTo>
                    <a:pt x="19554" y="17760"/>
                    <a:pt x="20155" y="17600"/>
                    <a:pt x="20622" y="17201"/>
                  </a:cubicBezTo>
                  <a:cubicBezTo>
                    <a:pt x="21277" y="16630"/>
                    <a:pt x="21527" y="15606"/>
                    <a:pt x="21182" y="14820"/>
                  </a:cubicBezTo>
                  <a:cubicBezTo>
                    <a:pt x="20894" y="14117"/>
                    <a:pt x="20160" y="13719"/>
                    <a:pt x="19412" y="13719"/>
                  </a:cubicBezTo>
                  <a:cubicBezTo>
                    <a:pt x="19323" y="13719"/>
                    <a:pt x="19234" y="13725"/>
                    <a:pt x="19146" y="13736"/>
                  </a:cubicBezTo>
                  <a:cubicBezTo>
                    <a:pt x="19052" y="13748"/>
                    <a:pt x="18958" y="13754"/>
                    <a:pt x="18865" y="13754"/>
                  </a:cubicBezTo>
                  <a:cubicBezTo>
                    <a:pt x="17531" y="13754"/>
                    <a:pt x="16355" y="12541"/>
                    <a:pt x="17134" y="9569"/>
                  </a:cubicBezTo>
                  <a:cubicBezTo>
                    <a:pt x="17646" y="7617"/>
                    <a:pt x="17396" y="5283"/>
                    <a:pt x="16622" y="3414"/>
                  </a:cubicBezTo>
                  <a:cubicBezTo>
                    <a:pt x="16526" y="3211"/>
                    <a:pt x="16443" y="3021"/>
                    <a:pt x="16336" y="2818"/>
                  </a:cubicBezTo>
                  <a:cubicBezTo>
                    <a:pt x="15669" y="1604"/>
                    <a:pt x="14633" y="663"/>
                    <a:pt x="13300" y="247"/>
                  </a:cubicBezTo>
                  <a:cubicBezTo>
                    <a:pt x="12743" y="74"/>
                    <a:pt x="12159" y="0"/>
                    <a:pt x="11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62"/>
            <p:cNvSpPr/>
            <p:nvPr/>
          </p:nvSpPr>
          <p:spPr>
            <a:xfrm>
              <a:off x="5994883" y="1892748"/>
              <a:ext cx="957852" cy="980576"/>
            </a:xfrm>
            <a:custGeom>
              <a:avLst/>
              <a:gdLst/>
              <a:ahLst/>
              <a:cxnLst/>
              <a:rect l="l" t="t" r="r" b="b"/>
              <a:pathLst>
                <a:path w="19432" h="19893" extrusionOk="0">
                  <a:moveTo>
                    <a:pt x="9868" y="1"/>
                  </a:moveTo>
                  <a:cubicBezTo>
                    <a:pt x="8835" y="1"/>
                    <a:pt x="7791" y="228"/>
                    <a:pt x="6847" y="560"/>
                  </a:cubicBezTo>
                  <a:cubicBezTo>
                    <a:pt x="5430" y="1060"/>
                    <a:pt x="4108" y="1977"/>
                    <a:pt x="3263" y="3251"/>
                  </a:cubicBezTo>
                  <a:cubicBezTo>
                    <a:pt x="3037" y="4132"/>
                    <a:pt x="3037" y="5049"/>
                    <a:pt x="3120" y="5965"/>
                  </a:cubicBezTo>
                  <a:cubicBezTo>
                    <a:pt x="3227" y="6954"/>
                    <a:pt x="3453" y="7930"/>
                    <a:pt x="3644" y="8906"/>
                  </a:cubicBezTo>
                  <a:cubicBezTo>
                    <a:pt x="3834" y="9906"/>
                    <a:pt x="3989" y="10918"/>
                    <a:pt x="3989" y="11942"/>
                  </a:cubicBezTo>
                  <a:cubicBezTo>
                    <a:pt x="3989" y="12883"/>
                    <a:pt x="3834" y="13788"/>
                    <a:pt x="3465" y="14657"/>
                  </a:cubicBezTo>
                  <a:cubicBezTo>
                    <a:pt x="3120" y="15455"/>
                    <a:pt x="2608" y="16169"/>
                    <a:pt x="1953" y="16741"/>
                  </a:cubicBezTo>
                  <a:cubicBezTo>
                    <a:pt x="1429" y="17193"/>
                    <a:pt x="798" y="17574"/>
                    <a:pt x="143" y="17812"/>
                  </a:cubicBezTo>
                  <a:cubicBezTo>
                    <a:pt x="108" y="17824"/>
                    <a:pt x="60" y="17836"/>
                    <a:pt x="1" y="17872"/>
                  </a:cubicBezTo>
                  <a:lnTo>
                    <a:pt x="84" y="17907"/>
                  </a:lnTo>
                  <a:cubicBezTo>
                    <a:pt x="400" y="18028"/>
                    <a:pt x="732" y="18082"/>
                    <a:pt x="1068" y="18082"/>
                  </a:cubicBezTo>
                  <a:cubicBezTo>
                    <a:pt x="1896" y="18082"/>
                    <a:pt x="2750" y="17749"/>
                    <a:pt x="3453" y="17241"/>
                  </a:cubicBezTo>
                  <a:lnTo>
                    <a:pt x="3453" y="17241"/>
                  </a:lnTo>
                  <a:cubicBezTo>
                    <a:pt x="3358" y="18348"/>
                    <a:pt x="4287" y="19312"/>
                    <a:pt x="5358" y="19431"/>
                  </a:cubicBezTo>
                  <a:cubicBezTo>
                    <a:pt x="5449" y="19442"/>
                    <a:pt x="5540" y="19447"/>
                    <a:pt x="5631" y="19447"/>
                  </a:cubicBezTo>
                  <a:cubicBezTo>
                    <a:pt x="6606" y="19447"/>
                    <a:pt x="7596" y="18880"/>
                    <a:pt x="8228" y="18074"/>
                  </a:cubicBezTo>
                  <a:cubicBezTo>
                    <a:pt x="8275" y="18026"/>
                    <a:pt x="8299" y="17991"/>
                    <a:pt x="8347" y="17967"/>
                  </a:cubicBezTo>
                  <a:cubicBezTo>
                    <a:pt x="8358" y="17964"/>
                    <a:pt x="8369" y="17963"/>
                    <a:pt x="8381" y="17963"/>
                  </a:cubicBezTo>
                  <a:cubicBezTo>
                    <a:pt x="8464" y="17963"/>
                    <a:pt x="8544" y="18036"/>
                    <a:pt x="8597" y="18110"/>
                  </a:cubicBezTo>
                  <a:cubicBezTo>
                    <a:pt x="9192" y="18824"/>
                    <a:pt x="9942" y="19419"/>
                    <a:pt x="10823" y="19717"/>
                  </a:cubicBezTo>
                  <a:cubicBezTo>
                    <a:pt x="11187" y="19830"/>
                    <a:pt x="11572" y="19892"/>
                    <a:pt x="11959" y="19892"/>
                  </a:cubicBezTo>
                  <a:cubicBezTo>
                    <a:pt x="12509" y="19892"/>
                    <a:pt x="13060" y="19766"/>
                    <a:pt x="13550" y="19479"/>
                  </a:cubicBezTo>
                  <a:cubicBezTo>
                    <a:pt x="14360" y="18979"/>
                    <a:pt x="14955" y="18026"/>
                    <a:pt x="14895" y="17074"/>
                  </a:cubicBezTo>
                  <a:lnTo>
                    <a:pt x="14895" y="17074"/>
                  </a:lnTo>
                  <a:cubicBezTo>
                    <a:pt x="15550" y="17360"/>
                    <a:pt x="16229" y="17645"/>
                    <a:pt x="16919" y="17729"/>
                  </a:cubicBezTo>
                  <a:cubicBezTo>
                    <a:pt x="17046" y="17744"/>
                    <a:pt x="17174" y="17751"/>
                    <a:pt x="17302" y="17751"/>
                  </a:cubicBezTo>
                  <a:cubicBezTo>
                    <a:pt x="17900" y="17751"/>
                    <a:pt x="18505" y="17585"/>
                    <a:pt x="18955" y="17193"/>
                  </a:cubicBezTo>
                  <a:cubicBezTo>
                    <a:pt x="19158" y="17014"/>
                    <a:pt x="19313" y="16812"/>
                    <a:pt x="19432" y="16574"/>
                  </a:cubicBezTo>
                  <a:lnTo>
                    <a:pt x="19432" y="16574"/>
                  </a:lnTo>
                  <a:cubicBezTo>
                    <a:pt x="19182" y="16693"/>
                    <a:pt x="18932" y="16764"/>
                    <a:pt x="18658" y="16812"/>
                  </a:cubicBezTo>
                  <a:cubicBezTo>
                    <a:pt x="18439" y="16845"/>
                    <a:pt x="18216" y="16860"/>
                    <a:pt x="17992" y="16860"/>
                  </a:cubicBezTo>
                  <a:cubicBezTo>
                    <a:pt x="17728" y="16860"/>
                    <a:pt x="17463" y="16839"/>
                    <a:pt x="17205" y="16800"/>
                  </a:cubicBezTo>
                  <a:cubicBezTo>
                    <a:pt x="16693" y="16717"/>
                    <a:pt x="16253" y="16526"/>
                    <a:pt x="15824" y="16264"/>
                  </a:cubicBezTo>
                  <a:cubicBezTo>
                    <a:pt x="15181" y="15859"/>
                    <a:pt x="14610" y="15348"/>
                    <a:pt x="14121" y="14788"/>
                  </a:cubicBezTo>
                  <a:cubicBezTo>
                    <a:pt x="13657" y="14252"/>
                    <a:pt x="13264" y="13621"/>
                    <a:pt x="13062" y="12931"/>
                  </a:cubicBezTo>
                  <a:cubicBezTo>
                    <a:pt x="12943" y="12514"/>
                    <a:pt x="12931" y="12073"/>
                    <a:pt x="12978" y="11645"/>
                  </a:cubicBezTo>
                  <a:cubicBezTo>
                    <a:pt x="13026" y="11216"/>
                    <a:pt x="13145" y="10811"/>
                    <a:pt x="13276" y="10406"/>
                  </a:cubicBezTo>
                  <a:cubicBezTo>
                    <a:pt x="13562" y="9549"/>
                    <a:pt x="13836" y="8680"/>
                    <a:pt x="14038" y="7811"/>
                  </a:cubicBezTo>
                  <a:cubicBezTo>
                    <a:pt x="14217" y="6989"/>
                    <a:pt x="14312" y="6144"/>
                    <a:pt x="14252" y="5311"/>
                  </a:cubicBezTo>
                  <a:cubicBezTo>
                    <a:pt x="14193" y="4596"/>
                    <a:pt x="14038" y="3882"/>
                    <a:pt x="13764" y="3203"/>
                  </a:cubicBezTo>
                  <a:cubicBezTo>
                    <a:pt x="13348" y="2155"/>
                    <a:pt x="12705" y="1203"/>
                    <a:pt x="11931" y="369"/>
                  </a:cubicBezTo>
                  <a:cubicBezTo>
                    <a:pt x="11835" y="322"/>
                    <a:pt x="11728" y="274"/>
                    <a:pt x="11621" y="250"/>
                  </a:cubicBezTo>
                  <a:cubicBezTo>
                    <a:pt x="11055" y="76"/>
                    <a:pt x="10463" y="1"/>
                    <a:pt x="9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62"/>
            <p:cNvSpPr/>
            <p:nvPr/>
          </p:nvSpPr>
          <p:spPr>
            <a:xfrm>
              <a:off x="5893932" y="3250813"/>
              <a:ext cx="194311" cy="269433"/>
            </a:xfrm>
            <a:custGeom>
              <a:avLst/>
              <a:gdLst/>
              <a:ahLst/>
              <a:cxnLst/>
              <a:rect l="l" t="t" r="r" b="b"/>
              <a:pathLst>
                <a:path w="3942" h="5466" extrusionOk="0">
                  <a:moveTo>
                    <a:pt x="2001" y="0"/>
                  </a:moveTo>
                  <a:cubicBezTo>
                    <a:pt x="1846" y="322"/>
                    <a:pt x="1632" y="739"/>
                    <a:pt x="1513" y="977"/>
                  </a:cubicBezTo>
                  <a:cubicBezTo>
                    <a:pt x="1215" y="1298"/>
                    <a:pt x="1" y="3358"/>
                    <a:pt x="298" y="3572"/>
                  </a:cubicBezTo>
                  <a:cubicBezTo>
                    <a:pt x="315" y="3585"/>
                    <a:pt x="333" y="3590"/>
                    <a:pt x="353" y="3590"/>
                  </a:cubicBezTo>
                  <a:cubicBezTo>
                    <a:pt x="582" y="3590"/>
                    <a:pt x="1030" y="2839"/>
                    <a:pt x="1096" y="2763"/>
                  </a:cubicBezTo>
                  <a:lnTo>
                    <a:pt x="1096" y="2763"/>
                  </a:lnTo>
                  <a:cubicBezTo>
                    <a:pt x="1025" y="2894"/>
                    <a:pt x="1025" y="4965"/>
                    <a:pt x="1382" y="5025"/>
                  </a:cubicBezTo>
                  <a:cubicBezTo>
                    <a:pt x="1385" y="5025"/>
                    <a:pt x="1388" y="5026"/>
                    <a:pt x="1391" y="5026"/>
                  </a:cubicBezTo>
                  <a:cubicBezTo>
                    <a:pt x="1622" y="5026"/>
                    <a:pt x="1704" y="3713"/>
                    <a:pt x="1751" y="3560"/>
                  </a:cubicBezTo>
                  <a:lnTo>
                    <a:pt x="1751" y="3560"/>
                  </a:lnTo>
                  <a:cubicBezTo>
                    <a:pt x="1704" y="3725"/>
                    <a:pt x="1902" y="5466"/>
                    <a:pt x="2275" y="5466"/>
                  </a:cubicBezTo>
                  <a:cubicBezTo>
                    <a:pt x="2279" y="5466"/>
                    <a:pt x="2283" y="5466"/>
                    <a:pt x="2287" y="5465"/>
                  </a:cubicBezTo>
                  <a:cubicBezTo>
                    <a:pt x="2561" y="5442"/>
                    <a:pt x="2358" y="3572"/>
                    <a:pt x="2418" y="3572"/>
                  </a:cubicBezTo>
                  <a:lnTo>
                    <a:pt x="2418" y="3572"/>
                  </a:lnTo>
                  <a:cubicBezTo>
                    <a:pt x="2383" y="3595"/>
                    <a:pt x="2867" y="5040"/>
                    <a:pt x="3145" y="5040"/>
                  </a:cubicBezTo>
                  <a:cubicBezTo>
                    <a:pt x="3153" y="5040"/>
                    <a:pt x="3161" y="5039"/>
                    <a:pt x="3168" y="5037"/>
                  </a:cubicBezTo>
                  <a:cubicBezTo>
                    <a:pt x="3358" y="4977"/>
                    <a:pt x="3061" y="3382"/>
                    <a:pt x="3108" y="3382"/>
                  </a:cubicBezTo>
                  <a:lnTo>
                    <a:pt x="3108" y="3382"/>
                  </a:lnTo>
                  <a:cubicBezTo>
                    <a:pt x="3097" y="3393"/>
                    <a:pt x="3432" y="4266"/>
                    <a:pt x="3626" y="4266"/>
                  </a:cubicBezTo>
                  <a:cubicBezTo>
                    <a:pt x="3632" y="4266"/>
                    <a:pt x="3638" y="4265"/>
                    <a:pt x="3644" y="4263"/>
                  </a:cubicBezTo>
                  <a:cubicBezTo>
                    <a:pt x="3787" y="4215"/>
                    <a:pt x="3430" y="2846"/>
                    <a:pt x="3501" y="2298"/>
                  </a:cubicBezTo>
                  <a:cubicBezTo>
                    <a:pt x="3501" y="1834"/>
                    <a:pt x="3823" y="929"/>
                    <a:pt x="3942" y="643"/>
                  </a:cubicBezTo>
                  <a:cubicBezTo>
                    <a:pt x="3299" y="465"/>
                    <a:pt x="2644" y="239"/>
                    <a:pt x="2001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62"/>
            <p:cNvSpPr/>
            <p:nvPr/>
          </p:nvSpPr>
          <p:spPr>
            <a:xfrm>
              <a:off x="5919761" y="2662504"/>
              <a:ext cx="321781" cy="729184"/>
            </a:xfrm>
            <a:custGeom>
              <a:avLst/>
              <a:gdLst/>
              <a:ahLst/>
              <a:cxnLst/>
              <a:rect l="l" t="t" r="r" b="b"/>
              <a:pathLst>
                <a:path w="6528" h="14793" extrusionOk="0">
                  <a:moveTo>
                    <a:pt x="5166" y="1"/>
                  </a:moveTo>
                  <a:cubicBezTo>
                    <a:pt x="4981" y="1"/>
                    <a:pt x="4785" y="96"/>
                    <a:pt x="4585" y="315"/>
                  </a:cubicBezTo>
                  <a:cubicBezTo>
                    <a:pt x="3727" y="1267"/>
                    <a:pt x="1251" y="6816"/>
                    <a:pt x="179" y="13067"/>
                  </a:cubicBezTo>
                  <a:cubicBezTo>
                    <a:pt x="179" y="13102"/>
                    <a:pt x="167" y="13126"/>
                    <a:pt x="167" y="13162"/>
                  </a:cubicBezTo>
                  <a:lnTo>
                    <a:pt x="84" y="13733"/>
                  </a:lnTo>
                  <a:cubicBezTo>
                    <a:pt x="1" y="14245"/>
                    <a:pt x="2346" y="14733"/>
                    <a:pt x="3299" y="14793"/>
                  </a:cubicBezTo>
                  <a:cubicBezTo>
                    <a:pt x="3299" y="14793"/>
                    <a:pt x="3346" y="14567"/>
                    <a:pt x="3430" y="14174"/>
                  </a:cubicBezTo>
                  <a:cubicBezTo>
                    <a:pt x="3430" y="14138"/>
                    <a:pt x="3430" y="14102"/>
                    <a:pt x="3442" y="14067"/>
                  </a:cubicBezTo>
                  <a:cubicBezTo>
                    <a:pt x="3668" y="13031"/>
                    <a:pt x="4132" y="10983"/>
                    <a:pt x="4680" y="8685"/>
                  </a:cubicBezTo>
                  <a:cubicBezTo>
                    <a:pt x="5466" y="5363"/>
                    <a:pt x="6454" y="4518"/>
                    <a:pt x="6490" y="2946"/>
                  </a:cubicBezTo>
                  <a:cubicBezTo>
                    <a:pt x="6528" y="1695"/>
                    <a:pt x="5944" y="1"/>
                    <a:pt x="51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62"/>
            <p:cNvSpPr/>
            <p:nvPr/>
          </p:nvSpPr>
          <p:spPr>
            <a:xfrm>
              <a:off x="6004298" y="2671525"/>
              <a:ext cx="237146" cy="721346"/>
            </a:xfrm>
            <a:custGeom>
              <a:avLst/>
              <a:gdLst/>
              <a:ahLst/>
              <a:cxnLst/>
              <a:rect l="l" t="t" r="r" b="b"/>
              <a:pathLst>
                <a:path w="4811" h="14634" extrusionOk="0">
                  <a:moveTo>
                    <a:pt x="3882" y="1"/>
                  </a:moveTo>
                  <a:cubicBezTo>
                    <a:pt x="3822" y="84"/>
                    <a:pt x="3751" y="180"/>
                    <a:pt x="3691" y="263"/>
                  </a:cubicBezTo>
                  <a:cubicBezTo>
                    <a:pt x="3024" y="1251"/>
                    <a:pt x="2477" y="2311"/>
                    <a:pt x="2036" y="3406"/>
                  </a:cubicBezTo>
                  <a:cubicBezTo>
                    <a:pt x="1596" y="4513"/>
                    <a:pt x="1262" y="5656"/>
                    <a:pt x="1024" y="6835"/>
                  </a:cubicBezTo>
                  <a:cubicBezTo>
                    <a:pt x="905" y="7430"/>
                    <a:pt x="810" y="8026"/>
                    <a:pt x="714" y="8621"/>
                  </a:cubicBezTo>
                  <a:cubicBezTo>
                    <a:pt x="631" y="9300"/>
                    <a:pt x="572" y="10002"/>
                    <a:pt x="524" y="10681"/>
                  </a:cubicBezTo>
                  <a:cubicBezTo>
                    <a:pt x="429" y="11919"/>
                    <a:pt x="345" y="13181"/>
                    <a:pt x="0" y="14372"/>
                  </a:cubicBezTo>
                  <a:cubicBezTo>
                    <a:pt x="584" y="14515"/>
                    <a:pt x="1179" y="14598"/>
                    <a:pt x="1560" y="14634"/>
                  </a:cubicBezTo>
                  <a:cubicBezTo>
                    <a:pt x="1560" y="14634"/>
                    <a:pt x="1607" y="14407"/>
                    <a:pt x="1703" y="14003"/>
                  </a:cubicBezTo>
                  <a:cubicBezTo>
                    <a:pt x="1715" y="13979"/>
                    <a:pt x="1715" y="13943"/>
                    <a:pt x="1715" y="13896"/>
                  </a:cubicBezTo>
                  <a:cubicBezTo>
                    <a:pt x="1941" y="12860"/>
                    <a:pt x="2393" y="10824"/>
                    <a:pt x="2953" y="8514"/>
                  </a:cubicBezTo>
                  <a:cubicBezTo>
                    <a:pt x="3751" y="5180"/>
                    <a:pt x="4715" y="4335"/>
                    <a:pt x="4763" y="2787"/>
                  </a:cubicBezTo>
                  <a:cubicBezTo>
                    <a:pt x="4810" y="1775"/>
                    <a:pt x="4441" y="477"/>
                    <a:pt x="388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62"/>
            <p:cNvSpPr/>
            <p:nvPr/>
          </p:nvSpPr>
          <p:spPr>
            <a:xfrm>
              <a:off x="5927993" y="3306563"/>
              <a:ext cx="161433" cy="55208"/>
            </a:xfrm>
            <a:custGeom>
              <a:avLst/>
              <a:gdLst/>
              <a:ahLst/>
              <a:cxnLst/>
              <a:rect l="l" t="t" r="r" b="b"/>
              <a:pathLst>
                <a:path w="3275" h="1120" extrusionOk="0">
                  <a:moveTo>
                    <a:pt x="24" y="1"/>
                  </a:moveTo>
                  <a:cubicBezTo>
                    <a:pt x="24" y="36"/>
                    <a:pt x="0" y="60"/>
                    <a:pt x="0" y="96"/>
                  </a:cubicBezTo>
                  <a:cubicBezTo>
                    <a:pt x="584" y="274"/>
                    <a:pt x="1167" y="465"/>
                    <a:pt x="1751" y="643"/>
                  </a:cubicBezTo>
                  <a:cubicBezTo>
                    <a:pt x="2251" y="810"/>
                    <a:pt x="2751" y="989"/>
                    <a:pt x="3263" y="1120"/>
                  </a:cubicBezTo>
                  <a:cubicBezTo>
                    <a:pt x="3263" y="1096"/>
                    <a:pt x="3263" y="1048"/>
                    <a:pt x="3275" y="1013"/>
                  </a:cubicBezTo>
                  <a:cubicBezTo>
                    <a:pt x="2774" y="834"/>
                    <a:pt x="2262" y="703"/>
                    <a:pt x="1774" y="536"/>
                  </a:cubicBezTo>
                  <a:cubicBezTo>
                    <a:pt x="1191" y="358"/>
                    <a:pt x="596" y="179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62"/>
            <p:cNvSpPr/>
            <p:nvPr/>
          </p:nvSpPr>
          <p:spPr>
            <a:xfrm>
              <a:off x="6212609" y="2602810"/>
              <a:ext cx="576969" cy="719621"/>
            </a:xfrm>
            <a:custGeom>
              <a:avLst/>
              <a:gdLst/>
              <a:ahLst/>
              <a:cxnLst/>
              <a:rect l="l" t="t" r="r" b="b"/>
              <a:pathLst>
                <a:path w="11705" h="14599" extrusionOk="0">
                  <a:moveTo>
                    <a:pt x="5998" y="1"/>
                  </a:moveTo>
                  <a:cubicBezTo>
                    <a:pt x="3849" y="1"/>
                    <a:pt x="2018" y="371"/>
                    <a:pt x="1822" y="669"/>
                  </a:cubicBezTo>
                  <a:cubicBezTo>
                    <a:pt x="1" y="3431"/>
                    <a:pt x="215" y="12944"/>
                    <a:pt x="1168" y="13956"/>
                  </a:cubicBezTo>
                  <a:cubicBezTo>
                    <a:pt x="1597" y="14406"/>
                    <a:pt x="3407" y="14598"/>
                    <a:pt x="5351" y="14598"/>
                  </a:cubicBezTo>
                  <a:cubicBezTo>
                    <a:pt x="7723" y="14598"/>
                    <a:pt x="10296" y="14312"/>
                    <a:pt x="10800" y="13861"/>
                  </a:cubicBezTo>
                  <a:cubicBezTo>
                    <a:pt x="11705" y="13063"/>
                    <a:pt x="11264" y="7729"/>
                    <a:pt x="11264" y="5467"/>
                  </a:cubicBezTo>
                  <a:cubicBezTo>
                    <a:pt x="11264" y="3205"/>
                    <a:pt x="10693" y="407"/>
                    <a:pt x="7847" y="97"/>
                  </a:cubicBezTo>
                  <a:cubicBezTo>
                    <a:pt x="7225" y="30"/>
                    <a:pt x="6599" y="1"/>
                    <a:pt x="5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62"/>
            <p:cNvSpPr/>
            <p:nvPr/>
          </p:nvSpPr>
          <p:spPr>
            <a:xfrm>
              <a:off x="6608773" y="2631647"/>
              <a:ext cx="180213" cy="677920"/>
            </a:xfrm>
            <a:custGeom>
              <a:avLst/>
              <a:gdLst/>
              <a:ahLst/>
              <a:cxnLst/>
              <a:rect l="l" t="t" r="r" b="b"/>
              <a:pathLst>
                <a:path w="3656" h="13753" extrusionOk="0">
                  <a:moveTo>
                    <a:pt x="1298" y="0"/>
                  </a:moveTo>
                  <a:cubicBezTo>
                    <a:pt x="1084" y="167"/>
                    <a:pt x="894" y="393"/>
                    <a:pt x="751" y="643"/>
                  </a:cubicBezTo>
                  <a:cubicBezTo>
                    <a:pt x="405" y="1250"/>
                    <a:pt x="286" y="2001"/>
                    <a:pt x="227" y="2715"/>
                  </a:cubicBezTo>
                  <a:cubicBezTo>
                    <a:pt x="96" y="4382"/>
                    <a:pt x="36" y="6061"/>
                    <a:pt x="12" y="7727"/>
                  </a:cubicBezTo>
                  <a:cubicBezTo>
                    <a:pt x="1" y="8597"/>
                    <a:pt x="12" y="9442"/>
                    <a:pt x="60" y="10299"/>
                  </a:cubicBezTo>
                  <a:cubicBezTo>
                    <a:pt x="96" y="10823"/>
                    <a:pt x="120" y="11323"/>
                    <a:pt x="203" y="11835"/>
                  </a:cubicBezTo>
                  <a:cubicBezTo>
                    <a:pt x="274" y="12323"/>
                    <a:pt x="393" y="12800"/>
                    <a:pt x="632" y="13216"/>
                  </a:cubicBezTo>
                  <a:cubicBezTo>
                    <a:pt x="763" y="13454"/>
                    <a:pt x="941" y="13633"/>
                    <a:pt x="1132" y="13752"/>
                  </a:cubicBezTo>
                  <a:cubicBezTo>
                    <a:pt x="1929" y="13633"/>
                    <a:pt x="2525" y="13478"/>
                    <a:pt x="2739" y="13276"/>
                  </a:cubicBezTo>
                  <a:cubicBezTo>
                    <a:pt x="3656" y="12466"/>
                    <a:pt x="3215" y="7144"/>
                    <a:pt x="3215" y="4882"/>
                  </a:cubicBezTo>
                  <a:cubicBezTo>
                    <a:pt x="3227" y="3084"/>
                    <a:pt x="2858" y="953"/>
                    <a:pt x="1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62"/>
            <p:cNvSpPr/>
            <p:nvPr/>
          </p:nvSpPr>
          <p:spPr>
            <a:xfrm>
              <a:off x="6507280" y="2644216"/>
              <a:ext cx="301917" cy="383644"/>
            </a:xfrm>
            <a:custGeom>
              <a:avLst/>
              <a:gdLst/>
              <a:ahLst/>
              <a:cxnLst/>
              <a:rect l="l" t="t" r="r" b="b"/>
              <a:pathLst>
                <a:path w="6125" h="7783" extrusionOk="0">
                  <a:moveTo>
                    <a:pt x="836" y="1"/>
                  </a:moveTo>
                  <a:cubicBezTo>
                    <a:pt x="1" y="1"/>
                    <a:pt x="108" y="1881"/>
                    <a:pt x="643" y="3162"/>
                  </a:cubicBezTo>
                  <a:cubicBezTo>
                    <a:pt x="940" y="3841"/>
                    <a:pt x="1417" y="4401"/>
                    <a:pt x="1893" y="4960"/>
                  </a:cubicBezTo>
                  <a:cubicBezTo>
                    <a:pt x="2310" y="5448"/>
                    <a:pt x="3798" y="7401"/>
                    <a:pt x="4965" y="7746"/>
                  </a:cubicBezTo>
                  <a:cubicBezTo>
                    <a:pt x="5047" y="7771"/>
                    <a:pt x="5123" y="7782"/>
                    <a:pt x="5195" y="7782"/>
                  </a:cubicBezTo>
                  <a:cubicBezTo>
                    <a:pt x="5924" y="7782"/>
                    <a:pt x="6124" y="6601"/>
                    <a:pt x="5929" y="6091"/>
                  </a:cubicBezTo>
                  <a:cubicBezTo>
                    <a:pt x="5334" y="4424"/>
                    <a:pt x="4048" y="2770"/>
                    <a:pt x="2691" y="1365"/>
                  </a:cubicBezTo>
                  <a:cubicBezTo>
                    <a:pt x="2286" y="948"/>
                    <a:pt x="1869" y="507"/>
                    <a:pt x="1381" y="198"/>
                  </a:cubicBezTo>
                  <a:cubicBezTo>
                    <a:pt x="1167" y="62"/>
                    <a:pt x="986" y="1"/>
                    <a:pt x="836" y="1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62"/>
            <p:cNvSpPr/>
            <p:nvPr/>
          </p:nvSpPr>
          <p:spPr>
            <a:xfrm>
              <a:off x="5871060" y="4004401"/>
              <a:ext cx="1028291" cy="118598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0"/>
                  </a:moveTo>
                  <a:cubicBezTo>
                    <a:pt x="4668" y="0"/>
                    <a:pt x="0" y="536"/>
                    <a:pt x="0" y="1203"/>
                  </a:cubicBezTo>
                  <a:cubicBezTo>
                    <a:pt x="0" y="1869"/>
                    <a:pt x="4668" y="2405"/>
                    <a:pt x="10430" y="2405"/>
                  </a:cubicBezTo>
                  <a:cubicBezTo>
                    <a:pt x="16193" y="2405"/>
                    <a:pt x="20860" y="1869"/>
                    <a:pt x="20860" y="1203"/>
                  </a:cubicBezTo>
                  <a:cubicBezTo>
                    <a:pt x="20860" y="536"/>
                    <a:pt x="16193" y="0"/>
                    <a:pt x="10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62"/>
            <p:cNvSpPr/>
            <p:nvPr/>
          </p:nvSpPr>
          <p:spPr>
            <a:xfrm>
              <a:off x="6089377" y="3407515"/>
              <a:ext cx="1824" cy="641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2" y="0"/>
                  </a:moveTo>
                  <a:cubicBezTo>
                    <a:pt x="1" y="0"/>
                    <a:pt x="1" y="12"/>
                    <a:pt x="12" y="12"/>
                  </a:cubicBezTo>
                  <a:cubicBezTo>
                    <a:pt x="36" y="12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62"/>
            <p:cNvSpPr/>
            <p:nvPr/>
          </p:nvSpPr>
          <p:spPr>
            <a:xfrm>
              <a:off x="6057682" y="2620408"/>
              <a:ext cx="568737" cy="505938"/>
            </a:xfrm>
            <a:custGeom>
              <a:avLst/>
              <a:gdLst/>
              <a:ahLst/>
              <a:cxnLst/>
              <a:rect l="l" t="t" r="r" b="b"/>
              <a:pathLst>
                <a:path w="11538" h="10264" extrusionOk="0">
                  <a:moveTo>
                    <a:pt x="7214" y="0"/>
                  </a:moveTo>
                  <a:cubicBezTo>
                    <a:pt x="6101" y="0"/>
                    <a:pt x="4756" y="217"/>
                    <a:pt x="3692" y="455"/>
                  </a:cubicBezTo>
                  <a:cubicBezTo>
                    <a:pt x="3668" y="466"/>
                    <a:pt x="3620" y="466"/>
                    <a:pt x="3596" y="478"/>
                  </a:cubicBezTo>
                  <a:cubicBezTo>
                    <a:pt x="2739" y="693"/>
                    <a:pt x="2084" y="919"/>
                    <a:pt x="1953" y="1074"/>
                  </a:cubicBezTo>
                  <a:cubicBezTo>
                    <a:pt x="1667" y="1395"/>
                    <a:pt x="1525" y="1824"/>
                    <a:pt x="1370" y="2205"/>
                  </a:cubicBezTo>
                  <a:cubicBezTo>
                    <a:pt x="1060" y="3038"/>
                    <a:pt x="858" y="3919"/>
                    <a:pt x="655" y="4800"/>
                  </a:cubicBezTo>
                  <a:cubicBezTo>
                    <a:pt x="524" y="5360"/>
                    <a:pt x="441" y="5931"/>
                    <a:pt x="334" y="6491"/>
                  </a:cubicBezTo>
                  <a:cubicBezTo>
                    <a:pt x="227" y="7051"/>
                    <a:pt x="1" y="7598"/>
                    <a:pt x="108" y="8146"/>
                  </a:cubicBezTo>
                  <a:cubicBezTo>
                    <a:pt x="167" y="8456"/>
                    <a:pt x="334" y="8741"/>
                    <a:pt x="536" y="8979"/>
                  </a:cubicBezTo>
                  <a:cubicBezTo>
                    <a:pt x="1072" y="9575"/>
                    <a:pt x="1846" y="9837"/>
                    <a:pt x="2596" y="10039"/>
                  </a:cubicBezTo>
                  <a:cubicBezTo>
                    <a:pt x="3208" y="10209"/>
                    <a:pt x="3839" y="10264"/>
                    <a:pt x="4470" y="10264"/>
                  </a:cubicBezTo>
                  <a:cubicBezTo>
                    <a:pt x="4723" y="10264"/>
                    <a:pt x="4976" y="10255"/>
                    <a:pt x="5227" y="10241"/>
                  </a:cubicBezTo>
                  <a:cubicBezTo>
                    <a:pt x="6061" y="10206"/>
                    <a:pt x="6894" y="10099"/>
                    <a:pt x="7728" y="10039"/>
                  </a:cubicBezTo>
                  <a:cubicBezTo>
                    <a:pt x="8502" y="9980"/>
                    <a:pt x="9287" y="9932"/>
                    <a:pt x="10002" y="9634"/>
                  </a:cubicBezTo>
                  <a:cubicBezTo>
                    <a:pt x="10097" y="9610"/>
                    <a:pt x="10169" y="9575"/>
                    <a:pt x="10240" y="9539"/>
                  </a:cubicBezTo>
                  <a:cubicBezTo>
                    <a:pt x="10502" y="9396"/>
                    <a:pt x="10740" y="9218"/>
                    <a:pt x="10942" y="9015"/>
                  </a:cubicBezTo>
                  <a:cubicBezTo>
                    <a:pt x="11073" y="8860"/>
                    <a:pt x="11181" y="8717"/>
                    <a:pt x="11300" y="8551"/>
                  </a:cubicBezTo>
                  <a:cubicBezTo>
                    <a:pt x="11395" y="8432"/>
                    <a:pt x="11538" y="8265"/>
                    <a:pt x="11538" y="8122"/>
                  </a:cubicBezTo>
                  <a:cubicBezTo>
                    <a:pt x="11395" y="4979"/>
                    <a:pt x="11347" y="1478"/>
                    <a:pt x="11157" y="1228"/>
                  </a:cubicBezTo>
                  <a:cubicBezTo>
                    <a:pt x="10633" y="562"/>
                    <a:pt x="10073" y="347"/>
                    <a:pt x="8680" y="121"/>
                  </a:cubicBezTo>
                  <a:cubicBezTo>
                    <a:pt x="8633" y="121"/>
                    <a:pt x="8597" y="109"/>
                    <a:pt x="8549" y="109"/>
                  </a:cubicBezTo>
                  <a:cubicBezTo>
                    <a:pt x="8192" y="50"/>
                    <a:pt x="7799" y="26"/>
                    <a:pt x="7382" y="2"/>
                  </a:cubicBezTo>
                  <a:cubicBezTo>
                    <a:pt x="7327" y="1"/>
                    <a:pt x="7270" y="0"/>
                    <a:pt x="7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62"/>
            <p:cNvSpPr/>
            <p:nvPr/>
          </p:nvSpPr>
          <p:spPr>
            <a:xfrm>
              <a:off x="6243712" y="2553567"/>
              <a:ext cx="209000" cy="134815"/>
            </a:xfrm>
            <a:custGeom>
              <a:avLst/>
              <a:gdLst/>
              <a:ahLst/>
              <a:cxnLst/>
              <a:rect l="l" t="t" r="r" b="b"/>
              <a:pathLst>
                <a:path w="4240" h="2735" extrusionOk="0">
                  <a:moveTo>
                    <a:pt x="3692" y="1"/>
                  </a:moveTo>
                  <a:lnTo>
                    <a:pt x="1" y="787"/>
                  </a:lnTo>
                  <a:lnTo>
                    <a:pt x="453" y="2442"/>
                  </a:lnTo>
                  <a:cubicBezTo>
                    <a:pt x="453" y="2442"/>
                    <a:pt x="637" y="2735"/>
                    <a:pt x="1389" y="2735"/>
                  </a:cubicBezTo>
                  <a:cubicBezTo>
                    <a:pt x="1686" y="2735"/>
                    <a:pt x="2073" y="2689"/>
                    <a:pt x="2573" y="2561"/>
                  </a:cubicBezTo>
                  <a:cubicBezTo>
                    <a:pt x="4239" y="2108"/>
                    <a:pt x="4073" y="1311"/>
                    <a:pt x="4073" y="1311"/>
                  </a:cubicBezTo>
                  <a:lnTo>
                    <a:pt x="3692" y="1"/>
                  </a:ln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62"/>
            <p:cNvSpPr/>
            <p:nvPr/>
          </p:nvSpPr>
          <p:spPr>
            <a:xfrm>
              <a:off x="6247673" y="2533400"/>
              <a:ext cx="196221" cy="105601"/>
            </a:xfrm>
            <a:custGeom>
              <a:avLst/>
              <a:gdLst/>
              <a:ahLst/>
              <a:cxnLst/>
              <a:rect l="l" t="t" r="r" b="b"/>
              <a:pathLst>
                <a:path w="4644" h="2142" extrusionOk="0">
                  <a:moveTo>
                    <a:pt x="3689" y="0"/>
                  </a:moveTo>
                  <a:cubicBezTo>
                    <a:pt x="3558" y="0"/>
                    <a:pt x="3427" y="6"/>
                    <a:pt x="3298" y="17"/>
                  </a:cubicBezTo>
                  <a:cubicBezTo>
                    <a:pt x="2429" y="88"/>
                    <a:pt x="1572" y="315"/>
                    <a:pt x="727" y="565"/>
                  </a:cubicBezTo>
                  <a:cubicBezTo>
                    <a:pt x="524" y="624"/>
                    <a:pt x="310" y="696"/>
                    <a:pt x="191" y="850"/>
                  </a:cubicBezTo>
                  <a:cubicBezTo>
                    <a:pt x="48" y="1041"/>
                    <a:pt x="0" y="1458"/>
                    <a:pt x="120" y="1672"/>
                  </a:cubicBezTo>
                  <a:cubicBezTo>
                    <a:pt x="262" y="1922"/>
                    <a:pt x="727" y="2077"/>
                    <a:pt x="1060" y="2112"/>
                  </a:cubicBezTo>
                  <a:cubicBezTo>
                    <a:pt x="1194" y="2133"/>
                    <a:pt x="1331" y="2142"/>
                    <a:pt x="1470" y="2142"/>
                  </a:cubicBezTo>
                  <a:cubicBezTo>
                    <a:pt x="1736" y="2142"/>
                    <a:pt x="2008" y="2108"/>
                    <a:pt x="2275" y="2053"/>
                  </a:cubicBezTo>
                  <a:cubicBezTo>
                    <a:pt x="2763" y="1970"/>
                    <a:pt x="3263" y="1839"/>
                    <a:pt x="3679" y="1600"/>
                  </a:cubicBezTo>
                  <a:cubicBezTo>
                    <a:pt x="4096" y="1350"/>
                    <a:pt x="4453" y="1017"/>
                    <a:pt x="4584" y="612"/>
                  </a:cubicBezTo>
                  <a:cubicBezTo>
                    <a:pt x="4632" y="481"/>
                    <a:pt x="4644" y="315"/>
                    <a:pt x="4549" y="207"/>
                  </a:cubicBezTo>
                  <a:cubicBezTo>
                    <a:pt x="4465" y="112"/>
                    <a:pt x="4311" y="65"/>
                    <a:pt x="4168" y="29"/>
                  </a:cubicBezTo>
                  <a:cubicBezTo>
                    <a:pt x="4010" y="9"/>
                    <a:pt x="3849" y="0"/>
                    <a:pt x="368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62"/>
            <p:cNvSpPr/>
            <p:nvPr/>
          </p:nvSpPr>
          <p:spPr>
            <a:xfrm>
              <a:off x="6443840" y="2628689"/>
              <a:ext cx="175531" cy="472321"/>
            </a:xfrm>
            <a:custGeom>
              <a:avLst/>
              <a:gdLst/>
              <a:ahLst/>
              <a:cxnLst/>
              <a:rect l="l" t="t" r="r" b="b"/>
              <a:pathLst>
                <a:path w="3561" h="9582" extrusionOk="0">
                  <a:moveTo>
                    <a:pt x="1263" y="1"/>
                  </a:moveTo>
                  <a:cubicBezTo>
                    <a:pt x="1239" y="1"/>
                    <a:pt x="1203" y="25"/>
                    <a:pt x="1180" y="48"/>
                  </a:cubicBezTo>
                  <a:cubicBezTo>
                    <a:pt x="168" y="1846"/>
                    <a:pt x="1" y="4037"/>
                    <a:pt x="358" y="5799"/>
                  </a:cubicBezTo>
                  <a:cubicBezTo>
                    <a:pt x="703" y="7478"/>
                    <a:pt x="1680" y="8847"/>
                    <a:pt x="2977" y="9550"/>
                  </a:cubicBezTo>
                  <a:cubicBezTo>
                    <a:pt x="3024" y="9571"/>
                    <a:pt x="3075" y="9582"/>
                    <a:pt x="3126" y="9582"/>
                  </a:cubicBezTo>
                  <a:cubicBezTo>
                    <a:pt x="3245" y="9582"/>
                    <a:pt x="3367" y="9523"/>
                    <a:pt x="3442" y="9407"/>
                  </a:cubicBezTo>
                  <a:cubicBezTo>
                    <a:pt x="3561" y="9216"/>
                    <a:pt x="3454" y="8978"/>
                    <a:pt x="3335" y="8811"/>
                  </a:cubicBezTo>
                  <a:cubicBezTo>
                    <a:pt x="3013" y="8359"/>
                    <a:pt x="2084" y="7049"/>
                    <a:pt x="1799" y="5240"/>
                  </a:cubicBezTo>
                  <a:cubicBezTo>
                    <a:pt x="1489" y="3275"/>
                    <a:pt x="2204" y="1572"/>
                    <a:pt x="2704" y="537"/>
                  </a:cubicBezTo>
                  <a:cubicBezTo>
                    <a:pt x="2739" y="477"/>
                    <a:pt x="2739" y="406"/>
                    <a:pt x="2680" y="382"/>
                  </a:cubicBezTo>
                  <a:cubicBezTo>
                    <a:pt x="2335" y="203"/>
                    <a:pt x="1644" y="48"/>
                    <a:pt x="1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62"/>
            <p:cNvSpPr/>
            <p:nvPr/>
          </p:nvSpPr>
          <p:spPr>
            <a:xfrm>
              <a:off x="6032444" y="2636034"/>
              <a:ext cx="205451" cy="402523"/>
            </a:xfrm>
            <a:custGeom>
              <a:avLst/>
              <a:gdLst/>
              <a:ahLst/>
              <a:cxnLst/>
              <a:rect l="l" t="t" r="r" b="b"/>
              <a:pathLst>
                <a:path w="4168" h="8166" extrusionOk="0">
                  <a:moveTo>
                    <a:pt x="4041" y="0"/>
                  </a:moveTo>
                  <a:cubicBezTo>
                    <a:pt x="3835" y="0"/>
                    <a:pt x="3446" y="132"/>
                    <a:pt x="3394" y="149"/>
                  </a:cubicBezTo>
                  <a:cubicBezTo>
                    <a:pt x="3346" y="197"/>
                    <a:pt x="3287" y="209"/>
                    <a:pt x="3239" y="233"/>
                  </a:cubicBezTo>
                  <a:cubicBezTo>
                    <a:pt x="2715" y="447"/>
                    <a:pt x="2263" y="804"/>
                    <a:pt x="1953" y="1328"/>
                  </a:cubicBezTo>
                  <a:cubicBezTo>
                    <a:pt x="1" y="4662"/>
                    <a:pt x="382" y="7996"/>
                    <a:pt x="489" y="8127"/>
                  </a:cubicBezTo>
                  <a:cubicBezTo>
                    <a:pt x="508" y="8154"/>
                    <a:pt x="527" y="8166"/>
                    <a:pt x="544" y="8166"/>
                  </a:cubicBezTo>
                  <a:cubicBezTo>
                    <a:pt x="630" y="8166"/>
                    <a:pt x="681" y="7865"/>
                    <a:pt x="691" y="7805"/>
                  </a:cubicBezTo>
                  <a:cubicBezTo>
                    <a:pt x="1322" y="4555"/>
                    <a:pt x="2203" y="2793"/>
                    <a:pt x="2715" y="1923"/>
                  </a:cubicBezTo>
                  <a:cubicBezTo>
                    <a:pt x="2953" y="1531"/>
                    <a:pt x="3215" y="1161"/>
                    <a:pt x="3513" y="828"/>
                  </a:cubicBezTo>
                  <a:cubicBezTo>
                    <a:pt x="3656" y="650"/>
                    <a:pt x="3823" y="483"/>
                    <a:pt x="3965" y="316"/>
                  </a:cubicBezTo>
                  <a:cubicBezTo>
                    <a:pt x="4013" y="269"/>
                    <a:pt x="4168" y="149"/>
                    <a:pt x="4168" y="66"/>
                  </a:cubicBezTo>
                  <a:cubicBezTo>
                    <a:pt x="4168" y="18"/>
                    <a:pt x="4117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62"/>
            <p:cNvSpPr/>
            <p:nvPr/>
          </p:nvSpPr>
          <p:spPr>
            <a:xfrm>
              <a:off x="6432109" y="2716627"/>
              <a:ext cx="206043" cy="216148"/>
            </a:xfrm>
            <a:custGeom>
              <a:avLst/>
              <a:gdLst/>
              <a:ahLst/>
              <a:cxnLst/>
              <a:rect l="l" t="t" r="r" b="b"/>
              <a:pathLst>
                <a:path w="4180" h="4385" extrusionOk="0">
                  <a:moveTo>
                    <a:pt x="811" y="1"/>
                  </a:moveTo>
                  <a:cubicBezTo>
                    <a:pt x="560" y="1"/>
                    <a:pt x="332" y="84"/>
                    <a:pt x="203" y="324"/>
                  </a:cubicBezTo>
                  <a:cubicBezTo>
                    <a:pt x="167" y="396"/>
                    <a:pt x="132" y="503"/>
                    <a:pt x="108" y="598"/>
                  </a:cubicBezTo>
                  <a:cubicBezTo>
                    <a:pt x="96" y="717"/>
                    <a:pt x="72" y="836"/>
                    <a:pt x="96" y="955"/>
                  </a:cubicBezTo>
                  <a:cubicBezTo>
                    <a:pt x="108" y="1134"/>
                    <a:pt x="156" y="1301"/>
                    <a:pt x="108" y="1479"/>
                  </a:cubicBezTo>
                  <a:cubicBezTo>
                    <a:pt x="60" y="1634"/>
                    <a:pt x="1" y="1753"/>
                    <a:pt x="60" y="1896"/>
                  </a:cubicBezTo>
                  <a:cubicBezTo>
                    <a:pt x="108" y="2015"/>
                    <a:pt x="179" y="2134"/>
                    <a:pt x="179" y="2289"/>
                  </a:cubicBezTo>
                  <a:cubicBezTo>
                    <a:pt x="179" y="2467"/>
                    <a:pt x="108" y="2610"/>
                    <a:pt x="156" y="2789"/>
                  </a:cubicBezTo>
                  <a:cubicBezTo>
                    <a:pt x="156" y="2825"/>
                    <a:pt x="167" y="2848"/>
                    <a:pt x="179" y="2884"/>
                  </a:cubicBezTo>
                  <a:lnTo>
                    <a:pt x="191" y="2896"/>
                  </a:lnTo>
                  <a:cubicBezTo>
                    <a:pt x="227" y="2920"/>
                    <a:pt x="263" y="2955"/>
                    <a:pt x="298" y="2967"/>
                  </a:cubicBezTo>
                  <a:cubicBezTo>
                    <a:pt x="644" y="3206"/>
                    <a:pt x="1072" y="3277"/>
                    <a:pt x="1453" y="3444"/>
                  </a:cubicBezTo>
                  <a:cubicBezTo>
                    <a:pt x="2037" y="3682"/>
                    <a:pt x="2573" y="4027"/>
                    <a:pt x="3108" y="4384"/>
                  </a:cubicBezTo>
                  <a:lnTo>
                    <a:pt x="4180" y="2170"/>
                  </a:lnTo>
                  <a:cubicBezTo>
                    <a:pt x="2978" y="1651"/>
                    <a:pt x="3257" y="38"/>
                    <a:pt x="2422" y="38"/>
                  </a:cubicBezTo>
                  <a:cubicBezTo>
                    <a:pt x="2412" y="38"/>
                    <a:pt x="2403" y="38"/>
                    <a:pt x="2394" y="38"/>
                  </a:cubicBezTo>
                  <a:cubicBezTo>
                    <a:pt x="2321" y="365"/>
                    <a:pt x="2231" y="453"/>
                    <a:pt x="2142" y="453"/>
                  </a:cubicBezTo>
                  <a:cubicBezTo>
                    <a:pt x="2085" y="453"/>
                    <a:pt x="2028" y="416"/>
                    <a:pt x="1977" y="384"/>
                  </a:cubicBezTo>
                  <a:cubicBezTo>
                    <a:pt x="1890" y="321"/>
                    <a:pt x="1306" y="1"/>
                    <a:pt x="811" y="1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62"/>
            <p:cNvSpPr/>
            <p:nvPr/>
          </p:nvSpPr>
          <p:spPr>
            <a:xfrm>
              <a:off x="6534243" y="2777208"/>
              <a:ext cx="314634" cy="277369"/>
            </a:xfrm>
            <a:custGeom>
              <a:avLst/>
              <a:gdLst/>
              <a:ahLst/>
              <a:cxnLst/>
              <a:rect l="l" t="t" r="r" b="b"/>
              <a:pathLst>
                <a:path w="6383" h="5627" extrusionOk="0">
                  <a:moveTo>
                    <a:pt x="1346" y="0"/>
                  </a:moveTo>
                  <a:cubicBezTo>
                    <a:pt x="1274" y="202"/>
                    <a:pt x="84" y="2691"/>
                    <a:pt x="0" y="2869"/>
                  </a:cubicBezTo>
                  <a:cubicBezTo>
                    <a:pt x="60" y="2929"/>
                    <a:pt x="215" y="3096"/>
                    <a:pt x="453" y="3298"/>
                  </a:cubicBezTo>
                  <a:cubicBezTo>
                    <a:pt x="477" y="3334"/>
                    <a:pt x="501" y="3346"/>
                    <a:pt x="536" y="3381"/>
                  </a:cubicBezTo>
                  <a:cubicBezTo>
                    <a:pt x="1432" y="4190"/>
                    <a:pt x="3216" y="5626"/>
                    <a:pt x="4453" y="5626"/>
                  </a:cubicBezTo>
                  <a:cubicBezTo>
                    <a:pt x="4893" y="5626"/>
                    <a:pt x="5264" y="5445"/>
                    <a:pt x="5501" y="4989"/>
                  </a:cubicBezTo>
                  <a:cubicBezTo>
                    <a:pt x="6382" y="3298"/>
                    <a:pt x="3251" y="1119"/>
                    <a:pt x="1905" y="310"/>
                  </a:cubicBezTo>
                  <a:cubicBezTo>
                    <a:pt x="1882" y="298"/>
                    <a:pt x="1870" y="298"/>
                    <a:pt x="1858" y="286"/>
                  </a:cubicBezTo>
                  <a:cubicBezTo>
                    <a:pt x="1620" y="131"/>
                    <a:pt x="1441" y="48"/>
                    <a:pt x="1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62"/>
            <p:cNvSpPr/>
            <p:nvPr/>
          </p:nvSpPr>
          <p:spPr>
            <a:xfrm>
              <a:off x="6557115" y="2789531"/>
              <a:ext cx="70488" cy="153201"/>
            </a:xfrm>
            <a:custGeom>
              <a:avLst/>
              <a:gdLst/>
              <a:ahLst/>
              <a:cxnLst/>
              <a:rect l="l" t="t" r="r" b="b"/>
              <a:pathLst>
                <a:path w="1430" h="3108" extrusionOk="0">
                  <a:moveTo>
                    <a:pt x="1382" y="0"/>
                  </a:moveTo>
                  <a:cubicBezTo>
                    <a:pt x="1287" y="250"/>
                    <a:pt x="1203" y="512"/>
                    <a:pt x="1096" y="750"/>
                  </a:cubicBezTo>
                  <a:cubicBezTo>
                    <a:pt x="810" y="1441"/>
                    <a:pt x="477" y="2119"/>
                    <a:pt x="132" y="2786"/>
                  </a:cubicBezTo>
                  <a:cubicBezTo>
                    <a:pt x="84" y="2870"/>
                    <a:pt x="37" y="2953"/>
                    <a:pt x="1" y="3036"/>
                  </a:cubicBezTo>
                  <a:cubicBezTo>
                    <a:pt x="13" y="3072"/>
                    <a:pt x="37" y="3084"/>
                    <a:pt x="72" y="3108"/>
                  </a:cubicBezTo>
                  <a:cubicBezTo>
                    <a:pt x="96" y="3048"/>
                    <a:pt x="120" y="3012"/>
                    <a:pt x="144" y="2965"/>
                  </a:cubicBezTo>
                  <a:cubicBezTo>
                    <a:pt x="322" y="2619"/>
                    <a:pt x="501" y="2274"/>
                    <a:pt x="668" y="1917"/>
                  </a:cubicBezTo>
                  <a:cubicBezTo>
                    <a:pt x="953" y="1310"/>
                    <a:pt x="1215" y="691"/>
                    <a:pt x="1430" y="48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62"/>
            <p:cNvSpPr/>
            <p:nvPr/>
          </p:nvSpPr>
          <p:spPr>
            <a:xfrm>
              <a:off x="6599408" y="2776617"/>
              <a:ext cx="166707" cy="123281"/>
            </a:xfrm>
            <a:custGeom>
              <a:avLst/>
              <a:gdLst/>
              <a:ahLst/>
              <a:cxnLst/>
              <a:rect l="l" t="t" r="r" b="b"/>
              <a:pathLst>
                <a:path w="3382" h="2501" extrusionOk="0">
                  <a:moveTo>
                    <a:pt x="0" y="0"/>
                  </a:moveTo>
                  <a:cubicBezTo>
                    <a:pt x="143" y="84"/>
                    <a:pt x="298" y="191"/>
                    <a:pt x="441" y="274"/>
                  </a:cubicBezTo>
                  <a:cubicBezTo>
                    <a:pt x="595" y="369"/>
                    <a:pt x="738" y="453"/>
                    <a:pt x="893" y="560"/>
                  </a:cubicBezTo>
                  <a:cubicBezTo>
                    <a:pt x="1191" y="750"/>
                    <a:pt x="1476" y="953"/>
                    <a:pt x="1750" y="1155"/>
                  </a:cubicBezTo>
                  <a:cubicBezTo>
                    <a:pt x="2036" y="1369"/>
                    <a:pt x="2322" y="1572"/>
                    <a:pt x="2584" y="1798"/>
                  </a:cubicBezTo>
                  <a:cubicBezTo>
                    <a:pt x="2858" y="2024"/>
                    <a:pt x="3119" y="2262"/>
                    <a:pt x="3381" y="2500"/>
                  </a:cubicBezTo>
                  <a:cubicBezTo>
                    <a:pt x="3155" y="2227"/>
                    <a:pt x="2905" y="1977"/>
                    <a:pt x="2631" y="1738"/>
                  </a:cubicBezTo>
                  <a:cubicBezTo>
                    <a:pt x="2381" y="1500"/>
                    <a:pt x="2096" y="1274"/>
                    <a:pt x="1810" y="1072"/>
                  </a:cubicBezTo>
                  <a:cubicBezTo>
                    <a:pt x="1536" y="869"/>
                    <a:pt x="1238" y="667"/>
                    <a:pt x="941" y="488"/>
                  </a:cubicBezTo>
                  <a:cubicBezTo>
                    <a:pt x="619" y="310"/>
                    <a:pt x="322" y="13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62"/>
            <p:cNvSpPr/>
            <p:nvPr/>
          </p:nvSpPr>
          <p:spPr>
            <a:xfrm>
              <a:off x="6107566" y="3338259"/>
              <a:ext cx="236555" cy="637993"/>
            </a:xfrm>
            <a:custGeom>
              <a:avLst/>
              <a:gdLst/>
              <a:ahLst/>
              <a:cxnLst/>
              <a:rect l="l" t="t" r="r" b="b"/>
              <a:pathLst>
                <a:path w="4799" h="12943" extrusionOk="0">
                  <a:moveTo>
                    <a:pt x="1" y="0"/>
                  </a:moveTo>
                  <a:cubicBezTo>
                    <a:pt x="60" y="1548"/>
                    <a:pt x="155" y="2822"/>
                    <a:pt x="263" y="3560"/>
                  </a:cubicBezTo>
                  <a:cubicBezTo>
                    <a:pt x="679" y="6501"/>
                    <a:pt x="1346" y="12943"/>
                    <a:pt x="1346" y="12943"/>
                  </a:cubicBezTo>
                  <a:lnTo>
                    <a:pt x="4799" y="12943"/>
                  </a:lnTo>
                  <a:cubicBezTo>
                    <a:pt x="4787" y="10597"/>
                    <a:pt x="4442" y="2572"/>
                    <a:pt x="4465" y="358"/>
                  </a:cubicBezTo>
                  <a:cubicBezTo>
                    <a:pt x="3834" y="358"/>
                    <a:pt x="3191" y="346"/>
                    <a:pt x="2549" y="310"/>
                  </a:cubicBezTo>
                  <a:cubicBezTo>
                    <a:pt x="1703" y="262"/>
                    <a:pt x="858" y="179"/>
                    <a:pt x="36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62"/>
            <p:cNvSpPr/>
            <p:nvPr/>
          </p:nvSpPr>
          <p:spPr>
            <a:xfrm>
              <a:off x="6107566" y="3338259"/>
              <a:ext cx="222506" cy="162024"/>
            </a:xfrm>
            <a:custGeom>
              <a:avLst/>
              <a:gdLst/>
              <a:ahLst/>
              <a:cxnLst/>
              <a:rect l="l" t="t" r="r" b="b"/>
              <a:pathLst>
                <a:path w="4514" h="3287" extrusionOk="0">
                  <a:moveTo>
                    <a:pt x="1" y="0"/>
                  </a:moveTo>
                  <a:cubicBezTo>
                    <a:pt x="48" y="1132"/>
                    <a:pt x="108" y="2132"/>
                    <a:pt x="179" y="2858"/>
                  </a:cubicBezTo>
                  <a:cubicBezTo>
                    <a:pt x="429" y="2917"/>
                    <a:pt x="679" y="2965"/>
                    <a:pt x="917" y="3013"/>
                  </a:cubicBezTo>
                  <a:cubicBezTo>
                    <a:pt x="1763" y="3132"/>
                    <a:pt x="2608" y="3203"/>
                    <a:pt x="3477" y="3251"/>
                  </a:cubicBezTo>
                  <a:cubicBezTo>
                    <a:pt x="3811" y="3263"/>
                    <a:pt x="4168" y="3275"/>
                    <a:pt x="4513" y="3287"/>
                  </a:cubicBezTo>
                  <a:cubicBezTo>
                    <a:pt x="4489" y="2024"/>
                    <a:pt x="4454" y="965"/>
                    <a:pt x="4465" y="358"/>
                  </a:cubicBezTo>
                  <a:cubicBezTo>
                    <a:pt x="3834" y="358"/>
                    <a:pt x="3191" y="346"/>
                    <a:pt x="2549" y="310"/>
                  </a:cubicBezTo>
                  <a:cubicBezTo>
                    <a:pt x="1703" y="274"/>
                    <a:pt x="858" y="179"/>
                    <a:pt x="36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62"/>
            <p:cNvSpPr/>
            <p:nvPr/>
          </p:nvSpPr>
          <p:spPr>
            <a:xfrm>
              <a:off x="6150993" y="3765528"/>
              <a:ext cx="193720" cy="211317"/>
            </a:xfrm>
            <a:custGeom>
              <a:avLst/>
              <a:gdLst/>
              <a:ahLst/>
              <a:cxnLst/>
              <a:rect l="l" t="t" r="r" b="b"/>
              <a:pathLst>
                <a:path w="3930" h="4287" extrusionOk="0">
                  <a:moveTo>
                    <a:pt x="1" y="0"/>
                  </a:moveTo>
                  <a:cubicBezTo>
                    <a:pt x="1" y="36"/>
                    <a:pt x="13" y="84"/>
                    <a:pt x="13" y="119"/>
                  </a:cubicBezTo>
                  <a:cubicBezTo>
                    <a:pt x="13" y="143"/>
                    <a:pt x="36" y="179"/>
                    <a:pt x="36" y="203"/>
                  </a:cubicBezTo>
                  <a:cubicBezTo>
                    <a:pt x="286" y="2393"/>
                    <a:pt x="477" y="4286"/>
                    <a:pt x="477" y="4286"/>
                  </a:cubicBezTo>
                  <a:lnTo>
                    <a:pt x="3930" y="4286"/>
                  </a:lnTo>
                  <a:cubicBezTo>
                    <a:pt x="3930" y="3477"/>
                    <a:pt x="3882" y="2024"/>
                    <a:pt x="3823" y="357"/>
                  </a:cubicBezTo>
                  <a:cubicBezTo>
                    <a:pt x="3811" y="322"/>
                    <a:pt x="3811" y="298"/>
                    <a:pt x="3811" y="262"/>
                  </a:cubicBezTo>
                  <a:lnTo>
                    <a:pt x="3811" y="95"/>
                  </a:lnTo>
                  <a:cubicBezTo>
                    <a:pt x="2549" y="72"/>
                    <a:pt x="1287" y="1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62"/>
            <p:cNvSpPr/>
            <p:nvPr/>
          </p:nvSpPr>
          <p:spPr>
            <a:xfrm>
              <a:off x="6062365" y="3967924"/>
              <a:ext cx="306402" cy="9666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2987" y="1"/>
                  </a:moveTo>
                  <a:cubicBezTo>
                    <a:pt x="2556" y="1"/>
                    <a:pt x="2239" y="8"/>
                    <a:pt x="2203" y="26"/>
                  </a:cubicBezTo>
                  <a:cubicBezTo>
                    <a:pt x="2203" y="26"/>
                    <a:pt x="1918" y="38"/>
                    <a:pt x="1013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1" y="1693"/>
                    <a:pt x="84" y="1847"/>
                    <a:pt x="227" y="1847"/>
                  </a:cubicBezTo>
                  <a:cubicBezTo>
                    <a:pt x="916" y="1869"/>
                    <a:pt x="2939" y="1961"/>
                    <a:pt x="4406" y="1961"/>
                  </a:cubicBezTo>
                  <a:cubicBezTo>
                    <a:pt x="5298" y="1961"/>
                    <a:pt x="5983" y="1927"/>
                    <a:pt x="6037" y="1823"/>
                  </a:cubicBezTo>
                  <a:cubicBezTo>
                    <a:pt x="6216" y="1514"/>
                    <a:pt x="5894" y="121"/>
                    <a:pt x="5728" y="73"/>
                  </a:cubicBezTo>
                  <a:cubicBezTo>
                    <a:pt x="5628" y="40"/>
                    <a:pt x="3996" y="1"/>
                    <a:pt x="2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62"/>
            <p:cNvSpPr/>
            <p:nvPr/>
          </p:nvSpPr>
          <p:spPr>
            <a:xfrm>
              <a:off x="6102883" y="3995134"/>
              <a:ext cx="78079" cy="26224"/>
            </a:xfrm>
            <a:custGeom>
              <a:avLst/>
              <a:gdLst/>
              <a:ahLst/>
              <a:cxnLst/>
              <a:rect l="l" t="t" r="r" b="b"/>
              <a:pathLst>
                <a:path w="1584" h="532" extrusionOk="0">
                  <a:moveTo>
                    <a:pt x="361" y="1"/>
                  </a:moveTo>
                  <a:cubicBezTo>
                    <a:pt x="270" y="1"/>
                    <a:pt x="178" y="7"/>
                    <a:pt x="84" y="21"/>
                  </a:cubicBezTo>
                  <a:cubicBezTo>
                    <a:pt x="0" y="45"/>
                    <a:pt x="24" y="176"/>
                    <a:pt x="96" y="176"/>
                  </a:cubicBezTo>
                  <a:cubicBezTo>
                    <a:pt x="524" y="176"/>
                    <a:pt x="917" y="248"/>
                    <a:pt x="1286" y="462"/>
                  </a:cubicBezTo>
                  <a:cubicBezTo>
                    <a:pt x="1339" y="485"/>
                    <a:pt x="1412" y="532"/>
                    <a:pt x="1470" y="532"/>
                  </a:cubicBezTo>
                  <a:cubicBezTo>
                    <a:pt x="1503" y="532"/>
                    <a:pt x="1531" y="517"/>
                    <a:pt x="1548" y="474"/>
                  </a:cubicBezTo>
                  <a:cubicBezTo>
                    <a:pt x="1584" y="367"/>
                    <a:pt x="1441" y="295"/>
                    <a:pt x="1370" y="248"/>
                  </a:cubicBezTo>
                  <a:cubicBezTo>
                    <a:pt x="1191" y="140"/>
                    <a:pt x="989" y="81"/>
                    <a:pt x="786" y="45"/>
                  </a:cubicBezTo>
                  <a:cubicBezTo>
                    <a:pt x="642" y="16"/>
                    <a:pt x="502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62"/>
            <p:cNvSpPr/>
            <p:nvPr/>
          </p:nvSpPr>
          <p:spPr>
            <a:xfrm>
              <a:off x="6131029" y="3982663"/>
              <a:ext cx="80248" cy="30118"/>
            </a:xfrm>
            <a:custGeom>
              <a:avLst/>
              <a:gdLst/>
              <a:ahLst/>
              <a:cxnLst/>
              <a:rect l="l" t="t" r="r" b="b"/>
              <a:pathLst>
                <a:path w="1628" h="611" extrusionOk="0">
                  <a:moveTo>
                    <a:pt x="108" y="0"/>
                  </a:moveTo>
                  <a:cubicBezTo>
                    <a:pt x="1" y="0"/>
                    <a:pt x="1" y="143"/>
                    <a:pt x="108" y="155"/>
                  </a:cubicBezTo>
                  <a:cubicBezTo>
                    <a:pt x="346" y="179"/>
                    <a:pt x="584" y="215"/>
                    <a:pt x="822" y="298"/>
                  </a:cubicBezTo>
                  <a:cubicBezTo>
                    <a:pt x="941" y="322"/>
                    <a:pt x="1049" y="370"/>
                    <a:pt x="1156" y="429"/>
                  </a:cubicBezTo>
                  <a:cubicBezTo>
                    <a:pt x="1251" y="489"/>
                    <a:pt x="1358" y="560"/>
                    <a:pt x="1477" y="608"/>
                  </a:cubicBezTo>
                  <a:cubicBezTo>
                    <a:pt x="1484" y="609"/>
                    <a:pt x="1491" y="610"/>
                    <a:pt x="1498" y="610"/>
                  </a:cubicBezTo>
                  <a:cubicBezTo>
                    <a:pt x="1581" y="610"/>
                    <a:pt x="1628" y="484"/>
                    <a:pt x="1572" y="429"/>
                  </a:cubicBezTo>
                  <a:cubicBezTo>
                    <a:pt x="1549" y="417"/>
                    <a:pt x="1537" y="393"/>
                    <a:pt x="1525" y="393"/>
                  </a:cubicBezTo>
                  <a:cubicBezTo>
                    <a:pt x="1430" y="322"/>
                    <a:pt x="1311" y="274"/>
                    <a:pt x="1227" y="239"/>
                  </a:cubicBezTo>
                  <a:lnTo>
                    <a:pt x="870" y="96"/>
                  </a:lnTo>
                  <a:cubicBezTo>
                    <a:pt x="620" y="24"/>
                    <a:pt x="3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62"/>
            <p:cNvSpPr/>
            <p:nvPr/>
          </p:nvSpPr>
          <p:spPr>
            <a:xfrm>
              <a:off x="6155676" y="3969058"/>
              <a:ext cx="70488" cy="25287"/>
            </a:xfrm>
            <a:custGeom>
              <a:avLst/>
              <a:gdLst/>
              <a:ahLst/>
              <a:cxnLst/>
              <a:rect l="l" t="t" r="r" b="b"/>
              <a:pathLst>
                <a:path w="1430" h="513" extrusionOk="0">
                  <a:moveTo>
                    <a:pt x="331" y="0"/>
                  </a:moveTo>
                  <a:cubicBezTo>
                    <a:pt x="242" y="0"/>
                    <a:pt x="152" y="6"/>
                    <a:pt x="60" y="15"/>
                  </a:cubicBezTo>
                  <a:cubicBezTo>
                    <a:pt x="1" y="38"/>
                    <a:pt x="1" y="110"/>
                    <a:pt x="60" y="122"/>
                  </a:cubicBezTo>
                  <a:cubicBezTo>
                    <a:pt x="299" y="134"/>
                    <a:pt x="537" y="181"/>
                    <a:pt x="751" y="253"/>
                  </a:cubicBezTo>
                  <a:cubicBezTo>
                    <a:pt x="858" y="288"/>
                    <a:pt x="977" y="336"/>
                    <a:pt x="1072" y="396"/>
                  </a:cubicBezTo>
                  <a:cubicBezTo>
                    <a:pt x="1132" y="419"/>
                    <a:pt x="1168" y="443"/>
                    <a:pt x="1227" y="479"/>
                  </a:cubicBezTo>
                  <a:cubicBezTo>
                    <a:pt x="1262" y="500"/>
                    <a:pt x="1292" y="512"/>
                    <a:pt x="1324" y="512"/>
                  </a:cubicBezTo>
                  <a:cubicBezTo>
                    <a:pt x="1346" y="512"/>
                    <a:pt x="1369" y="506"/>
                    <a:pt x="1394" y="491"/>
                  </a:cubicBezTo>
                  <a:cubicBezTo>
                    <a:pt x="1406" y="479"/>
                    <a:pt x="1430" y="467"/>
                    <a:pt x="1430" y="431"/>
                  </a:cubicBezTo>
                  <a:cubicBezTo>
                    <a:pt x="1430" y="312"/>
                    <a:pt x="1251" y="241"/>
                    <a:pt x="1156" y="193"/>
                  </a:cubicBezTo>
                  <a:cubicBezTo>
                    <a:pt x="1037" y="134"/>
                    <a:pt x="918" y="98"/>
                    <a:pt x="799" y="62"/>
                  </a:cubicBezTo>
                  <a:cubicBezTo>
                    <a:pt x="640" y="17"/>
                    <a:pt x="486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62"/>
            <p:cNvSpPr/>
            <p:nvPr/>
          </p:nvSpPr>
          <p:spPr>
            <a:xfrm>
              <a:off x="6355804" y="3338259"/>
              <a:ext cx="307585" cy="638584"/>
            </a:xfrm>
            <a:custGeom>
              <a:avLst/>
              <a:gdLst/>
              <a:ahLst/>
              <a:cxnLst/>
              <a:rect l="l" t="t" r="r" b="b"/>
              <a:pathLst>
                <a:path w="6240" h="12955" extrusionOk="0">
                  <a:moveTo>
                    <a:pt x="1" y="0"/>
                  </a:moveTo>
                  <a:cubicBezTo>
                    <a:pt x="203" y="1358"/>
                    <a:pt x="418" y="2501"/>
                    <a:pt x="584" y="3263"/>
                  </a:cubicBezTo>
                  <a:cubicBezTo>
                    <a:pt x="608" y="3370"/>
                    <a:pt x="644" y="3465"/>
                    <a:pt x="656" y="3560"/>
                  </a:cubicBezTo>
                  <a:cubicBezTo>
                    <a:pt x="1394" y="6501"/>
                    <a:pt x="2787" y="12954"/>
                    <a:pt x="2787" y="12954"/>
                  </a:cubicBezTo>
                  <a:lnTo>
                    <a:pt x="6240" y="12954"/>
                  </a:lnTo>
                  <a:cubicBezTo>
                    <a:pt x="6026" y="11204"/>
                    <a:pt x="5299" y="6323"/>
                    <a:pt x="4835" y="3025"/>
                  </a:cubicBezTo>
                  <a:cubicBezTo>
                    <a:pt x="4668" y="1882"/>
                    <a:pt x="4549" y="929"/>
                    <a:pt x="4513" y="358"/>
                  </a:cubicBezTo>
                  <a:cubicBezTo>
                    <a:pt x="3870" y="358"/>
                    <a:pt x="3228" y="346"/>
                    <a:pt x="2585" y="310"/>
                  </a:cubicBezTo>
                  <a:cubicBezTo>
                    <a:pt x="1739" y="274"/>
                    <a:pt x="882" y="179"/>
                    <a:pt x="25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62"/>
            <p:cNvSpPr/>
            <p:nvPr/>
          </p:nvSpPr>
          <p:spPr>
            <a:xfrm>
              <a:off x="6356395" y="3338259"/>
              <a:ext cx="238329" cy="161630"/>
            </a:xfrm>
            <a:custGeom>
              <a:avLst/>
              <a:gdLst/>
              <a:ahLst/>
              <a:cxnLst/>
              <a:rect l="l" t="t" r="r" b="b"/>
              <a:pathLst>
                <a:path w="4835" h="3279" extrusionOk="0">
                  <a:moveTo>
                    <a:pt x="1" y="0"/>
                  </a:moveTo>
                  <a:cubicBezTo>
                    <a:pt x="215" y="1358"/>
                    <a:pt x="418" y="2501"/>
                    <a:pt x="584" y="3263"/>
                  </a:cubicBezTo>
                  <a:cubicBezTo>
                    <a:pt x="841" y="3270"/>
                    <a:pt x="1220" y="3278"/>
                    <a:pt x="1657" y="3278"/>
                  </a:cubicBezTo>
                  <a:cubicBezTo>
                    <a:pt x="2680" y="3278"/>
                    <a:pt x="4017" y="3233"/>
                    <a:pt x="4835" y="3025"/>
                  </a:cubicBezTo>
                  <a:cubicBezTo>
                    <a:pt x="4692" y="1894"/>
                    <a:pt x="4573" y="941"/>
                    <a:pt x="4513" y="358"/>
                  </a:cubicBezTo>
                  <a:cubicBezTo>
                    <a:pt x="3870" y="358"/>
                    <a:pt x="3227" y="346"/>
                    <a:pt x="2596" y="310"/>
                  </a:cubicBezTo>
                  <a:cubicBezTo>
                    <a:pt x="1739" y="274"/>
                    <a:pt x="882" y="179"/>
                    <a:pt x="3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62"/>
            <p:cNvSpPr/>
            <p:nvPr/>
          </p:nvSpPr>
          <p:spPr>
            <a:xfrm>
              <a:off x="6447389" y="3757296"/>
              <a:ext cx="214817" cy="220140"/>
            </a:xfrm>
            <a:custGeom>
              <a:avLst/>
              <a:gdLst/>
              <a:ahLst/>
              <a:cxnLst/>
              <a:rect l="l" t="t" r="r" b="b"/>
              <a:pathLst>
                <a:path w="4358" h="4466" extrusionOk="0">
                  <a:moveTo>
                    <a:pt x="3763" y="0"/>
                  </a:moveTo>
                  <a:cubicBezTo>
                    <a:pt x="3406" y="24"/>
                    <a:pt x="3072" y="72"/>
                    <a:pt x="2715" y="96"/>
                  </a:cubicBezTo>
                  <a:cubicBezTo>
                    <a:pt x="1822" y="179"/>
                    <a:pt x="905" y="239"/>
                    <a:pt x="0" y="262"/>
                  </a:cubicBezTo>
                  <a:lnTo>
                    <a:pt x="0" y="298"/>
                  </a:lnTo>
                  <a:cubicBezTo>
                    <a:pt x="0" y="322"/>
                    <a:pt x="12" y="358"/>
                    <a:pt x="12" y="381"/>
                  </a:cubicBezTo>
                  <a:cubicBezTo>
                    <a:pt x="512" y="2572"/>
                    <a:pt x="905" y="4465"/>
                    <a:pt x="905" y="4465"/>
                  </a:cubicBezTo>
                  <a:lnTo>
                    <a:pt x="4358" y="4465"/>
                  </a:lnTo>
                  <a:cubicBezTo>
                    <a:pt x="4275" y="3656"/>
                    <a:pt x="4060" y="2203"/>
                    <a:pt x="3822" y="536"/>
                  </a:cubicBezTo>
                  <a:cubicBezTo>
                    <a:pt x="3846" y="489"/>
                    <a:pt x="3822" y="465"/>
                    <a:pt x="3822" y="429"/>
                  </a:cubicBezTo>
                  <a:cubicBezTo>
                    <a:pt x="3810" y="298"/>
                    <a:pt x="3787" y="143"/>
                    <a:pt x="3763" y="12"/>
                  </a:cubicBezTo>
                  <a:lnTo>
                    <a:pt x="3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62"/>
            <p:cNvSpPr/>
            <p:nvPr/>
          </p:nvSpPr>
          <p:spPr>
            <a:xfrm>
              <a:off x="6381633" y="3967924"/>
              <a:ext cx="306402" cy="9666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2985" y="1"/>
                  </a:moveTo>
                  <a:cubicBezTo>
                    <a:pt x="2555" y="1"/>
                    <a:pt x="2239" y="8"/>
                    <a:pt x="2203" y="26"/>
                  </a:cubicBezTo>
                  <a:cubicBezTo>
                    <a:pt x="2203" y="26"/>
                    <a:pt x="1906" y="38"/>
                    <a:pt x="1013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1" y="1693"/>
                    <a:pt x="84" y="1847"/>
                    <a:pt x="215" y="1847"/>
                  </a:cubicBezTo>
                  <a:cubicBezTo>
                    <a:pt x="911" y="1869"/>
                    <a:pt x="2938" y="1961"/>
                    <a:pt x="4405" y="1961"/>
                  </a:cubicBezTo>
                  <a:cubicBezTo>
                    <a:pt x="5298" y="1961"/>
                    <a:pt x="5983" y="1927"/>
                    <a:pt x="6037" y="1823"/>
                  </a:cubicBezTo>
                  <a:cubicBezTo>
                    <a:pt x="6216" y="1514"/>
                    <a:pt x="5894" y="121"/>
                    <a:pt x="5728" y="73"/>
                  </a:cubicBezTo>
                  <a:cubicBezTo>
                    <a:pt x="5619" y="40"/>
                    <a:pt x="3991" y="1"/>
                    <a:pt x="2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62"/>
            <p:cNvSpPr/>
            <p:nvPr/>
          </p:nvSpPr>
          <p:spPr>
            <a:xfrm>
              <a:off x="6422152" y="3995134"/>
              <a:ext cx="78079" cy="26224"/>
            </a:xfrm>
            <a:custGeom>
              <a:avLst/>
              <a:gdLst/>
              <a:ahLst/>
              <a:cxnLst/>
              <a:rect l="l" t="t" r="r" b="b"/>
              <a:pathLst>
                <a:path w="1584" h="532" extrusionOk="0">
                  <a:moveTo>
                    <a:pt x="361" y="1"/>
                  </a:moveTo>
                  <a:cubicBezTo>
                    <a:pt x="270" y="1"/>
                    <a:pt x="178" y="7"/>
                    <a:pt x="84" y="21"/>
                  </a:cubicBezTo>
                  <a:cubicBezTo>
                    <a:pt x="0" y="45"/>
                    <a:pt x="24" y="176"/>
                    <a:pt x="96" y="176"/>
                  </a:cubicBezTo>
                  <a:cubicBezTo>
                    <a:pt x="512" y="176"/>
                    <a:pt x="917" y="248"/>
                    <a:pt x="1286" y="462"/>
                  </a:cubicBezTo>
                  <a:cubicBezTo>
                    <a:pt x="1332" y="485"/>
                    <a:pt x="1407" y="532"/>
                    <a:pt x="1464" y="532"/>
                  </a:cubicBezTo>
                  <a:cubicBezTo>
                    <a:pt x="1497" y="532"/>
                    <a:pt x="1523" y="517"/>
                    <a:pt x="1536" y="474"/>
                  </a:cubicBezTo>
                  <a:cubicBezTo>
                    <a:pt x="1584" y="367"/>
                    <a:pt x="1441" y="295"/>
                    <a:pt x="1358" y="248"/>
                  </a:cubicBezTo>
                  <a:cubicBezTo>
                    <a:pt x="1191" y="140"/>
                    <a:pt x="989" y="81"/>
                    <a:pt x="786" y="45"/>
                  </a:cubicBezTo>
                  <a:cubicBezTo>
                    <a:pt x="642" y="16"/>
                    <a:pt x="502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62"/>
            <p:cNvSpPr/>
            <p:nvPr/>
          </p:nvSpPr>
          <p:spPr>
            <a:xfrm>
              <a:off x="6449706" y="3982663"/>
              <a:ext cx="80199" cy="30118"/>
            </a:xfrm>
            <a:custGeom>
              <a:avLst/>
              <a:gdLst/>
              <a:ahLst/>
              <a:cxnLst/>
              <a:rect l="l" t="t" r="r" b="b"/>
              <a:pathLst>
                <a:path w="1627" h="611" extrusionOk="0">
                  <a:moveTo>
                    <a:pt x="108" y="0"/>
                  </a:moveTo>
                  <a:cubicBezTo>
                    <a:pt x="1" y="0"/>
                    <a:pt x="1" y="143"/>
                    <a:pt x="108" y="155"/>
                  </a:cubicBezTo>
                  <a:cubicBezTo>
                    <a:pt x="346" y="179"/>
                    <a:pt x="584" y="215"/>
                    <a:pt x="822" y="298"/>
                  </a:cubicBezTo>
                  <a:cubicBezTo>
                    <a:pt x="942" y="322"/>
                    <a:pt x="1037" y="370"/>
                    <a:pt x="1144" y="429"/>
                  </a:cubicBezTo>
                  <a:cubicBezTo>
                    <a:pt x="1251" y="489"/>
                    <a:pt x="1358" y="560"/>
                    <a:pt x="1477" y="608"/>
                  </a:cubicBezTo>
                  <a:cubicBezTo>
                    <a:pt x="1485" y="609"/>
                    <a:pt x="1492" y="610"/>
                    <a:pt x="1498" y="610"/>
                  </a:cubicBezTo>
                  <a:cubicBezTo>
                    <a:pt x="1581" y="610"/>
                    <a:pt x="1627" y="484"/>
                    <a:pt x="1561" y="429"/>
                  </a:cubicBezTo>
                  <a:cubicBezTo>
                    <a:pt x="1549" y="417"/>
                    <a:pt x="1537" y="393"/>
                    <a:pt x="1513" y="393"/>
                  </a:cubicBezTo>
                  <a:cubicBezTo>
                    <a:pt x="1430" y="322"/>
                    <a:pt x="1311" y="274"/>
                    <a:pt x="1215" y="239"/>
                  </a:cubicBezTo>
                  <a:lnTo>
                    <a:pt x="858" y="96"/>
                  </a:lnTo>
                  <a:cubicBezTo>
                    <a:pt x="608" y="24"/>
                    <a:pt x="3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62"/>
            <p:cNvSpPr/>
            <p:nvPr/>
          </p:nvSpPr>
          <p:spPr>
            <a:xfrm>
              <a:off x="6474402" y="3969058"/>
              <a:ext cx="70439" cy="25287"/>
            </a:xfrm>
            <a:custGeom>
              <a:avLst/>
              <a:gdLst/>
              <a:ahLst/>
              <a:cxnLst/>
              <a:rect l="l" t="t" r="r" b="b"/>
              <a:pathLst>
                <a:path w="1429" h="513" extrusionOk="0">
                  <a:moveTo>
                    <a:pt x="339" y="0"/>
                  </a:moveTo>
                  <a:cubicBezTo>
                    <a:pt x="248" y="0"/>
                    <a:pt x="155" y="6"/>
                    <a:pt x="60" y="15"/>
                  </a:cubicBezTo>
                  <a:cubicBezTo>
                    <a:pt x="0" y="38"/>
                    <a:pt x="0" y="110"/>
                    <a:pt x="60" y="122"/>
                  </a:cubicBezTo>
                  <a:cubicBezTo>
                    <a:pt x="298" y="134"/>
                    <a:pt x="536" y="181"/>
                    <a:pt x="762" y="253"/>
                  </a:cubicBezTo>
                  <a:cubicBezTo>
                    <a:pt x="869" y="288"/>
                    <a:pt x="988" y="336"/>
                    <a:pt x="1072" y="396"/>
                  </a:cubicBezTo>
                  <a:cubicBezTo>
                    <a:pt x="1131" y="419"/>
                    <a:pt x="1179" y="443"/>
                    <a:pt x="1238" y="479"/>
                  </a:cubicBezTo>
                  <a:cubicBezTo>
                    <a:pt x="1273" y="500"/>
                    <a:pt x="1303" y="512"/>
                    <a:pt x="1335" y="512"/>
                  </a:cubicBezTo>
                  <a:cubicBezTo>
                    <a:pt x="1357" y="512"/>
                    <a:pt x="1380" y="506"/>
                    <a:pt x="1405" y="491"/>
                  </a:cubicBezTo>
                  <a:cubicBezTo>
                    <a:pt x="1417" y="479"/>
                    <a:pt x="1429" y="467"/>
                    <a:pt x="1429" y="431"/>
                  </a:cubicBezTo>
                  <a:cubicBezTo>
                    <a:pt x="1429" y="312"/>
                    <a:pt x="1250" y="241"/>
                    <a:pt x="1167" y="193"/>
                  </a:cubicBezTo>
                  <a:cubicBezTo>
                    <a:pt x="1048" y="134"/>
                    <a:pt x="929" y="98"/>
                    <a:pt x="810" y="62"/>
                  </a:cubicBezTo>
                  <a:cubicBezTo>
                    <a:pt x="651" y="17"/>
                    <a:pt x="497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62"/>
            <p:cNvSpPr/>
            <p:nvPr/>
          </p:nvSpPr>
          <p:spPr>
            <a:xfrm>
              <a:off x="6016621" y="3073408"/>
              <a:ext cx="684919" cy="396805"/>
            </a:xfrm>
            <a:custGeom>
              <a:avLst/>
              <a:gdLst/>
              <a:ahLst/>
              <a:cxnLst/>
              <a:rect l="l" t="t" r="r" b="b"/>
              <a:pathLst>
                <a:path w="13895" h="8050" extrusionOk="0">
                  <a:moveTo>
                    <a:pt x="1573" y="1"/>
                  </a:moveTo>
                  <a:cubicBezTo>
                    <a:pt x="1540" y="1"/>
                    <a:pt x="1522" y="24"/>
                    <a:pt x="1512" y="63"/>
                  </a:cubicBezTo>
                  <a:cubicBezTo>
                    <a:pt x="1405" y="611"/>
                    <a:pt x="1286" y="1194"/>
                    <a:pt x="1179" y="1778"/>
                  </a:cubicBezTo>
                  <a:cubicBezTo>
                    <a:pt x="1167" y="1813"/>
                    <a:pt x="1167" y="1873"/>
                    <a:pt x="1155" y="1921"/>
                  </a:cubicBezTo>
                  <a:cubicBezTo>
                    <a:pt x="810" y="3766"/>
                    <a:pt x="417" y="5623"/>
                    <a:pt x="0" y="7052"/>
                  </a:cubicBezTo>
                  <a:cubicBezTo>
                    <a:pt x="2287" y="7773"/>
                    <a:pt x="5103" y="8050"/>
                    <a:pt x="7662" y="8050"/>
                  </a:cubicBezTo>
                  <a:cubicBezTo>
                    <a:pt x="9500" y="8050"/>
                    <a:pt x="11206" y="7907"/>
                    <a:pt x="12490" y="7683"/>
                  </a:cubicBezTo>
                  <a:cubicBezTo>
                    <a:pt x="12502" y="7683"/>
                    <a:pt x="12537" y="7671"/>
                    <a:pt x="12561" y="7671"/>
                  </a:cubicBezTo>
                  <a:cubicBezTo>
                    <a:pt x="13085" y="7576"/>
                    <a:pt x="13538" y="7469"/>
                    <a:pt x="13895" y="7350"/>
                  </a:cubicBezTo>
                  <a:cubicBezTo>
                    <a:pt x="13395" y="6659"/>
                    <a:pt x="12121" y="3599"/>
                    <a:pt x="11633" y="1837"/>
                  </a:cubicBezTo>
                  <a:cubicBezTo>
                    <a:pt x="11549" y="1540"/>
                    <a:pt x="11466" y="980"/>
                    <a:pt x="11371" y="313"/>
                  </a:cubicBezTo>
                  <a:cubicBezTo>
                    <a:pt x="11371" y="248"/>
                    <a:pt x="11311" y="193"/>
                    <a:pt x="11246" y="193"/>
                  </a:cubicBezTo>
                  <a:cubicBezTo>
                    <a:pt x="11240" y="193"/>
                    <a:pt x="11234" y="193"/>
                    <a:pt x="11228" y="194"/>
                  </a:cubicBezTo>
                  <a:cubicBezTo>
                    <a:pt x="10990" y="206"/>
                    <a:pt x="10751" y="242"/>
                    <a:pt x="10513" y="266"/>
                  </a:cubicBezTo>
                  <a:lnTo>
                    <a:pt x="10442" y="266"/>
                  </a:lnTo>
                  <a:cubicBezTo>
                    <a:pt x="10144" y="301"/>
                    <a:pt x="9847" y="313"/>
                    <a:pt x="9549" y="349"/>
                  </a:cubicBezTo>
                  <a:cubicBezTo>
                    <a:pt x="9287" y="373"/>
                    <a:pt x="9037" y="385"/>
                    <a:pt x="8787" y="409"/>
                  </a:cubicBezTo>
                  <a:lnTo>
                    <a:pt x="8668" y="409"/>
                  </a:lnTo>
                  <a:cubicBezTo>
                    <a:pt x="8038" y="442"/>
                    <a:pt x="7408" y="459"/>
                    <a:pt x="6777" y="459"/>
                  </a:cubicBezTo>
                  <a:cubicBezTo>
                    <a:pt x="6048" y="459"/>
                    <a:pt x="5318" y="436"/>
                    <a:pt x="4584" y="385"/>
                  </a:cubicBezTo>
                  <a:cubicBezTo>
                    <a:pt x="4560" y="373"/>
                    <a:pt x="4525" y="373"/>
                    <a:pt x="4501" y="373"/>
                  </a:cubicBezTo>
                  <a:cubicBezTo>
                    <a:pt x="4382" y="361"/>
                    <a:pt x="4251" y="361"/>
                    <a:pt x="4132" y="349"/>
                  </a:cubicBezTo>
                  <a:cubicBezTo>
                    <a:pt x="4084" y="349"/>
                    <a:pt x="4036" y="325"/>
                    <a:pt x="3977" y="325"/>
                  </a:cubicBezTo>
                  <a:lnTo>
                    <a:pt x="3929" y="325"/>
                  </a:lnTo>
                  <a:cubicBezTo>
                    <a:pt x="3358" y="289"/>
                    <a:pt x="2774" y="206"/>
                    <a:pt x="2191" y="123"/>
                  </a:cubicBezTo>
                  <a:cubicBezTo>
                    <a:pt x="2167" y="123"/>
                    <a:pt x="2119" y="123"/>
                    <a:pt x="2084" y="111"/>
                  </a:cubicBezTo>
                  <a:cubicBezTo>
                    <a:pt x="1929" y="75"/>
                    <a:pt x="1762" y="28"/>
                    <a:pt x="1596" y="4"/>
                  </a:cubicBezTo>
                  <a:cubicBezTo>
                    <a:pt x="1587" y="2"/>
                    <a:pt x="1580" y="1"/>
                    <a:pt x="1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62"/>
            <p:cNvSpPr/>
            <p:nvPr/>
          </p:nvSpPr>
          <p:spPr>
            <a:xfrm>
              <a:off x="6532468" y="3085880"/>
              <a:ext cx="103366" cy="366293"/>
            </a:xfrm>
            <a:custGeom>
              <a:avLst/>
              <a:gdLst/>
              <a:ahLst/>
              <a:cxnLst/>
              <a:rect l="l" t="t" r="r" b="b"/>
              <a:pathLst>
                <a:path w="2097" h="7431" extrusionOk="0">
                  <a:moveTo>
                    <a:pt x="1" y="1"/>
                  </a:moveTo>
                  <a:cubicBezTo>
                    <a:pt x="275" y="2061"/>
                    <a:pt x="775" y="4108"/>
                    <a:pt x="1501" y="6109"/>
                  </a:cubicBezTo>
                  <a:cubicBezTo>
                    <a:pt x="1632" y="6418"/>
                    <a:pt x="1739" y="6716"/>
                    <a:pt x="1858" y="7025"/>
                  </a:cubicBezTo>
                  <a:cubicBezTo>
                    <a:pt x="1930" y="7156"/>
                    <a:pt x="1965" y="7299"/>
                    <a:pt x="2025" y="7430"/>
                  </a:cubicBezTo>
                  <a:cubicBezTo>
                    <a:pt x="2037" y="7430"/>
                    <a:pt x="2072" y="7418"/>
                    <a:pt x="2096" y="7418"/>
                  </a:cubicBezTo>
                  <a:cubicBezTo>
                    <a:pt x="1953" y="7037"/>
                    <a:pt x="1799" y="6656"/>
                    <a:pt x="1656" y="6299"/>
                  </a:cubicBezTo>
                  <a:cubicBezTo>
                    <a:pt x="1465" y="5751"/>
                    <a:pt x="1263" y="5180"/>
                    <a:pt x="1108" y="4632"/>
                  </a:cubicBezTo>
                  <a:cubicBezTo>
                    <a:pt x="775" y="3513"/>
                    <a:pt x="501" y="2394"/>
                    <a:pt x="286" y="1263"/>
                  </a:cubicBezTo>
                  <a:cubicBezTo>
                    <a:pt x="215" y="846"/>
                    <a:pt x="144" y="429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62"/>
            <p:cNvSpPr/>
            <p:nvPr/>
          </p:nvSpPr>
          <p:spPr>
            <a:xfrm>
              <a:off x="6445023" y="3091745"/>
              <a:ext cx="117316" cy="158673"/>
            </a:xfrm>
            <a:custGeom>
              <a:avLst/>
              <a:gdLst/>
              <a:ahLst/>
              <a:cxnLst/>
              <a:rect l="l" t="t" r="r" b="b"/>
              <a:pathLst>
                <a:path w="2380" h="3219" extrusionOk="0">
                  <a:moveTo>
                    <a:pt x="1" y="1"/>
                  </a:moveTo>
                  <a:cubicBezTo>
                    <a:pt x="84" y="298"/>
                    <a:pt x="203" y="584"/>
                    <a:pt x="334" y="870"/>
                  </a:cubicBezTo>
                  <a:cubicBezTo>
                    <a:pt x="620" y="1465"/>
                    <a:pt x="1001" y="2013"/>
                    <a:pt x="1465" y="2489"/>
                  </a:cubicBezTo>
                  <a:cubicBezTo>
                    <a:pt x="1727" y="2775"/>
                    <a:pt x="2013" y="3025"/>
                    <a:pt x="2346" y="3216"/>
                  </a:cubicBezTo>
                  <a:cubicBezTo>
                    <a:pt x="2350" y="3218"/>
                    <a:pt x="2354" y="3219"/>
                    <a:pt x="2358" y="3219"/>
                  </a:cubicBezTo>
                  <a:cubicBezTo>
                    <a:pt x="2374" y="3219"/>
                    <a:pt x="2380" y="3197"/>
                    <a:pt x="2370" y="3168"/>
                  </a:cubicBezTo>
                  <a:cubicBezTo>
                    <a:pt x="1870" y="2751"/>
                    <a:pt x="1394" y="2311"/>
                    <a:pt x="1001" y="1775"/>
                  </a:cubicBezTo>
                  <a:cubicBezTo>
                    <a:pt x="620" y="1239"/>
                    <a:pt x="322" y="644"/>
                    <a:pt x="144" y="37"/>
                  </a:cubicBezTo>
                  <a:cubicBezTo>
                    <a:pt x="132" y="13"/>
                    <a:pt x="132" y="13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62"/>
            <p:cNvSpPr/>
            <p:nvPr/>
          </p:nvSpPr>
          <p:spPr>
            <a:xfrm>
              <a:off x="6072963" y="3077697"/>
              <a:ext cx="51659" cy="89811"/>
            </a:xfrm>
            <a:custGeom>
              <a:avLst/>
              <a:gdLst/>
              <a:ahLst/>
              <a:cxnLst/>
              <a:rect l="l" t="t" r="r" b="b"/>
              <a:pathLst>
                <a:path w="1048" h="1822" extrusionOk="0">
                  <a:moveTo>
                    <a:pt x="953" y="0"/>
                  </a:moveTo>
                  <a:cubicBezTo>
                    <a:pt x="845" y="262"/>
                    <a:pt x="738" y="524"/>
                    <a:pt x="607" y="774"/>
                  </a:cubicBezTo>
                  <a:cubicBezTo>
                    <a:pt x="441" y="1095"/>
                    <a:pt x="250" y="1393"/>
                    <a:pt x="24" y="1667"/>
                  </a:cubicBezTo>
                  <a:cubicBezTo>
                    <a:pt x="12" y="1715"/>
                    <a:pt x="12" y="1774"/>
                    <a:pt x="0" y="1822"/>
                  </a:cubicBezTo>
                  <a:cubicBezTo>
                    <a:pt x="262" y="1512"/>
                    <a:pt x="488" y="1179"/>
                    <a:pt x="679" y="822"/>
                  </a:cubicBezTo>
                  <a:cubicBezTo>
                    <a:pt x="810" y="572"/>
                    <a:pt x="953" y="286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62"/>
            <p:cNvSpPr/>
            <p:nvPr/>
          </p:nvSpPr>
          <p:spPr>
            <a:xfrm>
              <a:off x="6209109" y="3088837"/>
              <a:ext cx="38793" cy="126583"/>
            </a:xfrm>
            <a:custGeom>
              <a:avLst/>
              <a:gdLst/>
              <a:ahLst/>
              <a:cxnLst/>
              <a:rect l="l" t="t" r="r" b="b"/>
              <a:pathLst>
                <a:path w="787" h="2568" extrusionOk="0">
                  <a:moveTo>
                    <a:pt x="36" y="0"/>
                  </a:moveTo>
                  <a:cubicBezTo>
                    <a:pt x="12" y="274"/>
                    <a:pt x="0" y="536"/>
                    <a:pt x="0" y="810"/>
                  </a:cubicBezTo>
                  <a:cubicBezTo>
                    <a:pt x="0" y="1108"/>
                    <a:pt x="0" y="1417"/>
                    <a:pt x="12" y="1715"/>
                  </a:cubicBezTo>
                  <a:cubicBezTo>
                    <a:pt x="12" y="1953"/>
                    <a:pt x="0" y="2239"/>
                    <a:pt x="179" y="2429"/>
                  </a:cubicBezTo>
                  <a:cubicBezTo>
                    <a:pt x="259" y="2509"/>
                    <a:pt x="375" y="2567"/>
                    <a:pt x="480" y="2567"/>
                  </a:cubicBezTo>
                  <a:cubicBezTo>
                    <a:pt x="547" y="2567"/>
                    <a:pt x="609" y="2544"/>
                    <a:pt x="655" y="2489"/>
                  </a:cubicBezTo>
                  <a:cubicBezTo>
                    <a:pt x="786" y="2358"/>
                    <a:pt x="762" y="2132"/>
                    <a:pt x="727" y="1953"/>
                  </a:cubicBezTo>
                  <a:cubicBezTo>
                    <a:pt x="655" y="1370"/>
                    <a:pt x="643" y="786"/>
                    <a:pt x="679" y="227"/>
                  </a:cubicBezTo>
                  <a:cubicBezTo>
                    <a:pt x="703" y="167"/>
                    <a:pt x="703" y="107"/>
                    <a:pt x="703" y="60"/>
                  </a:cubicBezTo>
                  <a:cubicBezTo>
                    <a:pt x="667" y="48"/>
                    <a:pt x="643" y="48"/>
                    <a:pt x="608" y="48"/>
                  </a:cubicBezTo>
                  <a:cubicBezTo>
                    <a:pt x="572" y="477"/>
                    <a:pt x="548" y="905"/>
                    <a:pt x="584" y="1346"/>
                  </a:cubicBezTo>
                  <a:cubicBezTo>
                    <a:pt x="596" y="1596"/>
                    <a:pt x="643" y="1834"/>
                    <a:pt x="655" y="2084"/>
                  </a:cubicBezTo>
                  <a:cubicBezTo>
                    <a:pt x="665" y="2235"/>
                    <a:pt x="641" y="2480"/>
                    <a:pt x="468" y="2480"/>
                  </a:cubicBezTo>
                  <a:cubicBezTo>
                    <a:pt x="436" y="2480"/>
                    <a:pt x="400" y="2471"/>
                    <a:pt x="358" y="2453"/>
                  </a:cubicBezTo>
                  <a:cubicBezTo>
                    <a:pt x="96" y="2322"/>
                    <a:pt x="108" y="1965"/>
                    <a:pt x="96" y="1739"/>
                  </a:cubicBezTo>
                  <a:cubicBezTo>
                    <a:pt x="72" y="1465"/>
                    <a:pt x="60" y="1191"/>
                    <a:pt x="60" y="905"/>
                  </a:cubicBezTo>
                  <a:cubicBezTo>
                    <a:pt x="48" y="596"/>
                    <a:pt x="60" y="298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62"/>
            <p:cNvSpPr/>
            <p:nvPr/>
          </p:nvSpPr>
          <p:spPr>
            <a:xfrm>
              <a:off x="6003707" y="1923211"/>
              <a:ext cx="619212" cy="694728"/>
            </a:xfrm>
            <a:custGeom>
              <a:avLst/>
              <a:gdLst/>
              <a:ahLst/>
              <a:cxnLst/>
              <a:rect l="l" t="t" r="r" b="b"/>
              <a:pathLst>
                <a:path w="12562" h="14094" extrusionOk="0">
                  <a:moveTo>
                    <a:pt x="5447" y="0"/>
                  </a:moveTo>
                  <a:cubicBezTo>
                    <a:pt x="2196" y="0"/>
                    <a:pt x="395" y="2541"/>
                    <a:pt x="84" y="6717"/>
                  </a:cubicBezTo>
                  <a:cubicBezTo>
                    <a:pt x="48" y="7395"/>
                    <a:pt x="0" y="8062"/>
                    <a:pt x="12" y="8693"/>
                  </a:cubicBezTo>
                  <a:cubicBezTo>
                    <a:pt x="12" y="10146"/>
                    <a:pt x="262" y="11420"/>
                    <a:pt x="1119" y="12372"/>
                  </a:cubicBezTo>
                  <a:cubicBezTo>
                    <a:pt x="1834" y="13170"/>
                    <a:pt x="2977" y="13753"/>
                    <a:pt x="4787" y="14003"/>
                  </a:cubicBezTo>
                  <a:cubicBezTo>
                    <a:pt x="4953" y="14027"/>
                    <a:pt x="5132" y="14051"/>
                    <a:pt x="5310" y="14063"/>
                  </a:cubicBezTo>
                  <a:cubicBezTo>
                    <a:pt x="5521" y="14084"/>
                    <a:pt x="5729" y="14094"/>
                    <a:pt x="5935" y="14094"/>
                  </a:cubicBezTo>
                  <a:cubicBezTo>
                    <a:pt x="8079" y="14094"/>
                    <a:pt x="9992" y="12986"/>
                    <a:pt x="11133" y="11205"/>
                  </a:cubicBezTo>
                  <a:cubicBezTo>
                    <a:pt x="11716" y="10300"/>
                    <a:pt x="12097" y="9217"/>
                    <a:pt x="12204" y="8003"/>
                  </a:cubicBezTo>
                  <a:cubicBezTo>
                    <a:pt x="12561" y="4062"/>
                    <a:pt x="9835" y="430"/>
                    <a:pt x="6144" y="37"/>
                  </a:cubicBezTo>
                  <a:cubicBezTo>
                    <a:pt x="5905" y="13"/>
                    <a:pt x="5673" y="0"/>
                    <a:pt x="5447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62"/>
            <p:cNvSpPr/>
            <p:nvPr/>
          </p:nvSpPr>
          <p:spPr>
            <a:xfrm>
              <a:off x="5998432" y="1827829"/>
              <a:ext cx="771773" cy="536894"/>
            </a:xfrm>
            <a:custGeom>
              <a:avLst/>
              <a:gdLst/>
              <a:ahLst/>
              <a:cxnLst/>
              <a:rect l="l" t="t" r="r" b="b"/>
              <a:pathLst>
                <a:path w="15657" h="10892" extrusionOk="0">
                  <a:moveTo>
                    <a:pt x="7253" y="0"/>
                  </a:moveTo>
                  <a:cubicBezTo>
                    <a:pt x="6645" y="0"/>
                    <a:pt x="6037" y="58"/>
                    <a:pt x="5441" y="174"/>
                  </a:cubicBezTo>
                  <a:cubicBezTo>
                    <a:pt x="4453" y="365"/>
                    <a:pt x="3500" y="722"/>
                    <a:pt x="2655" y="1246"/>
                  </a:cubicBezTo>
                  <a:cubicBezTo>
                    <a:pt x="2596" y="1294"/>
                    <a:pt x="2524" y="1317"/>
                    <a:pt x="2465" y="1365"/>
                  </a:cubicBezTo>
                  <a:cubicBezTo>
                    <a:pt x="2250" y="1496"/>
                    <a:pt x="2048" y="1651"/>
                    <a:pt x="1846" y="1817"/>
                  </a:cubicBezTo>
                  <a:cubicBezTo>
                    <a:pt x="1238" y="2353"/>
                    <a:pt x="750" y="3020"/>
                    <a:pt x="452" y="3782"/>
                  </a:cubicBezTo>
                  <a:cubicBezTo>
                    <a:pt x="393" y="3937"/>
                    <a:pt x="333" y="4103"/>
                    <a:pt x="286" y="4270"/>
                  </a:cubicBezTo>
                  <a:cubicBezTo>
                    <a:pt x="226" y="4496"/>
                    <a:pt x="179" y="4711"/>
                    <a:pt x="155" y="4937"/>
                  </a:cubicBezTo>
                  <a:cubicBezTo>
                    <a:pt x="107" y="5294"/>
                    <a:pt x="0" y="5854"/>
                    <a:pt x="262" y="6116"/>
                  </a:cubicBezTo>
                  <a:cubicBezTo>
                    <a:pt x="345" y="6223"/>
                    <a:pt x="476" y="6282"/>
                    <a:pt x="691" y="6282"/>
                  </a:cubicBezTo>
                  <a:cubicBezTo>
                    <a:pt x="953" y="6282"/>
                    <a:pt x="1226" y="6211"/>
                    <a:pt x="1488" y="6187"/>
                  </a:cubicBezTo>
                  <a:cubicBezTo>
                    <a:pt x="1774" y="6175"/>
                    <a:pt x="2072" y="6139"/>
                    <a:pt x="2357" y="6104"/>
                  </a:cubicBezTo>
                  <a:cubicBezTo>
                    <a:pt x="3191" y="5997"/>
                    <a:pt x="4012" y="5854"/>
                    <a:pt x="4798" y="5627"/>
                  </a:cubicBezTo>
                  <a:cubicBezTo>
                    <a:pt x="5644" y="5389"/>
                    <a:pt x="6465" y="5056"/>
                    <a:pt x="7203" y="4615"/>
                  </a:cubicBezTo>
                  <a:cubicBezTo>
                    <a:pt x="7239" y="4604"/>
                    <a:pt x="7382" y="4508"/>
                    <a:pt x="7549" y="4401"/>
                  </a:cubicBezTo>
                  <a:cubicBezTo>
                    <a:pt x="7846" y="4211"/>
                    <a:pt x="8215" y="3949"/>
                    <a:pt x="8203" y="3889"/>
                  </a:cubicBezTo>
                  <a:lnTo>
                    <a:pt x="8203" y="3889"/>
                  </a:lnTo>
                  <a:cubicBezTo>
                    <a:pt x="8275" y="4092"/>
                    <a:pt x="8334" y="4282"/>
                    <a:pt x="8394" y="4496"/>
                  </a:cubicBezTo>
                  <a:cubicBezTo>
                    <a:pt x="8668" y="5377"/>
                    <a:pt x="8894" y="6247"/>
                    <a:pt x="9263" y="7104"/>
                  </a:cubicBezTo>
                  <a:cubicBezTo>
                    <a:pt x="9382" y="7366"/>
                    <a:pt x="9513" y="7628"/>
                    <a:pt x="9680" y="7890"/>
                  </a:cubicBezTo>
                  <a:cubicBezTo>
                    <a:pt x="9882" y="8211"/>
                    <a:pt x="10061" y="8592"/>
                    <a:pt x="10097" y="8985"/>
                  </a:cubicBezTo>
                  <a:cubicBezTo>
                    <a:pt x="10120" y="9366"/>
                    <a:pt x="10037" y="9735"/>
                    <a:pt x="10025" y="10092"/>
                  </a:cubicBezTo>
                  <a:cubicBezTo>
                    <a:pt x="10001" y="10485"/>
                    <a:pt x="9942" y="10866"/>
                    <a:pt x="10406" y="10890"/>
                  </a:cubicBezTo>
                  <a:cubicBezTo>
                    <a:pt x="10415" y="10891"/>
                    <a:pt x="10424" y="10891"/>
                    <a:pt x="10433" y="10891"/>
                  </a:cubicBezTo>
                  <a:cubicBezTo>
                    <a:pt x="10861" y="10891"/>
                    <a:pt x="11083" y="10068"/>
                    <a:pt x="11839" y="10068"/>
                  </a:cubicBezTo>
                  <a:cubicBezTo>
                    <a:pt x="11849" y="10068"/>
                    <a:pt x="11860" y="10068"/>
                    <a:pt x="11871" y="10068"/>
                  </a:cubicBezTo>
                  <a:cubicBezTo>
                    <a:pt x="12565" y="10101"/>
                    <a:pt x="12684" y="10775"/>
                    <a:pt x="13055" y="10775"/>
                  </a:cubicBezTo>
                  <a:cubicBezTo>
                    <a:pt x="13097" y="10775"/>
                    <a:pt x="13142" y="10767"/>
                    <a:pt x="13192" y="10747"/>
                  </a:cubicBezTo>
                  <a:cubicBezTo>
                    <a:pt x="13478" y="10628"/>
                    <a:pt x="13692" y="10283"/>
                    <a:pt x="13871" y="10057"/>
                  </a:cubicBezTo>
                  <a:cubicBezTo>
                    <a:pt x="15097" y="8664"/>
                    <a:pt x="15657" y="6961"/>
                    <a:pt x="15109" y="5223"/>
                  </a:cubicBezTo>
                  <a:cubicBezTo>
                    <a:pt x="15061" y="5056"/>
                    <a:pt x="14990" y="4889"/>
                    <a:pt x="14930" y="4734"/>
                  </a:cubicBezTo>
                  <a:cubicBezTo>
                    <a:pt x="14847" y="4532"/>
                    <a:pt x="14645" y="4080"/>
                    <a:pt x="14526" y="3842"/>
                  </a:cubicBezTo>
                  <a:cubicBezTo>
                    <a:pt x="14514" y="3806"/>
                    <a:pt x="14502" y="3794"/>
                    <a:pt x="14490" y="3758"/>
                  </a:cubicBezTo>
                  <a:cubicBezTo>
                    <a:pt x="14085" y="3080"/>
                    <a:pt x="13549" y="2484"/>
                    <a:pt x="12942" y="1972"/>
                  </a:cubicBezTo>
                  <a:cubicBezTo>
                    <a:pt x="12668" y="1758"/>
                    <a:pt x="12406" y="1556"/>
                    <a:pt x="12109" y="1377"/>
                  </a:cubicBezTo>
                  <a:cubicBezTo>
                    <a:pt x="10661" y="456"/>
                    <a:pt x="8956" y="0"/>
                    <a:pt x="7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62"/>
            <p:cNvSpPr/>
            <p:nvPr/>
          </p:nvSpPr>
          <p:spPr>
            <a:xfrm>
              <a:off x="6412737" y="2015980"/>
              <a:ext cx="330506" cy="192931"/>
            </a:xfrm>
            <a:custGeom>
              <a:avLst/>
              <a:gdLst/>
              <a:ahLst/>
              <a:cxnLst/>
              <a:rect l="l" t="t" r="r" b="b"/>
              <a:pathLst>
                <a:path w="6705" h="3914" extrusionOk="0">
                  <a:moveTo>
                    <a:pt x="6121" y="1"/>
                  </a:moveTo>
                  <a:cubicBezTo>
                    <a:pt x="5918" y="48"/>
                    <a:pt x="5704" y="96"/>
                    <a:pt x="5513" y="144"/>
                  </a:cubicBezTo>
                  <a:cubicBezTo>
                    <a:pt x="4010" y="478"/>
                    <a:pt x="2491" y="698"/>
                    <a:pt x="969" y="698"/>
                  </a:cubicBezTo>
                  <a:cubicBezTo>
                    <a:pt x="646" y="698"/>
                    <a:pt x="323" y="688"/>
                    <a:pt x="1" y="667"/>
                  </a:cubicBezTo>
                  <a:lnTo>
                    <a:pt x="1" y="667"/>
                  </a:lnTo>
                  <a:cubicBezTo>
                    <a:pt x="275" y="1537"/>
                    <a:pt x="501" y="2418"/>
                    <a:pt x="870" y="3263"/>
                  </a:cubicBezTo>
                  <a:lnTo>
                    <a:pt x="1037" y="3263"/>
                  </a:lnTo>
                  <a:cubicBezTo>
                    <a:pt x="1358" y="3215"/>
                    <a:pt x="1656" y="3001"/>
                    <a:pt x="1989" y="2989"/>
                  </a:cubicBezTo>
                  <a:cubicBezTo>
                    <a:pt x="1999" y="2989"/>
                    <a:pt x="2008" y="2989"/>
                    <a:pt x="2017" y="2989"/>
                  </a:cubicBezTo>
                  <a:cubicBezTo>
                    <a:pt x="2680" y="2989"/>
                    <a:pt x="3106" y="3812"/>
                    <a:pt x="3787" y="3906"/>
                  </a:cubicBezTo>
                  <a:cubicBezTo>
                    <a:pt x="3824" y="3911"/>
                    <a:pt x="3862" y="3913"/>
                    <a:pt x="3898" y="3913"/>
                  </a:cubicBezTo>
                  <a:cubicBezTo>
                    <a:pt x="4490" y="3913"/>
                    <a:pt x="4961" y="3298"/>
                    <a:pt x="5085" y="2715"/>
                  </a:cubicBezTo>
                  <a:cubicBezTo>
                    <a:pt x="5168" y="2322"/>
                    <a:pt x="5168" y="1894"/>
                    <a:pt x="5454" y="1632"/>
                  </a:cubicBezTo>
                  <a:cubicBezTo>
                    <a:pt x="5659" y="1419"/>
                    <a:pt x="5936" y="1363"/>
                    <a:pt x="6235" y="1363"/>
                  </a:cubicBezTo>
                  <a:cubicBezTo>
                    <a:pt x="6388" y="1363"/>
                    <a:pt x="6547" y="1378"/>
                    <a:pt x="6704" y="1394"/>
                  </a:cubicBezTo>
                  <a:cubicBezTo>
                    <a:pt x="6656" y="1227"/>
                    <a:pt x="6585" y="1060"/>
                    <a:pt x="6525" y="894"/>
                  </a:cubicBezTo>
                  <a:cubicBezTo>
                    <a:pt x="6442" y="703"/>
                    <a:pt x="6240" y="239"/>
                    <a:pt x="6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62"/>
            <p:cNvSpPr/>
            <p:nvPr/>
          </p:nvSpPr>
          <p:spPr>
            <a:xfrm>
              <a:off x="6012481" y="1915620"/>
              <a:ext cx="358061" cy="189037"/>
            </a:xfrm>
            <a:custGeom>
              <a:avLst/>
              <a:gdLst/>
              <a:ahLst/>
              <a:cxnLst/>
              <a:rect l="l" t="t" r="r" b="b"/>
              <a:pathLst>
                <a:path w="7264" h="3835" extrusionOk="0">
                  <a:moveTo>
                    <a:pt x="1537" y="1"/>
                  </a:moveTo>
                  <a:cubicBezTo>
                    <a:pt x="918" y="537"/>
                    <a:pt x="429" y="1215"/>
                    <a:pt x="132" y="1965"/>
                  </a:cubicBezTo>
                  <a:cubicBezTo>
                    <a:pt x="108" y="2144"/>
                    <a:pt x="48" y="2311"/>
                    <a:pt x="1" y="2477"/>
                  </a:cubicBezTo>
                  <a:cubicBezTo>
                    <a:pt x="120" y="2525"/>
                    <a:pt x="227" y="2549"/>
                    <a:pt x="322" y="2596"/>
                  </a:cubicBezTo>
                  <a:cubicBezTo>
                    <a:pt x="668" y="2739"/>
                    <a:pt x="953" y="3001"/>
                    <a:pt x="1275" y="3156"/>
                  </a:cubicBezTo>
                  <a:cubicBezTo>
                    <a:pt x="1640" y="3348"/>
                    <a:pt x="2035" y="3447"/>
                    <a:pt x="2437" y="3447"/>
                  </a:cubicBezTo>
                  <a:cubicBezTo>
                    <a:pt x="2534" y="3447"/>
                    <a:pt x="2630" y="3441"/>
                    <a:pt x="2727" y="3430"/>
                  </a:cubicBezTo>
                  <a:cubicBezTo>
                    <a:pt x="3001" y="3394"/>
                    <a:pt x="3287" y="3311"/>
                    <a:pt x="3573" y="3311"/>
                  </a:cubicBezTo>
                  <a:cubicBezTo>
                    <a:pt x="3593" y="3310"/>
                    <a:pt x="3613" y="3309"/>
                    <a:pt x="3633" y="3309"/>
                  </a:cubicBezTo>
                  <a:cubicBezTo>
                    <a:pt x="3901" y="3309"/>
                    <a:pt x="4180" y="3384"/>
                    <a:pt x="4347" y="3573"/>
                  </a:cubicBezTo>
                  <a:cubicBezTo>
                    <a:pt x="4418" y="3656"/>
                    <a:pt x="4466" y="3739"/>
                    <a:pt x="4513" y="3835"/>
                  </a:cubicBezTo>
                  <a:cubicBezTo>
                    <a:pt x="5359" y="3596"/>
                    <a:pt x="6180" y="3263"/>
                    <a:pt x="6918" y="2823"/>
                  </a:cubicBezTo>
                  <a:cubicBezTo>
                    <a:pt x="6954" y="2799"/>
                    <a:pt x="7097" y="2715"/>
                    <a:pt x="7264" y="2608"/>
                  </a:cubicBezTo>
                  <a:cubicBezTo>
                    <a:pt x="7085" y="2584"/>
                    <a:pt x="6895" y="2561"/>
                    <a:pt x="6716" y="2525"/>
                  </a:cubicBezTo>
                  <a:cubicBezTo>
                    <a:pt x="6073" y="2406"/>
                    <a:pt x="5442" y="2239"/>
                    <a:pt x="4823" y="2013"/>
                  </a:cubicBezTo>
                  <a:cubicBezTo>
                    <a:pt x="3716" y="1608"/>
                    <a:pt x="2668" y="1013"/>
                    <a:pt x="1787" y="239"/>
                  </a:cubicBezTo>
                  <a:cubicBezTo>
                    <a:pt x="1691" y="167"/>
                    <a:pt x="1620" y="96"/>
                    <a:pt x="1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62"/>
            <p:cNvSpPr/>
            <p:nvPr/>
          </p:nvSpPr>
          <p:spPr>
            <a:xfrm>
              <a:off x="6310060" y="2136895"/>
              <a:ext cx="1232" cy="641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24" y="0"/>
                    <a:pt x="24" y="0"/>
                    <a:pt x="0" y="12"/>
                  </a:cubicBezTo>
                  <a:close/>
                </a:path>
              </a:pathLst>
            </a:custGeom>
            <a:solidFill>
              <a:srgbClr val="FF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62"/>
            <p:cNvSpPr/>
            <p:nvPr/>
          </p:nvSpPr>
          <p:spPr>
            <a:xfrm>
              <a:off x="6540700" y="2295716"/>
              <a:ext cx="180213" cy="183910"/>
            </a:xfrm>
            <a:custGeom>
              <a:avLst/>
              <a:gdLst/>
              <a:ahLst/>
              <a:cxnLst/>
              <a:rect l="l" t="t" r="r" b="b"/>
              <a:pathLst>
                <a:path w="3656" h="3731" extrusionOk="0">
                  <a:moveTo>
                    <a:pt x="2245" y="0"/>
                  </a:moveTo>
                  <a:cubicBezTo>
                    <a:pt x="1750" y="0"/>
                    <a:pt x="1232" y="178"/>
                    <a:pt x="893" y="386"/>
                  </a:cubicBezTo>
                  <a:cubicBezTo>
                    <a:pt x="310" y="779"/>
                    <a:pt x="108" y="1624"/>
                    <a:pt x="24" y="2339"/>
                  </a:cubicBezTo>
                  <a:cubicBezTo>
                    <a:pt x="0" y="2672"/>
                    <a:pt x="24" y="3041"/>
                    <a:pt x="250" y="3303"/>
                  </a:cubicBezTo>
                  <a:cubicBezTo>
                    <a:pt x="500" y="3619"/>
                    <a:pt x="860" y="3730"/>
                    <a:pt x="1227" y="3730"/>
                  </a:cubicBezTo>
                  <a:cubicBezTo>
                    <a:pt x="1578" y="3730"/>
                    <a:pt x="1935" y="3628"/>
                    <a:pt x="2203" y="3505"/>
                  </a:cubicBezTo>
                  <a:cubicBezTo>
                    <a:pt x="2858" y="3208"/>
                    <a:pt x="3358" y="2636"/>
                    <a:pt x="3560" y="1910"/>
                  </a:cubicBezTo>
                  <a:cubicBezTo>
                    <a:pt x="3644" y="1577"/>
                    <a:pt x="3656" y="1208"/>
                    <a:pt x="3537" y="850"/>
                  </a:cubicBezTo>
                  <a:cubicBezTo>
                    <a:pt x="3441" y="529"/>
                    <a:pt x="3239" y="315"/>
                    <a:pt x="3001" y="184"/>
                  </a:cubicBezTo>
                  <a:cubicBezTo>
                    <a:pt x="2778" y="53"/>
                    <a:pt x="2515" y="0"/>
                    <a:pt x="2245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62"/>
            <p:cNvSpPr/>
            <p:nvPr/>
          </p:nvSpPr>
          <p:spPr>
            <a:xfrm>
              <a:off x="6589401" y="2343136"/>
              <a:ext cx="112140" cy="64425"/>
            </a:xfrm>
            <a:custGeom>
              <a:avLst/>
              <a:gdLst/>
              <a:ahLst/>
              <a:cxnLst/>
              <a:rect l="l" t="t" r="r" b="b"/>
              <a:pathLst>
                <a:path w="2275" h="1307" extrusionOk="0">
                  <a:moveTo>
                    <a:pt x="1489" y="1"/>
                  </a:moveTo>
                  <a:cubicBezTo>
                    <a:pt x="1317" y="1"/>
                    <a:pt x="1143" y="45"/>
                    <a:pt x="989" y="115"/>
                  </a:cubicBezTo>
                  <a:cubicBezTo>
                    <a:pt x="751" y="222"/>
                    <a:pt x="560" y="365"/>
                    <a:pt x="382" y="543"/>
                  </a:cubicBezTo>
                  <a:cubicBezTo>
                    <a:pt x="215" y="722"/>
                    <a:pt x="108" y="924"/>
                    <a:pt x="24" y="1174"/>
                  </a:cubicBezTo>
                  <a:cubicBezTo>
                    <a:pt x="1" y="1229"/>
                    <a:pt x="45" y="1274"/>
                    <a:pt x="84" y="1274"/>
                  </a:cubicBezTo>
                  <a:cubicBezTo>
                    <a:pt x="104" y="1274"/>
                    <a:pt x="124" y="1262"/>
                    <a:pt x="132" y="1234"/>
                  </a:cubicBezTo>
                  <a:cubicBezTo>
                    <a:pt x="298" y="877"/>
                    <a:pt x="632" y="555"/>
                    <a:pt x="977" y="400"/>
                  </a:cubicBezTo>
                  <a:cubicBezTo>
                    <a:pt x="1072" y="353"/>
                    <a:pt x="1167" y="305"/>
                    <a:pt x="1275" y="293"/>
                  </a:cubicBezTo>
                  <a:cubicBezTo>
                    <a:pt x="1334" y="424"/>
                    <a:pt x="1370" y="579"/>
                    <a:pt x="1346" y="722"/>
                  </a:cubicBezTo>
                  <a:cubicBezTo>
                    <a:pt x="1346" y="817"/>
                    <a:pt x="1322" y="888"/>
                    <a:pt x="1275" y="960"/>
                  </a:cubicBezTo>
                  <a:cubicBezTo>
                    <a:pt x="1263" y="996"/>
                    <a:pt x="1239" y="1019"/>
                    <a:pt x="1215" y="1055"/>
                  </a:cubicBezTo>
                  <a:cubicBezTo>
                    <a:pt x="1203" y="1079"/>
                    <a:pt x="1179" y="1091"/>
                    <a:pt x="1167" y="1115"/>
                  </a:cubicBezTo>
                  <a:cubicBezTo>
                    <a:pt x="1156" y="1127"/>
                    <a:pt x="1156" y="1150"/>
                    <a:pt x="1144" y="1186"/>
                  </a:cubicBezTo>
                  <a:cubicBezTo>
                    <a:pt x="1122" y="1241"/>
                    <a:pt x="1171" y="1306"/>
                    <a:pt x="1226" y="1306"/>
                  </a:cubicBezTo>
                  <a:cubicBezTo>
                    <a:pt x="1230" y="1306"/>
                    <a:pt x="1234" y="1306"/>
                    <a:pt x="1239" y="1305"/>
                  </a:cubicBezTo>
                  <a:cubicBezTo>
                    <a:pt x="1287" y="1293"/>
                    <a:pt x="1322" y="1293"/>
                    <a:pt x="1346" y="1258"/>
                  </a:cubicBezTo>
                  <a:cubicBezTo>
                    <a:pt x="1382" y="1246"/>
                    <a:pt x="1394" y="1210"/>
                    <a:pt x="1406" y="1198"/>
                  </a:cubicBezTo>
                  <a:cubicBezTo>
                    <a:pt x="1453" y="1174"/>
                    <a:pt x="1477" y="1115"/>
                    <a:pt x="1513" y="1067"/>
                  </a:cubicBezTo>
                  <a:cubicBezTo>
                    <a:pt x="1560" y="972"/>
                    <a:pt x="1584" y="877"/>
                    <a:pt x="1596" y="769"/>
                  </a:cubicBezTo>
                  <a:cubicBezTo>
                    <a:pt x="1620" y="591"/>
                    <a:pt x="1572" y="424"/>
                    <a:pt x="1501" y="281"/>
                  </a:cubicBezTo>
                  <a:cubicBezTo>
                    <a:pt x="1560" y="281"/>
                    <a:pt x="1596" y="293"/>
                    <a:pt x="1656" y="305"/>
                  </a:cubicBezTo>
                  <a:cubicBezTo>
                    <a:pt x="1751" y="341"/>
                    <a:pt x="1822" y="376"/>
                    <a:pt x="1894" y="436"/>
                  </a:cubicBezTo>
                  <a:cubicBezTo>
                    <a:pt x="1953" y="484"/>
                    <a:pt x="2013" y="591"/>
                    <a:pt x="2096" y="615"/>
                  </a:cubicBezTo>
                  <a:cubicBezTo>
                    <a:pt x="2112" y="624"/>
                    <a:pt x="2129" y="629"/>
                    <a:pt x="2145" y="629"/>
                  </a:cubicBezTo>
                  <a:cubicBezTo>
                    <a:pt x="2190" y="629"/>
                    <a:pt x="2230" y="595"/>
                    <a:pt x="2239" y="543"/>
                  </a:cubicBezTo>
                  <a:cubicBezTo>
                    <a:pt x="2275" y="424"/>
                    <a:pt x="2156" y="293"/>
                    <a:pt x="2072" y="222"/>
                  </a:cubicBezTo>
                  <a:cubicBezTo>
                    <a:pt x="1989" y="126"/>
                    <a:pt x="1882" y="67"/>
                    <a:pt x="1763" y="43"/>
                  </a:cubicBezTo>
                  <a:cubicBezTo>
                    <a:pt x="1675" y="14"/>
                    <a:pt x="1582" y="1"/>
                    <a:pt x="1489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62"/>
            <p:cNvSpPr/>
            <p:nvPr/>
          </p:nvSpPr>
          <p:spPr>
            <a:xfrm>
              <a:off x="6224340" y="2406527"/>
              <a:ext cx="327549" cy="211416"/>
            </a:xfrm>
            <a:custGeom>
              <a:avLst/>
              <a:gdLst/>
              <a:ahLst/>
              <a:cxnLst/>
              <a:rect l="l" t="t" r="r" b="b"/>
              <a:pathLst>
                <a:path w="6645" h="4289" extrusionOk="0">
                  <a:moveTo>
                    <a:pt x="4119" y="1"/>
                  </a:moveTo>
                  <a:cubicBezTo>
                    <a:pt x="3426" y="1"/>
                    <a:pt x="2740" y="218"/>
                    <a:pt x="2132" y="543"/>
                  </a:cubicBezTo>
                  <a:cubicBezTo>
                    <a:pt x="1489" y="865"/>
                    <a:pt x="918" y="1329"/>
                    <a:pt x="525" y="1924"/>
                  </a:cubicBezTo>
                  <a:cubicBezTo>
                    <a:pt x="168" y="2519"/>
                    <a:pt x="1" y="3281"/>
                    <a:pt x="227" y="3972"/>
                  </a:cubicBezTo>
                  <a:cubicBezTo>
                    <a:pt x="251" y="4055"/>
                    <a:pt x="275" y="4127"/>
                    <a:pt x="299" y="4198"/>
                  </a:cubicBezTo>
                  <a:cubicBezTo>
                    <a:pt x="465" y="4222"/>
                    <a:pt x="644" y="4246"/>
                    <a:pt x="822" y="4258"/>
                  </a:cubicBezTo>
                  <a:cubicBezTo>
                    <a:pt x="1033" y="4279"/>
                    <a:pt x="1241" y="4289"/>
                    <a:pt x="1447" y="4289"/>
                  </a:cubicBezTo>
                  <a:cubicBezTo>
                    <a:pt x="3591" y="4289"/>
                    <a:pt x="5504" y="3181"/>
                    <a:pt x="6645" y="1400"/>
                  </a:cubicBezTo>
                  <a:cubicBezTo>
                    <a:pt x="6561" y="1246"/>
                    <a:pt x="6478" y="1103"/>
                    <a:pt x="6359" y="972"/>
                  </a:cubicBezTo>
                  <a:cubicBezTo>
                    <a:pt x="5871" y="376"/>
                    <a:pt x="5073" y="43"/>
                    <a:pt x="4323" y="7"/>
                  </a:cubicBezTo>
                  <a:cubicBezTo>
                    <a:pt x="4255" y="3"/>
                    <a:pt x="4187" y="1"/>
                    <a:pt x="4119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62"/>
            <p:cNvSpPr/>
            <p:nvPr/>
          </p:nvSpPr>
          <p:spPr>
            <a:xfrm>
              <a:off x="6003115" y="2351121"/>
              <a:ext cx="55799" cy="181988"/>
            </a:xfrm>
            <a:custGeom>
              <a:avLst/>
              <a:gdLst/>
              <a:ahLst/>
              <a:cxnLst/>
              <a:rect l="l" t="t" r="r" b="b"/>
              <a:pathLst>
                <a:path w="1132" h="3692" extrusionOk="0">
                  <a:moveTo>
                    <a:pt x="0" y="0"/>
                  </a:moveTo>
                  <a:cubicBezTo>
                    <a:pt x="24" y="1465"/>
                    <a:pt x="274" y="2739"/>
                    <a:pt x="1131" y="3691"/>
                  </a:cubicBezTo>
                  <a:cubicBezTo>
                    <a:pt x="1096" y="3048"/>
                    <a:pt x="1024" y="2405"/>
                    <a:pt x="858" y="1762"/>
                  </a:cubicBezTo>
                  <a:cubicBezTo>
                    <a:pt x="691" y="1143"/>
                    <a:pt x="417" y="512"/>
                    <a:pt x="0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62"/>
            <p:cNvSpPr/>
            <p:nvPr/>
          </p:nvSpPr>
          <p:spPr>
            <a:xfrm>
              <a:off x="6082920" y="2367980"/>
              <a:ext cx="168778" cy="72214"/>
            </a:xfrm>
            <a:custGeom>
              <a:avLst/>
              <a:gdLst/>
              <a:ahLst/>
              <a:cxnLst/>
              <a:rect l="l" t="t" r="r" b="b"/>
              <a:pathLst>
                <a:path w="3424" h="1465" extrusionOk="0">
                  <a:moveTo>
                    <a:pt x="384" y="0"/>
                  </a:moveTo>
                  <a:cubicBezTo>
                    <a:pt x="328" y="0"/>
                    <a:pt x="288" y="11"/>
                    <a:pt x="262" y="39"/>
                  </a:cubicBezTo>
                  <a:cubicBezTo>
                    <a:pt x="1" y="384"/>
                    <a:pt x="560" y="1325"/>
                    <a:pt x="1584" y="1456"/>
                  </a:cubicBezTo>
                  <a:cubicBezTo>
                    <a:pt x="1631" y="1461"/>
                    <a:pt x="1678" y="1464"/>
                    <a:pt x="1724" y="1464"/>
                  </a:cubicBezTo>
                  <a:cubicBezTo>
                    <a:pt x="2682" y="1464"/>
                    <a:pt x="3423" y="339"/>
                    <a:pt x="3049" y="146"/>
                  </a:cubicBezTo>
                  <a:cubicBezTo>
                    <a:pt x="2939" y="85"/>
                    <a:pt x="2832" y="64"/>
                    <a:pt x="2717" y="64"/>
                  </a:cubicBezTo>
                  <a:cubicBezTo>
                    <a:pt x="2456" y="64"/>
                    <a:pt x="2154" y="173"/>
                    <a:pt x="1697" y="173"/>
                  </a:cubicBezTo>
                  <a:cubicBezTo>
                    <a:pt x="1653" y="173"/>
                    <a:pt x="1607" y="172"/>
                    <a:pt x="1560" y="170"/>
                  </a:cubicBezTo>
                  <a:cubicBezTo>
                    <a:pt x="989" y="151"/>
                    <a:pt x="587" y="0"/>
                    <a:pt x="384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62"/>
            <p:cNvSpPr/>
            <p:nvPr/>
          </p:nvSpPr>
          <p:spPr>
            <a:xfrm>
              <a:off x="6135761" y="2385479"/>
              <a:ext cx="102726" cy="54813"/>
            </a:xfrm>
            <a:custGeom>
              <a:avLst/>
              <a:gdLst/>
              <a:ahLst/>
              <a:cxnLst/>
              <a:rect l="l" t="t" r="r" b="b"/>
              <a:pathLst>
                <a:path w="2084" h="1112" extrusionOk="0">
                  <a:moveTo>
                    <a:pt x="1811" y="0"/>
                  </a:moveTo>
                  <a:cubicBezTo>
                    <a:pt x="1537" y="0"/>
                    <a:pt x="1226" y="120"/>
                    <a:pt x="1024" y="208"/>
                  </a:cubicBezTo>
                  <a:cubicBezTo>
                    <a:pt x="655" y="375"/>
                    <a:pt x="286" y="613"/>
                    <a:pt x="0" y="946"/>
                  </a:cubicBezTo>
                  <a:cubicBezTo>
                    <a:pt x="143" y="1030"/>
                    <a:pt x="322" y="1065"/>
                    <a:pt x="524" y="1101"/>
                  </a:cubicBezTo>
                  <a:cubicBezTo>
                    <a:pt x="577" y="1108"/>
                    <a:pt x="629" y="1112"/>
                    <a:pt x="681" y="1112"/>
                  </a:cubicBezTo>
                  <a:cubicBezTo>
                    <a:pt x="1408" y="1112"/>
                    <a:pt x="1995" y="442"/>
                    <a:pt x="2084" y="53"/>
                  </a:cubicBezTo>
                  <a:cubicBezTo>
                    <a:pt x="2002" y="16"/>
                    <a:pt x="1909" y="0"/>
                    <a:pt x="1811" y="0"/>
                  </a:cubicBezTo>
                  <a:close/>
                </a:path>
              </a:pathLst>
            </a:custGeom>
            <a:solidFill>
              <a:srgbClr val="FF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62"/>
            <p:cNvSpPr/>
            <p:nvPr/>
          </p:nvSpPr>
          <p:spPr>
            <a:xfrm>
              <a:off x="6100517" y="2247952"/>
              <a:ext cx="64622" cy="113126"/>
            </a:xfrm>
            <a:custGeom>
              <a:avLst/>
              <a:gdLst/>
              <a:ahLst/>
              <a:cxnLst/>
              <a:rect l="l" t="t" r="r" b="b"/>
              <a:pathLst>
                <a:path w="1311" h="2295" extrusionOk="0">
                  <a:moveTo>
                    <a:pt x="1075" y="1"/>
                  </a:moveTo>
                  <a:cubicBezTo>
                    <a:pt x="1043" y="1"/>
                    <a:pt x="1013" y="16"/>
                    <a:pt x="1001" y="45"/>
                  </a:cubicBezTo>
                  <a:cubicBezTo>
                    <a:pt x="929" y="164"/>
                    <a:pt x="941" y="379"/>
                    <a:pt x="941" y="510"/>
                  </a:cubicBezTo>
                  <a:lnTo>
                    <a:pt x="941" y="986"/>
                  </a:lnTo>
                  <a:lnTo>
                    <a:pt x="941" y="1236"/>
                  </a:lnTo>
                  <a:cubicBezTo>
                    <a:pt x="941" y="1284"/>
                    <a:pt x="953" y="1391"/>
                    <a:pt x="929" y="1415"/>
                  </a:cubicBezTo>
                  <a:cubicBezTo>
                    <a:pt x="911" y="1438"/>
                    <a:pt x="880" y="1446"/>
                    <a:pt x="845" y="1446"/>
                  </a:cubicBezTo>
                  <a:cubicBezTo>
                    <a:pt x="791" y="1446"/>
                    <a:pt x="728" y="1424"/>
                    <a:pt x="691" y="1403"/>
                  </a:cubicBezTo>
                  <a:cubicBezTo>
                    <a:pt x="581" y="1359"/>
                    <a:pt x="451" y="1294"/>
                    <a:pt x="328" y="1294"/>
                  </a:cubicBezTo>
                  <a:cubicBezTo>
                    <a:pt x="318" y="1294"/>
                    <a:pt x="308" y="1295"/>
                    <a:pt x="298" y="1295"/>
                  </a:cubicBezTo>
                  <a:cubicBezTo>
                    <a:pt x="179" y="1319"/>
                    <a:pt x="72" y="1391"/>
                    <a:pt x="48" y="1510"/>
                  </a:cubicBezTo>
                  <a:cubicBezTo>
                    <a:pt x="1" y="1641"/>
                    <a:pt x="72" y="1772"/>
                    <a:pt x="120" y="1903"/>
                  </a:cubicBezTo>
                  <a:cubicBezTo>
                    <a:pt x="179" y="2046"/>
                    <a:pt x="275" y="2177"/>
                    <a:pt x="370" y="2284"/>
                  </a:cubicBezTo>
                  <a:cubicBezTo>
                    <a:pt x="380" y="2291"/>
                    <a:pt x="390" y="2295"/>
                    <a:pt x="400" y="2295"/>
                  </a:cubicBezTo>
                  <a:cubicBezTo>
                    <a:pt x="435" y="2295"/>
                    <a:pt x="462" y="2252"/>
                    <a:pt x="453" y="2224"/>
                  </a:cubicBezTo>
                  <a:cubicBezTo>
                    <a:pt x="406" y="2069"/>
                    <a:pt x="346" y="1938"/>
                    <a:pt x="298" y="1784"/>
                  </a:cubicBezTo>
                  <a:cubicBezTo>
                    <a:pt x="286" y="1748"/>
                    <a:pt x="251" y="1653"/>
                    <a:pt x="286" y="1617"/>
                  </a:cubicBezTo>
                  <a:cubicBezTo>
                    <a:pt x="302" y="1594"/>
                    <a:pt x="326" y="1586"/>
                    <a:pt x="354" y="1586"/>
                  </a:cubicBezTo>
                  <a:cubicBezTo>
                    <a:pt x="371" y="1586"/>
                    <a:pt x="388" y="1589"/>
                    <a:pt x="406" y="1593"/>
                  </a:cubicBezTo>
                  <a:cubicBezTo>
                    <a:pt x="525" y="1617"/>
                    <a:pt x="644" y="1700"/>
                    <a:pt x="763" y="1724"/>
                  </a:cubicBezTo>
                  <a:cubicBezTo>
                    <a:pt x="805" y="1738"/>
                    <a:pt x="849" y="1745"/>
                    <a:pt x="892" y="1745"/>
                  </a:cubicBezTo>
                  <a:cubicBezTo>
                    <a:pt x="958" y="1745"/>
                    <a:pt x="1022" y="1729"/>
                    <a:pt x="1072" y="1700"/>
                  </a:cubicBezTo>
                  <a:cubicBezTo>
                    <a:pt x="1310" y="1569"/>
                    <a:pt x="1251" y="1212"/>
                    <a:pt x="1251" y="950"/>
                  </a:cubicBezTo>
                  <a:lnTo>
                    <a:pt x="1251" y="498"/>
                  </a:lnTo>
                  <a:cubicBezTo>
                    <a:pt x="1239" y="343"/>
                    <a:pt x="1251" y="164"/>
                    <a:pt x="1168" y="45"/>
                  </a:cubicBezTo>
                  <a:cubicBezTo>
                    <a:pt x="1144" y="16"/>
                    <a:pt x="1108" y="1"/>
                    <a:pt x="1075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62"/>
            <p:cNvSpPr/>
            <p:nvPr/>
          </p:nvSpPr>
          <p:spPr>
            <a:xfrm>
              <a:off x="6246078" y="2260127"/>
              <a:ext cx="41701" cy="62897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41" y="1"/>
                  </a:moveTo>
                  <a:cubicBezTo>
                    <a:pt x="215" y="1"/>
                    <a:pt x="24" y="275"/>
                    <a:pt x="12" y="620"/>
                  </a:cubicBezTo>
                  <a:cubicBezTo>
                    <a:pt x="0" y="977"/>
                    <a:pt x="167" y="1263"/>
                    <a:pt x="393" y="1275"/>
                  </a:cubicBezTo>
                  <a:cubicBezTo>
                    <a:pt x="398" y="1275"/>
                    <a:pt x="402" y="1275"/>
                    <a:pt x="407" y="1275"/>
                  </a:cubicBezTo>
                  <a:cubicBezTo>
                    <a:pt x="627" y="1275"/>
                    <a:pt x="810" y="994"/>
                    <a:pt x="822" y="644"/>
                  </a:cubicBezTo>
                  <a:cubicBezTo>
                    <a:pt x="846" y="298"/>
                    <a:pt x="667" y="13"/>
                    <a:pt x="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62"/>
            <p:cNvSpPr/>
            <p:nvPr/>
          </p:nvSpPr>
          <p:spPr>
            <a:xfrm>
              <a:off x="6058273" y="2255444"/>
              <a:ext cx="33519" cy="52299"/>
            </a:xfrm>
            <a:custGeom>
              <a:avLst/>
              <a:gdLst/>
              <a:ahLst/>
              <a:cxnLst/>
              <a:rect l="l" t="t" r="r" b="b"/>
              <a:pathLst>
                <a:path w="680" h="1061" extrusionOk="0">
                  <a:moveTo>
                    <a:pt x="358" y="0"/>
                  </a:moveTo>
                  <a:cubicBezTo>
                    <a:pt x="167" y="0"/>
                    <a:pt x="24" y="227"/>
                    <a:pt x="12" y="524"/>
                  </a:cubicBezTo>
                  <a:cubicBezTo>
                    <a:pt x="0" y="822"/>
                    <a:pt x="143" y="1060"/>
                    <a:pt x="322" y="1060"/>
                  </a:cubicBezTo>
                  <a:cubicBezTo>
                    <a:pt x="501" y="1060"/>
                    <a:pt x="667" y="834"/>
                    <a:pt x="667" y="536"/>
                  </a:cubicBezTo>
                  <a:cubicBezTo>
                    <a:pt x="679" y="239"/>
                    <a:pt x="536" y="0"/>
                    <a:pt x="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62"/>
            <p:cNvSpPr/>
            <p:nvPr/>
          </p:nvSpPr>
          <p:spPr>
            <a:xfrm>
              <a:off x="6206743" y="2167999"/>
              <a:ext cx="83403" cy="53877"/>
            </a:xfrm>
            <a:custGeom>
              <a:avLst/>
              <a:gdLst/>
              <a:ahLst/>
              <a:cxnLst/>
              <a:rect l="l" t="t" r="r" b="b"/>
              <a:pathLst>
                <a:path w="1692" h="1093" extrusionOk="0">
                  <a:moveTo>
                    <a:pt x="310" y="0"/>
                  </a:moveTo>
                  <a:cubicBezTo>
                    <a:pt x="233" y="0"/>
                    <a:pt x="156" y="12"/>
                    <a:pt x="96" y="48"/>
                  </a:cubicBezTo>
                  <a:cubicBezTo>
                    <a:pt x="13" y="96"/>
                    <a:pt x="1" y="227"/>
                    <a:pt x="132" y="274"/>
                  </a:cubicBezTo>
                  <a:cubicBezTo>
                    <a:pt x="275" y="334"/>
                    <a:pt x="406" y="322"/>
                    <a:pt x="513" y="334"/>
                  </a:cubicBezTo>
                  <a:cubicBezTo>
                    <a:pt x="608" y="346"/>
                    <a:pt x="715" y="358"/>
                    <a:pt x="822" y="393"/>
                  </a:cubicBezTo>
                  <a:cubicBezTo>
                    <a:pt x="1191" y="500"/>
                    <a:pt x="1465" y="751"/>
                    <a:pt x="1596" y="1012"/>
                  </a:cubicBezTo>
                  <a:cubicBezTo>
                    <a:pt x="1608" y="1048"/>
                    <a:pt x="1620" y="1060"/>
                    <a:pt x="1644" y="1072"/>
                  </a:cubicBezTo>
                  <a:cubicBezTo>
                    <a:pt x="1658" y="1086"/>
                    <a:pt x="1668" y="1092"/>
                    <a:pt x="1675" y="1092"/>
                  </a:cubicBezTo>
                  <a:cubicBezTo>
                    <a:pt x="1691" y="1092"/>
                    <a:pt x="1691" y="1061"/>
                    <a:pt x="1691" y="1036"/>
                  </a:cubicBezTo>
                  <a:cubicBezTo>
                    <a:pt x="1691" y="1001"/>
                    <a:pt x="1691" y="989"/>
                    <a:pt x="1668" y="953"/>
                  </a:cubicBezTo>
                  <a:cubicBezTo>
                    <a:pt x="1644" y="715"/>
                    <a:pt x="1489" y="524"/>
                    <a:pt x="1322" y="381"/>
                  </a:cubicBezTo>
                  <a:cubicBezTo>
                    <a:pt x="1203" y="274"/>
                    <a:pt x="1049" y="167"/>
                    <a:pt x="870" y="108"/>
                  </a:cubicBezTo>
                  <a:cubicBezTo>
                    <a:pt x="763" y="84"/>
                    <a:pt x="644" y="48"/>
                    <a:pt x="525" y="24"/>
                  </a:cubicBezTo>
                  <a:cubicBezTo>
                    <a:pt x="465" y="12"/>
                    <a:pt x="388" y="0"/>
                    <a:pt x="310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62"/>
            <p:cNvSpPr/>
            <p:nvPr/>
          </p:nvSpPr>
          <p:spPr>
            <a:xfrm>
              <a:off x="6061773" y="2163316"/>
              <a:ext cx="62848" cy="44708"/>
            </a:xfrm>
            <a:custGeom>
              <a:avLst/>
              <a:gdLst/>
              <a:ahLst/>
              <a:cxnLst/>
              <a:rect l="l" t="t" r="r" b="b"/>
              <a:pathLst>
                <a:path w="1275" h="907" extrusionOk="0">
                  <a:moveTo>
                    <a:pt x="918" y="0"/>
                  </a:moveTo>
                  <a:cubicBezTo>
                    <a:pt x="834" y="0"/>
                    <a:pt x="739" y="12"/>
                    <a:pt x="668" y="24"/>
                  </a:cubicBezTo>
                  <a:cubicBezTo>
                    <a:pt x="537" y="72"/>
                    <a:pt x="418" y="143"/>
                    <a:pt x="310" y="238"/>
                  </a:cubicBezTo>
                  <a:cubicBezTo>
                    <a:pt x="180" y="357"/>
                    <a:pt x="60" y="536"/>
                    <a:pt x="13" y="750"/>
                  </a:cubicBezTo>
                  <a:cubicBezTo>
                    <a:pt x="1" y="786"/>
                    <a:pt x="1" y="798"/>
                    <a:pt x="1" y="834"/>
                  </a:cubicBezTo>
                  <a:cubicBezTo>
                    <a:pt x="1" y="866"/>
                    <a:pt x="1" y="907"/>
                    <a:pt x="18" y="907"/>
                  </a:cubicBezTo>
                  <a:cubicBezTo>
                    <a:pt x="20" y="907"/>
                    <a:pt x="22" y="906"/>
                    <a:pt x="25" y="905"/>
                  </a:cubicBezTo>
                  <a:cubicBezTo>
                    <a:pt x="25" y="893"/>
                    <a:pt x="37" y="869"/>
                    <a:pt x="60" y="846"/>
                  </a:cubicBezTo>
                  <a:cubicBezTo>
                    <a:pt x="180" y="595"/>
                    <a:pt x="382" y="381"/>
                    <a:pt x="668" y="334"/>
                  </a:cubicBezTo>
                  <a:cubicBezTo>
                    <a:pt x="739" y="322"/>
                    <a:pt x="811" y="322"/>
                    <a:pt x="906" y="322"/>
                  </a:cubicBezTo>
                  <a:cubicBezTo>
                    <a:pt x="947" y="322"/>
                    <a:pt x="992" y="325"/>
                    <a:pt x="1040" y="325"/>
                  </a:cubicBezTo>
                  <a:cubicBezTo>
                    <a:pt x="1087" y="325"/>
                    <a:pt x="1138" y="322"/>
                    <a:pt x="1192" y="310"/>
                  </a:cubicBezTo>
                  <a:cubicBezTo>
                    <a:pt x="1275" y="262"/>
                    <a:pt x="1275" y="143"/>
                    <a:pt x="1227" y="84"/>
                  </a:cubicBezTo>
                  <a:cubicBezTo>
                    <a:pt x="1156" y="0"/>
                    <a:pt x="1013" y="0"/>
                    <a:pt x="918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0" name="Google Shape;5950;p62"/>
          <p:cNvGrpSpPr/>
          <p:nvPr/>
        </p:nvGrpSpPr>
        <p:grpSpPr>
          <a:xfrm>
            <a:off x="3369448" y="1811690"/>
            <a:ext cx="1116738" cy="2311309"/>
            <a:chOff x="3407561" y="1811690"/>
            <a:chExt cx="1116738" cy="2311309"/>
          </a:xfrm>
        </p:grpSpPr>
        <p:sp>
          <p:nvSpPr>
            <p:cNvPr id="5951" name="Google Shape;5951;p62"/>
            <p:cNvSpPr/>
            <p:nvPr/>
          </p:nvSpPr>
          <p:spPr>
            <a:xfrm>
              <a:off x="3407561" y="4004401"/>
              <a:ext cx="1028882" cy="118598"/>
            </a:xfrm>
            <a:custGeom>
              <a:avLst/>
              <a:gdLst/>
              <a:ahLst/>
              <a:cxnLst/>
              <a:rect l="l" t="t" r="r" b="b"/>
              <a:pathLst>
                <a:path w="20873" h="2406" extrusionOk="0">
                  <a:moveTo>
                    <a:pt x="10443" y="0"/>
                  </a:moveTo>
                  <a:cubicBezTo>
                    <a:pt x="4680" y="0"/>
                    <a:pt x="1" y="536"/>
                    <a:pt x="1" y="1203"/>
                  </a:cubicBezTo>
                  <a:cubicBezTo>
                    <a:pt x="1" y="1869"/>
                    <a:pt x="4680" y="2405"/>
                    <a:pt x="10443" y="2405"/>
                  </a:cubicBezTo>
                  <a:cubicBezTo>
                    <a:pt x="16205" y="2405"/>
                    <a:pt x="20872" y="1869"/>
                    <a:pt x="20872" y="1203"/>
                  </a:cubicBezTo>
                  <a:cubicBezTo>
                    <a:pt x="20872" y="536"/>
                    <a:pt x="16205" y="0"/>
                    <a:pt x="10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62"/>
            <p:cNvSpPr/>
            <p:nvPr/>
          </p:nvSpPr>
          <p:spPr>
            <a:xfrm>
              <a:off x="4112652" y="3416377"/>
              <a:ext cx="411647" cy="383777"/>
            </a:xfrm>
            <a:custGeom>
              <a:avLst/>
              <a:gdLst/>
              <a:ahLst/>
              <a:cxnLst/>
              <a:rect l="l" t="t" r="r" b="b"/>
              <a:pathLst>
                <a:path w="8419" h="7849" extrusionOk="0">
                  <a:moveTo>
                    <a:pt x="6161" y="1"/>
                  </a:moveTo>
                  <a:cubicBezTo>
                    <a:pt x="5751" y="1"/>
                    <a:pt x="605" y="1016"/>
                    <a:pt x="239" y="1442"/>
                  </a:cubicBezTo>
                  <a:cubicBezTo>
                    <a:pt x="227" y="1442"/>
                    <a:pt x="227" y="1465"/>
                    <a:pt x="227" y="1465"/>
                  </a:cubicBezTo>
                  <a:cubicBezTo>
                    <a:pt x="0" y="1799"/>
                    <a:pt x="524" y="7061"/>
                    <a:pt x="881" y="7335"/>
                  </a:cubicBezTo>
                  <a:cubicBezTo>
                    <a:pt x="1223" y="7608"/>
                    <a:pt x="2151" y="7849"/>
                    <a:pt x="2514" y="7849"/>
                  </a:cubicBezTo>
                  <a:cubicBezTo>
                    <a:pt x="2530" y="7849"/>
                    <a:pt x="2546" y="7848"/>
                    <a:pt x="2560" y="7847"/>
                  </a:cubicBezTo>
                  <a:cubicBezTo>
                    <a:pt x="2679" y="7835"/>
                    <a:pt x="3287" y="7669"/>
                    <a:pt x="4084" y="7431"/>
                  </a:cubicBezTo>
                  <a:cubicBezTo>
                    <a:pt x="5108" y="7121"/>
                    <a:pt x="6418" y="6716"/>
                    <a:pt x="7299" y="6442"/>
                  </a:cubicBezTo>
                  <a:cubicBezTo>
                    <a:pt x="7799" y="6299"/>
                    <a:pt x="8156" y="6180"/>
                    <a:pt x="8216" y="6145"/>
                  </a:cubicBezTo>
                  <a:cubicBezTo>
                    <a:pt x="8418" y="6061"/>
                    <a:pt x="8132" y="2478"/>
                    <a:pt x="7918" y="1049"/>
                  </a:cubicBezTo>
                  <a:cubicBezTo>
                    <a:pt x="7859" y="763"/>
                    <a:pt x="7823" y="573"/>
                    <a:pt x="7787" y="489"/>
                  </a:cubicBezTo>
                  <a:cubicBezTo>
                    <a:pt x="7775" y="489"/>
                    <a:pt x="7775" y="477"/>
                    <a:pt x="7775" y="477"/>
                  </a:cubicBezTo>
                  <a:cubicBezTo>
                    <a:pt x="7537" y="180"/>
                    <a:pt x="6525" y="37"/>
                    <a:pt x="6168" y="1"/>
                  </a:cubicBezTo>
                  <a:cubicBezTo>
                    <a:pt x="6166" y="1"/>
                    <a:pt x="6164" y="1"/>
                    <a:pt x="6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62"/>
            <p:cNvSpPr/>
            <p:nvPr/>
          </p:nvSpPr>
          <p:spPr>
            <a:xfrm>
              <a:off x="4294884" y="3548052"/>
              <a:ext cx="174653" cy="231665"/>
            </a:xfrm>
            <a:custGeom>
              <a:avLst/>
              <a:gdLst/>
              <a:ahLst/>
              <a:cxnLst/>
              <a:rect l="l" t="t" r="r" b="b"/>
              <a:pathLst>
                <a:path w="3572" h="4738" extrusionOk="0">
                  <a:moveTo>
                    <a:pt x="2903" y="0"/>
                  </a:moveTo>
                  <a:cubicBezTo>
                    <a:pt x="2303" y="0"/>
                    <a:pt x="179" y="700"/>
                    <a:pt x="83" y="880"/>
                  </a:cubicBezTo>
                  <a:cubicBezTo>
                    <a:pt x="0" y="1047"/>
                    <a:pt x="250" y="3690"/>
                    <a:pt x="357" y="4738"/>
                  </a:cubicBezTo>
                  <a:cubicBezTo>
                    <a:pt x="1381" y="4428"/>
                    <a:pt x="2691" y="4023"/>
                    <a:pt x="3572" y="3749"/>
                  </a:cubicBezTo>
                  <a:cubicBezTo>
                    <a:pt x="3453" y="2487"/>
                    <a:pt x="3203" y="177"/>
                    <a:pt x="3048" y="35"/>
                  </a:cubicBezTo>
                  <a:cubicBezTo>
                    <a:pt x="3027" y="11"/>
                    <a:pt x="2976" y="0"/>
                    <a:pt x="2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62"/>
            <p:cNvSpPr/>
            <p:nvPr/>
          </p:nvSpPr>
          <p:spPr>
            <a:xfrm>
              <a:off x="4124289" y="3416964"/>
              <a:ext cx="369695" cy="100773"/>
            </a:xfrm>
            <a:custGeom>
              <a:avLst/>
              <a:gdLst/>
              <a:ahLst/>
              <a:cxnLst/>
              <a:rect l="l" t="t" r="r" b="b"/>
              <a:pathLst>
                <a:path w="7561" h="2061" extrusionOk="0">
                  <a:moveTo>
                    <a:pt x="5923" y="1"/>
                  </a:moveTo>
                  <a:cubicBezTo>
                    <a:pt x="5513" y="1"/>
                    <a:pt x="367" y="1016"/>
                    <a:pt x="1" y="1453"/>
                  </a:cubicBezTo>
                  <a:cubicBezTo>
                    <a:pt x="29" y="1449"/>
                    <a:pt x="63" y="1448"/>
                    <a:pt x="101" y="1448"/>
                  </a:cubicBezTo>
                  <a:cubicBezTo>
                    <a:pt x="622" y="1448"/>
                    <a:pt x="1910" y="1812"/>
                    <a:pt x="1977" y="1989"/>
                  </a:cubicBezTo>
                  <a:cubicBezTo>
                    <a:pt x="1977" y="2001"/>
                    <a:pt x="2001" y="2025"/>
                    <a:pt x="2001" y="2061"/>
                  </a:cubicBezTo>
                  <a:cubicBezTo>
                    <a:pt x="2275" y="1906"/>
                    <a:pt x="2620" y="1823"/>
                    <a:pt x="2918" y="1727"/>
                  </a:cubicBezTo>
                  <a:cubicBezTo>
                    <a:pt x="3501" y="1549"/>
                    <a:pt x="4096" y="1370"/>
                    <a:pt x="4692" y="1227"/>
                  </a:cubicBezTo>
                  <a:cubicBezTo>
                    <a:pt x="5299" y="1072"/>
                    <a:pt x="5930" y="942"/>
                    <a:pt x="6549" y="811"/>
                  </a:cubicBezTo>
                  <a:cubicBezTo>
                    <a:pt x="6894" y="739"/>
                    <a:pt x="7216" y="656"/>
                    <a:pt x="7561" y="596"/>
                  </a:cubicBezTo>
                  <a:cubicBezTo>
                    <a:pt x="7549" y="561"/>
                    <a:pt x="7549" y="513"/>
                    <a:pt x="7549" y="501"/>
                  </a:cubicBezTo>
                  <a:cubicBezTo>
                    <a:pt x="7537" y="501"/>
                    <a:pt x="7537" y="477"/>
                    <a:pt x="7537" y="477"/>
                  </a:cubicBezTo>
                  <a:cubicBezTo>
                    <a:pt x="7299" y="180"/>
                    <a:pt x="6287" y="37"/>
                    <a:pt x="5930" y="1"/>
                  </a:cubicBezTo>
                  <a:cubicBezTo>
                    <a:pt x="5928" y="1"/>
                    <a:pt x="5926" y="1"/>
                    <a:pt x="5923" y="1"/>
                  </a:cubicBezTo>
                  <a:close/>
                </a:path>
              </a:pathLst>
            </a:custGeom>
            <a:solidFill>
              <a:srgbClr val="CF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62"/>
            <p:cNvSpPr/>
            <p:nvPr/>
          </p:nvSpPr>
          <p:spPr>
            <a:xfrm>
              <a:off x="4112652" y="3486737"/>
              <a:ext cx="125220" cy="313417"/>
            </a:xfrm>
            <a:custGeom>
              <a:avLst/>
              <a:gdLst/>
              <a:ahLst/>
              <a:cxnLst/>
              <a:rect l="l" t="t" r="r" b="b"/>
              <a:pathLst>
                <a:path w="2561" h="6410" extrusionOk="0">
                  <a:moveTo>
                    <a:pt x="300" y="0"/>
                  </a:moveTo>
                  <a:cubicBezTo>
                    <a:pt x="277" y="0"/>
                    <a:pt x="257" y="1"/>
                    <a:pt x="239" y="3"/>
                  </a:cubicBezTo>
                  <a:cubicBezTo>
                    <a:pt x="227" y="3"/>
                    <a:pt x="227" y="26"/>
                    <a:pt x="227" y="26"/>
                  </a:cubicBezTo>
                  <a:cubicBezTo>
                    <a:pt x="0" y="360"/>
                    <a:pt x="524" y="5622"/>
                    <a:pt x="881" y="5896"/>
                  </a:cubicBezTo>
                  <a:cubicBezTo>
                    <a:pt x="1222" y="6180"/>
                    <a:pt x="2148" y="6410"/>
                    <a:pt x="2511" y="6410"/>
                  </a:cubicBezTo>
                  <a:cubicBezTo>
                    <a:pt x="2529" y="6410"/>
                    <a:pt x="2545" y="6409"/>
                    <a:pt x="2560" y="6408"/>
                  </a:cubicBezTo>
                  <a:cubicBezTo>
                    <a:pt x="2513" y="5444"/>
                    <a:pt x="2322" y="836"/>
                    <a:pt x="2215" y="538"/>
                  </a:cubicBezTo>
                  <a:cubicBezTo>
                    <a:pt x="2147" y="368"/>
                    <a:pt x="792" y="0"/>
                    <a:pt x="300" y="0"/>
                  </a:cubicBezTo>
                  <a:close/>
                </a:path>
              </a:pathLst>
            </a:custGeom>
            <a:solidFill>
              <a:srgbClr val="CF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62"/>
            <p:cNvSpPr/>
            <p:nvPr/>
          </p:nvSpPr>
          <p:spPr>
            <a:xfrm>
              <a:off x="4195334" y="3354085"/>
              <a:ext cx="204968" cy="128643"/>
            </a:xfrm>
            <a:custGeom>
              <a:avLst/>
              <a:gdLst/>
              <a:ahLst/>
              <a:cxnLst/>
              <a:rect l="l" t="t" r="r" b="b"/>
              <a:pathLst>
                <a:path w="4192" h="2631" extrusionOk="0">
                  <a:moveTo>
                    <a:pt x="3313" y="0"/>
                  </a:moveTo>
                  <a:cubicBezTo>
                    <a:pt x="2912" y="0"/>
                    <a:pt x="2402" y="129"/>
                    <a:pt x="1893" y="239"/>
                  </a:cubicBezTo>
                  <a:cubicBezTo>
                    <a:pt x="1215" y="370"/>
                    <a:pt x="464" y="549"/>
                    <a:pt x="226" y="834"/>
                  </a:cubicBezTo>
                  <a:cubicBezTo>
                    <a:pt x="0" y="1108"/>
                    <a:pt x="226" y="2525"/>
                    <a:pt x="322" y="2573"/>
                  </a:cubicBezTo>
                  <a:cubicBezTo>
                    <a:pt x="391" y="2612"/>
                    <a:pt x="498" y="2631"/>
                    <a:pt x="611" y="2631"/>
                  </a:cubicBezTo>
                  <a:cubicBezTo>
                    <a:pt x="805" y="2631"/>
                    <a:pt x="1016" y="2576"/>
                    <a:pt x="1084" y="2478"/>
                  </a:cubicBezTo>
                  <a:cubicBezTo>
                    <a:pt x="1143" y="2394"/>
                    <a:pt x="881" y="1513"/>
                    <a:pt x="1000" y="1346"/>
                  </a:cubicBezTo>
                  <a:cubicBezTo>
                    <a:pt x="1119" y="1192"/>
                    <a:pt x="1798" y="989"/>
                    <a:pt x="2072" y="930"/>
                  </a:cubicBezTo>
                  <a:cubicBezTo>
                    <a:pt x="2287" y="885"/>
                    <a:pt x="2773" y="766"/>
                    <a:pt x="3035" y="766"/>
                  </a:cubicBezTo>
                  <a:cubicBezTo>
                    <a:pt x="3121" y="766"/>
                    <a:pt x="3182" y="778"/>
                    <a:pt x="3203" y="811"/>
                  </a:cubicBezTo>
                  <a:cubicBezTo>
                    <a:pt x="3298" y="954"/>
                    <a:pt x="3298" y="1620"/>
                    <a:pt x="3322" y="1704"/>
                  </a:cubicBezTo>
                  <a:cubicBezTo>
                    <a:pt x="3346" y="1768"/>
                    <a:pt x="3518" y="1871"/>
                    <a:pt x="3738" y="1871"/>
                  </a:cubicBezTo>
                  <a:cubicBezTo>
                    <a:pt x="3842" y="1871"/>
                    <a:pt x="3957" y="1848"/>
                    <a:pt x="4072" y="1787"/>
                  </a:cubicBezTo>
                  <a:cubicBezTo>
                    <a:pt x="4191" y="1727"/>
                    <a:pt x="4036" y="203"/>
                    <a:pt x="3739" y="73"/>
                  </a:cubicBezTo>
                  <a:cubicBezTo>
                    <a:pt x="3619" y="21"/>
                    <a:pt x="3475" y="0"/>
                    <a:pt x="3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62"/>
            <p:cNvSpPr/>
            <p:nvPr/>
          </p:nvSpPr>
          <p:spPr>
            <a:xfrm>
              <a:off x="4188929" y="3217325"/>
              <a:ext cx="179347" cy="232594"/>
            </a:xfrm>
            <a:custGeom>
              <a:avLst/>
              <a:gdLst/>
              <a:ahLst/>
              <a:cxnLst/>
              <a:rect l="l" t="t" r="r" b="b"/>
              <a:pathLst>
                <a:path w="3668" h="4757" extrusionOk="0">
                  <a:moveTo>
                    <a:pt x="2584" y="0"/>
                  </a:moveTo>
                  <a:lnTo>
                    <a:pt x="453" y="786"/>
                  </a:lnTo>
                  <a:cubicBezTo>
                    <a:pt x="941" y="1941"/>
                    <a:pt x="0" y="2989"/>
                    <a:pt x="619" y="3548"/>
                  </a:cubicBezTo>
                  <a:cubicBezTo>
                    <a:pt x="876" y="3384"/>
                    <a:pt x="958" y="3310"/>
                    <a:pt x="987" y="3310"/>
                  </a:cubicBezTo>
                  <a:cubicBezTo>
                    <a:pt x="1006" y="3310"/>
                    <a:pt x="1003" y="3343"/>
                    <a:pt x="1012" y="3405"/>
                  </a:cubicBezTo>
                  <a:cubicBezTo>
                    <a:pt x="1045" y="3537"/>
                    <a:pt x="1289" y="4756"/>
                    <a:pt x="1866" y="4756"/>
                  </a:cubicBezTo>
                  <a:cubicBezTo>
                    <a:pt x="1916" y="4756"/>
                    <a:pt x="1969" y="4747"/>
                    <a:pt x="2024" y="4727"/>
                  </a:cubicBezTo>
                  <a:cubicBezTo>
                    <a:pt x="2108" y="4691"/>
                    <a:pt x="2191" y="4667"/>
                    <a:pt x="2286" y="4608"/>
                  </a:cubicBezTo>
                  <a:cubicBezTo>
                    <a:pt x="2369" y="4536"/>
                    <a:pt x="2441" y="4465"/>
                    <a:pt x="2524" y="4370"/>
                  </a:cubicBezTo>
                  <a:cubicBezTo>
                    <a:pt x="2619" y="4239"/>
                    <a:pt x="2703" y="4108"/>
                    <a:pt x="2834" y="4001"/>
                  </a:cubicBezTo>
                  <a:cubicBezTo>
                    <a:pt x="2953" y="3929"/>
                    <a:pt x="3072" y="3893"/>
                    <a:pt x="3120" y="3751"/>
                  </a:cubicBezTo>
                  <a:cubicBezTo>
                    <a:pt x="3155" y="3631"/>
                    <a:pt x="3191" y="3501"/>
                    <a:pt x="3274" y="3405"/>
                  </a:cubicBezTo>
                  <a:cubicBezTo>
                    <a:pt x="3393" y="3286"/>
                    <a:pt x="3536" y="3227"/>
                    <a:pt x="3620" y="3072"/>
                  </a:cubicBezTo>
                  <a:cubicBezTo>
                    <a:pt x="3632" y="3048"/>
                    <a:pt x="3655" y="3036"/>
                    <a:pt x="3667" y="3000"/>
                  </a:cubicBezTo>
                  <a:lnTo>
                    <a:pt x="3667" y="2989"/>
                  </a:lnTo>
                  <a:cubicBezTo>
                    <a:pt x="3655" y="2941"/>
                    <a:pt x="3655" y="2893"/>
                    <a:pt x="3632" y="2858"/>
                  </a:cubicBezTo>
                  <a:cubicBezTo>
                    <a:pt x="3548" y="2453"/>
                    <a:pt x="3298" y="2108"/>
                    <a:pt x="3131" y="1750"/>
                  </a:cubicBezTo>
                  <a:cubicBezTo>
                    <a:pt x="2881" y="1191"/>
                    <a:pt x="2715" y="595"/>
                    <a:pt x="2584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62"/>
            <p:cNvSpPr/>
            <p:nvPr/>
          </p:nvSpPr>
          <p:spPr>
            <a:xfrm>
              <a:off x="4065273" y="2657232"/>
              <a:ext cx="293566" cy="682379"/>
            </a:xfrm>
            <a:custGeom>
              <a:avLst/>
              <a:gdLst/>
              <a:ahLst/>
              <a:cxnLst/>
              <a:rect l="l" t="t" r="r" b="b"/>
              <a:pathLst>
                <a:path w="6004" h="13956" extrusionOk="0">
                  <a:moveTo>
                    <a:pt x="1194" y="1"/>
                  </a:moveTo>
                  <a:cubicBezTo>
                    <a:pt x="501" y="1"/>
                    <a:pt x="1" y="1486"/>
                    <a:pt x="29" y="2644"/>
                  </a:cubicBezTo>
                  <a:cubicBezTo>
                    <a:pt x="76" y="4097"/>
                    <a:pt x="981" y="4966"/>
                    <a:pt x="1719" y="8133"/>
                  </a:cubicBezTo>
                  <a:cubicBezTo>
                    <a:pt x="2196" y="10205"/>
                    <a:pt x="2589" y="12062"/>
                    <a:pt x="2815" y="13086"/>
                  </a:cubicBezTo>
                  <a:cubicBezTo>
                    <a:pt x="2815" y="13122"/>
                    <a:pt x="2827" y="13134"/>
                    <a:pt x="2827" y="13158"/>
                  </a:cubicBezTo>
                  <a:cubicBezTo>
                    <a:pt x="2934" y="13670"/>
                    <a:pt x="2993" y="13955"/>
                    <a:pt x="2993" y="13955"/>
                  </a:cubicBezTo>
                  <a:cubicBezTo>
                    <a:pt x="3013" y="13956"/>
                    <a:pt x="3034" y="13956"/>
                    <a:pt x="3055" y="13956"/>
                  </a:cubicBezTo>
                  <a:cubicBezTo>
                    <a:pt x="3970" y="13956"/>
                    <a:pt x="6004" y="13706"/>
                    <a:pt x="5922" y="13217"/>
                  </a:cubicBezTo>
                  <a:lnTo>
                    <a:pt x="5839" y="12646"/>
                  </a:lnTo>
                  <a:cubicBezTo>
                    <a:pt x="5839" y="12610"/>
                    <a:pt x="5827" y="12562"/>
                    <a:pt x="5827" y="12539"/>
                  </a:cubicBezTo>
                  <a:cubicBezTo>
                    <a:pt x="4827" y="6645"/>
                    <a:pt x="2565" y="1299"/>
                    <a:pt x="1779" y="347"/>
                  </a:cubicBezTo>
                  <a:cubicBezTo>
                    <a:pt x="1575" y="105"/>
                    <a:pt x="1378" y="1"/>
                    <a:pt x="1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62"/>
            <p:cNvSpPr/>
            <p:nvPr/>
          </p:nvSpPr>
          <p:spPr>
            <a:xfrm>
              <a:off x="4202277" y="3270866"/>
              <a:ext cx="148543" cy="29728"/>
            </a:xfrm>
            <a:custGeom>
              <a:avLst/>
              <a:gdLst/>
              <a:ahLst/>
              <a:cxnLst/>
              <a:rect l="l" t="t" r="r" b="b"/>
              <a:pathLst>
                <a:path w="3038" h="608" extrusionOk="0">
                  <a:moveTo>
                    <a:pt x="3001" y="0"/>
                  </a:moveTo>
                  <a:cubicBezTo>
                    <a:pt x="2787" y="72"/>
                    <a:pt x="2561" y="131"/>
                    <a:pt x="2335" y="191"/>
                  </a:cubicBezTo>
                  <a:cubicBezTo>
                    <a:pt x="1739" y="346"/>
                    <a:pt x="1132" y="453"/>
                    <a:pt x="525" y="512"/>
                  </a:cubicBezTo>
                  <a:cubicBezTo>
                    <a:pt x="358" y="524"/>
                    <a:pt x="180" y="524"/>
                    <a:pt x="1" y="536"/>
                  </a:cubicBezTo>
                  <a:cubicBezTo>
                    <a:pt x="1" y="572"/>
                    <a:pt x="13" y="584"/>
                    <a:pt x="13" y="608"/>
                  </a:cubicBezTo>
                  <a:cubicBezTo>
                    <a:pt x="1037" y="596"/>
                    <a:pt x="2073" y="405"/>
                    <a:pt x="3037" y="108"/>
                  </a:cubicBezTo>
                  <a:cubicBezTo>
                    <a:pt x="3037" y="60"/>
                    <a:pt x="3025" y="36"/>
                    <a:pt x="3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62"/>
            <p:cNvSpPr/>
            <p:nvPr/>
          </p:nvSpPr>
          <p:spPr>
            <a:xfrm>
              <a:off x="3486258" y="2589366"/>
              <a:ext cx="597350" cy="583122"/>
            </a:xfrm>
            <a:custGeom>
              <a:avLst/>
              <a:gdLst/>
              <a:ahLst/>
              <a:cxnLst/>
              <a:rect l="l" t="t" r="r" b="b"/>
              <a:pathLst>
                <a:path w="12217" h="11926" extrusionOk="0">
                  <a:moveTo>
                    <a:pt x="5471" y="0"/>
                  </a:moveTo>
                  <a:cubicBezTo>
                    <a:pt x="5177" y="0"/>
                    <a:pt x="4880" y="7"/>
                    <a:pt x="4584" y="20"/>
                  </a:cubicBezTo>
                  <a:cubicBezTo>
                    <a:pt x="1727" y="139"/>
                    <a:pt x="977" y="2389"/>
                    <a:pt x="858" y="4223"/>
                  </a:cubicBezTo>
                  <a:cubicBezTo>
                    <a:pt x="738" y="6057"/>
                    <a:pt x="0" y="10355"/>
                    <a:pt x="858" y="11057"/>
                  </a:cubicBezTo>
                  <a:cubicBezTo>
                    <a:pt x="1433" y="11515"/>
                    <a:pt x="5024" y="11925"/>
                    <a:pt x="7676" y="11925"/>
                  </a:cubicBezTo>
                  <a:cubicBezTo>
                    <a:pt x="9028" y="11925"/>
                    <a:pt x="10136" y="11818"/>
                    <a:pt x="10478" y="11557"/>
                  </a:cubicBezTo>
                  <a:cubicBezTo>
                    <a:pt x="11478" y="10795"/>
                    <a:pt x="12216" y="3092"/>
                    <a:pt x="10561" y="758"/>
                  </a:cubicBezTo>
                  <a:cubicBezTo>
                    <a:pt x="10369" y="470"/>
                    <a:pt x="8015" y="0"/>
                    <a:pt x="5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62"/>
            <p:cNvSpPr/>
            <p:nvPr/>
          </p:nvSpPr>
          <p:spPr>
            <a:xfrm>
              <a:off x="3486258" y="2606626"/>
              <a:ext cx="196216" cy="546695"/>
            </a:xfrm>
            <a:custGeom>
              <a:avLst/>
              <a:gdLst/>
              <a:ahLst/>
              <a:cxnLst/>
              <a:rect l="l" t="t" r="r" b="b"/>
              <a:pathLst>
                <a:path w="4013" h="11181" extrusionOk="0">
                  <a:moveTo>
                    <a:pt x="3060" y="0"/>
                  </a:moveTo>
                  <a:cubicBezTo>
                    <a:pt x="1441" y="715"/>
                    <a:pt x="953" y="2406"/>
                    <a:pt x="858" y="3882"/>
                  </a:cubicBezTo>
                  <a:cubicBezTo>
                    <a:pt x="738" y="5715"/>
                    <a:pt x="0" y="10014"/>
                    <a:pt x="858" y="10716"/>
                  </a:cubicBezTo>
                  <a:cubicBezTo>
                    <a:pt x="1072" y="10883"/>
                    <a:pt x="1655" y="11038"/>
                    <a:pt x="2441" y="11180"/>
                  </a:cubicBezTo>
                  <a:cubicBezTo>
                    <a:pt x="2643" y="11085"/>
                    <a:pt x="2822" y="10942"/>
                    <a:pt x="2977" y="10764"/>
                  </a:cubicBezTo>
                  <a:cubicBezTo>
                    <a:pt x="3227" y="10430"/>
                    <a:pt x="3382" y="10061"/>
                    <a:pt x="3477" y="9656"/>
                  </a:cubicBezTo>
                  <a:cubicBezTo>
                    <a:pt x="3584" y="9252"/>
                    <a:pt x="3644" y="8835"/>
                    <a:pt x="3703" y="8418"/>
                  </a:cubicBezTo>
                  <a:cubicBezTo>
                    <a:pt x="3798" y="7740"/>
                    <a:pt x="3858" y="7037"/>
                    <a:pt x="3894" y="6335"/>
                  </a:cubicBezTo>
                  <a:cubicBezTo>
                    <a:pt x="3977" y="4989"/>
                    <a:pt x="4013" y="3620"/>
                    <a:pt x="3977" y="2263"/>
                  </a:cubicBezTo>
                  <a:cubicBezTo>
                    <a:pt x="3953" y="1667"/>
                    <a:pt x="3882" y="1072"/>
                    <a:pt x="3572" y="548"/>
                  </a:cubicBezTo>
                  <a:cubicBezTo>
                    <a:pt x="3441" y="322"/>
                    <a:pt x="3274" y="131"/>
                    <a:pt x="3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62"/>
            <p:cNvSpPr/>
            <p:nvPr/>
          </p:nvSpPr>
          <p:spPr>
            <a:xfrm>
              <a:off x="3607322" y="3203341"/>
              <a:ext cx="577548" cy="757432"/>
            </a:xfrm>
            <a:custGeom>
              <a:avLst/>
              <a:gdLst/>
              <a:ahLst/>
              <a:cxnLst/>
              <a:rect l="l" t="t" r="r" b="b"/>
              <a:pathLst>
                <a:path w="11812" h="15491" extrusionOk="0">
                  <a:moveTo>
                    <a:pt x="11812" y="0"/>
                  </a:moveTo>
                  <a:lnTo>
                    <a:pt x="11812" y="0"/>
                  </a:lnTo>
                  <a:cubicBezTo>
                    <a:pt x="10681" y="298"/>
                    <a:pt x="9490" y="417"/>
                    <a:pt x="8323" y="477"/>
                  </a:cubicBezTo>
                  <a:cubicBezTo>
                    <a:pt x="7619" y="515"/>
                    <a:pt x="6912" y="535"/>
                    <a:pt x="6204" y="535"/>
                  </a:cubicBezTo>
                  <a:cubicBezTo>
                    <a:pt x="4913" y="535"/>
                    <a:pt x="3619" y="468"/>
                    <a:pt x="2334" y="322"/>
                  </a:cubicBezTo>
                  <a:cubicBezTo>
                    <a:pt x="2267" y="313"/>
                    <a:pt x="2206" y="305"/>
                    <a:pt x="2129" y="305"/>
                  </a:cubicBezTo>
                  <a:cubicBezTo>
                    <a:pt x="2097" y="305"/>
                    <a:pt x="2063" y="306"/>
                    <a:pt x="2025" y="310"/>
                  </a:cubicBezTo>
                  <a:cubicBezTo>
                    <a:pt x="1644" y="3322"/>
                    <a:pt x="310" y="12502"/>
                    <a:pt x="1" y="15490"/>
                  </a:cubicBezTo>
                  <a:lnTo>
                    <a:pt x="3418" y="15490"/>
                  </a:lnTo>
                  <a:cubicBezTo>
                    <a:pt x="3418" y="15490"/>
                    <a:pt x="5597" y="2894"/>
                    <a:pt x="6228" y="2560"/>
                  </a:cubicBezTo>
                  <a:cubicBezTo>
                    <a:pt x="6574" y="2361"/>
                    <a:pt x="6819" y="2300"/>
                    <a:pt x="7015" y="2300"/>
                  </a:cubicBezTo>
                  <a:cubicBezTo>
                    <a:pt x="7088" y="2300"/>
                    <a:pt x="7154" y="2309"/>
                    <a:pt x="7216" y="2322"/>
                  </a:cubicBezTo>
                  <a:cubicBezTo>
                    <a:pt x="7442" y="2358"/>
                    <a:pt x="6966" y="12752"/>
                    <a:pt x="6942" y="15490"/>
                  </a:cubicBezTo>
                  <a:lnTo>
                    <a:pt x="10395" y="15490"/>
                  </a:lnTo>
                  <a:cubicBezTo>
                    <a:pt x="10395" y="15490"/>
                    <a:pt x="11062" y="9049"/>
                    <a:pt x="11490" y="6096"/>
                  </a:cubicBezTo>
                  <a:cubicBezTo>
                    <a:pt x="11645" y="4977"/>
                    <a:pt x="11788" y="2620"/>
                    <a:pt x="11812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62"/>
            <p:cNvSpPr/>
            <p:nvPr/>
          </p:nvSpPr>
          <p:spPr>
            <a:xfrm>
              <a:off x="3666729" y="3201581"/>
              <a:ext cx="518727" cy="334442"/>
            </a:xfrm>
            <a:custGeom>
              <a:avLst/>
              <a:gdLst/>
              <a:ahLst/>
              <a:cxnLst/>
              <a:rect l="l" t="t" r="r" b="b"/>
              <a:pathLst>
                <a:path w="10609" h="6840" extrusionOk="0">
                  <a:moveTo>
                    <a:pt x="10609" y="1"/>
                  </a:moveTo>
                  <a:cubicBezTo>
                    <a:pt x="9478" y="298"/>
                    <a:pt x="8287" y="417"/>
                    <a:pt x="7132" y="477"/>
                  </a:cubicBezTo>
                  <a:cubicBezTo>
                    <a:pt x="6364" y="518"/>
                    <a:pt x="5593" y="542"/>
                    <a:pt x="4823" y="542"/>
                  </a:cubicBezTo>
                  <a:cubicBezTo>
                    <a:pt x="3585" y="542"/>
                    <a:pt x="2349" y="481"/>
                    <a:pt x="1131" y="334"/>
                  </a:cubicBezTo>
                  <a:cubicBezTo>
                    <a:pt x="1036" y="322"/>
                    <a:pt x="953" y="322"/>
                    <a:pt x="846" y="298"/>
                  </a:cubicBezTo>
                  <a:cubicBezTo>
                    <a:pt x="679" y="1572"/>
                    <a:pt x="357" y="3930"/>
                    <a:pt x="0" y="6466"/>
                  </a:cubicBezTo>
                  <a:lnTo>
                    <a:pt x="179" y="6513"/>
                  </a:lnTo>
                  <a:cubicBezTo>
                    <a:pt x="977" y="6692"/>
                    <a:pt x="1810" y="6811"/>
                    <a:pt x="2631" y="6835"/>
                  </a:cubicBezTo>
                  <a:cubicBezTo>
                    <a:pt x="2743" y="6838"/>
                    <a:pt x="2854" y="6839"/>
                    <a:pt x="2964" y="6839"/>
                  </a:cubicBezTo>
                  <a:cubicBezTo>
                    <a:pt x="3266" y="6839"/>
                    <a:pt x="3565" y="6828"/>
                    <a:pt x="3870" y="6811"/>
                  </a:cubicBezTo>
                  <a:cubicBezTo>
                    <a:pt x="4346" y="4549"/>
                    <a:pt x="4787" y="2703"/>
                    <a:pt x="5025" y="2560"/>
                  </a:cubicBezTo>
                  <a:cubicBezTo>
                    <a:pt x="5384" y="2381"/>
                    <a:pt x="5627" y="2324"/>
                    <a:pt x="5819" y="2324"/>
                  </a:cubicBezTo>
                  <a:cubicBezTo>
                    <a:pt x="5894" y="2324"/>
                    <a:pt x="5961" y="2333"/>
                    <a:pt x="6025" y="2346"/>
                  </a:cubicBezTo>
                  <a:cubicBezTo>
                    <a:pt x="6120" y="2358"/>
                    <a:pt x="6084" y="4287"/>
                    <a:pt x="6013" y="6692"/>
                  </a:cubicBezTo>
                  <a:cubicBezTo>
                    <a:pt x="6453" y="6692"/>
                    <a:pt x="6894" y="6668"/>
                    <a:pt x="7334" y="6668"/>
                  </a:cubicBezTo>
                  <a:cubicBezTo>
                    <a:pt x="8299" y="6656"/>
                    <a:pt x="9287" y="6609"/>
                    <a:pt x="10240" y="6478"/>
                  </a:cubicBezTo>
                  <a:cubicBezTo>
                    <a:pt x="10251" y="6347"/>
                    <a:pt x="10263" y="6228"/>
                    <a:pt x="10287" y="6109"/>
                  </a:cubicBezTo>
                  <a:cubicBezTo>
                    <a:pt x="10442" y="5001"/>
                    <a:pt x="10573" y="2644"/>
                    <a:pt x="10609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62"/>
            <p:cNvSpPr/>
            <p:nvPr/>
          </p:nvSpPr>
          <p:spPr>
            <a:xfrm>
              <a:off x="3922842" y="3950752"/>
              <a:ext cx="303931" cy="9588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3232" y="1"/>
                  </a:moveTo>
                  <a:cubicBezTo>
                    <a:pt x="2226" y="1"/>
                    <a:pt x="598" y="40"/>
                    <a:pt x="489" y="73"/>
                  </a:cubicBezTo>
                  <a:cubicBezTo>
                    <a:pt x="322" y="109"/>
                    <a:pt x="1" y="1514"/>
                    <a:pt x="180" y="1824"/>
                  </a:cubicBezTo>
                  <a:cubicBezTo>
                    <a:pt x="234" y="1927"/>
                    <a:pt x="919" y="1961"/>
                    <a:pt x="1812" y="1961"/>
                  </a:cubicBezTo>
                  <a:cubicBezTo>
                    <a:pt x="3279" y="1961"/>
                    <a:pt x="5306" y="1870"/>
                    <a:pt x="6002" y="1847"/>
                  </a:cubicBezTo>
                  <a:cubicBezTo>
                    <a:pt x="6133" y="1847"/>
                    <a:pt x="6216" y="1693"/>
                    <a:pt x="6156" y="1574"/>
                  </a:cubicBezTo>
                  <a:cubicBezTo>
                    <a:pt x="6037" y="1335"/>
                    <a:pt x="5764" y="990"/>
                    <a:pt x="5204" y="633"/>
                  </a:cubicBezTo>
                  <a:cubicBezTo>
                    <a:pt x="4311" y="61"/>
                    <a:pt x="4013" y="26"/>
                    <a:pt x="4013" y="26"/>
                  </a:cubicBezTo>
                  <a:cubicBezTo>
                    <a:pt x="3978" y="8"/>
                    <a:pt x="3662" y="1"/>
                    <a:pt x="3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62"/>
            <p:cNvSpPr/>
            <p:nvPr/>
          </p:nvSpPr>
          <p:spPr>
            <a:xfrm>
              <a:off x="3581701" y="3950752"/>
              <a:ext cx="303931" cy="9588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3232" y="1"/>
                  </a:moveTo>
                  <a:cubicBezTo>
                    <a:pt x="2226" y="1"/>
                    <a:pt x="598" y="40"/>
                    <a:pt x="489" y="73"/>
                  </a:cubicBezTo>
                  <a:cubicBezTo>
                    <a:pt x="322" y="109"/>
                    <a:pt x="1" y="1514"/>
                    <a:pt x="179" y="1824"/>
                  </a:cubicBezTo>
                  <a:cubicBezTo>
                    <a:pt x="234" y="1927"/>
                    <a:pt x="919" y="1961"/>
                    <a:pt x="1812" y="1961"/>
                  </a:cubicBezTo>
                  <a:cubicBezTo>
                    <a:pt x="3279" y="1961"/>
                    <a:pt x="5306" y="1870"/>
                    <a:pt x="6002" y="1847"/>
                  </a:cubicBezTo>
                  <a:cubicBezTo>
                    <a:pt x="6133" y="1847"/>
                    <a:pt x="6216" y="1693"/>
                    <a:pt x="6156" y="1574"/>
                  </a:cubicBezTo>
                  <a:cubicBezTo>
                    <a:pt x="6037" y="1335"/>
                    <a:pt x="5764" y="990"/>
                    <a:pt x="5204" y="633"/>
                  </a:cubicBezTo>
                  <a:cubicBezTo>
                    <a:pt x="4299" y="61"/>
                    <a:pt x="4013" y="26"/>
                    <a:pt x="4013" y="26"/>
                  </a:cubicBezTo>
                  <a:cubicBezTo>
                    <a:pt x="3978" y="8"/>
                    <a:pt x="3662" y="1"/>
                    <a:pt x="3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62"/>
            <p:cNvSpPr/>
            <p:nvPr/>
          </p:nvSpPr>
          <p:spPr>
            <a:xfrm>
              <a:off x="3625364" y="3121833"/>
              <a:ext cx="608400" cy="393703"/>
            </a:xfrm>
            <a:custGeom>
              <a:avLst/>
              <a:gdLst/>
              <a:ahLst/>
              <a:cxnLst/>
              <a:rect l="l" t="t" r="r" b="b"/>
              <a:pathLst>
                <a:path w="12443" h="8052" extrusionOk="0">
                  <a:moveTo>
                    <a:pt x="12050" y="0"/>
                  </a:moveTo>
                  <a:cubicBezTo>
                    <a:pt x="12026" y="0"/>
                    <a:pt x="11752" y="0"/>
                    <a:pt x="11336" y="12"/>
                  </a:cubicBezTo>
                  <a:lnTo>
                    <a:pt x="11240" y="12"/>
                  </a:lnTo>
                  <a:cubicBezTo>
                    <a:pt x="10490" y="24"/>
                    <a:pt x="9335" y="60"/>
                    <a:pt x="8049" y="108"/>
                  </a:cubicBezTo>
                  <a:lnTo>
                    <a:pt x="7978" y="108"/>
                  </a:lnTo>
                  <a:cubicBezTo>
                    <a:pt x="7859" y="108"/>
                    <a:pt x="7740" y="108"/>
                    <a:pt x="7621" y="120"/>
                  </a:cubicBezTo>
                  <a:lnTo>
                    <a:pt x="7526" y="120"/>
                  </a:lnTo>
                  <a:cubicBezTo>
                    <a:pt x="6478" y="143"/>
                    <a:pt x="5371" y="179"/>
                    <a:pt x="4406" y="203"/>
                  </a:cubicBezTo>
                  <a:lnTo>
                    <a:pt x="4299" y="203"/>
                  </a:lnTo>
                  <a:cubicBezTo>
                    <a:pt x="3323" y="239"/>
                    <a:pt x="2489" y="251"/>
                    <a:pt x="1989" y="262"/>
                  </a:cubicBezTo>
                  <a:lnTo>
                    <a:pt x="1858" y="262"/>
                  </a:lnTo>
                  <a:cubicBezTo>
                    <a:pt x="1632" y="262"/>
                    <a:pt x="1501" y="286"/>
                    <a:pt x="1501" y="286"/>
                  </a:cubicBezTo>
                  <a:cubicBezTo>
                    <a:pt x="1227" y="1060"/>
                    <a:pt x="1" y="7204"/>
                    <a:pt x="1" y="7204"/>
                  </a:cubicBezTo>
                  <a:cubicBezTo>
                    <a:pt x="1" y="7204"/>
                    <a:pt x="191" y="7501"/>
                    <a:pt x="787" y="7740"/>
                  </a:cubicBezTo>
                  <a:cubicBezTo>
                    <a:pt x="810" y="7751"/>
                    <a:pt x="846" y="7763"/>
                    <a:pt x="870" y="7763"/>
                  </a:cubicBezTo>
                  <a:cubicBezTo>
                    <a:pt x="1275" y="7918"/>
                    <a:pt x="1834" y="8037"/>
                    <a:pt x="2620" y="8049"/>
                  </a:cubicBezTo>
                  <a:cubicBezTo>
                    <a:pt x="2723" y="8051"/>
                    <a:pt x="2824" y="8052"/>
                    <a:pt x="2923" y="8052"/>
                  </a:cubicBezTo>
                  <a:cubicBezTo>
                    <a:pt x="4829" y="8052"/>
                    <a:pt x="5894" y="7740"/>
                    <a:pt x="5894" y="7740"/>
                  </a:cubicBezTo>
                  <a:cubicBezTo>
                    <a:pt x="5894" y="7740"/>
                    <a:pt x="6323" y="5680"/>
                    <a:pt x="6609" y="5311"/>
                  </a:cubicBezTo>
                  <a:cubicBezTo>
                    <a:pt x="6633" y="5287"/>
                    <a:pt x="6668" y="5251"/>
                    <a:pt x="6680" y="5251"/>
                  </a:cubicBezTo>
                  <a:cubicBezTo>
                    <a:pt x="6692" y="5251"/>
                    <a:pt x="6692" y="5251"/>
                    <a:pt x="6704" y="5263"/>
                  </a:cubicBezTo>
                  <a:cubicBezTo>
                    <a:pt x="6906" y="5477"/>
                    <a:pt x="6311" y="7787"/>
                    <a:pt x="6311" y="7787"/>
                  </a:cubicBezTo>
                  <a:cubicBezTo>
                    <a:pt x="6311" y="7787"/>
                    <a:pt x="6982" y="7898"/>
                    <a:pt x="7970" y="7898"/>
                  </a:cubicBezTo>
                  <a:cubicBezTo>
                    <a:pt x="8278" y="7898"/>
                    <a:pt x="8618" y="7887"/>
                    <a:pt x="8978" y="7859"/>
                  </a:cubicBezTo>
                  <a:cubicBezTo>
                    <a:pt x="10478" y="7740"/>
                    <a:pt x="12217" y="7442"/>
                    <a:pt x="12217" y="7442"/>
                  </a:cubicBezTo>
                  <a:cubicBezTo>
                    <a:pt x="12217" y="7442"/>
                    <a:pt x="12312" y="6989"/>
                    <a:pt x="12395" y="5311"/>
                  </a:cubicBezTo>
                  <a:cubicBezTo>
                    <a:pt x="12443" y="4453"/>
                    <a:pt x="12395" y="3084"/>
                    <a:pt x="12336" y="1929"/>
                  </a:cubicBezTo>
                  <a:lnTo>
                    <a:pt x="12336" y="1810"/>
                  </a:lnTo>
                  <a:cubicBezTo>
                    <a:pt x="12288" y="798"/>
                    <a:pt x="12229" y="0"/>
                    <a:pt x="12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62"/>
            <p:cNvSpPr/>
            <p:nvPr/>
          </p:nvSpPr>
          <p:spPr>
            <a:xfrm>
              <a:off x="3663796" y="3131710"/>
              <a:ext cx="177049" cy="369744"/>
            </a:xfrm>
            <a:custGeom>
              <a:avLst/>
              <a:gdLst/>
              <a:ahLst/>
              <a:cxnLst/>
              <a:rect l="l" t="t" r="r" b="b"/>
              <a:pathLst>
                <a:path w="3621" h="7562" extrusionOk="0">
                  <a:moveTo>
                    <a:pt x="3513" y="1"/>
                  </a:moveTo>
                  <a:cubicBezTo>
                    <a:pt x="3382" y="691"/>
                    <a:pt x="3061" y="1346"/>
                    <a:pt x="2584" y="1882"/>
                  </a:cubicBezTo>
                  <a:cubicBezTo>
                    <a:pt x="2108" y="2418"/>
                    <a:pt x="1489" y="2823"/>
                    <a:pt x="798" y="3097"/>
                  </a:cubicBezTo>
                  <a:cubicBezTo>
                    <a:pt x="822" y="2966"/>
                    <a:pt x="846" y="2835"/>
                    <a:pt x="858" y="2680"/>
                  </a:cubicBezTo>
                  <a:cubicBezTo>
                    <a:pt x="941" y="2108"/>
                    <a:pt x="1025" y="1525"/>
                    <a:pt x="1096" y="941"/>
                  </a:cubicBezTo>
                  <a:cubicBezTo>
                    <a:pt x="1144" y="644"/>
                    <a:pt x="1179" y="358"/>
                    <a:pt x="1203" y="60"/>
                  </a:cubicBezTo>
                  <a:lnTo>
                    <a:pt x="1203" y="49"/>
                  </a:lnTo>
                  <a:lnTo>
                    <a:pt x="1072" y="49"/>
                  </a:lnTo>
                  <a:cubicBezTo>
                    <a:pt x="1072" y="84"/>
                    <a:pt x="1060" y="120"/>
                    <a:pt x="1060" y="156"/>
                  </a:cubicBezTo>
                  <a:cubicBezTo>
                    <a:pt x="1013" y="477"/>
                    <a:pt x="977" y="799"/>
                    <a:pt x="941" y="1120"/>
                  </a:cubicBezTo>
                  <a:cubicBezTo>
                    <a:pt x="786" y="2287"/>
                    <a:pt x="620" y="3454"/>
                    <a:pt x="441" y="4621"/>
                  </a:cubicBezTo>
                  <a:lnTo>
                    <a:pt x="179" y="6359"/>
                  </a:lnTo>
                  <a:cubicBezTo>
                    <a:pt x="132" y="6645"/>
                    <a:pt x="84" y="6942"/>
                    <a:pt x="48" y="7228"/>
                  </a:cubicBezTo>
                  <a:cubicBezTo>
                    <a:pt x="24" y="7347"/>
                    <a:pt x="13" y="7442"/>
                    <a:pt x="1" y="7538"/>
                  </a:cubicBezTo>
                  <a:cubicBezTo>
                    <a:pt x="24" y="7549"/>
                    <a:pt x="60" y="7561"/>
                    <a:pt x="84" y="7561"/>
                  </a:cubicBezTo>
                  <a:cubicBezTo>
                    <a:pt x="120" y="7418"/>
                    <a:pt x="132" y="7264"/>
                    <a:pt x="167" y="7121"/>
                  </a:cubicBezTo>
                  <a:cubicBezTo>
                    <a:pt x="227" y="6787"/>
                    <a:pt x="286" y="6478"/>
                    <a:pt x="322" y="6156"/>
                  </a:cubicBezTo>
                  <a:cubicBezTo>
                    <a:pt x="489" y="5156"/>
                    <a:pt x="656" y="4156"/>
                    <a:pt x="786" y="3156"/>
                  </a:cubicBezTo>
                  <a:cubicBezTo>
                    <a:pt x="1203" y="3025"/>
                    <a:pt x="1596" y="2835"/>
                    <a:pt x="1929" y="2596"/>
                  </a:cubicBezTo>
                  <a:cubicBezTo>
                    <a:pt x="2822" y="1965"/>
                    <a:pt x="3442" y="1013"/>
                    <a:pt x="3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62"/>
            <p:cNvSpPr/>
            <p:nvPr/>
          </p:nvSpPr>
          <p:spPr>
            <a:xfrm>
              <a:off x="3993300" y="3127065"/>
              <a:ext cx="33249" cy="157246"/>
            </a:xfrm>
            <a:custGeom>
              <a:avLst/>
              <a:gdLst/>
              <a:ahLst/>
              <a:cxnLst/>
              <a:rect l="l" t="t" r="r" b="b"/>
              <a:pathLst>
                <a:path w="680" h="3216" extrusionOk="0">
                  <a:moveTo>
                    <a:pt x="1" y="1"/>
                  </a:moveTo>
                  <a:cubicBezTo>
                    <a:pt x="179" y="1048"/>
                    <a:pt x="191" y="2096"/>
                    <a:pt x="60" y="3120"/>
                  </a:cubicBezTo>
                  <a:cubicBezTo>
                    <a:pt x="60" y="3156"/>
                    <a:pt x="96" y="3168"/>
                    <a:pt x="108" y="3168"/>
                  </a:cubicBezTo>
                  <a:cubicBezTo>
                    <a:pt x="239" y="3180"/>
                    <a:pt x="394" y="3192"/>
                    <a:pt x="524" y="3215"/>
                  </a:cubicBezTo>
                  <a:cubicBezTo>
                    <a:pt x="560" y="3215"/>
                    <a:pt x="572" y="3192"/>
                    <a:pt x="572" y="3168"/>
                  </a:cubicBezTo>
                  <a:cubicBezTo>
                    <a:pt x="644" y="2560"/>
                    <a:pt x="679" y="1929"/>
                    <a:pt x="655" y="1310"/>
                  </a:cubicBezTo>
                  <a:cubicBezTo>
                    <a:pt x="644" y="870"/>
                    <a:pt x="620" y="429"/>
                    <a:pt x="536" y="1"/>
                  </a:cubicBezTo>
                  <a:lnTo>
                    <a:pt x="465" y="1"/>
                  </a:lnTo>
                  <a:cubicBezTo>
                    <a:pt x="524" y="441"/>
                    <a:pt x="572" y="894"/>
                    <a:pt x="584" y="1334"/>
                  </a:cubicBezTo>
                  <a:cubicBezTo>
                    <a:pt x="596" y="1929"/>
                    <a:pt x="572" y="2525"/>
                    <a:pt x="501" y="3120"/>
                  </a:cubicBezTo>
                  <a:cubicBezTo>
                    <a:pt x="394" y="3108"/>
                    <a:pt x="274" y="3096"/>
                    <a:pt x="167" y="3072"/>
                  </a:cubicBezTo>
                  <a:cubicBezTo>
                    <a:pt x="215" y="2763"/>
                    <a:pt x="227" y="2441"/>
                    <a:pt x="239" y="2108"/>
                  </a:cubicBezTo>
                  <a:cubicBezTo>
                    <a:pt x="263" y="1525"/>
                    <a:pt x="227" y="929"/>
                    <a:pt x="155" y="358"/>
                  </a:cubicBezTo>
                  <a:cubicBezTo>
                    <a:pt x="143" y="239"/>
                    <a:pt x="120" y="120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62"/>
            <p:cNvSpPr/>
            <p:nvPr/>
          </p:nvSpPr>
          <p:spPr>
            <a:xfrm>
              <a:off x="4175531" y="3123007"/>
              <a:ext cx="53589" cy="94367"/>
            </a:xfrm>
            <a:custGeom>
              <a:avLst/>
              <a:gdLst/>
              <a:ahLst/>
              <a:cxnLst/>
              <a:rect l="l" t="t" r="r" b="b"/>
              <a:pathLst>
                <a:path w="1096" h="1930" extrusionOk="0">
                  <a:moveTo>
                    <a:pt x="0" y="0"/>
                  </a:moveTo>
                  <a:cubicBezTo>
                    <a:pt x="191" y="715"/>
                    <a:pt x="560" y="1393"/>
                    <a:pt x="1096" y="1929"/>
                  </a:cubicBezTo>
                  <a:lnTo>
                    <a:pt x="1096" y="1810"/>
                  </a:lnTo>
                  <a:cubicBezTo>
                    <a:pt x="1048" y="1751"/>
                    <a:pt x="1000" y="1703"/>
                    <a:pt x="953" y="1643"/>
                  </a:cubicBezTo>
                  <a:cubicBezTo>
                    <a:pt x="560" y="1179"/>
                    <a:pt x="274" y="643"/>
                    <a:pt x="119" y="84"/>
                  </a:cubicBezTo>
                  <a:cubicBezTo>
                    <a:pt x="119" y="60"/>
                    <a:pt x="107" y="36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62"/>
            <p:cNvSpPr/>
            <p:nvPr/>
          </p:nvSpPr>
          <p:spPr>
            <a:xfrm>
              <a:off x="3941080" y="3354134"/>
              <a:ext cx="99404" cy="29826"/>
            </a:xfrm>
            <a:custGeom>
              <a:avLst/>
              <a:gdLst/>
              <a:ahLst/>
              <a:cxnLst/>
              <a:rect l="l" t="t" r="r" b="b"/>
              <a:pathLst>
                <a:path w="2033" h="610" extrusionOk="0">
                  <a:moveTo>
                    <a:pt x="1997" y="0"/>
                  </a:moveTo>
                  <a:cubicBezTo>
                    <a:pt x="1307" y="83"/>
                    <a:pt x="640" y="274"/>
                    <a:pt x="33" y="560"/>
                  </a:cubicBezTo>
                  <a:cubicBezTo>
                    <a:pt x="1" y="570"/>
                    <a:pt x="7" y="609"/>
                    <a:pt x="42" y="609"/>
                  </a:cubicBezTo>
                  <a:cubicBezTo>
                    <a:pt x="47" y="609"/>
                    <a:pt x="51" y="609"/>
                    <a:pt x="57" y="607"/>
                  </a:cubicBezTo>
                  <a:cubicBezTo>
                    <a:pt x="688" y="369"/>
                    <a:pt x="1342" y="179"/>
                    <a:pt x="2009" y="36"/>
                  </a:cubicBezTo>
                  <a:cubicBezTo>
                    <a:pt x="2033" y="24"/>
                    <a:pt x="2021" y="0"/>
                    <a:pt x="1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62"/>
            <p:cNvSpPr/>
            <p:nvPr/>
          </p:nvSpPr>
          <p:spPr>
            <a:xfrm>
              <a:off x="3646340" y="2610635"/>
              <a:ext cx="606054" cy="570605"/>
            </a:xfrm>
            <a:custGeom>
              <a:avLst/>
              <a:gdLst/>
              <a:ahLst/>
              <a:cxnLst/>
              <a:rect l="l" t="t" r="r" b="b"/>
              <a:pathLst>
                <a:path w="12395" h="11670" extrusionOk="0">
                  <a:moveTo>
                    <a:pt x="4835" y="0"/>
                  </a:moveTo>
                  <a:cubicBezTo>
                    <a:pt x="4774" y="0"/>
                    <a:pt x="4715" y="1"/>
                    <a:pt x="4656" y="2"/>
                  </a:cubicBezTo>
                  <a:cubicBezTo>
                    <a:pt x="4239" y="26"/>
                    <a:pt x="3858" y="49"/>
                    <a:pt x="3501" y="109"/>
                  </a:cubicBezTo>
                  <a:cubicBezTo>
                    <a:pt x="3453" y="109"/>
                    <a:pt x="3406" y="121"/>
                    <a:pt x="3358" y="145"/>
                  </a:cubicBezTo>
                  <a:cubicBezTo>
                    <a:pt x="1977" y="359"/>
                    <a:pt x="1060" y="883"/>
                    <a:pt x="893" y="1240"/>
                  </a:cubicBezTo>
                  <a:cubicBezTo>
                    <a:pt x="762" y="1526"/>
                    <a:pt x="143" y="6348"/>
                    <a:pt x="0" y="9491"/>
                  </a:cubicBezTo>
                  <a:cubicBezTo>
                    <a:pt x="0" y="9634"/>
                    <a:pt x="143" y="9801"/>
                    <a:pt x="239" y="9920"/>
                  </a:cubicBezTo>
                  <a:cubicBezTo>
                    <a:pt x="358" y="10086"/>
                    <a:pt x="465" y="10229"/>
                    <a:pt x="596" y="10384"/>
                  </a:cubicBezTo>
                  <a:cubicBezTo>
                    <a:pt x="822" y="10586"/>
                    <a:pt x="1060" y="10765"/>
                    <a:pt x="1310" y="10896"/>
                  </a:cubicBezTo>
                  <a:cubicBezTo>
                    <a:pt x="1382" y="10944"/>
                    <a:pt x="1453" y="10979"/>
                    <a:pt x="1548" y="11003"/>
                  </a:cubicBezTo>
                  <a:cubicBezTo>
                    <a:pt x="2263" y="11301"/>
                    <a:pt x="3048" y="11348"/>
                    <a:pt x="3822" y="11408"/>
                  </a:cubicBezTo>
                  <a:cubicBezTo>
                    <a:pt x="4656" y="11468"/>
                    <a:pt x="5489" y="11575"/>
                    <a:pt x="6323" y="11610"/>
                  </a:cubicBezTo>
                  <a:cubicBezTo>
                    <a:pt x="6763" y="11634"/>
                    <a:pt x="7418" y="11670"/>
                    <a:pt x="8070" y="11670"/>
                  </a:cubicBezTo>
                  <a:cubicBezTo>
                    <a:pt x="8722" y="11670"/>
                    <a:pt x="9371" y="11634"/>
                    <a:pt x="9799" y="11515"/>
                  </a:cubicBezTo>
                  <a:cubicBezTo>
                    <a:pt x="10359" y="11360"/>
                    <a:pt x="10942" y="11170"/>
                    <a:pt x="11419" y="10825"/>
                  </a:cubicBezTo>
                  <a:cubicBezTo>
                    <a:pt x="11740" y="10598"/>
                    <a:pt x="12014" y="10289"/>
                    <a:pt x="12157" y="9920"/>
                  </a:cubicBezTo>
                  <a:cubicBezTo>
                    <a:pt x="12395" y="9277"/>
                    <a:pt x="12192" y="8670"/>
                    <a:pt x="12062" y="8039"/>
                  </a:cubicBezTo>
                  <a:cubicBezTo>
                    <a:pt x="11954" y="7538"/>
                    <a:pt x="11823" y="7015"/>
                    <a:pt x="11716" y="6491"/>
                  </a:cubicBezTo>
                  <a:cubicBezTo>
                    <a:pt x="11609" y="5931"/>
                    <a:pt x="11526" y="5360"/>
                    <a:pt x="11383" y="4800"/>
                  </a:cubicBezTo>
                  <a:cubicBezTo>
                    <a:pt x="11192" y="3919"/>
                    <a:pt x="10990" y="3038"/>
                    <a:pt x="10668" y="2204"/>
                  </a:cubicBezTo>
                  <a:cubicBezTo>
                    <a:pt x="10526" y="1823"/>
                    <a:pt x="10371" y="1395"/>
                    <a:pt x="10097" y="1073"/>
                  </a:cubicBezTo>
                  <a:cubicBezTo>
                    <a:pt x="9954" y="919"/>
                    <a:pt x="9299" y="692"/>
                    <a:pt x="8454" y="478"/>
                  </a:cubicBezTo>
                  <a:cubicBezTo>
                    <a:pt x="8430" y="466"/>
                    <a:pt x="8382" y="466"/>
                    <a:pt x="8347" y="454"/>
                  </a:cubicBezTo>
                  <a:cubicBezTo>
                    <a:pt x="7296" y="206"/>
                    <a:pt x="5956" y="0"/>
                    <a:pt x="4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62"/>
            <p:cNvSpPr/>
            <p:nvPr/>
          </p:nvSpPr>
          <p:spPr>
            <a:xfrm>
              <a:off x="3853020" y="2548979"/>
              <a:ext cx="207266" cy="134021"/>
            </a:xfrm>
            <a:custGeom>
              <a:avLst/>
              <a:gdLst/>
              <a:ahLst/>
              <a:cxnLst/>
              <a:rect l="l" t="t" r="r" b="b"/>
              <a:pathLst>
                <a:path w="4239" h="2741" extrusionOk="0">
                  <a:moveTo>
                    <a:pt x="548" y="1"/>
                  </a:moveTo>
                  <a:lnTo>
                    <a:pt x="167" y="1310"/>
                  </a:lnTo>
                  <a:cubicBezTo>
                    <a:pt x="167" y="1310"/>
                    <a:pt x="0" y="2120"/>
                    <a:pt x="1667" y="2561"/>
                  </a:cubicBezTo>
                  <a:cubicBezTo>
                    <a:pt x="2165" y="2693"/>
                    <a:pt x="2551" y="2740"/>
                    <a:pt x="2847" y="2740"/>
                  </a:cubicBezTo>
                  <a:cubicBezTo>
                    <a:pt x="3592" y="2740"/>
                    <a:pt x="3774" y="2442"/>
                    <a:pt x="3774" y="2442"/>
                  </a:cubicBezTo>
                  <a:lnTo>
                    <a:pt x="4239" y="787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62"/>
            <p:cNvSpPr/>
            <p:nvPr/>
          </p:nvSpPr>
          <p:spPr>
            <a:xfrm>
              <a:off x="3859425" y="2522575"/>
              <a:ext cx="199604" cy="105798"/>
            </a:xfrm>
            <a:custGeom>
              <a:avLst/>
              <a:gdLst/>
              <a:ahLst/>
              <a:cxnLst/>
              <a:rect l="l" t="t" r="r" b="b"/>
              <a:pathLst>
                <a:path w="4632" h="2164" extrusionOk="0">
                  <a:moveTo>
                    <a:pt x="982" y="0"/>
                  </a:moveTo>
                  <a:cubicBezTo>
                    <a:pt x="821" y="0"/>
                    <a:pt x="663" y="9"/>
                    <a:pt x="512" y="29"/>
                  </a:cubicBezTo>
                  <a:cubicBezTo>
                    <a:pt x="357" y="65"/>
                    <a:pt x="191" y="112"/>
                    <a:pt x="107" y="207"/>
                  </a:cubicBezTo>
                  <a:cubicBezTo>
                    <a:pt x="0" y="315"/>
                    <a:pt x="0" y="481"/>
                    <a:pt x="48" y="612"/>
                  </a:cubicBezTo>
                  <a:cubicBezTo>
                    <a:pt x="167" y="1029"/>
                    <a:pt x="488" y="1374"/>
                    <a:pt x="905" y="1612"/>
                  </a:cubicBezTo>
                  <a:cubicBezTo>
                    <a:pt x="1322" y="1850"/>
                    <a:pt x="1822" y="1981"/>
                    <a:pt x="2310" y="2077"/>
                  </a:cubicBezTo>
                  <a:cubicBezTo>
                    <a:pt x="2587" y="2125"/>
                    <a:pt x="2869" y="2163"/>
                    <a:pt x="3145" y="2163"/>
                  </a:cubicBezTo>
                  <a:cubicBezTo>
                    <a:pt x="3273" y="2163"/>
                    <a:pt x="3400" y="2155"/>
                    <a:pt x="3524" y="2136"/>
                  </a:cubicBezTo>
                  <a:cubicBezTo>
                    <a:pt x="3870" y="2077"/>
                    <a:pt x="4334" y="1922"/>
                    <a:pt x="4501" y="1684"/>
                  </a:cubicBezTo>
                  <a:cubicBezTo>
                    <a:pt x="4632" y="1481"/>
                    <a:pt x="4596" y="1065"/>
                    <a:pt x="4465" y="862"/>
                  </a:cubicBezTo>
                  <a:cubicBezTo>
                    <a:pt x="4358" y="707"/>
                    <a:pt x="4155" y="624"/>
                    <a:pt x="3941" y="565"/>
                  </a:cubicBezTo>
                  <a:cubicBezTo>
                    <a:pt x="3108" y="315"/>
                    <a:pt x="2262" y="88"/>
                    <a:pt x="1381" y="17"/>
                  </a:cubicBezTo>
                  <a:cubicBezTo>
                    <a:pt x="1248" y="6"/>
                    <a:pt x="1114" y="0"/>
                    <a:pt x="982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62"/>
            <p:cNvSpPr/>
            <p:nvPr/>
          </p:nvSpPr>
          <p:spPr>
            <a:xfrm>
              <a:off x="3655630" y="2611858"/>
              <a:ext cx="227117" cy="527968"/>
            </a:xfrm>
            <a:custGeom>
              <a:avLst/>
              <a:gdLst/>
              <a:ahLst/>
              <a:cxnLst/>
              <a:rect l="l" t="t" r="r" b="b"/>
              <a:pathLst>
                <a:path w="4645" h="10798" extrusionOk="0">
                  <a:moveTo>
                    <a:pt x="3740" y="1"/>
                  </a:moveTo>
                  <a:cubicBezTo>
                    <a:pt x="3382" y="24"/>
                    <a:pt x="2680" y="179"/>
                    <a:pt x="2335" y="358"/>
                  </a:cubicBezTo>
                  <a:cubicBezTo>
                    <a:pt x="2275" y="382"/>
                    <a:pt x="2275" y="441"/>
                    <a:pt x="2299" y="501"/>
                  </a:cubicBezTo>
                  <a:cubicBezTo>
                    <a:pt x="2668" y="1489"/>
                    <a:pt x="3204" y="3191"/>
                    <a:pt x="2656" y="5311"/>
                  </a:cubicBezTo>
                  <a:cubicBezTo>
                    <a:pt x="2096" y="7418"/>
                    <a:pt x="834" y="9133"/>
                    <a:pt x="358" y="9776"/>
                  </a:cubicBezTo>
                  <a:cubicBezTo>
                    <a:pt x="180" y="10014"/>
                    <a:pt x="1" y="10335"/>
                    <a:pt x="108" y="10597"/>
                  </a:cubicBezTo>
                  <a:cubicBezTo>
                    <a:pt x="161" y="10727"/>
                    <a:pt x="288" y="10798"/>
                    <a:pt x="422" y="10798"/>
                  </a:cubicBezTo>
                  <a:cubicBezTo>
                    <a:pt x="498" y="10798"/>
                    <a:pt x="575" y="10775"/>
                    <a:pt x="644" y="10728"/>
                  </a:cubicBezTo>
                  <a:cubicBezTo>
                    <a:pt x="2275" y="9657"/>
                    <a:pt x="3573" y="7847"/>
                    <a:pt x="4109" y="5858"/>
                  </a:cubicBezTo>
                  <a:cubicBezTo>
                    <a:pt x="4644" y="3906"/>
                    <a:pt x="4644" y="1715"/>
                    <a:pt x="3811" y="36"/>
                  </a:cubicBezTo>
                  <a:cubicBezTo>
                    <a:pt x="3799" y="13"/>
                    <a:pt x="3763" y="1"/>
                    <a:pt x="3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62"/>
            <p:cNvSpPr/>
            <p:nvPr/>
          </p:nvSpPr>
          <p:spPr>
            <a:xfrm>
              <a:off x="4071336" y="2632394"/>
              <a:ext cx="215431" cy="440299"/>
            </a:xfrm>
            <a:custGeom>
              <a:avLst/>
              <a:gdLst/>
              <a:ahLst/>
              <a:cxnLst/>
              <a:rect l="l" t="t" r="r" b="b"/>
              <a:pathLst>
                <a:path w="4406" h="9005" extrusionOk="0">
                  <a:moveTo>
                    <a:pt x="127" y="0"/>
                  </a:moveTo>
                  <a:cubicBezTo>
                    <a:pt x="51" y="0"/>
                    <a:pt x="0" y="19"/>
                    <a:pt x="0" y="69"/>
                  </a:cubicBezTo>
                  <a:cubicBezTo>
                    <a:pt x="0" y="152"/>
                    <a:pt x="143" y="271"/>
                    <a:pt x="191" y="331"/>
                  </a:cubicBezTo>
                  <a:cubicBezTo>
                    <a:pt x="357" y="509"/>
                    <a:pt x="524" y="688"/>
                    <a:pt x="679" y="890"/>
                  </a:cubicBezTo>
                  <a:cubicBezTo>
                    <a:pt x="1000" y="1259"/>
                    <a:pt x="1262" y="1676"/>
                    <a:pt x="1512" y="2105"/>
                  </a:cubicBezTo>
                  <a:cubicBezTo>
                    <a:pt x="2072" y="3069"/>
                    <a:pt x="2858" y="5022"/>
                    <a:pt x="3477" y="8606"/>
                  </a:cubicBezTo>
                  <a:cubicBezTo>
                    <a:pt x="3497" y="8675"/>
                    <a:pt x="3642" y="9004"/>
                    <a:pt x="3765" y="9004"/>
                  </a:cubicBezTo>
                  <a:cubicBezTo>
                    <a:pt x="3789" y="9004"/>
                    <a:pt x="3813" y="8992"/>
                    <a:pt x="3834" y="8963"/>
                  </a:cubicBezTo>
                  <a:cubicBezTo>
                    <a:pt x="3941" y="8820"/>
                    <a:pt x="4405" y="5141"/>
                    <a:pt x="2346" y="1450"/>
                  </a:cubicBezTo>
                  <a:cubicBezTo>
                    <a:pt x="2036" y="866"/>
                    <a:pt x="1548" y="486"/>
                    <a:pt x="976" y="235"/>
                  </a:cubicBezTo>
                  <a:cubicBezTo>
                    <a:pt x="917" y="200"/>
                    <a:pt x="857" y="188"/>
                    <a:pt x="833" y="176"/>
                  </a:cubicBezTo>
                  <a:cubicBezTo>
                    <a:pt x="763" y="150"/>
                    <a:pt x="343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62"/>
            <p:cNvSpPr/>
            <p:nvPr/>
          </p:nvSpPr>
          <p:spPr>
            <a:xfrm>
              <a:off x="3448413" y="3235954"/>
              <a:ext cx="198563" cy="282466"/>
            </a:xfrm>
            <a:custGeom>
              <a:avLst/>
              <a:gdLst/>
              <a:ahLst/>
              <a:cxnLst/>
              <a:rect l="l" t="t" r="r" b="b"/>
              <a:pathLst>
                <a:path w="4061" h="5777" extrusionOk="0">
                  <a:moveTo>
                    <a:pt x="1560" y="0"/>
                  </a:moveTo>
                  <a:cubicBezTo>
                    <a:pt x="1560" y="12"/>
                    <a:pt x="1203" y="1476"/>
                    <a:pt x="977" y="2072"/>
                  </a:cubicBezTo>
                  <a:cubicBezTo>
                    <a:pt x="762" y="2667"/>
                    <a:pt x="0" y="4167"/>
                    <a:pt x="179" y="4263"/>
                  </a:cubicBezTo>
                  <a:cubicBezTo>
                    <a:pt x="187" y="4266"/>
                    <a:pt x="195" y="4268"/>
                    <a:pt x="204" y="4268"/>
                  </a:cubicBezTo>
                  <a:cubicBezTo>
                    <a:pt x="408" y="4268"/>
                    <a:pt x="964" y="3406"/>
                    <a:pt x="965" y="3405"/>
                  </a:cubicBezTo>
                  <a:lnTo>
                    <a:pt x="965" y="3405"/>
                  </a:lnTo>
                  <a:cubicBezTo>
                    <a:pt x="965" y="3406"/>
                    <a:pt x="322" y="5120"/>
                    <a:pt x="584" y="5215"/>
                  </a:cubicBezTo>
                  <a:cubicBezTo>
                    <a:pt x="591" y="5217"/>
                    <a:pt x="598" y="5218"/>
                    <a:pt x="605" y="5218"/>
                  </a:cubicBezTo>
                  <a:cubicBezTo>
                    <a:pt x="876" y="5218"/>
                    <a:pt x="1619" y="3811"/>
                    <a:pt x="1620" y="3810"/>
                  </a:cubicBezTo>
                  <a:lnTo>
                    <a:pt x="1620" y="3810"/>
                  </a:lnTo>
                  <a:cubicBezTo>
                    <a:pt x="1619" y="3811"/>
                    <a:pt x="1132" y="5703"/>
                    <a:pt x="1489" y="5775"/>
                  </a:cubicBezTo>
                  <a:cubicBezTo>
                    <a:pt x="1495" y="5776"/>
                    <a:pt x="1502" y="5777"/>
                    <a:pt x="1509" y="5777"/>
                  </a:cubicBezTo>
                  <a:cubicBezTo>
                    <a:pt x="1863" y="5777"/>
                    <a:pt x="2310" y="3978"/>
                    <a:pt x="2310" y="3977"/>
                  </a:cubicBezTo>
                  <a:lnTo>
                    <a:pt x="2310" y="3977"/>
                  </a:lnTo>
                  <a:cubicBezTo>
                    <a:pt x="2310" y="3978"/>
                    <a:pt x="2144" y="5477"/>
                    <a:pt x="2453" y="5477"/>
                  </a:cubicBezTo>
                  <a:cubicBezTo>
                    <a:pt x="2763" y="5477"/>
                    <a:pt x="3203" y="3453"/>
                    <a:pt x="3203" y="3453"/>
                  </a:cubicBezTo>
                  <a:cubicBezTo>
                    <a:pt x="3203" y="3453"/>
                    <a:pt x="3504" y="4445"/>
                    <a:pt x="3772" y="4445"/>
                  </a:cubicBezTo>
                  <a:cubicBezTo>
                    <a:pt x="3781" y="4445"/>
                    <a:pt x="3790" y="4443"/>
                    <a:pt x="3798" y="4441"/>
                  </a:cubicBezTo>
                  <a:cubicBezTo>
                    <a:pt x="4060" y="4358"/>
                    <a:pt x="3572" y="2191"/>
                    <a:pt x="3560" y="1762"/>
                  </a:cubicBezTo>
                  <a:cubicBezTo>
                    <a:pt x="3537" y="1322"/>
                    <a:pt x="3739" y="298"/>
                    <a:pt x="3739" y="298"/>
                  </a:cubicBezTo>
                  <a:lnTo>
                    <a:pt x="1560" y="0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62"/>
            <p:cNvSpPr/>
            <p:nvPr/>
          </p:nvSpPr>
          <p:spPr>
            <a:xfrm>
              <a:off x="3478826" y="2661535"/>
              <a:ext cx="300851" cy="725944"/>
            </a:xfrm>
            <a:custGeom>
              <a:avLst/>
              <a:gdLst/>
              <a:ahLst/>
              <a:cxnLst/>
              <a:rect l="l" t="t" r="r" b="b"/>
              <a:pathLst>
                <a:path w="6153" h="14847" extrusionOk="0">
                  <a:moveTo>
                    <a:pt x="4769" y="1"/>
                  </a:moveTo>
                  <a:cubicBezTo>
                    <a:pt x="4564" y="1"/>
                    <a:pt x="4347" y="114"/>
                    <a:pt x="4129" y="378"/>
                  </a:cubicBezTo>
                  <a:cubicBezTo>
                    <a:pt x="3296" y="1390"/>
                    <a:pt x="1010" y="7057"/>
                    <a:pt x="152" y="13332"/>
                  </a:cubicBezTo>
                  <a:cubicBezTo>
                    <a:pt x="152" y="13379"/>
                    <a:pt x="152" y="13427"/>
                    <a:pt x="140" y="13475"/>
                  </a:cubicBezTo>
                  <a:cubicBezTo>
                    <a:pt x="105" y="13665"/>
                    <a:pt x="93" y="13879"/>
                    <a:pt x="57" y="14082"/>
                  </a:cubicBezTo>
                  <a:cubicBezTo>
                    <a:pt x="1" y="14575"/>
                    <a:pt x="2090" y="14847"/>
                    <a:pt x="3138" y="14847"/>
                  </a:cubicBezTo>
                  <a:cubicBezTo>
                    <a:pt x="3203" y="14847"/>
                    <a:pt x="3263" y="14846"/>
                    <a:pt x="3319" y="14844"/>
                  </a:cubicBezTo>
                  <a:cubicBezTo>
                    <a:pt x="3319" y="14844"/>
                    <a:pt x="3367" y="14594"/>
                    <a:pt x="3438" y="14165"/>
                  </a:cubicBezTo>
                  <a:cubicBezTo>
                    <a:pt x="3438" y="14129"/>
                    <a:pt x="3450" y="14106"/>
                    <a:pt x="3450" y="14070"/>
                  </a:cubicBezTo>
                  <a:cubicBezTo>
                    <a:pt x="3665" y="13010"/>
                    <a:pt x="4034" y="10962"/>
                    <a:pt x="4510" y="8652"/>
                  </a:cubicBezTo>
                  <a:cubicBezTo>
                    <a:pt x="5201" y="5295"/>
                    <a:pt x="6153" y="4354"/>
                    <a:pt x="6153" y="2807"/>
                  </a:cubicBezTo>
                  <a:cubicBezTo>
                    <a:pt x="6153" y="1585"/>
                    <a:pt x="5538" y="1"/>
                    <a:pt x="4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62"/>
            <p:cNvSpPr/>
            <p:nvPr/>
          </p:nvSpPr>
          <p:spPr>
            <a:xfrm>
              <a:off x="3485671" y="3311595"/>
              <a:ext cx="161891" cy="42588"/>
            </a:xfrm>
            <a:custGeom>
              <a:avLst/>
              <a:gdLst/>
              <a:ahLst/>
              <a:cxnLst/>
              <a:rect l="l" t="t" r="r" b="b"/>
              <a:pathLst>
                <a:path w="3311" h="871" extrusionOk="0">
                  <a:moveTo>
                    <a:pt x="12" y="1"/>
                  </a:moveTo>
                  <a:cubicBezTo>
                    <a:pt x="12" y="60"/>
                    <a:pt x="12" y="108"/>
                    <a:pt x="0" y="156"/>
                  </a:cubicBezTo>
                  <a:cubicBezTo>
                    <a:pt x="84" y="191"/>
                    <a:pt x="179" y="227"/>
                    <a:pt x="262" y="251"/>
                  </a:cubicBezTo>
                  <a:cubicBezTo>
                    <a:pt x="977" y="525"/>
                    <a:pt x="1715" y="703"/>
                    <a:pt x="2453" y="787"/>
                  </a:cubicBezTo>
                  <a:cubicBezTo>
                    <a:pt x="2739" y="834"/>
                    <a:pt x="3013" y="870"/>
                    <a:pt x="3298" y="870"/>
                  </a:cubicBezTo>
                  <a:cubicBezTo>
                    <a:pt x="3298" y="834"/>
                    <a:pt x="3310" y="811"/>
                    <a:pt x="3310" y="775"/>
                  </a:cubicBezTo>
                  <a:cubicBezTo>
                    <a:pt x="2715" y="715"/>
                    <a:pt x="2108" y="644"/>
                    <a:pt x="1501" y="477"/>
                  </a:cubicBezTo>
                  <a:cubicBezTo>
                    <a:pt x="989" y="358"/>
                    <a:pt x="489" y="19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62"/>
            <p:cNvSpPr/>
            <p:nvPr/>
          </p:nvSpPr>
          <p:spPr>
            <a:xfrm>
              <a:off x="3663209" y="2865672"/>
              <a:ext cx="104831" cy="404655"/>
            </a:xfrm>
            <a:custGeom>
              <a:avLst/>
              <a:gdLst/>
              <a:ahLst/>
              <a:cxnLst/>
              <a:rect l="l" t="t" r="r" b="b"/>
              <a:pathLst>
                <a:path w="2144" h="8276" extrusionOk="0">
                  <a:moveTo>
                    <a:pt x="2144" y="1"/>
                  </a:moveTo>
                  <a:cubicBezTo>
                    <a:pt x="2025" y="322"/>
                    <a:pt x="1882" y="667"/>
                    <a:pt x="1751" y="1001"/>
                  </a:cubicBezTo>
                  <a:cubicBezTo>
                    <a:pt x="1620" y="1322"/>
                    <a:pt x="1501" y="1668"/>
                    <a:pt x="1382" y="1989"/>
                  </a:cubicBezTo>
                  <a:cubicBezTo>
                    <a:pt x="1144" y="2668"/>
                    <a:pt x="953" y="3358"/>
                    <a:pt x="798" y="4061"/>
                  </a:cubicBezTo>
                  <a:cubicBezTo>
                    <a:pt x="727" y="4418"/>
                    <a:pt x="668" y="4763"/>
                    <a:pt x="596" y="5120"/>
                  </a:cubicBezTo>
                  <a:cubicBezTo>
                    <a:pt x="537" y="5478"/>
                    <a:pt x="453" y="5823"/>
                    <a:pt x="394" y="6180"/>
                  </a:cubicBezTo>
                  <a:cubicBezTo>
                    <a:pt x="239" y="6871"/>
                    <a:pt x="96" y="7573"/>
                    <a:pt x="1" y="8276"/>
                  </a:cubicBezTo>
                  <a:cubicBezTo>
                    <a:pt x="156" y="7573"/>
                    <a:pt x="310" y="6871"/>
                    <a:pt x="453" y="6180"/>
                  </a:cubicBezTo>
                  <a:cubicBezTo>
                    <a:pt x="608" y="5478"/>
                    <a:pt x="739" y="4775"/>
                    <a:pt x="894" y="4073"/>
                  </a:cubicBezTo>
                  <a:cubicBezTo>
                    <a:pt x="1037" y="3370"/>
                    <a:pt x="1227" y="2692"/>
                    <a:pt x="1453" y="2025"/>
                  </a:cubicBezTo>
                  <a:cubicBezTo>
                    <a:pt x="1668" y="1334"/>
                    <a:pt x="1953" y="679"/>
                    <a:pt x="2144" y="1"/>
                  </a:cubicBezTo>
                  <a:close/>
                </a:path>
              </a:pathLst>
            </a:custGeom>
            <a:solidFill>
              <a:srgbClr val="ACC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62"/>
            <p:cNvSpPr/>
            <p:nvPr/>
          </p:nvSpPr>
          <p:spPr>
            <a:xfrm>
              <a:off x="4100429" y="1918379"/>
              <a:ext cx="183405" cy="285547"/>
            </a:xfrm>
            <a:custGeom>
              <a:avLst/>
              <a:gdLst/>
              <a:ahLst/>
              <a:cxnLst/>
              <a:rect l="l" t="t" r="r" b="b"/>
              <a:pathLst>
                <a:path w="3751" h="5840" extrusionOk="0">
                  <a:moveTo>
                    <a:pt x="823" y="1"/>
                  </a:moveTo>
                  <a:cubicBezTo>
                    <a:pt x="621" y="1"/>
                    <a:pt x="439" y="73"/>
                    <a:pt x="322" y="265"/>
                  </a:cubicBezTo>
                  <a:cubicBezTo>
                    <a:pt x="0" y="825"/>
                    <a:pt x="179" y="1873"/>
                    <a:pt x="310" y="2480"/>
                  </a:cubicBezTo>
                  <a:cubicBezTo>
                    <a:pt x="500" y="3313"/>
                    <a:pt x="846" y="4087"/>
                    <a:pt x="1203" y="4849"/>
                  </a:cubicBezTo>
                  <a:cubicBezTo>
                    <a:pt x="1417" y="5290"/>
                    <a:pt x="1715" y="5802"/>
                    <a:pt x="2203" y="5837"/>
                  </a:cubicBezTo>
                  <a:cubicBezTo>
                    <a:pt x="2222" y="5839"/>
                    <a:pt x="2241" y="5840"/>
                    <a:pt x="2261" y="5840"/>
                  </a:cubicBezTo>
                  <a:cubicBezTo>
                    <a:pt x="2505" y="5840"/>
                    <a:pt x="2752" y="5703"/>
                    <a:pt x="2917" y="5516"/>
                  </a:cubicBezTo>
                  <a:cubicBezTo>
                    <a:pt x="3108" y="5302"/>
                    <a:pt x="3215" y="5052"/>
                    <a:pt x="3286" y="4790"/>
                  </a:cubicBezTo>
                  <a:cubicBezTo>
                    <a:pt x="3751" y="3218"/>
                    <a:pt x="3167" y="1408"/>
                    <a:pt x="1870" y="432"/>
                  </a:cubicBezTo>
                  <a:cubicBezTo>
                    <a:pt x="1638" y="247"/>
                    <a:pt x="1196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62"/>
            <p:cNvSpPr/>
            <p:nvPr/>
          </p:nvSpPr>
          <p:spPr>
            <a:xfrm>
              <a:off x="3686532" y="1927865"/>
              <a:ext cx="594417" cy="678809"/>
            </a:xfrm>
            <a:custGeom>
              <a:avLst/>
              <a:gdLst/>
              <a:ahLst/>
              <a:cxnLst/>
              <a:rect l="l" t="t" r="r" b="b"/>
              <a:pathLst>
                <a:path w="12157" h="13883" extrusionOk="0">
                  <a:moveTo>
                    <a:pt x="6280" y="0"/>
                  </a:moveTo>
                  <a:cubicBezTo>
                    <a:pt x="6157" y="0"/>
                    <a:pt x="6032" y="4"/>
                    <a:pt x="5906" y="12"/>
                  </a:cubicBezTo>
                  <a:cubicBezTo>
                    <a:pt x="2405" y="238"/>
                    <a:pt x="0" y="3846"/>
                    <a:pt x="417" y="7763"/>
                  </a:cubicBezTo>
                  <a:cubicBezTo>
                    <a:pt x="512" y="8715"/>
                    <a:pt x="774" y="9584"/>
                    <a:pt x="1143" y="10358"/>
                  </a:cubicBezTo>
                  <a:cubicBezTo>
                    <a:pt x="1214" y="10513"/>
                    <a:pt x="1286" y="10656"/>
                    <a:pt x="1381" y="10799"/>
                  </a:cubicBezTo>
                  <a:cubicBezTo>
                    <a:pt x="1393" y="10811"/>
                    <a:pt x="1393" y="10834"/>
                    <a:pt x="1405" y="10846"/>
                  </a:cubicBezTo>
                  <a:cubicBezTo>
                    <a:pt x="2441" y="12585"/>
                    <a:pt x="4120" y="13728"/>
                    <a:pt x="6013" y="13871"/>
                  </a:cubicBezTo>
                  <a:cubicBezTo>
                    <a:pt x="6167" y="13882"/>
                    <a:pt x="6322" y="13882"/>
                    <a:pt x="6465" y="13882"/>
                  </a:cubicBezTo>
                  <a:lnTo>
                    <a:pt x="6858" y="13882"/>
                  </a:lnTo>
                  <a:cubicBezTo>
                    <a:pt x="8180" y="13811"/>
                    <a:pt x="9192" y="13490"/>
                    <a:pt x="9954" y="13001"/>
                  </a:cubicBezTo>
                  <a:cubicBezTo>
                    <a:pt x="10132" y="12882"/>
                    <a:pt x="10311" y="12751"/>
                    <a:pt x="10454" y="12620"/>
                  </a:cubicBezTo>
                  <a:lnTo>
                    <a:pt x="10478" y="12597"/>
                  </a:lnTo>
                  <a:cubicBezTo>
                    <a:pt x="11347" y="11811"/>
                    <a:pt x="11811" y="10680"/>
                    <a:pt x="12025" y="9358"/>
                  </a:cubicBezTo>
                  <a:cubicBezTo>
                    <a:pt x="12037" y="9191"/>
                    <a:pt x="12061" y="9049"/>
                    <a:pt x="12085" y="8882"/>
                  </a:cubicBezTo>
                  <a:lnTo>
                    <a:pt x="12085" y="8846"/>
                  </a:lnTo>
                  <a:cubicBezTo>
                    <a:pt x="12144" y="8334"/>
                    <a:pt x="12156" y="7798"/>
                    <a:pt x="12156" y="7227"/>
                  </a:cubicBezTo>
                  <a:cubicBezTo>
                    <a:pt x="12110" y="2794"/>
                    <a:pt x="9649" y="0"/>
                    <a:pt x="6280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62"/>
            <p:cNvSpPr/>
            <p:nvPr/>
          </p:nvSpPr>
          <p:spPr>
            <a:xfrm>
              <a:off x="3588106" y="1811690"/>
              <a:ext cx="776648" cy="509730"/>
            </a:xfrm>
            <a:custGeom>
              <a:avLst/>
              <a:gdLst/>
              <a:ahLst/>
              <a:cxnLst/>
              <a:rect l="l" t="t" r="r" b="b"/>
              <a:pathLst>
                <a:path w="15884" h="10425" extrusionOk="0">
                  <a:moveTo>
                    <a:pt x="11593" y="0"/>
                  </a:moveTo>
                  <a:cubicBezTo>
                    <a:pt x="11534" y="0"/>
                    <a:pt x="11476" y="2"/>
                    <a:pt x="11419" y="6"/>
                  </a:cubicBezTo>
                  <a:cubicBezTo>
                    <a:pt x="10847" y="54"/>
                    <a:pt x="10300" y="173"/>
                    <a:pt x="9776" y="376"/>
                  </a:cubicBezTo>
                  <a:cubicBezTo>
                    <a:pt x="9478" y="495"/>
                    <a:pt x="9192" y="626"/>
                    <a:pt x="8942" y="804"/>
                  </a:cubicBezTo>
                  <a:cubicBezTo>
                    <a:pt x="8811" y="888"/>
                    <a:pt x="8692" y="971"/>
                    <a:pt x="8561" y="1078"/>
                  </a:cubicBezTo>
                  <a:cubicBezTo>
                    <a:pt x="8526" y="1102"/>
                    <a:pt x="8478" y="1138"/>
                    <a:pt x="8454" y="1161"/>
                  </a:cubicBezTo>
                  <a:cubicBezTo>
                    <a:pt x="8124" y="1155"/>
                    <a:pt x="7775" y="1148"/>
                    <a:pt x="7409" y="1148"/>
                  </a:cubicBezTo>
                  <a:cubicBezTo>
                    <a:pt x="7142" y="1148"/>
                    <a:pt x="6867" y="1151"/>
                    <a:pt x="6585" y="1161"/>
                  </a:cubicBezTo>
                  <a:cubicBezTo>
                    <a:pt x="6002" y="1197"/>
                    <a:pt x="5394" y="1245"/>
                    <a:pt x="4775" y="1328"/>
                  </a:cubicBezTo>
                  <a:cubicBezTo>
                    <a:pt x="3966" y="1459"/>
                    <a:pt x="3168" y="1661"/>
                    <a:pt x="2489" y="1971"/>
                  </a:cubicBezTo>
                  <a:lnTo>
                    <a:pt x="2394" y="2019"/>
                  </a:lnTo>
                  <a:cubicBezTo>
                    <a:pt x="2358" y="1959"/>
                    <a:pt x="2323" y="1900"/>
                    <a:pt x="2275" y="1840"/>
                  </a:cubicBezTo>
                  <a:cubicBezTo>
                    <a:pt x="2132" y="1638"/>
                    <a:pt x="1965" y="1399"/>
                    <a:pt x="1739" y="1304"/>
                  </a:cubicBezTo>
                  <a:cubicBezTo>
                    <a:pt x="1668" y="1266"/>
                    <a:pt x="1585" y="1245"/>
                    <a:pt x="1503" y="1245"/>
                  </a:cubicBezTo>
                  <a:cubicBezTo>
                    <a:pt x="1380" y="1245"/>
                    <a:pt x="1258" y="1292"/>
                    <a:pt x="1180" y="1399"/>
                  </a:cubicBezTo>
                  <a:cubicBezTo>
                    <a:pt x="1037" y="1614"/>
                    <a:pt x="1168" y="1900"/>
                    <a:pt x="1263" y="2090"/>
                  </a:cubicBezTo>
                  <a:cubicBezTo>
                    <a:pt x="1322" y="2209"/>
                    <a:pt x="1406" y="2316"/>
                    <a:pt x="1477" y="2412"/>
                  </a:cubicBezTo>
                  <a:cubicBezTo>
                    <a:pt x="1299" y="2352"/>
                    <a:pt x="1120" y="2316"/>
                    <a:pt x="941" y="2316"/>
                  </a:cubicBezTo>
                  <a:cubicBezTo>
                    <a:pt x="727" y="2316"/>
                    <a:pt x="191" y="2388"/>
                    <a:pt x="418" y="2697"/>
                  </a:cubicBezTo>
                  <a:cubicBezTo>
                    <a:pt x="572" y="2888"/>
                    <a:pt x="775" y="3043"/>
                    <a:pt x="1013" y="3102"/>
                  </a:cubicBezTo>
                  <a:cubicBezTo>
                    <a:pt x="418" y="3840"/>
                    <a:pt x="168" y="4769"/>
                    <a:pt x="96" y="5674"/>
                  </a:cubicBezTo>
                  <a:cubicBezTo>
                    <a:pt x="1" y="6781"/>
                    <a:pt x="179" y="7829"/>
                    <a:pt x="394" y="8519"/>
                  </a:cubicBezTo>
                  <a:cubicBezTo>
                    <a:pt x="465" y="8817"/>
                    <a:pt x="608" y="9055"/>
                    <a:pt x="775" y="9281"/>
                  </a:cubicBezTo>
                  <a:cubicBezTo>
                    <a:pt x="846" y="9341"/>
                    <a:pt x="930" y="9377"/>
                    <a:pt x="1013" y="9424"/>
                  </a:cubicBezTo>
                  <a:cubicBezTo>
                    <a:pt x="1382" y="9603"/>
                    <a:pt x="1787" y="9651"/>
                    <a:pt x="2192" y="9651"/>
                  </a:cubicBezTo>
                  <a:cubicBezTo>
                    <a:pt x="2358" y="9651"/>
                    <a:pt x="2537" y="9651"/>
                    <a:pt x="2680" y="9722"/>
                  </a:cubicBezTo>
                  <a:cubicBezTo>
                    <a:pt x="2954" y="9853"/>
                    <a:pt x="3049" y="10174"/>
                    <a:pt x="3287" y="10353"/>
                  </a:cubicBezTo>
                  <a:cubicBezTo>
                    <a:pt x="3323" y="10377"/>
                    <a:pt x="3370" y="10389"/>
                    <a:pt x="3394" y="10413"/>
                  </a:cubicBezTo>
                  <a:cubicBezTo>
                    <a:pt x="3418" y="10424"/>
                    <a:pt x="3454" y="10424"/>
                    <a:pt x="3489" y="10424"/>
                  </a:cubicBezTo>
                  <a:cubicBezTo>
                    <a:pt x="3739" y="10424"/>
                    <a:pt x="3954" y="10293"/>
                    <a:pt x="4085" y="10079"/>
                  </a:cubicBezTo>
                  <a:cubicBezTo>
                    <a:pt x="4228" y="9817"/>
                    <a:pt x="4251" y="9472"/>
                    <a:pt x="4228" y="9186"/>
                  </a:cubicBezTo>
                  <a:cubicBezTo>
                    <a:pt x="4216" y="8996"/>
                    <a:pt x="4168" y="8805"/>
                    <a:pt x="4109" y="8603"/>
                  </a:cubicBezTo>
                  <a:lnTo>
                    <a:pt x="4109" y="8591"/>
                  </a:lnTo>
                  <a:cubicBezTo>
                    <a:pt x="4239" y="8591"/>
                    <a:pt x="4394" y="8531"/>
                    <a:pt x="4525" y="8472"/>
                  </a:cubicBezTo>
                  <a:cubicBezTo>
                    <a:pt x="4716" y="8388"/>
                    <a:pt x="4906" y="8281"/>
                    <a:pt x="5049" y="8127"/>
                  </a:cubicBezTo>
                  <a:cubicBezTo>
                    <a:pt x="5287" y="7865"/>
                    <a:pt x="5371" y="7507"/>
                    <a:pt x="5371" y="7150"/>
                  </a:cubicBezTo>
                  <a:cubicBezTo>
                    <a:pt x="5371" y="6698"/>
                    <a:pt x="5240" y="6281"/>
                    <a:pt x="5252" y="5841"/>
                  </a:cubicBezTo>
                  <a:cubicBezTo>
                    <a:pt x="5263" y="5436"/>
                    <a:pt x="5430" y="5079"/>
                    <a:pt x="5656" y="4757"/>
                  </a:cubicBezTo>
                  <a:cubicBezTo>
                    <a:pt x="5716" y="4662"/>
                    <a:pt x="5787" y="4555"/>
                    <a:pt x="5859" y="4471"/>
                  </a:cubicBezTo>
                  <a:cubicBezTo>
                    <a:pt x="5918" y="4531"/>
                    <a:pt x="6002" y="4590"/>
                    <a:pt x="6061" y="4638"/>
                  </a:cubicBezTo>
                  <a:cubicBezTo>
                    <a:pt x="6335" y="4840"/>
                    <a:pt x="6680" y="4971"/>
                    <a:pt x="7026" y="5031"/>
                  </a:cubicBezTo>
                  <a:cubicBezTo>
                    <a:pt x="7119" y="5045"/>
                    <a:pt x="7215" y="5053"/>
                    <a:pt x="7310" y="5053"/>
                  </a:cubicBezTo>
                  <a:cubicBezTo>
                    <a:pt x="7544" y="5053"/>
                    <a:pt x="7779" y="5006"/>
                    <a:pt x="7990" y="4888"/>
                  </a:cubicBezTo>
                  <a:cubicBezTo>
                    <a:pt x="8204" y="4769"/>
                    <a:pt x="8359" y="4578"/>
                    <a:pt x="8442" y="4364"/>
                  </a:cubicBezTo>
                  <a:cubicBezTo>
                    <a:pt x="8692" y="4555"/>
                    <a:pt x="8978" y="4674"/>
                    <a:pt x="9288" y="4721"/>
                  </a:cubicBezTo>
                  <a:cubicBezTo>
                    <a:pt x="9343" y="4729"/>
                    <a:pt x="9401" y="4732"/>
                    <a:pt x="9460" y="4732"/>
                  </a:cubicBezTo>
                  <a:cubicBezTo>
                    <a:pt x="9784" y="4732"/>
                    <a:pt x="10150" y="4623"/>
                    <a:pt x="10371" y="4412"/>
                  </a:cubicBezTo>
                  <a:cubicBezTo>
                    <a:pt x="10490" y="4531"/>
                    <a:pt x="10609" y="4650"/>
                    <a:pt x="10740" y="4757"/>
                  </a:cubicBezTo>
                  <a:cubicBezTo>
                    <a:pt x="11145" y="5055"/>
                    <a:pt x="11633" y="5233"/>
                    <a:pt x="12133" y="5257"/>
                  </a:cubicBezTo>
                  <a:cubicBezTo>
                    <a:pt x="12169" y="5258"/>
                    <a:pt x="12207" y="5259"/>
                    <a:pt x="12245" y="5259"/>
                  </a:cubicBezTo>
                  <a:cubicBezTo>
                    <a:pt x="12547" y="5259"/>
                    <a:pt x="12906" y="5213"/>
                    <a:pt x="13181" y="5055"/>
                  </a:cubicBezTo>
                  <a:cubicBezTo>
                    <a:pt x="13253" y="5061"/>
                    <a:pt x="13321" y="5064"/>
                    <a:pt x="13388" y="5064"/>
                  </a:cubicBezTo>
                  <a:cubicBezTo>
                    <a:pt x="13455" y="5064"/>
                    <a:pt x="13520" y="5061"/>
                    <a:pt x="13586" y="5055"/>
                  </a:cubicBezTo>
                  <a:cubicBezTo>
                    <a:pt x="13919" y="5019"/>
                    <a:pt x="14241" y="4912"/>
                    <a:pt x="14479" y="4674"/>
                  </a:cubicBezTo>
                  <a:cubicBezTo>
                    <a:pt x="14657" y="4495"/>
                    <a:pt x="14753" y="4281"/>
                    <a:pt x="14753" y="4043"/>
                  </a:cubicBezTo>
                  <a:cubicBezTo>
                    <a:pt x="14872" y="3959"/>
                    <a:pt x="14967" y="3888"/>
                    <a:pt x="15074" y="3805"/>
                  </a:cubicBezTo>
                  <a:cubicBezTo>
                    <a:pt x="15598" y="3400"/>
                    <a:pt x="15884" y="2697"/>
                    <a:pt x="15658" y="2054"/>
                  </a:cubicBezTo>
                  <a:cubicBezTo>
                    <a:pt x="15550" y="1757"/>
                    <a:pt x="15348" y="1519"/>
                    <a:pt x="15086" y="1340"/>
                  </a:cubicBezTo>
                  <a:cubicBezTo>
                    <a:pt x="14788" y="1149"/>
                    <a:pt x="14431" y="1090"/>
                    <a:pt x="14098" y="1078"/>
                  </a:cubicBezTo>
                  <a:cubicBezTo>
                    <a:pt x="14046" y="1076"/>
                    <a:pt x="13993" y="1076"/>
                    <a:pt x="13940" y="1076"/>
                  </a:cubicBezTo>
                  <a:cubicBezTo>
                    <a:pt x="13586" y="1076"/>
                    <a:pt x="13224" y="1110"/>
                    <a:pt x="12872" y="1161"/>
                  </a:cubicBezTo>
                  <a:cubicBezTo>
                    <a:pt x="12907" y="971"/>
                    <a:pt x="12883" y="780"/>
                    <a:pt x="12800" y="590"/>
                  </a:cubicBezTo>
                  <a:cubicBezTo>
                    <a:pt x="12578" y="136"/>
                    <a:pt x="12057" y="0"/>
                    <a:pt x="11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62"/>
            <p:cNvSpPr/>
            <p:nvPr/>
          </p:nvSpPr>
          <p:spPr>
            <a:xfrm>
              <a:off x="3593925" y="1868457"/>
              <a:ext cx="318502" cy="234696"/>
            </a:xfrm>
            <a:custGeom>
              <a:avLst/>
              <a:gdLst/>
              <a:ahLst/>
              <a:cxnLst/>
              <a:rect l="l" t="t" r="r" b="b"/>
              <a:pathLst>
                <a:path w="6514" h="4800" extrusionOk="0">
                  <a:moveTo>
                    <a:pt x="6502" y="0"/>
                  </a:moveTo>
                  <a:cubicBezTo>
                    <a:pt x="5906" y="24"/>
                    <a:pt x="5299" y="84"/>
                    <a:pt x="4704" y="167"/>
                  </a:cubicBezTo>
                  <a:cubicBezTo>
                    <a:pt x="4621" y="346"/>
                    <a:pt x="4537" y="524"/>
                    <a:pt x="4394" y="655"/>
                  </a:cubicBezTo>
                  <a:cubicBezTo>
                    <a:pt x="3966" y="1060"/>
                    <a:pt x="3156" y="858"/>
                    <a:pt x="2680" y="1215"/>
                  </a:cubicBezTo>
                  <a:cubicBezTo>
                    <a:pt x="2501" y="1334"/>
                    <a:pt x="2394" y="1536"/>
                    <a:pt x="2263" y="1703"/>
                  </a:cubicBezTo>
                  <a:cubicBezTo>
                    <a:pt x="2072" y="1947"/>
                    <a:pt x="1886" y="2035"/>
                    <a:pt x="1664" y="2035"/>
                  </a:cubicBezTo>
                  <a:cubicBezTo>
                    <a:pt x="1540" y="2035"/>
                    <a:pt x="1405" y="2008"/>
                    <a:pt x="1251" y="1965"/>
                  </a:cubicBezTo>
                  <a:cubicBezTo>
                    <a:pt x="1144" y="1941"/>
                    <a:pt x="1061" y="1929"/>
                    <a:pt x="953" y="1905"/>
                  </a:cubicBezTo>
                  <a:cubicBezTo>
                    <a:pt x="346" y="2655"/>
                    <a:pt x="72" y="3608"/>
                    <a:pt x="1" y="4513"/>
                  </a:cubicBezTo>
                  <a:cubicBezTo>
                    <a:pt x="1" y="4549"/>
                    <a:pt x="13" y="4560"/>
                    <a:pt x="25" y="4584"/>
                  </a:cubicBezTo>
                  <a:cubicBezTo>
                    <a:pt x="103" y="4718"/>
                    <a:pt x="244" y="4800"/>
                    <a:pt x="398" y="4800"/>
                  </a:cubicBezTo>
                  <a:cubicBezTo>
                    <a:pt x="409" y="4800"/>
                    <a:pt x="419" y="4799"/>
                    <a:pt x="430" y="4799"/>
                  </a:cubicBezTo>
                  <a:cubicBezTo>
                    <a:pt x="680" y="4763"/>
                    <a:pt x="799" y="4477"/>
                    <a:pt x="882" y="4239"/>
                  </a:cubicBezTo>
                  <a:cubicBezTo>
                    <a:pt x="965" y="3977"/>
                    <a:pt x="1037" y="3727"/>
                    <a:pt x="1120" y="3453"/>
                  </a:cubicBezTo>
                  <a:cubicBezTo>
                    <a:pt x="1156" y="3275"/>
                    <a:pt x="1251" y="3072"/>
                    <a:pt x="1442" y="3036"/>
                  </a:cubicBezTo>
                  <a:cubicBezTo>
                    <a:pt x="1453" y="3035"/>
                    <a:pt x="1464" y="3035"/>
                    <a:pt x="1475" y="3035"/>
                  </a:cubicBezTo>
                  <a:cubicBezTo>
                    <a:pt x="1573" y="3035"/>
                    <a:pt x="1676" y="3078"/>
                    <a:pt x="1751" y="3132"/>
                  </a:cubicBezTo>
                  <a:cubicBezTo>
                    <a:pt x="1965" y="3251"/>
                    <a:pt x="2156" y="3394"/>
                    <a:pt x="2382" y="3489"/>
                  </a:cubicBezTo>
                  <a:cubicBezTo>
                    <a:pt x="2466" y="3518"/>
                    <a:pt x="2558" y="3534"/>
                    <a:pt x="2647" y="3534"/>
                  </a:cubicBezTo>
                  <a:cubicBezTo>
                    <a:pt x="2810" y="3534"/>
                    <a:pt x="2964" y="3481"/>
                    <a:pt x="3049" y="3358"/>
                  </a:cubicBezTo>
                  <a:cubicBezTo>
                    <a:pt x="3216" y="3096"/>
                    <a:pt x="3001" y="2763"/>
                    <a:pt x="3120" y="2489"/>
                  </a:cubicBezTo>
                  <a:cubicBezTo>
                    <a:pt x="3221" y="2265"/>
                    <a:pt x="3521" y="2178"/>
                    <a:pt x="3784" y="2178"/>
                  </a:cubicBezTo>
                  <a:cubicBezTo>
                    <a:pt x="3801" y="2178"/>
                    <a:pt x="3818" y="2178"/>
                    <a:pt x="3835" y="2179"/>
                  </a:cubicBezTo>
                  <a:cubicBezTo>
                    <a:pt x="4120" y="2203"/>
                    <a:pt x="4406" y="2298"/>
                    <a:pt x="4692" y="2298"/>
                  </a:cubicBezTo>
                  <a:cubicBezTo>
                    <a:pt x="4990" y="2286"/>
                    <a:pt x="5299" y="2132"/>
                    <a:pt x="5323" y="1870"/>
                  </a:cubicBezTo>
                  <a:cubicBezTo>
                    <a:pt x="5347" y="1751"/>
                    <a:pt x="5287" y="1608"/>
                    <a:pt x="5252" y="1489"/>
                  </a:cubicBezTo>
                  <a:cubicBezTo>
                    <a:pt x="5228" y="1370"/>
                    <a:pt x="5228" y="1215"/>
                    <a:pt x="5323" y="1131"/>
                  </a:cubicBezTo>
                  <a:cubicBezTo>
                    <a:pt x="5371" y="1108"/>
                    <a:pt x="5442" y="1072"/>
                    <a:pt x="5525" y="1060"/>
                  </a:cubicBezTo>
                  <a:cubicBezTo>
                    <a:pt x="5942" y="953"/>
                    <a:pt x="6383" y="762"/>
                    <a:pt x="6490" y="381"/>
                  </a:cubicBezTo>
                  <a:cubicBezTo>
                    <a:pt x="6514" y="262"/>
                    <a:pt x="6502" y="119"/>
                    <a:pt x="6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62"/>
            <p:cNvSpPr/>
            <p:nvPr/>
          </p:nvSpPr>
          <p:spPr>
            <a:xfrm>
              <a:off x="3580576" y="2238886"/>
              <a:ext cx="182232" cy="218463"/>
            </a:xfrm>
            <a:custGeom>
              <a:avLst/>
              <a:gdLst/>
              <a:ahLst/>
              <a:cxnLst/>
              <a:rect l="l" t="t" r="r" b="b"/>
              <a:pathLst>
                <a:path w="3727" h="4468" extrusionOk="0">
                  <a:moveTo>
                    <a:pt x="1408" y="1"/>
                  </a:moveTo>
                  <a:cubicBezTo>
                    <a:pt x="1300" y="1"/>
                    <a:pt x="1188" y="11"/>
                    <a:pt x="1072" y="32"/>
                  </a:cubicBezTo>
                  <a:cubicBezTo>
                    <a:pt x="798" y="92"/>
                    <a:pt x="524" y="247"/>
                    <a:pt x="322" y="521"/>
                  </a:cubicBezTo>
                  <a:cubicBezTo>
                    <a:pt x="95" y="842"/>
                    <a:pt x="0" y="1235"/>
                    <a:pt x="24" y="1604"/>
                  </a:cubicBezTo>
                  <a:cubicBezTo>
                    <a:pt x="24" y="2426"/>
                    <a:pt x="405" y="3211"/>
                    <a:pt x="1036" y="3771"/>
                  </a:cubicBezTo>
                  <a:cubicBezTo>
                    <a:pt x="1417" y="4104"/>
                    <a:pt x="1929" y="4426"/>
                    <a:pt x="2453" y="4462"/>
                  </a:cubicBezTo>
                  <a:cubicBezTo>
                    <a:pt x="2495" y="4466"/>
                    <a:pt x="2536" y="4468"/>
                    <a:pt x="2577" y="4468"/>
                  </a:cubicBezTo>
                  <a:cubicBezTo>
                    <a:pt x="3112" y="4468"/>
                    <a:pt x="3523" y="4111"/>
                    <a:pt x="3655" y="3569"/>
                  </a:cubicBezTo>
                  <a:cubicBezTo>
                    <a:pt x="3727" y="3295"/>
                    <a:pt x="3703" y="2973"/>
                    <a:pt x="3655" y="2699"/>
                  </a:cubicBezTo>
                  <a:cubicBezTo>
                    <a:pt x="3501" y="1554"/>
                    <a:pt x="2746" y="1"/>
                    <a:pt x="1408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62"/>
            <p:cNvSpPr/>
            <p:nvPr/>
          </p:nvSpPr>
          <p:spPr>
            <a:xfrm>
              <a:off x="3615487" y="2297511"/>
              <a:ext cx="89673" cy="103657"/>
            </a:xfrm>
            <a:custGeom>
              <a:avLst/>
              <a:gdLst/>
              <a:ahLst/>
              <a:cxnLst/>
              <a:rect l="l" t="t" r="r" b="b"/>
              <a:pathLst>
                <a:path w="1834" h="2120" extrusionOk="0">
                  <a:moveTo>
                    <a:pt x="560" y="0"/>
                  </a:moveTo>
                  <a:cubicBezTo>
                    <a:pt x="358" y="0"/>
                    <a:pt x="0" y="143"/>
                    <a:pt x="0" y="369"/>
                  </a:cubicBezTo>
                  <a:cubicBezTo>
                    <a:pt x="18" y="414"/>
                    <a:pt x="62" y="438"/>
                    <a:pt x="103" y="438"/>
                  </a:cubicBezTo>
                  <a:cubicBezTo>
                    <a:pt x="117" y="438"/>
                    <a:pt x="131" y="435"/>
                    <a:pt x="143" y="429"/>
                  </a:cubicBezTo>
                  <a:cubicBezTo>
                    <a:pt x="227" y="381"/>
                    <a:pt x="274" y="286"/>
                    <a:pt x="358" y="250"/>
                  </a:cubicBezTo>
                  <a:cubicBezTo>
                    <a:pt x="413" y="230"/>
                    <a:pt x="472" y="217"/>
                    <a:pt x="529" y="217"/>
                  </a:cubicBezTo>
                  <a:cubicBezTo>
                    <a:pt x="569" y="217"/>
                    <a:pt x="608" y="223"/>
                    <a:pt x="643" y="238"/>
                  </a:cubicBezTo>
                  <a:cubicBezTo>
                    <a:pt x="703" y="250"/>
                    <a:pt x="751" y="262"/>
                    <a:pt x="798" y="286"/>
                  </a:cubicBezTo>
                  <a:cubicBezTo>
                    <a:pt x="691" y="417"/>
                    <a:pt x="620" y="548"/>
                    <a:pt x="572" y="691"/>
                  </a:cubicBezTo>
                  <a:cubicBezTo>
                    <a:pt x="536" y="786"/>
                    <a:pt x="524" y="881"/>
                    <a:pt x="536" y="977"/>
                  </a:cubicBezTo>
                  <a:cubicBezTo>
                    <a:pt x="560" y="1084"/>
                    <a:pt x="572" y="1203"/>
                    <a:pt x="643" y="1274"/>
                  </a:cubicBezTo>
                  <a:cubicBezTo>
                    <a:pt x="662" y="1293"/>
                    <a:pt x="685" y="1301"/>
                    <a:pt x="707" y="1301"/>
                  </a:cubicBezTo>
                  <a:cubicBezTo>
                    <a:pt x="754" y="1301"/>
                    <a:pt x="798" y="1264"/>
                    <a:pt x="798" y="1215"/>
                  </a:cubicBezTo>
                  <a:cubicBezTo>
                    <a:pt x="810" y="1167"/>
                    <a:pt x="798" y="1131"/>
                    <a:pt x="774" y="1084"/>
                  </a:cubicBezTo>
                  <a:lnTo>
                    <a:pt x="774" y="1048"/>
                  </a:lnTo>
                  <a:lnTo>
                    <a:pt x="774" y="1036"/>
                  </a:lnTo>
                  <a:lnTo>
                    <a:pt x="774" y="977"/>
                  </a:lnTo>
                  <a:cubicBezTo>
                    <a:pt x="774" y="881"/>
                    <a:pt x="774" y="834"/>
                    <a:pt x="798" y="750"/>
                  </a:cubicBezTo>
                  <a:cubicBezTo>
                    <a:pt x="822" y="631"/>
                    <a:pt x="882" y="512"/>
                    <a:pt x="977" y="417"/>
                  </a:cubicBezTo>
                  <a:cubicBezTo>
                    <a:pt x="1060" y="488"/>
                    <a:pt x="1132" y="572"/>
                    <a:pt x="1191" y="667"/>
                  </a:cubicBezTo>
                  <a:cubicBezTo>
                    <a:pt x="1489" y="1048"/>
                    <a:pt x="1655" y="1560"/>
                    <a:pt x="1632" y="2048"/>
                  </a:cubicBezTo>
                  <a:cubicBezTo>
                    <a:pt x="1632" y="2096"/>
                    <a:pt x="1664" y="2120"/>
                    <a:pt x="1699" y="2120"/>
                  </a:cubicBezTo>
                  <a:cubicBezTo>
                    <a:pt x="1733" y="2120"/>
                    <a:pt x="1769" y="2096"/>
                    <a:pt x="1774" y="2048"/>
                  </a:cubicBezTo>
                  <a:cubicBezTo>
                    <a:pt x="1834" y="1441"/>
                    <a:pt x="1655" y="834"/>
                    <a:pt x="1251" y="369"/>
                  </a:cubicBezTo>
                  <a:cubicBezTo>
                    <a:pt x="1072" y="179"/>
                    <a:pt x="834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62"/>
            <p:cNvSpPr/>
            <p:nvPr/>
          </p:nvSpPr>
          <p:spPr>
            <a:xfrm>
              <a:off x="4003763" y="2375890"/>
              <a:ext cx="174702" cy="71289"/>
            </a:xfrm>
            <a:custGeom>
              <a:avLst/>
              <a:gdLst/>
              <a:ahLst/>
              <a:cxnLst/>
              <a:rect l="l" t="t" r="r" b="b"/>
              <a:pathLst>
                <a:path w="3573" h="1458" extrusionOk="0">
                  <a:moveTo>
                    <a:pt x="676" y="1"/>
                  </a:moveTo>
                  <a:cubicBezTo>
                    <a:pt x="594" y="1"/>
                    <a:pt x="514" y="12"/>
                    <a:pt x="430" y="40"/>
                  </a:cubicBezTo>
                  <a:cubicBezTo>
                    <a:pt x="1" y="195"/>
                    <a:pt x="620" y="1457"/>
                    <a:pt x="1727" y="1457"/>
                  </a:cubicBezTo>
                  <a:cubicBezTo>
                    <a:pt x="2811" y="1457"/>
                    <a:pt x="3573" y="624"/>
                    <a:pt x="3347" y="267"/>
                  </a:cubicBezTo>
                  <a:cubicBezTo>
                    <a:pt x="3318" y="224"/>
                    <a:pt x="3252" y="210"/>
                    <a:pt x="3154" y="210"/>
                  </a:cubicBezTo>
                  <a:cubicBezTo>
                    <a:pt x="2975" y="210"/>
                    <a:pt x="2687" y="255"/>
                    <a:pt x="2311" y="255"/>
                  </a:cubicBezTo>
                  <a:cubicBezTo>
                    <a:pt x="2207" y="255"/>
                    <a:pt x="2095" y="252"/>
                    <a:pt x="1977" y="243"/>
                  </a:cubicBezTo>
                  <a:cubicBezTo>
                    <a:pt x="1355" y="195"/>
                    <a:pt x="1010" y="1"/>
                    <a:pt x="6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62"/>
            <p:cNvSpPr/>
            <p:nvPr/>
          </p:nvSpPr>
          <p:spPr>
            <a:xfrm>
              <a:off x="3742419" y="2376917"/>
              <a:ext cx="296939" cy="229171"/>
            </a:xfrm>
            <a:custGeom>
              <a:avLst/>
              <a:gdLst/>
              <a:ahLst/>
              <a:cxnLst/>
              <a:rect l="l" t="t" r="r" b="b"/>
              <a:pathLst>
                <a:path w="6073" h="4687" extrusionOk="0">
                  <a:moveTo>
                    <a:pt x="2122" y="1"/>
                  </a:moveTo>
                  <a:cubicBezTo>
                    <a:pt x="1482" y="1"/>
                    <a:pt x="833" y="208"/>
                    <a:pt x="369" y="650"/>
                  </a:cubicBezTo>
                  <a:cubicBezTo>
                    <a:pt x="226" y="793"/>
                    <a:pt x="107" y="960"/>
                    <a:pt x="0" y="1150"/>
                  </a:cubicBezTo>
                  <a:cubicBezTo>
                    <a:pt x="71" y="1317"/>
                    <a:pt x="143" y="1448"/>
                    <a:pt x="238" y="1603"/>
                  </a:cubicBezTo>
                  <a:cubicBezTo>
                    <a:pt x="250" y="1615"/>
                    <a:pt x="250" y="1627"/>
                    <a:pt x="262" y="1650"/>
                  </a:cubicBezTo>
                  <a:cubicBezTo>
                    <a:pt x="1298" y="3389"/>
                    <a:pt x="2977" y="4532"/>
                    <a:pt x="4870" y="4663"/>
                  </a:cubicBezTo>
                  <a:cubicBezTo>
                    <a:pt x="5024" y="4687"/>
                    <a:pt x="5179" y="4687"/>
                    <a:pt x="5322" y="4687"/>
                  </a:cubicBezTo>
                  <a:lnTo>
                    <a:pt x="5536" y="4687"/>
                  </a:lnTo>
                  <a:cubicBezTo>
                    <a:pt x="5655" y="4532"/>
                    <a:pt x="5739" y="4365"/>
                    <a:pt x="5822" y="4187"/>
                  </a:cubicBezTo>
                  <a:cubicBezTo>
                    <a:pt x="6072" y="3567"/>
                    <a:pt x="5965" y="2841"/>
                    <a:pt x="5655" y="2210"/>
                  </a:cubicBezTo>
                  <a:cubicBezTo>
                    <a:pt x="5346" y="1603"/>
                    <a:pt x="4834" y="1115"/>
                    <a:pt x="4274" y="734"/>
                  </a:cubicBezTo>
                  <a:cubicBezTo>
                    <a:pt x="3691" y="353"/>
                    <a:pt x="3024" y="67"/>
                    <a:pt x="2322" y="7"/>
                  </a:cubicBezTo>
                  <a:cubicBezTo>
                    <a:pt x="2255" y="3"/>
                    <a:pt x="2189" y="1"/>
                    <a:pt x="2122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62"/>
            <p:cNvSpPr/>
            <p:nvPr/>
          </p:nvSpPr>
          <p:spPr>
            <a:xfrm>
              <a:off x="4198806" y="2359804"/>
              <a:ext cx="79210" cy="183992"/>
            </a:xfrm>
            <a:custGeom>
              <a:avLst/>
              <a:gdLst/>
              <a:ahLst/>
              <a:cxnLst/>
              <a:rect l="l" t="t" r="r" b="b"/>
              <a:pathLst>
                <a:path w="1620" h="3763" extrusionOk="0">
                  <a:moveTo>
                    <a:pt x="1620" y="0"/>
                  </a:moveTo>
                  <a:cubicBezTo>
                    <a:pt x="1013" y="465"/>
                    <a:pt x="596" y="1143"/>
                    <a:pt x="358" y="1858"/>
                  </a:cubicBezTo>
                  <a:cubicBezTo>
                    <a:pt x="155" y="2477"/>
                    <a:pt x="60" y="3132"/>
                    <a:pt x="1" y="3763"/>
                  </a:cubicBezTo>
                  <a:lnTo>
                    <a:pt x="12" y="3751"/>
                  </a:lnTo>
                  <a:cubicBezTo>
                    <a:pt x="893" y="2965"/>
                    <a:pt x="1346" y="1834"/>
                    <a:pt x="1560" y="512"/>
                  </a:cubicBezTo>
                  <a:cubicBezTo>
                    <a:pt x="1572" y="346"/>
                    <a:pt x="1608" y="191"/>
                    <a:pt x="1620" y="36"/>
                  </a:cubicBezTo>
                  <a:lnTo>
                    <a:pt x="1620" y="0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62"/>
            <p:cNvSpPr/>
            <p:nvPr/>
          </p:nvSpPr>
          <p:spPr>
            <a:xfrm>
              <a:off x="3981076" y="2259618"/>
              <a:ext cx="41365" cy="62390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30" y="0"/>
                  </a:moveTo>
                  <a:cubicBezTo>
                    <a:pt x="422" y="0"/>
                    <a:pt x="413" y="0"/>
                    <a:pt x="405" y="1"/>
                  </a:cubicBezTo>
                  <a:cubicBezTo>
                    <a:pt x="179" y="13"/>
                    <a:pt x="1" y="299"/>
                    <a:pt x="12" y="656"/>
                  </a:cubicBezTo>
                  <a:cubicBezTo>
                    <a:pt x="24" y="1006"/>
                    <a:pt x="218" y="1276"/>
                    <a:pt x="428" y="1276"/>
                  </a:cubicBezTo>
                  <a:cubicBezTo>
                    <a:pt x="432" y="1276"/>
                    <a:pt x="437" y="1276"/>
                    <a:pt x="441" y="1275"/>
                  </a:cubicBezTo>
                  <a:cubicBezTo>
                    <a:pt x="667" y="1263"/>
                    <a:pt x="846" y="978"/>
                    <a:pt x="834" y="620"/>
                  </a:cubicBezTo>
                  <a:cubicBezTo>
                    <a:pt x="834" y="288"/>
                    <a:pt x="636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62"/>
            <p:cNvSpPr/>
            <p:nvPr/>
          </p:nvSpPr>
          <p:spPr>
            <a:xfrm>
              <a:off x="4176118" y="2255022"/>
              <a:ext cx="33200" cy="51829"/>
            </a:xfrm>
            <a:custGeom>
              <a:avLst/>
              <a:gdLst/>
              <a:ahLst/>
              <a:cxnLst/>
              <a:rect l="l" t="t" r="r" b="b"/>
              <a:pathLst>
                <a:path w="679" h="1060" extrusionOk="0">
                  <a:moveTo>
                    <a:pt x="322" y="0"/>
                  </a:moveTo>
                  <a:cubicBezTo>
                    <a:pt x="143" y="0"/>
                    <a:pt x="0" y="238"/>
                    <a:pt x="12" y="536"/>
                  </a:cubicBezTo>
                  <a:cubicBezTo>
                    <a:pt x="12" y="834"/>
                    <a:pt x="179" y="1060"/>
                    <a:pt x="357" y="1060"/>
                  </a:cubicBezTo>
                  <a:cubicBezTo>
                    <a:pt x="536" y="1060"/>
                    <a:pt x="679" y="822"/>
                    <a:pt x="667" y="524"/>
                  </a:cubicBezTo>
                  <a:cubicBezTo>
                    <a:pt x="655" y="226"/>
                    <a:pt x="500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62"/>
            <p:cNvSpPr/>
            <p:nvPr/>
          </p:nvSpPr>
          <p:spPr>
            <a:xfrm>
              <a:off x="3958046" y="2117529"/>
              <a:ext cx="102826" cy="83513"/>
            </a:xfrm>
            <a:custGeom>
              <a:avLst/>
              <a:gdLst/>
              <a:ahLst/>
              <a:cxnLst/>
              <a:rect l="l" t="t" r="r" b="b"/>
              <a:pathLst>
                <a:path w="2103" h="1708" extrusionOk="0">
                  <a:moveTo>
                    <a:pt x="1640" y="0"/>
                  </a:moveTo>
                  <a:cubicBezTo>
                    <a:pt x="1570" y="0"/>
                    <a:pt x="1501" y="15"/>
                    <a:pt x="1436" y="38"/>
                  </a:cubicBezTo>
                  <a:cubicBezTo>
                    <a:pt x="960" y="205"/>
                    <a:pt x="543" y="657"/>
                    <a:pt x="245" y="1098"/>
                  </a:cubicBezTo>
                  <a:lnTo>
                    <a:pt x="67" y="1419"/>
                  </a:lnTo>
                  <a:cubicBezTo>
                    <a:pt x="43" y="1455"/>
                    <a:pt x="19" y="1502"/>
                    <a:pt x="7" y="1562"/>
                  </a:cubicBezTo>
                  <a:cubicBezTo>
                    <a:pt x="0" y="1669"/>
                    <a:pt x="51" y="1708"/>
                    <a:pt x="130" y="1708"/>
                  </a:cubicBezTo>
                  <a:cubicBezTo>
                    <a:pt x="323" y="1708"/>
                    <a:pt x="681" y="1473"/>
                    <a:pt x="757" y="1431"/>
                  </a:cubicBezTo>
                  <a:cubicBezTo>
                    <a:pt x="948" y="1336"/>
                    <a:pt x="1138" y="1252"/>
                    <a:pt x="1329" y="1169"/>
                  </a:cubicBezTo>
                  <a:cubicBezTo>
                    <a:pt x="1650" y="1062"/>
                    <a:pt x="2007" y="919"/>
                    <a:pt x="2079" y="550"/>
                  </a:cubicBezTo>
                  <a:cubicBezTo>
                    <a:pt x="2103" y="395"/>
                    <a:pt x="2067" y="217"/>
                    <a:pt x="1948" y="121"/>
                  </a:cubicBezTo>
                  <a:cubicBezTo>
                    <a:pt x="1854" y="34"/>
                    <a:pt x="1747" y="0"/>
                    <a:pt x="1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62"/>
            <p:cNvSpPr/>
            <p:nvPr/>
          </p:nvSpPr>
          <p:spPr>
            <a:xfrm>
              <a:off x="4139985" y="2108239"/>
              <a:ext cx="88549" cy="62683"/>
            </a:xfrm>
            <a:custGeom>
              <a:avLst/>
              <a:gdLst/>
              <a:ahLst/>
              <a:cxnLst/>
              <a:rect l="l" t="t" r="r" b="b"/>
              <a:pathLst>
                <a:path w="1811" h="1282" extrusionOk="0">
                  <a:moveTo>
                    <a:pt x="533" y="0"/>
                  </a:moveTo>
                  <a:cubicBezTo>
                    <a:pt x="415" y="0"/>
                    <a:pt x="285" y="43"/>
                    <a:pt x="168" y="133"/>
                  </a:cubicBezTo>
                  <a:cubicBezTo>
                    <a:pt x="49" y="228"/>
                    <a:pt x="1" y="383"/>
                    <a:pt x="13" y="514"/>
                  </a:cubicBezTo>
                  <a:cubicBezTo>
                    <a:pt x="37" y="823"/>
                    <a:pt x="358" y="907"/>
                    <a:pt x="620" y="966"/>
                  </a:cubicBezTo>
                  <a:cubicBezTo>
                    <a:pt x="799" y="1002"/>
                    <a:pt x="965" y="1049"/>
                    <a:pt x="1144" y="1109"/>
                  </a:cubicBezTo>
                  <a:cubicBezTo>
                    <a:pt x="1200" y="1133"/>
                    <a:pt x="1477" y="1281"/>
                    <a:pt x="1656" y="1281"/>
                  </a:cubicBezTo>
                  <a:cubicBezTo>
                    <a:pt x="1743" y="1281"/>
                    <a:pt x="1807" y="1246"/>
                    <a:pt x="1811" y="1145"/>
                  </a:cubicBezTo>
                  <a:cubicBezTo>
                    <a:pt x="1811" y="1097"/>
                    <a:pt x="1799" y="1049"/>
                    <a:pt x="1787" y="1026"/>
                  </a:cubicBezTo>
                  <a:cubicBezTo>
                    <a:pt x="1739" y="954"/>
                    <a:pt x="1692" y="859"/>
                    <a:pt x="1632" y="764"/>
                  </a:cubicBezTo>
                  <a:cubicBezTo>
                    <a:pt x="1406" y="430"/>
                    <a:pt x="1084" y="85"/>
                    <a:pt x="644" y="14"/>
                  </a:cubicBezTo>
                  <a:cubicBezTo>
                    <a:pt x="609" y="5"/>
                    <a:pt x="572" y="0"/>
                    <a:pt x="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62"/>
            <p:cNvSpPr/>
            <p:nvPr/>
          </p:nvSpPr>
          <p:spPr>
            <a:xfrm>
              <a:off x="4123116" y="2250914"/>
              <a:ext cx="64688" cy="110552"/>
            </a:xfrm>
            <a:custGeom>
              <a:avLst/>
              <a:gdLst/>
              <a:ahLst/>
              <a:cxnLst/>
              <a:rect l="l" t="t" r="r" b="b"/>
              <a:pathLst>
                <a:path w="1323" h="2261" extrusionOk="0">
                  <a:moveTo>
                    <a:pt x="536" y="1"/>
                  </a:moveTo>
                  <a:cubicBezTo>
                    <a:pt x="522" y="1"/>
                    <a:pt x="506" y="4"/>
                    <a:pt x="489" y="13"/>
                  </a:cubicBezTo>
                  <a:cubicBezTo>
                    <a:pt x="417" y="36"/>
                    <a:pt x="370" y="120"/>
                    <a:pt x="322" y="179"/>
                  </a:cubicBezTo>
                  <a:cubicBezTo>
                    <a:pt x="298" y="239"/>
                    <a:pt x="251" y="298"/>
                    <a:pt x="215" y="358"/>
                  </a:cubicBezTo>
                  <a:cubicBezTo>
                    <a:pt x="155" y="489"/>
                    <a:pt x="96" y="620"/>
                    <a:pt x="72" y="751"/>
                  </a:cubicBezTo>
                  <a:cubicBezTo>
                    <a:pt x="36" y="906"/>
                    <a:pt x="13" y="1037"/>
                    <a:pt x="13" y="1191"/>
                  </a:cubicBezTo>
                  <a:cubicBezTo>
                    <a:pt x="13" y="1322"/>
                    <a:pt x="1" y="1489"/>
                    <a:pt x="72" y="1584"/>
                  </a:cubicBezTo>
                  <a:cubicBezTo>
                    <a:pt x="124" y="1680"/>
                    <a:pt x="221" y="1718"/>
                    <a:pt x="320" y="1718"/>
                  </a:cubicBezTo>
                  <a:cubicBezTo>
                    <a:pt x="357" y="1718"/>
                    <a:pt x="394" y="1713"/>
                    <a:pt x="429" y="1703"/>
                  </a:cubicBezTo>
                  <a:cubicBezTo>
                    <a:pt x="542" y="1681"/>
                    <a:pt x="655" y="1583"/>
                    <a:pt x="778" y="1583"/>
                  </a:cubicBezTo>
                  <a:cubicBezTo>
                    <a:pt x="785" y="1583"/>
                    <a:pt x="792" y="1584"/>
                    <a:pt x="798" y="1584"/>
                  </a:cubicBezTo>
                  <a:cubicBezTo>
                    <a:pt x="1084" y="1620"/>
                    <a:pt x="1156" y="1977"/>
                    <a:pt x="965" y="2168"/>
                  </a:cubicBezTo>
                  <a:cubicBezTo>
                    <a:pt x="926" y="2206"/>
                    <a:pt x="958" y="2261"/>
                    <a:pt x="997" y="2261"/>
                  </a:cubicBezTo>
                  <a:cubicBezTo>
                    <a:pt x="1006" y="2261"/>
                    <a:pt x="1016" y="2258"/>
                    <a:pt x="1025" y="2251"/>
                  </a:cubicBezTo>
                  <a:cubicBezTo>
                    <a:pt x="1239" y="2120"/>
                    <a:pt x="1322" y="1834"/>
                    <a:pt x="1191" y="1620"/>
                  </a:cubicBezTo>
                  <a:cubicBezTo>
                    <a:pt x="1096" y="1461"/>
                    <a:pt x="932" y="1387"/>
                    <a:pt x="763" y="1387"/>
                  </a:cubicBezTo>
                  <a:cubicBezTo>
                    <a:pt x="678" y="1387"/>
                    <a:pt x="592" y="1406"/>
                    <a:pt x="513" y="1441"/>
                  </a:cubicBezTo>
                  <a:cubicBezTo>
                    <a:pt x="453" y="1465"/>
                    <a:pt x="382" y="1513"/>
                    <a:pt x="310" y="1513"/>
                  </a:cubicBezTo>
                  <a:cubicBezTo>
                    <a:pt x="215" y="1513"/>
                    <a:pt x="215" y="1441"/>
                    <a:pt x="215" y="1382"/>
                  </a:cubicBezTo>
                  <a:cubicBezTo>
                    <a:pt x="215" y="1227"/>
                    <a:pt x="239" y="1060"/>
                    <a:pt x="263" y="918"/>
                  </a:cubicBezTo>
                  <a:cubicBezTo>
                    <a:pt x="298" y="763"/>
                    <a:pt x="346" y="632"/>
                    <a:pt x="406" y="501"/>
                  </a:cubicBezTo>
                  <a:cubicBezTo>
                    <a:pt x="429" y="429"/>
                    <a:pt x="477" y="370"/>
                    <a:pt x="501" y="310"/>
                  </a:cubicBezTo>
                  <a:cubicBezTo>
                    <a:pt x="536" y="251"/>
                    <a:pt x="596" y="179"/>
                    <a:pt x="608" y="96"/>
                  </a:cubicBezTo>
                  <a:cubicBezTo>
                    <a:pt x="617" y="41"/>
                    <a:pt x="584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4" name="Google Shape;5994;p62"/>
          <p:cNvSpPr/>
          <p:nvPr/>
        </p:nvSpPr>
        <p:spPr>
          <a:xfrm rot="-216096">
            <a:off x="2935268" y="852329"/>
            <a:ext cx="3273465" cy="214795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5" name="Google Shape;5995;p62"/>
          <p:cNvSpPr/>
          <p:nvPr/>
        </p:nvSpPr>
        <p:spPr>
          <a:xfrm>
            <a:off x="7798997" y="4242902"/>
            <a:ext cx="1374753" cy="1088146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6" name="Google Shape;5996;p62"/>
          <p:cNvSpPr/>
          <p:nvPr/>
        </p:nvSpPr>
        <p:spPr>
          <a:xfrm>
            <a:off x="-78250" y="4317774"/>
            <a:ext cx="1473538" cy="1080117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7" name="Google Shape;5997;p62"/>
          <p:cNvSpPr/>
          <p:nvPr/>
        </p:nvSpPr>
        <p:spPr>
          <a:xfrm>
            <a:off x="316274" y="38382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8" name="Google Shape;5998;p62"/>
          <p:cNvGrpSpPr/>
          <p:nvPr/>
        </p:nvGrpSpPr>
        <p:grpSpPr>
          <a:xfrm>
            <a:off x="258269" y="4429634"/>
            <a:ext cx="1374789" cy="564602"/>
            <a:chOff x="653294" y="4365134"/>
            <a:chExt cx="1374789" cy="564602"/>
          </a:xfrm>
        </p:grpSpPr>
        <p:sp>
          <p:nvSpPr>
            <p:cNvPr id="5999" name="Google Shape;5999;p62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62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62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62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62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62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62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62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62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62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62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62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62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62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62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62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62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62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62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62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9" name="Google Shape;6019;p62"/>
          <p:cNvGrpSpPr/>
          <p:nvPr/>
        </p:nvGrpSpPr>
        <p:grpSpPr>
          <a:xfrm>
            <a:off x="480371" y="3059470"/>
            <a:ext cx="791411" cy="1080114"/>
            <a:chOff x="480371" y="2406470"/>
            <a:chExt cx="791411" cy="1080114"/>
          </a:xfrm>
        </p:grpSpPr>
        <p:sp>
          <p:nvSpPr>
            <p:cNvPr id="6020" name="Google Shape;6020;p62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62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62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62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62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62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62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62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62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62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62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62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2" name="Google Shape;6032;p62"/>
          <p:cNvGrpSpPr/>
          <p:nvPr/>
        </p:nvGrpSpPr>
        <p:grpSpPr>
          <a:xfrm>
            <a:off x="-1847616" y="3519625"/>
            <a:ext cx="2209227" cy="701963"/>
            <a:chOff x="676459" y="2747475"/>
            <a:chExt cx="2209227" cy="701963"/>
          </a:xfrm>
        </p:grpSpPr>
        <p:sp>
          <p:nvSpPr>
            <p:cNvPr id="6033" name="Google Shape;6033;p62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62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62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62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62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62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62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62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62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62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62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62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62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62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62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62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62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62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62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62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62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62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5" name="Google Shape;6055;p62"/>
          <p:cNvSpPr/>
          <p:nvPr/>
        </p:nvSpPr>
        <p:spPr>
          <a:xfrm>
            <a:off x="1430584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6" name="Google Shape;6056;p62"/>
          <p:cNvSpPr/>
          <p:nvPr/>
        </p:nvSpPr>
        <p:spPr>
          <a:xfrm flipH="1">
            <a:off x="8423997" y="35369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7" name="Google Shape;6057;p62"/>
          <p:cNvGrpSpPr/>
          <p:nvPr/>
        </p:nvGrpSpPr>
        <p:grpSpPr>
          <a:xfrm rot="-4621276" flipH="1">
            <a:off x="7381699" y="3746380"/>
            <a:ext cx="2209332" cy="699554"/>
            <a:chOff x="676459" y="2747475"/>
            <a:chExt cx="2209227" cy="699520"/>
          </a:xfrm>
        </p:grpSpPr>
        <p:sp>
          <p:nvSpPr>
            <p:cNvPr id="6058" name="Google Shape;6058;p62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62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62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62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62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62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62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62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62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62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62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62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62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62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62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62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62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62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62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62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62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62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4" name="Google Shape;6084;p6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6085" name="Google Shape;6085;p63"/>
          <p:cNvGrpSpPr/>
          <p:nvPr/>
        </p:nvGrpSpPr>
        <p:grpSpPr>
          <a:xfrm>
            <a:off x="4709738" y="1800843"/>
            <a:ext cx="1027248" cy="2331555"/>
            <a:chOff x="4708876" y="1800843"/>
            <a:chExt cx="1027248" cy="2331555"/>
          </a:xfrm>
        </p:grpSpPr>
        <p:sp>
          <p:nvSpPr>
            <p:cNvPr id="6086" name="Google Shape;6086;p63"/>
            <p:cNvSpPr/>
            <p:nvPr/>
          </p:nvSpPr>
          <p:spPr>
            <a:xfrm>
              <a:off x="4708876" y="4013920"/>
              <a:ext cx="1027248" cy="118477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1"/>
                  </a:moveTo>
                  <a:cubicBezTo>
                    <a:pt x="4668" y="1"/>
                    <a:pt x="0" y="537"/>
                    <a:pt x="0" y="1203"/>
                  </a:cubicBezTo>
                  <a:cubicBezTo>
                    <a:pt x="0" y="1870"/>
                    <a:pt x="4668" y="2406"/>
                    <a:pt x="10430" y="2406"/>
                  </a:cubicBezTo>
                  <a:cubicBezTo>
                    <a:pt x="16193" y="2406"/>
                    <a:pt x="20860" y="1870"/>
                    <a:pt x="20860" y="1203"/>
                  </a:cubicBezTo>
                  <a:cubicBezTo>
                    <a:pt x="20860" y="537"/>
                    <a:pt x="16193" y="1"/>
                    <a:pt x="10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63"/>
            <p:cNvSpPr/>
            <p:nvPr/>
          </p:nvSpPr>
          <p:spPr>
            <a:xfrm>
              <a:off x="4846069" y="1975364"/>
              <a:ext cx="109663" cy="289300"/>
            </a:xfrm>
            <a:custGeom>
              <a:avLst/>
              <a:gdLst/>
              <a:ahLst/>
              <a:cxnLst/>
              <a:rect l="l" t="t" r="r" b="b"/>
              <a:pathLst>
                <a:path w="2227" h="5875" extrusionOk="0">
                  <a:moveTo>
                    <a:pt x="1678" y="0"/>
                  </a:moveTo>
                  <a:cubicBezTo>
                    <a:pt x="1556" y="0"/>
                    <a:pt x="1429" y="53"/>
                    <a:pt x="1334" y="131"/>
                  </a:cubicBezTo>
                  <a:cubicBezTo>
                    <a:pt x="1191" y="226"/>
                    <a:pt x="1108" y="393"/>
                    <a:pt x="1012" y="548"/>
                  </a:cubicBezTo>
                  <a:cubicBezTo>
                    <a:pt x="524" y="1393"/>
                    <a:pt x="143" y="2310"/>
                    <a:pt x="60" y="3298"/>
                  </a:cubicBezTo>
                  <a:cubicBezTo>
                    <a:pt x="0" y="4036"/>
                    <a:pt x="167" y="4810"/>
                    <a:pt x="536" y="5441"/>
                  </a:cubicBezTo>
                  <a:cubicBezTo>
                    <a:pt x="672" y="5641"/>
                    <a:pt x="809" y="5874"/>
                    <a:pt x="960" y="5874"/>
                  </a:cubicBezTo>
                  <a:cubicBezTo>
                    <a:pt x="1033" y="5874"/>
                    <a:pt x="1109" y="5819"/>
                    <a:pt x="1191" y="5679"/>
                  </a:cubicBezTo>
                  <a:cubicBezTo>
                    <a:pt x="1370" y="5381"/>
                    <a:pt x="1453" y="5024"/>
                    <a:pt x="1513" y="4679"/>
                  </a:cubicBezTo>
                  <a:cubicBezTo>
                    <a:pt x="1703" y="3667"/>
                    <a:pt x="1882" y="2643"/>
                    <a:pt x="2072" y="1631"/>
                  </a:cubicBezTo>
                  <a:cubicBezTo>
                    <a:pt x="2144" y="1238"/>
                    <a:pt x="2227" y="845"/>
                    <a:pt x="2120" y="452"/>
                  </a:cubicBezTo>
                  <a:cubicBezTo>
                    <a:pt x="2072" y="274"/>
                    <a:pt x="1965" y="95"/>
                    <a:pt x="1810" y="24"/>
                  </a:cubicBezTo>
                  <a:cubicBezTo>
                    <a:pt x="1768" y="7"/>
                    <a:pt x="1723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63"/>
            <p:cNvSpPr/>
            <p:nvPr/>
          </p:nvSpPr>
          <p:spPr>
            <a:xfrm>
              <a:off x="4793280" y="3235322"/>
              <a:ext cx="199974" cy="283243"/>
            </a:xfrm>
            <a:custGeom>
              <a:avLst/>
              <a:gdLst/>
              <a:ahLst/>
              <a:cxnLst/>
              <a:rect l="l" t="t" r="r" b="b"/>
              <a:pathLst>
                <a:path w="4061" h="5752" extrusionOk="0">
                  <a:moveTo>
                    <a:pt x="1037" y="0"/>
                  </a:moveTo>
                  <a:lnTo>
                    <a:pt x="1037" y="0"/>
                  </a:lnTo>
                  <a:lnTo>
                    <a:pt x="1037" y="0"/>
                  </a:lnTo>
                  <a:cubicBezTo>
                    <a:pt x="1037" y="0"/>
                    <a:pt x="1037" y="0"/>
                    <a:pt x="1037" y="0"/>
                  </a:cubicBezTo>
                  <a:close/>
                  <a:moveTo>
                    <a:pt x="1037" y="0"/>
                  </a:moveTo>
                  <a:cubicBezTo>
                    <a:pt x="1049" y="1"/>
                    <a:pt x="858" y="1489"/>
                    <a:pt x="715" y="2120"/>
                  </a:cubicBezTo>
                  <a:cubicBezTo>
                    <a:pt x="572" y="2739"/>
                    <a:pt x="1" y="4322"/>
                    <a:pt x="179" y="4394"/>
                  </a:cubicBezTo>
                  <a:cubicBezTo>
                    <a:pt x="186" y="4396"/>
                    <a:pt x="192" y="4397"/>
                    <a:pt x="199" y="4397"/>
                  </a:cubicBezTo>
                  <a:cubicBezTo>
                    <a:pt x="392" y="4397"/>
                    <a:pt x="858" y="3454"/>
                    <a:pt x="858" y="3453"/>
                  </a:cubicBezTo>
                  <a:lnTo>
                    <a:pt x="858" y="3453"/>
                  </a:lnTo>
                  <a:cubicBezTo>
                    <a:pt x="858" y="3454"/>
                    <a:pt x="441" y="5227"/>
                    <a:pt x="691" y="5299"/>
                  </a:cubicBezTo>
                  <a:cubicBezTo>
                    <a:pt x="696" y="5300"/>
                    <a:pt x="701" y="5300"/>
                    <a:pt x="706" y="5300"/>
                  </a:cubicBezTo>
                  <a:cubicBezTo>
                    <a:pt x="964" y="5300"/>
                    <a:pt x="1548" y="3787"/>
                    <a:pt x="1549" y="3787"/>
                  </a:cubicBezTo>
                  <a:lnTo>
                    <a:pt x="1549" y="3787"/>
                  </a:lnTo>
                  <a:cubicBezTo>
                    <a:pt x="1549" y="3787"/>
                    <a:pt x="1299" y="5715"/>
                    <a:pt x="1656" y="5751"/>
                  </a:cubicBezTo>
                  <a:cubicBezTo>
                    <a:pt x="1658" y="5751"/>
                    <a:pt x="1660" y="5751"/>
                    <a:pt x="1662" y="5751"/>
                  </a:cubicBezTo>
                  <a:cubicBezTo>
                    <a:pt x="2016" y="5751"/>
                    <a:pt x="2251" y="3858"/>
                    <a:pt x="2251" y="3858"/>
                  </a:cubicBezTo>
                  <a:cubicBezTo>
                    <a:pt x="2251" y="3858"/>
                    <a:pt x="2286" y="5335"/>
                    <a:pt x="2582" y="5335"/>
                  </a:cubicBezTo>
                  <a:cubicBezTo>
                    <a:pt x="2587" y="5335"/>
                    <a:pt x="2592" y="5335"/>
                    <a:pt x="2596" y="5334"/>
                  </a:cubicBezTo>
                  <a:cubicBezTo>
                    <a:pt x="2906" y="5287"/>
                    <a:pt x="3085" y="3227"/>
                    <a:pt x="3085" y="3227"/>
                  </a:cubicBezTo>
                  <a:cubicBezTo>
                    <a:pt x="3085" y="3227"/>
                    <a:pt x="3497" y="4150"/>
                    <a:pt x="3763" y="4150"/>
                  </a:cubicBezTo>
                  <a:cubicBezTo>
                    <a:pt x="3775" y="4150"/>
                    <a:pt x="3787" y="4148"/>
                    <a:pt x="3799" y="4144"/>
                  </a:cubicBezTo>
                  <a:cubicBezTo>
                    <a:pt x="4061" y="4037"/>
                    <a:pt x="3311" y="1941"/>
                    <a:pt x="3239" y="1512"/>
                  </a:cubicBezTo>
                  <a:cubicBezTo>
                    <a:pt x="3180" y="1072"/>
                    <a:pt x="3239" y="36"/>
                    <a:pt x="3239" y="36"/>
                  </a:cubicBezTo>
                  <a:lnTo>
                    <a:pt x="1037" y="0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63"/>
            <p:cNvSpPr/>
            <p:nvPr/>
          </p:nvSpPr>
          <p:spPr>
            <a:xfrm>
              <a:off x="4800912" y="2667046"/>
              <a:ext cx="290285" cy="733615"/>
            </a:xfrm>
            <a:custGeom>
              <a:avLst/>
              <a:gdLst/>
              <a:ahLst/>
              <a:cxnLst/>
              <a:rect l="l" t="t" r="r" b="b"/>
              <a:pathLst>
                <a:path w="5895" h="14898" extrusionOk="0">
                  <a:moveTo>
                    <a:pt x="4388" y="1"/>
                  </a:moveTo>
                  <a:cubicBezTo>
                    <a:pt x="4195" y="1"/>
                    <a:pt x="3996" y="106"/>
                    <a:pt x="3799" y="348"/>
                  </a:cubicBezTo>
                  <a:cubicBezTo>
                    <a:pt x="2965" y="1384"/>
                    <a:pt x="667" y="7433"/>
                    <a:pt x="48" y="14017"/>
                  </a:cubicBezTo>
                  <a:cubicBezTo>
                    <a:pt x="1" y="14541"/>
                    <a:pt x="2358" y="14874"/>
                    <a:pt x="3323" y="14898"/>
                  </a:cubicBezTo>
                  <a:cubicBezTo>
                    <a:pt x="3323" y="14898"/>
                    <a:pt x="3751" y="12076"/>
                    <a:pt x="4358" y="8707"/>
                  </a:cubicBezTo>
                  <a:cubicBezTo>
                    <a:pt x="4966" y="5337"/>
                    <a:pt x="5894" y="4432"/>
                    <a:pt x="5859" y="2873"/>
                  </a:cubicBezTo>
                  <a:cubicBezTo>
                    <a:pt x="5811" y="1638"/>
                    <a:pt x="5149" y="1"/>
                    <a:pt x="4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63"/>
            <p:cNvSpPr/>
            <p:nvPr/>
          </p:nvSpPr>
          <p:spPr>
            <a:xfrm>
              <a:off x="4937515" y="2618984"/>
              <a:ext cx="500156" cy="591353"/>
            </a:xfrm>
            <a:custGeom>
              <a:avLst/>
              <a:gdLst/>
              <a:ahLst/>
              <a:cxnLst/>
              <a:rect l="l" t="t" r="r" b="b"/>
              <a:pathLst>
                <a:path w="10157" h="12009" extrusionOk="0">
                  <a:moveTo>
                    <a:pt x="6164" y="1"/>
                  </a:moveTo>
                  <a:cubicBezTo>
                    <a:pt x="4104" y="1"/>
                    <a:pt x="1291" y="812"/>
                    <a:pt x="1025" y="1217"/>
                  </a:cubicBezTo>
                  <a:cubicBezTo>
                    <a:pt x="215" y="2396"/>
                    <a:pt x="1" y="7278"/>
                    <a:pt x="25" y="11611"/>
                  </a:cubicBezTo>
                  <a:cubicBezTo>
                    <a:pt x="1593" y="11910"/>
                    <a:pt x="3209" y="12008"/>
                    <a:pt x="4813" y="12008"/>
                  </a:cubicBezTo>
                  <a:cubicBezTo>
                    <a:pt x="4999" y="12008"/>
                    <a:pt x="5185" y="12007"/>
                    <a:pt x="5371" y="12004"/>
                  </a:cubicBezTo>
                  <a:cubicBezTo>
                    <a:pt x="6347" y="11981"/>
                    <a:pt x="7347" y="11921"/>
                    <a:pt x="8323" y="11850"/>
                  </a:cubicBezTo>
                  <a:cubicBezTo>
                    <a:pt x="8800" y="11802"/>
                    <a:pt x="9264" y="11766"/>
                    <a:pt x="9728" y="11707"/>
                  </a:cubicBezTo>
                  <a:cubicBezTo>
                    <a:pt x="9716" y="11611"/>
                    <a:pt x="9716" y="11552"/>
                    <a:pt x="9716" y="11492"/>
                  </a:cubicBezTo>
                  <a:cubicBezTo>
                    <a:pt x="9573" y="9992"/>
                    <a:pt x="10157" y="1896"/>
                    <a:pt x="9978" y="1384"/>
                  </a:cubicBezTo>
                  <a:cubicBezTo>
                    <a:pt x="9800" y="884"/>
                    <a:pt x="8407" y="51"/>
                    <a:pt x="6335" y="3"/>
                  </a:cubicBezTo>
                  <a:cubicBezTo>
                    <a:pt x="6279" y="2"/>
                    <a:pt x="6222" y="1"/>
                    <a:pt x="6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63"/>
            <p:cNvSpPr/>
            <p:nvPr/>
          </p:nvSpPr>
          <p:spPr>
            <a:xfrm>
              <a:off x="5075890" y="2556345"/>
              <a:ext cx="194114" cy="127341"/>
            </a:xfrm>
            <a:custGeom>
              <a:avLst/>
              <a:gdLst/>
              <a:ahLst/>
              <a:cxnLst/>
              <a:rect l="l" t="t" r="r" b="b"/>
              <a:pathLst>
                <a:path w="3942" h="2586" extrusionOk="0">
                  <a:moveTo>
                    <a:pt x="3549" y="1"/>
                  </a:moveTo>
                  <a:lnTo>
                    <a:pt x="1" y="549"/>
                  </a:lnTo>
                  <a:lnTo>
                    <a:pt x="322" y="2227"/>
                  </a:lnTo>
                  <a:cubicBezTo>
                    <a:pt x="322" y="2227"/>
                    <a:pt x="501" y="2585"/>
                    <a:pt x="1375" y="2585"/>
                  </a:cubicBezTo>
                  <a:cubicBezTo>
                    <a:pt x="1628" y="2585"/>
                    <a:pt x="1940" y="2555"/>
                    <a:pt x="2322" y="2477"/>
                  </a:cubicBezTo>
                  <a:cubicBezTo>
                    <a:pt x="3942" y="2156"/>
                    <a:pt x="3835" y="1334"/>
                    <a:pt x="3835" y="1334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63"/>
            <p:cNvSpPr/>
            <p:nvPr/>
          </p:nvSpPr>
          <p:spPr>
            <a:xfrm>
              <a:off x="5079978" y="2543700"/>
              <a:ext cx="174797" cy="104827"/>
            </a:xfrm>
            <a:custGeom>
              <a:avLst/>
              <a:gdLst/>
              <a:ahLst/>
              <a:cxnLst/>
              <a:rect l="l" t="t" r="r" b="b"/>
              <a:pathLst>
                <a:path w="4454" h="2129" extrusionOk="0">
                  <a:moveTo>
                    <a:pt x="3564" y="0"/>
                  </a:moveTo>
                  <a:cubicBezTo>
                    <a:pt x="3435" y="0"/>
                    <a:pt x="3306" y="9"/>
                    <a:pt x="3179" y="20"/>
                  </a:cubicBezTo>
                  <a:cubicBezTo>
                    <a:pt x="2358" y="67"/>
                    <a:pt x="1536" y="282"/>
                    <a:pt x="726" y="520"/>
                  </a:cubicBezTo>
                  <a:cubicBezTo>
                    <a:pt x="536" y="579"/>
                    <a:pt x="334" y="651"/>
                    <a:pt x="203" y="806"/>
                  </a:cubicBezTo>
                  <a:cubicBezTo>
                    <a:pt x="60" y="996"/>
                    <a:pt x="0" y="1413"/>
                    <a:pt x="119" y="1603"/>
                  </a:cubicBezTo>
                  <a:cubicBezTo>
                    <a:pt x="250" y="1889"/>
                    <a:pt x="667" y="2044"/>
                    <a:pt x="1000" y="2103"/>
                  </a:cubicBezTo>
                  <a:cubicBezTo>
                    <a:pt x="1131" y="2120"/>
                    <a:pt x="1266" y="2128"/>
                    <a:pt x="1403" y="2128"/>
                  </a:cubicBezTo>
                  <a:cubicBezTo>
                    <a:pt x="1653" y="2128"/>
                    <a:pt x="1909" y="2102"/>
                    <a:pt x="2155" y="2056"/>
                  </a:cubicBezTo>
                  <a:cubicBezTo>
                    <a:pt x="2631" y="1984"/>
                    <a:pt x="3096" y="1841"/>
                    <a:pt x="3513" y="1603"/>
                  </a:cubicBezTo>
                  <a:cubicBezTo>
                    <a:pt x="3917" y="1389"/>
                    <a:pt x="4251" y="1044"/>
                    <a:pt x="4394" y="639"/>
                  </a:cubicBezTo>
                  <a:cubicBezTo>
                    <a:pt x="4441" y="508"/>
                    <a:pt x="4453" y="353"/>
                    <a:pt x="4370" y="234"/>
                  </a:cubicBezTo>
                  <a:cubicBezTo>
                    <a:pt x="4298" y="139"/>
                    <a:pt x="4155" y="67"/>
                    <a:pt x="4001" y="44"/>
                  </a:cubicBezTo>
                  <a:cubicBezTo>
                    <a:pt x="3860" y="12"/>
                    <a:pt x="3713" y="0"/>
                    <a:pt x="356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63"/>
            <p:cNvSpPr/>
            <p:nvPr/>
          </p:nvSpPr>
          <p:spPr>
            <a:xfrm>
              <a:off x="4935201" y="2835510"/>
              <a:ext cx="584558" cy="1150305"/>
            </a:xfrm>
            <a:custGeom>
              <a:avLst/>
              <a:gdLst/>
              <a:ahLst/>
              <a:cxnLst/>
              <a:rect l="l" t="t" r="r" b="b"/>
              <a:pathLst>
                <a:path w="11871" h="23360" extrusionOk="0">
                  <a:moveTo>
                    <a:pt x="3851" y="1"/>
                  </a:moveTo>
                  <a:cubicBezTo>
                    <a:pt x="2902" y="1"/>
                    <a:pt x="1796" y="164"/>
                    <a:pt x="1179" y="904"/>
                  </a:cubicBezTo>
                  <a:cubicBezTo>
                    <a:pt x="726" y="1440"/>
                    <a:pt x="548" y="2226"/>
                    <a:pt x="429" y="2904"/>
                  </a:cubicBezTo>
                  <a:cubicBezTo>
                    <a:pt x="310" y="3559"/>
                    <a:pt x="238" y="4226"/>
                    <a:pt x="60" y="4881"/>
                  </a:cubicBezTo>
                  <a:cubicBezTo>
                    <a:pt x="0" y="8524"/>
                    <a:pt x="155" y="12322"/>
                    <a:pt x="369" y="13822"/>
                  </a:cubicBezTo>
                  <a:cubicBezTo>
                    <a:pt x="798" y="16811"/>
                    <a:pt x="1477" y="23359"/>
                    <a:pt x="1477" y="23359"/>
                  </a:cubicBezTo>
                  <a:lnTo>
                    <a:pt x="4917" y="23359"/>
                  </a:lnTo>
                  <a:cubicBezTo>
                    <a:pt x="4906" y="20585"/>
                    <a:pt x="4429" y="10024"/>
                    <a:pt x="4656" y="9989"/>
                  </a:cubicBezTo>
                  <a:cubicBezTo>
                    <a:pt x="4715" y="9989"/>
                    <a:pt x="4775" y="9965"/>
                    <a:pt x="4834" y="9965"/>
                  </a:cubicBezTo>
                  <a:cubicBezTo>
                    <a:pt x="4917" y="9965"/>
                    <a:pt x="5013" y="9989"/>
                    <a:pt x="5132" y="10012"/>
                  </a:cubicBezTo>
                  <a:cubicBezTo>
                    <a:pt x="5275" y="10048"/>
                    <a:pt x="5441" y="10120"/>
                    <a:pt x="5632" y="10227"/>
                  </a:cubicBezTo>
                  <a:cubicBezTo>
                    <a:pt x="6275" y="10572"/>
                    <a:pt x="8454" y="23359"/>
                    <a:pt x="8454" y="23359"/>
                  </a:cubicBezTo>
                  <a:lnTo>
                    <a:pt x="11871" y="23359"/>
                  </a:lnTo>
                  <a:cubicBezTo>
                    <a:pt x="11525" y="19942"/>
                    <a:pt x="9882" y="8596"/>
                    <a:pt x="9704" y="7131"/>
                  </a:cubicBezTo>
                  <a:cubicBezTo>
                    <a:pt x="9704" y="6988"/>
                    <a:pt x="9692" y="6798"/>
                    <a:pt x="9692" y="6572"/>
                  </a:cubicBezTo>
                  <a:cubicBezTo>
                    <a:pt x="9585" y="6476"/>
                    <a:pt x="9478" y="6369"/>
                    <a:pt x="9370" y="6250"/>
                  </a:cubicBezTo>
                  <a:cubicBezTo>
                    <a:pt x="9347" y="6214"/>
                    <a:pt x="9335" y="6191"/>
                    <a:pt x="9299" y="6155"/>
                  </a:cubicBezTo>
                  <a:cubicBezTo>
                    <a:pt x="9108" y="5941"/>
                    <a:pt x="8942" y="5702"/>
                    <a:pt x="8799" y="5429"/>
                  </a:cubicBezTo>
                  <a:cubicBezTo>
                    <a:pt x="8394" y="4726"/>
                    <a:pt x="8120" y="3928"/>
                    <a:pt x="7882" y="3154"/>
                  </a:cubicBezTo>
                  <a:cubicBezTo>
                    <a:pt x="7692" y="2500"/>
                    <a:pt x="7549" y="1809"/>
                    <a:pt x="7156" y="1249"/>
                  </a:cubicBezTo>
                  <a:cubicBezTo>
                    <a:pt x="6513" y="297"/>
                    <a:pt x="5346" y="59"/>
                    <a:pt x="4286" y="11"/>
                  </a:cubicBezTo>
                  <a:cubicBezTo>
                    <a:pt x="4147" y="5"/>
                    <a:pt x="4001" y="1"/>
                    <a:pt x="38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63"/>
            <p:cNvSpPr/>
            <p:nvPr/>
          </p:nvSpPr>
          <p:spPr>
            <a:xfrm>
              <a:off x="5394252" y="3137967"/>
              <a:ext cx="95629" cy="847857"/>
            </a:xfrm>
            <a:custGeom>
              <a:avLst/>
              <a:gdLst/>
              <a:ahLst/>
              <a:cxnLst/>
              <a:rect l="l" t="t" r="r" b="b"/>
              <a:pathLst>
                <a:path w="1942" h="17218" extrusionOk="0">
                  <a:moveTo>
                    <a:pt x="1" y="1"/>
                  </a:moveTo>
                  <a:cubicBezTo>
                    <a:pt x="1" y="1418"/>
                    <a:pt x="108" y="2835"/>
                    <a:pt x="215" y="4228"/>
                  </a:cubicBezTo>
                  <a:cubicBezTo>
                    <a:pt x="334" y="5752"/>
                    <a:pt x="453" y="7276"/>
                    <a:pt x="596" y="8800"/>
                  </a:cubicBezTo>
                  <a:cubicBezTo>
                    <a:pt x="739" y="10312"/>
                    <a:pt x="918" y="11836"/>
                    <a:pt x="1132" y="13336"/>
                  </a:cubicBezTo>
                  <a:cubicBezTo>
                    <a:pt x="1334" y="14634"/>
                    <a:pt x="1584" y="15943"/>
                    <a:pt x="1882" y="17217"/>
                  </a:cubicBezTo>
                  <a:lnTo>
                    <a:pt x="1942" y="17217"/>
                  </a:lnTo>
                  <a:cubicBezTo>
                    <a:pt x="1691" y="16122"/>
                    <a:pt x="1477" y="15015"/>
                    <a:pt x="1299" y="13907"/>
                  </a:cubicBezTo>
                  <a:cubicBezTo>
                    <a:pt x="1049" y="12395"/>
                    <a:pt x="870" y="10871"/>
                    <a:pt x="715" y="9347"/>
                  </a:cubicBezTo>
                  <a:cubicBezTo>
                    <a:pt x="572" y="7835"/>
                    <a:pt x="453" y="6311"/>
                    <a:pt x="334" y="4799"/>
                  </a:cubicBezTo>
                  <a:cubicBezTo>
                    <a:pt x="215" y="3287"/>
                    <a:pt x="96" y="1799"/>
                    <a:pt x="84" y="299"/>
                  </a:cubicBezTo>
                  <a:lnTo>
                    <a:pt x="84" y="96"/>
                  </a:lnTo>
                  <a:cubicBezTo>
                    <a:pt x="48" y="60"/>
                    <a:pt x="37" y="37"/>
                    <a:pt x="1" y="1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63"/>
            <p:cNvSpPr/>
            <p:nvPr/>
          </p:nvSpPr>
          <p:spPr>
            <a:xfrm>
              <a:off x="5065352" y="3297271"/>
              <a:ext cx="157871" cy="38064"/>
            </a:xfrm>
            <a:custGeom>
              <a:avLst/>
              <a:gdLst/>
              <a:ahLst/>
              <a:cxnLst/>
              <a:rect l="l" t="t" r="r" b="b"/>
              <a:pathLst>
                <a:path w="3206" h="773" extrusionOk="0">
                  <a:moveTo>
                    <a:pt x="222" y="0"/>
                  </a:moveTo>
                  <a:cubicBezTo>
                    <a:pt x="160" y="0"/>
                    <a:pt x="98" y="2"/>
                    <a:pt x="36" y="4"/>
                  </a:cubicBezTo>
                  <a:cubicBezTo>
                    <a:pt x="0" y="4"/>
                    <a:pt x="0" y="52"/>
                    <a:pt x="36" y="52"/>
                  </a:cubicBezTo>
                  <a:cubicBezTo>
                    <a:pt x="286" y="76"/>
                    <a:pt x="548" y="88"/>
                    <a:pt x="810" y="112"/>
                  </a:cubicBezTo>
                  <a:cubicBezTo>
                    <a:pt x="1072" y="147"/>
                    <a:pt x="1346" y="183"/>
                    <a:pt x="1608" y="243"/>
                  </a:cubicBezTo>
                  <a:cubicBezTo>
                    <a:pt x="1977" y="338"/>
                    <a:pt x="2334" y="445"/>
                    <a:pt x="2679" y="576"/>
                  </a:cubicBezTo>
                  <a:cubicBezTo>
                    <a:pt x="2394" y="504"/>
                    <a:pt x="2096" y="457"/>
                    <a:pt x="1798" y="445"/>
                  </a:cubicBezTo>
                  <a:cubicBezTo>
                    <a:pt x="1655" y="433"/>
                    <a:pt x="1511" y="426"/>
                    <a:pt x="1367" y="426"/>
                  </a:cubicBezTo>
                  <a:cubicBezTo>
                    <a:pt x="1079" y="426"/>
                    <a:pt x="790" y="453"/>
                    <a:pt x="512" y="516"/>
                  </a:cubicBezTo>
                  <a:cubicBezTo>
                    <a:pt x="477" y="528"/>
                    <a:pt x="477" y="576"/>
                    <a:pt x="524" y="576"/>
                  </a:cubicBezTo>
                  <a:cubicBezTo>
                    <a:pt x="877" y="547"/>
                    <a:pt x="1222" y="525"/>
                    <a:pt x="1571" y="525"/>
                  </a:cubicBezTo>
                  <a:cubicBezTo>
                    <a:pt x="1647" y="525"/>
                    <a:pt x="1722" y="526"/>
                    <a:pt x="1798" y="528"/>
                  </a:cubicBezTo>
                  <a:cubicBezTo>
                    <a:pt x="2215" y="564"/>
                    <a:pt x="2655" y="600"/>
                    <a:pt x="3048" y="719"/>
                  </a:cubicBezTo>
                  <a:lnTo>
                    <a:pt x="3144" y="766"/>
                  </a:lnTo>
                  <a:cubicBezTo>
                    <a:pt x="3153" y="771"/>
                    <a:pt x="3161" y="773"/>
                    <a:pt x="3168" y="773"/>
                  </a:cubicBezTo>
                  <a:cubicBezTo>
                    <a:pt x="3198" y="773"/>
                    <a:pt x="3206" y="740"/>
                    <a:pt x="3167" y="731"/>
                  </a:cubicBezTo>
                  <a:cubicBezTo>
                    <a:pt x="3156" y="731"/>
                    <a:pt x="3144" y="707"/>
                    <a:pt x="3132" y="707"/>
                  </a:cubicBezTo>
                  <a:lnTo>
                    <a:pt x="3108" y="695"/>
                  </a:lnTo>
                  <a:cubicBezTo>
                    <a:pt x="3096" y="695"/>
                    <a:pt x="3084" y="695"/>
                    <a:pt x="3072" y="683"/>
                  </a:cubicBezTo>
                  <a:cubicBezTo>
                    <a:pt x="2608" y="469"/>
                    <a:pt x="2132" y="302"/>
                    <a:pt x="1643" y="183"/>
                  </a:cubicBezTo>
                  <a:cubicBezTo>
                    <a:pt x="1180" y="78"/>
                    <a:pt x="698" y="0"/>
                    <a:pt x="222" y="0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63"/>
            <p:cNvSpPr/>
            <p:nvPr/>
          </p:nvSpPr>
          <p:spPr>
            <a:xfrm>
              <a:off x="5032506" y="2983981"/>
              <a:ext cx="188205" cy="178307"/>
            </a:xfrm>
            <a:custGeom>
              <a:avLst/>
              <a:gdLst/>
              <a:ahLst/>
              <a:cxnLst/>
              <a:rect l="l" t="t" r="r" b="b"/>
              <a:pathLst>
                <a:path w="3822" h="3621" extrusionOk="0">
                  <a:moveTo>
                    <a:pt x="1079" y="0"/>
                  </a:moveTo>
                  <a:cubicBezTo>
                    <a:pt x="539" y="0"/>
                    <a:pt x="121" y="8"/>
                    <a:pt x="84" y="20"/>
                  </a:cubicBezTo>
                  <a:cubicBezTo>
                    <a:pt x="84" y="20"/>
                    <a:pt x="72" y="116"/>
                    <a:pt x="60" y="282"/>
                  </a:cubicBezTo>
                  <a:lnTo>
                    <a:pt x="60" y="378"/>
                  </a:lnTo>
                  <a:cubicBezTo>
                    <a:pt x="1" y="1271"/>
                    <a:pt x="60" y="3497"/>
                    <a:pt x="1810" y="3616"/>
                  </a:cubicBezTo>
                  <a:cubicBezTo>
                    <a:pt x="1857" y="3619"/>
                    <a:pt x="1903" y="3621"/>
                    <a:pt x="1948" y="3621"/>
                  </a:cubicBezTo>
                  <a:cubicBezTo>
                    <a:pt x="3541" y="3621"/>
                    <a:pt x="3821" y="1612"/>
                    <a:pt x="3775" y="640"/>
                  </a:cubicBezTo>
                  <a:lnTo>
                    <a:pt x="3775" y="544"/>
                  </a:lnTo>
                  <a:cubicBezTo>
                    <a:pt x="3763" y="294"/>
                    <a:pt x="3739" y="151"/>
                    <a:pt x="3703" y="116"/>
                  </a:cubicBezTo>
                  <a:cubicBezTo>
                    <a:pt x="3594" y="30"/>
                    <a:pt x="2113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63"/>
            <p:cNvSpPr/>
            <p:nvPr/>
          </p:nvSpPr>
          <p:spPr>
            <a:xfrm>
              <a:off x="5035461" y="2999049"/>
              <a:ext cx="184118" cy="16447"/>
            </a:xfrm>
            <a:custGeom>
              <a:avLst/>
              <a:gdLst/>
              <a:ahLst/>
              <a:cxnLst/>
              <a:rect l="l" t="t" r="r" b="b"/>
              <a:pathLst>
                <a:path w="3739" h="334" extrusionOk="0">
                  <a:moveTo>
                    <a:pt x="0" y="0"/>
                  </a:moveTo>
                  <a:lnTo>
                    <a:pt x="0" y="83"/>
                  </a:lnTo>
                  <a:cubicBezTo>
                    <a:pt x="429" y="143"/>
                    <a:pt x="881" y="191"/>
                    <a:pt x="1310" y="238"/>
                  </a:cubicBezTo>
                  <a:cubicBezTo>
                    <a:pt x="2024" y="298"/>
                    <a:pt x="2739" y="322"/>
                    <a:pt x="3465" y="334"/>
                  </a:cubicBezTo>
                  <a:lnTo>
                    <a:pt x="3739" y="334"/>
                  </a:lnTo>
                  <a:cubicBezTo>
                    <a:pt x="3715" y="310"/>
                    <a:pt x="3715" y="262"/>
                    <a:pt x="3703" y="250"/>
                  </a:cubicBezTo>
                  <a:lnTo>
                    <a:pt x="3572" y="250"/>
                  </a:lnTo>
                  <a:cubicBezTo>
                    <a:pt x="3215" y="250"/>
                    <a:pt x="2858" y="238"/>
                    <a:pt x="2500" y="214"/>
                  </a:cubicBezTo>
                  <a:cubicBezTo>
                    <a:pt x="1798" y="179"/>
                    <a:pt x="1084" y="131"/>
                    <a:pt x="381" y="36"/>
                  </a:cubicBezTo>
                  <a:cubicBezTo>
                    <a:pt x="262" y="24"/>
                    <a:pt x="131" y="12"/>
                    <a:pt x="0" y="0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63"/>
            <p:cNvSpPr/>
            <p:nvPr/>
          </p:nvSpPr>
          <p:spPr>
            <a:xfrm>
              <a:off x="4974448" y="2640208"/>
              <a:ext cx="105625" cy="280879"/>
            </a:xfrm>
            <a:custGeom>
              <a:avLst/>
              <a:gdLst/>
              <a:ahLst/>
              <a:cxnLst/>
              <a:rect l="l" t="t" r="r" b="b"/>
              <a:pathLst>
                <a:path w="2145" h="5704" extrusionOk="0">
                  <a:moveTo>
                    <a:pt x="2061" y="1"/>
                  </a:moveTo>
                  <a:lnTo>
                    <a:pt x="1965" y="36"/>
                  </a:lnTo>
                  <a:lnTo>
                    <a:pt x="1180" y="274"/>
                  </a:lnTo>
                  <a:lnTo>
                    <a:pt x="1072" y="298"/>
                  </a:lnTo>
                  <a:lnTo>
                    <a:pt x="1049" y="322"/>
                  </a:lnTo>
                  <a:cubicBezTo>
                    <a:pt x="1013" y="334"/>
                    <a:pt x="989" y="358"/>
                    <a:pt x="965" y="393"/>
                  </a:cubicBezTo>
                  <a:cubicBezTo>
                    <a:pt x="846" y="655"/>
                    <a:pt x="358" y="1846"/>
                    <a:pt x="227" y="3025"/>
                  </a:cubicBezTo>
                  <a:cubicBezTo>
                    <a:pt x="72" y="4275"/>
                    <a:pt x="13" y="5108"/>
                    <a:pt x="1" y="5644"/>
                  </a:cubicBezTo>
                  <a:cubicBezTo>
                    <a:pt x="1" y="5692"/>
                    <a:pt x="37" y="5704"/>
                    <a:pt x="60" y="5704"/>
                  </a:cubicBezTo>
                  <a:cubicBezTo>
                    <a:pt x="108" y="5704"/>
                    <a:pt x="156" y="5704"/>
                    <a:pt x="215" y="5692"/>
                  </a:cubicBezTo>
                  <a:lnTo>
                    <a:pt x="251" y="5692"/>
                  </a:lnTo>
                  <a:cubicBezTo>
                    <a:pt x="465" y="5656"/>
                    <a:pt x="775" y="5620"/>
                    <a:pt x="1013" y="5585"/>
                  </a:cubicBezTo>
                  <a:lnTo>
                    <a:pt x="1061" y="5585"/>
                  </a:lnTo>
                  <a:cubicBezTo>
                    <a:pt x="1168" y="5561"/>
                    <a:pt x="1251" y="5561"/>
                    <a:pt x="1311" y="5537"/>
                  </a:cubicBezTo>
                  <a:cubicBezTo>
                    <a:pt x="1346" y="5525"/>
                    <a:pt x="1358" y="5513"/>
                    <a:pt x="1358" y="5477"/>
                  </a:cubicBezTo>
                  <a:cubicBezTo>
                    <a:pt x="1323" y="4989"/>
                    <a:pt x="1299" y="4132"/>
                    <a:pt x="1442" y="2941"/>
                  </a:cubicBezTo>
                  <a:cubicBezTo>
                    <a:pt x="1608" y="1596"/>
                    <a:pt x="2013" y="417"/>
                    <a:pt x="2132" y="84"/>
                  </a:cubicBezTo>
                  <a:cubicBezTo>
                    <a:pt x="2144" y="48"/>
                    <a:pt x="2132" y="24"/>
                    <a:pt x="2085" y="1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63"/>
            <p:cNvSpPr/>
            <p:nvPr/>
          </p:nvSpPr>
          <p:spPr>
            <a:xfrm>
              <a:off x="5024283" y="2640553"/>
              <a:ext cx="53428" cy="274675"/>
            </a:xfrm>
            <a:custGeom>
              <a:avLst/>
              <a:gdLst/>
              <a:ahLst/>
              <a:cxnLst/>
              <a:rect l="l" t="t" r="r" b="b"/>
              <a:pathLst>
                <a:path w="1085" h="5578" extrusionOk="0">
                  <a:moveTo>
                    <a:pt x="1069" y="1"/>
                  </a:moveTo>
                  <a:cubicBezTo>
                    <a:pt x="1064" y="1"/>
                    <a:pt x="1061" y="10"/>
                    <a:pt x="1061" y="29"/>
                  </a:cubicBezTo>
                  <a:lnTo>
                    <a:pt x="965" y="53"/>
                  </a:lnTo>
                  <a:cubicBezTo>
                    <a:pt x="930" y="160"/>
                    <a:pt x="894" y="267"/>
                    <a:pt x="846" y="386"/>
                  </a:cubicBezTo>
                  <a:cubicBezTo>
                    <a:pt x="703" y="803"/>
                    <a:pt x="572" y="1220"/>
                    <a:pt x="465" y="1648"/>
                  </a:cubicBezTo>
                  <a:cubicBezTo>
                    <a:pt x="239" y="2482"/>
                    <a:pt x="108" y="3351"/>
                    <a:pt x="49" y="4208"/>
                  </a:cubicBezTo>
                  <a:cubicBezTo>
                    <a:pt x="1" y="4673"/>
                    <a:pt x="1" y="5113"/>
                    <a:pt x="13" y="5578"/>
                  </a:cubicBezTo>
                  <a:lnTo>
                    <a:pt x="60" y="5578"/>
                  </a:lnTo>
                  <a:cubicBezTo>
                    <a:pt x="60" y="3863"/>
                    <a:pt x="334" y="2172"/>
                    <a:pt x="882" y="565"/>
                  </a:cubicBezTo>
                  <a:cubicBezTo>
                    <a:pt x="953" y="363"/>
                    <a:pt x="1013" y="184"/>
                    <a:pt x="1084" y="17"/>
                  </a:cubicBezTo>
                  <a:cubicBezTo>
                    <a:pt x="1079" y="7"/>
                    <a:pt x="1074" y="1"/>
                    <a:pt x="1069" y="1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63"/>
            <p:cNvSpPr/>
            <p:nvPr/>
          </p:nvSpPr>
          <p:spPr>
            <a:xfrm>
              <a:off x="4982672" y="2654292"/>
              <a:ext cx="50474" cy="266205"/>
            </a:xfrm>
            <a:custGeom>
              <a:avLst/>
              <a:gdLst/>
              <a:ahLst/>
              <a:cxnLst/>
              <a:rect l="l" t="t" r="r" b="b"/>
              <a:pathLst>
                <a:path w="1025" h="5406" extrusionOk="0">
                  <a:moveTo>
                    <a:pt x="1025" y="0"/>
                  </a:moveTo>
                  <a:lnTo>
                    <a:pt x="917" y="36"/>
                  </a:lnTo>
                  <a:cubicBezTo>
                    <a:pt x="905" y="72"/>
                    <a:pt x="894" y="107"/>
                    <a:pt x="882" y="155"/>
                  </a:cubicBezTo>
                  <a:cubicBezTo>
                    <a:pt x="703" y="584"/>
                    <a:pt x="548" y="1024"/>
                    <a:pt x="429" y="1477"/>
                  </a:cubicBezTo>
                  <a:cubicBezTo>
                    <a:pt x="191" y="2370"/>
                    <a:pt x="60" y="3274"/>
                    <a:pt x="24" y="4203"/>
                  </a:cubicBezTo>
                  <a:cubicBezTo>
                    <a:pt x="13" y="4596"/>
                    <a:pt x="24" y="5001"/>
                    <a:pt x="60" y="5406"/>
                  </a:cubicBezTo>
                  <a:lnTo>
                    <a:pt x="108" y="5406"/>
                  </a:lnTo>
                  <a:cubicBezTo>
                    <a:pt x="1" y="3691"/>
                    <a:pt x="263" y="1965"/>
                    <a:pt x="882" y="369"/>
                  </a:cubicBezTo>
                  <a:cubicBezTo>
                    <a:pt x="917" y="250"/>
                    <a:pt x="965" y="119"/>
                    <a:pt x="1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63"/>
            <p:cNvSpPr/>
            <p:nvPr/>
          </p:nvSpPr>
          <p:spPr>
            <a:xfrm>
              <a:off x="5215447" y="2619673"/>
              <a:ext cx="139602" cy="309046"/>
            </a:xfrm>
            <a:custGeom>
              <a:avLst/>
              <a:gdLst/>
              <a:ahLst/>
              <a:cxnLst/>
              <a:rect l="l" t="t" r="r" b="b"/>
              <a:pathLst>
                <a:path w="2835" h="6276" extrusionOk="0">
                  <a:moveTo>
                    <a:pt x="1774" y="1"/>
                  </a:moveTo>
                  <a:cubicBezTo>
                    <a:pt x="1751" y="1"/>
                    <a:pt x="1715" y="13"/>
                    <a:pt x="1703" y="48"/>
                  </a:cubicBezTo>
                  <a:cubicBezTo>
                    <a:pt x="1572" y="251"/>
                    <a:pt x="1001" y="1132"/>
                    <a:pt x="655" y="2537"/>
                  </a:cubicBezTo>
                  <a:cubicBezTo>
                    <a:pt x="108" y="4787"/>
                    <a:pt x="24" y="5728"/>
                    <a:pt x="0" y="6025"/>
                  </a:cubicBezTo>
                  <a:cubicBezTo>
                    <a:pt x="0" y="6088"/>
                    <a:pt x="46" y="6123"/>
                    <a:pt x="97" y="6123"/>
                  </a:cubicBezTo>
                  <a:cubicBezTo>
                    <a:pt x="104" y="6123"/>
                    <a:pt x="112" y="6122"/>
                    <a:pt x="119" y="6121"/>
                  </a:cubicBezTo>
                  <a:lnTo>
                    <a:pt x="322" y="6133"/>
                  </a:lnTo>
                  <a:lnTo>
                    <a:pt x="381" y="6156"/>
                  </a:lnTo>
                  <a:lnTo>
                    <a:pt x="1167" y="6240"/>
                  </a:lnTo>
                  <a:lnTo>
                    <a:pt x="1227" y="6240"/>
                  </a:lnTo>
                  <a:lnTo>
                    <a:pt x="1453" y="6275"/>
                  </a:lnTo>
                  <a:cubicBezTo>
                    <a:pt x="1489" y="6275"/>
                    <a:pt x="1524" y="6228"/>
                    <a:pt x="1524" y="6180"/>
                  </a:cubicBezTo>
                  <a:cubicBezTo>
                    <a:pt x="1512" y="5894"/>
                    <a:pt x="1608" y="4370"/>
                    <a:pt x="1953" y="2763"/>
                  </a:cubicBezTo>
                  <a:cubicBezTo>
                    <a:pt x="2239" y="1465"/>
                    <a:pt x="2655" y="608"/>
                    <a:pt x="2798" y="334"/>
                  </a:cubicBezTo>
                  <a:cubicBezTo>
                    <a:pt x="2834" y="287"/>
                    <a:pt x="2798" y="215"/>
                    <a:pt x="2715" y="179"/>
                  </a:cubicBezTo>
                  <a:lnTo>
                    <a:pt x="2620" y="167"/>
                  </a:lnTo>
                  <a:lnTo>
                    <a:pt x="1882" y="13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63"/>
            <p:cNvSpPr/>
            <p:nvPr/>
          </p:nvSpPr>
          <p:spPr>
            <a:xfrm>
              <a:off x="5272324" y="2628488"/>
              <a:ext cx="78000" cy="299050"/>
            </a:xfrm>
            <a:custGeom>
              <a:avLst/>
              <a:gdLst/>
              <a:ahLst/>
              <a:cxnLst/>
              <a:rect l="l" t="t" r="r" b="b"/>
              <a:pathLst>
                <a:path w="1584" h="6073" extrusionOk="0">
                  <a:moveTo>
                    <a:pt x="1489" y="0"/>
                  </a:moveTo>
                  <a:cubicBezTo>
                    <a:pt x="1143" y="631"/>
                    <a:pt x="858" y="1286"/>
                    <a:pt x="631" y="1953"/>
                  </a:cubicBezTo>
                  <a:cubicBezTo>
                    <a:pt x="322" y="2882"/>
                    <a:pt x="131" y="3846"/>
                    <a:pt x="36" y="4811"/>
                  </a:cubicBezTo>
                  <a:cubicBezTo>
                    <a:pt x="12" y="5227"/>
                    <a:pt x="0" y="5656"/>
                    <a:pt x="12" y="6073"/>
                  </a:cubicBezTo>
                  <a:lnTo>
                    <a:pt x="72" y="6073"/>
                  </a:lnTo>
                  <a:cubicBezTo>
                    <a:pt x="36" y="4263"/>
                    <a:pt x="441" y="2429"/>
                    <a:pt x="1203" y="774"/>
                  </a:cubicBezTo>
                  <a:cubicBezTo>
                    <a:pt x="1322" y="524"/>
                    <a:pt x="1453" y="274"/>
                    <a:pt x="1584" y="24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63"/>
            <p:cNvSpPr/>
            <p:nvPr/>
          </p:nvSpPr>
          <p:spPr>
            <a:xfrm>
              <a:off x="5230122" y="2619673"/>
              <a:ext cx="79182" cy="303777"/>
            </a:xfrm>
            <a:custGeom>
              <a:avLst/>
              <a:gdLst/>
              <a:ahLst/>
              <a:cxnLst/>
              <a:rect l="l" t="t" r="r" b="b"/>
              <a:pathLst>
                <a:path w="1608" h="6169" extrusionOk="0">
                  <a:moveTo>
                    <a:pt x="1512" y="1"/>
                  </a:moveTo>
                  <a:cubicBezTo>
                    <a:pt x="1405" y="191"/>
                    <a:pt x="1298" y="370"/>
                    <a:pt x="1214" y="572"/>
                  </a:cubicBezTo>
                  <a:cubicBezTo>
                    <a:pt x="988" y="1013"/>
                    <a:pt x="798" y="1477"/>
                    <a:pt x="631" y="1953"/>
                  </a:cubicBezTo>
                  <a:cubicBezTo>
                    <a:pt x="298" y="2906"/>
                    <a:pt x="107" y="3894"/>
                    <a:pt x="36" y="4882"/>
                  </a:cubicBezTo>
                  <a:cubicBezTo>
                    <a:pt x="0" y="5299"/>
                    <a:pt x="0" y="5728"/>
                    <a:pt x="24" y="6156"/>
                  </a:cubicBezTo>
                  <a:lnTo>
                    <a:pt x="83" y="6168"/>
                  </a:lnTo>
                  <a:cubicBezTo>
                    <a:pt x="24" y="4311"/>
                    <a:pt x="405" y="2430"/>
                    <a:pt x="1214" y="763"/>
                  </a:cubicBezTo>
                  <a:cubicBezTo>
                    <a:pt x="1334" y="513"/>
                    <a:pt x="1465" y="275"/>
                    <a:pt x="1607" y="13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63"/>
            <p:cNvSpPr/>
            <p:nvPr/>
          </p:nvSpPr>
          <p:spPr>
            <a:xfrm>
              <a:off x="5196686" y="2903467"/>
              <a:ext cx="105576" cy="51655"/>
            </a:xfrm>
            <a:custGeom>
              <a:avLst/>
              <a:gdLst/>
              <a:ahLst/>
              <a:cxnLst/>
              <a:rect l="l" t="t" r="r" b="b"/>
              <a:pathLst>
                <a:path w="2144" h="1049" extrusionOk="0">
                  <a:moveTo>
                    <a:pt x="358" y="0"/>
                  </a:moveTo>
                  <a:cubicBezTo>
                    <a:pt x="298" y="0"/>
                    <a:pt x="239" y="12"/>
                    <a:pt x="179" y="96"/>
                  </a:cubicBezTo>
                  <a:cubicBezTo>
                    <a:pt x="84" y="239"/>
                    <a:pt x="0" y="524"/>
                    <a:pt x="108" y="667"/>
                  </a:cubicBezTo>
                  <a:cubicBezTo>
                    <a:pt x="167" y="762"/>
                    <a:pt x="262" y="774"/>
                    <a:pt x="358" y="810"/>
                  </a:cubicBezTo>
                  <a:cubicBezTo>
                    <a:pt x="524" y="834"/>
                    <a:pt x="679" y="881"/>
                    <a:pt x="846" y="905"/>
                  </a:cubicBezTo>
                  <a:cubicBezTo>
                    <a:pt x="1072" y="953"/>
                    <a:pt x="1298" y="1001"/>
                    <a:pt x="1536" y="1024"/>
                  </a:cubicBezTo>
                  <a:cubicBezTo>
                    <a:pt x="1596" y="1035"/>
                    <a:pt x="1695" y="1049"/>
                    <a:pt x="1795" y="1049"/>
                  </a:cubicBezTo>
                  <a:cubicBezTo>
                    <a:pt x="1913" y="1049"/>
                    <a:pt x="2032" y="1030"/>
                    <a:pt x="2084" y="965"/>
                  </a:cubicBezTo>
                  <a:cubicBezTo>
                    <a:pt x="2096" y="941"/>
                    <a:pt x="2108" y="905"/>
                    <a:pt x="2108" y="881"/>
                  </a:cubicBezTo>
                  <a:cubicBezTo>
                    <a:pt x="2132" y="810"/>
                    <a:pt x="2144" y="727"/>
                    <a:pt x="2144" y="655"/>
                  </a:cubicBezTo>
                  <a:cubicBezTo>
                    <a:pt x="2144" y="560"/>
                    <a:pt x="2144" y="477"/>
                    <a:pt x="2084" y="405"/>
                  </a:cubicBezTo>
                  <a:cubicBezTo>
                    <a:pt x="2036" y="358"/>
                    <a:pt x="1977" y="334"/>
                    <a:pt x="1905" y="298"/>
                  </a:cubicBezTo>
                  <a:cubicBezTo>
                    <a:pt x="1608" y="191"/>
                    <a:pt x="1274" y="131"/>
                    <a:pt x="965" y="96"/>
                  </a:cubicBezTo>
                  <a:cubicBezTo>
                    <a:pt x="798" y="60"/>
                    <a:pt x="655" y="48"/>
                    <a:pt x="489" y="36"/>
                  </a:cubicBezTo>
                  <a:cubicBezTo>
                    <a:pt x="465" y="12"/>
                    <a:pt x="417" y="0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63"/>
            <p:cNvSpPr/>
            <p:nvPr/>
          </p:nvSpPr>
          <p:spPr>
            <a:xfrm>
              <a:off x="4968588" y="2899724"/>
              <a:ext cx="91542" cy="47962"/>
            </a:xfrm>
            <a:custGeom>
              <a:avLst/>
              <a:gdLst/>
              <a:ahLst/>
              <a:cxnLst/>
              <a:rect l="l" t="t" r="r" b="b"/>
              <a:pathLst>
                <a:path w="1859" h="974" extrusionOk="0">
                  <a:moveTo>
                    <a:pt x="1532" y="1"/>
                  </a:moveTo>
                  <a:cubicBezTo>
                    <a:pt x="1500" y="1"/>
                    <a:pt x="1462" y="14"/>
                    <a:pt x="1418" y="41"/>
                  </a:cubicBezTo>
                  <a:cubicBezTo>
                    <a:pt x="1275" y="41"/>
                    <a:pt x="1132" y="65"/>
                    <a:pt x="1001" y="76"/>
                  </a:cubicBezTo>
                  <a:cubicBezTo>
                    <a:pt x="739" y="100"/>
                    <a:pt x="465" y="136"/>
                    <a:pt x="203" y="219"/>
                  </a:cubicBezTo>
                  <a:cubicBezTo>
                    <a:pt x="144" y="243"/>
                    <a:pt x="96" y="267"/>
                    <a:pt x="48" y="315"/>
                  </a:cubicBezTo>
                  <a:cubicBezTo>
                    <a:pt x="1" y="374"/>
                    <a:pt x="1" y="469"/>
                    <a:pt x="1" y="553"/>
                  </a:cubicBezTo>
                  <a:cubicBezTo>
                    <a:pt x="1" y="624"/>
                    <a:pt x="13" y="707"/>
                    <a:pt x="37" y="779"/>
                  </a:cubicBezTo>
                  <a:cubicBezTo>
                    <a:pt x="37" y="803"/>
                    <a:pt x="48" y="838"/>
                    <a:pt x="60" y="862"/>
                  </a:cubicBezTo>
                  <a:cubicBezTo>
                    <a:pt x="108" y="957"/>
                    <a:pt x="251" y="973"/>
                    <a:pt x="376" y="973"/>
                  </a:cubicBezTo>
                  <a:cubicBezTo>
                    <a:pt x="439" y="973"/>
                    <a:pt x="497" y="969"/>
                    <a:pt x="537" y="969"/>
                  </a:cubicBezTo>
                  <a:cubicBezTo>
                    <a:pt x="727" y="957"/>
                    <a:pt x="930" y="922"/>
                    <a:pt x="1120" y="898"/>
                  </a:cubicBezTo>
                  <a:cubicBezTo>
                    <a:pt x="1263" y="862"/>
                    <a:pt x="1406" y="850"/>
                    <a:pt x="1549" y="827"/>
                  </a:cubicBezTo>
                  <a:cubicBezTo>
                    <a:pt x="1644" y="803"/>
                    <a:pt x="1727" y="779"/>
                    <a:pt x="1775" y="707"/>
                  </a:cubicBezTo>
                  <a:cubicBezTo>
                    <a:pt x="1858" y="541"/>
                    <a:pt x="1787" y="255"/>
                    <a:pt x="1715" y="112"/>
                  </a:cubicBezTo>
                  <a:cubicBezTo>
                    <a:pt x="1668" y="29"/>
                    <a:pt x="1620" y="5"/>
                    <a:pt x="1561" y="5"/>
                  </a:cubicBezTo>
                  <a:cubicBezTo>
                    <a:pt x="1552" y="2"/>
                    <a:pt x="1542" y="1"/>
                    <a:pt x="15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63"/>
            <p:cNvSpPr/>
            <p:nvPr/>
          </p:nvSpPr>
          <p:spPr>
            <a:xfrm>
              <a:off x="5325064" y="3258467"/>
              <a:ext cx="347160" cy="468592"/>
            </a:xfrm>
            <a:custGeom>
              <a:avLst/>
              <a:gdLst/>
              <a:ahLst/>
              <a:cxnLst/>
              <a:rect l="l" t="t" r="r" b="b"/>
              <a:pathLst>
                <a:path w="7050" h="9516" extrusionOk="0">
                  <a:moveTo>
                    <a:pt x="2902" y="0"/>
                  </a:moveTo>
                  <a:cubicBezTo>
                    <a:pt x="1987" y="0"/>
                    <a:pt x="889" y="701"/>
                    <a:pt x="572" y="995"/>
                  </a:cubicBezTo>
                  <a:cubicBezTo>
                    <a:pt x="1" y="1578"/>
                    <a:pt x="1965" y="9198"/>
                    <a:pt x="2358" y="9436"/>
                  </a:cubicBezTo>
                  <a:cubicBezTo>
                    <a:pt x="2457" y="9493"/>
                    <a:pt x="2602" y="9516"/>
                    <a:pt x="2772" y="9516"/>
                  </a:cubicBezTo>
                  <a:cubicBezTo>
                    <a:pt x="3316" y="9516"/>
                    <a:pt x="4115" y="9280"/>
                    <a:pt x="4478" y="9162"/>
                  </a:cubicBezTo>
                  <a:cubicBezTo>
                    <a:pt x="4966" y="9032"/>
                    <a:pt x="6335" y="8436"/>
                    <a:pt x="6692" y="8079"/>
                  </a:cubicBezTo>
                  <a:cubicBezTo>
                    <a:pt x="7049" y="7722"/>
                    <a:pt x="5752" y="3209"/>
                    <a:pt x="5359" y="1709"/>
                  </a:cubicBezTo>
                  <a:cubicBezTo>
                    <a:pt x="4954" y="209"/>
                    <a:pt x="3989" y="102"/>
                    <a:pt x="3049" y="7"/>
                  </a:cubicBezTo>
                  <a:cubicBezTo>
                    <a:pt x="3001" y="2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63"/>
            <p:cNvSpPr/>
            <p:nvPr/>
          </p:nvSpPr>
          <p:spPr>
            <a:xfrm>
              <a:off x="5427689" y="3257925"/>
              <a:ext cx="215239" cy="309489"/>
            </a:xfrm>
            <a:custGeom>
              <a:avLst/>
              <a:gdLst/>
              <a:ahLst/>
              <a:cxnLst/>
              <a:rect l="l" t="t" r="r" b="b"/>
              <a:pathLst>
                <a:path w="4371" h="6285" extrusionOk="0">
                  <a:moveTo>
                    <a:pt x="825" y="0"/>
                  </a:moveTo>
                  <a:cubicBezTo>
                    <a:pt x="556" y="0"/>
                    <a:pt x="274" y="56"/>
                    <a:pt x="0" y="137"/>
                  </a:cubicBezTo>
                  <a:cubicBezTo>
                    <a:pt x="262" y="732"/>
                    <a:pt x="489" y="1363"/>
                    <a:pt x="679" y="1982"/>
                  </a:cubicBezTo>
                  <a:cubicBezTo>
                    <a:pt x="929" y="2839"/>
                    <a:pt x="1155" y="3685"/>
                    <a:pt x="1382" y="4530"/>
                  </a:cubicBezTo>
                  <a:cubicBezTo>
                    <a:pt x="1513" y="4959"/>
                    <a:pt x="1620" y="5375"/>
                    <a:pt x="1739" y="5792"/>
                  </a:cubicBezTo>
                  <a:cubicBezTo>
                    <a:pt x="1822" y="5935"/>
                    <a:pt x="1941" y="6054"/>
                    <a:pt x="2108" y="6137"/>
                  </a:cubicBezTo>
                  <a:cubicBezTo>
                    <a:pt x="2320" y="6247"/>
                    <a:pt x="2564" y="6285"/>
                    <a:pt x="2812" y="6285"/>
                  </a:cubicBezTo>
                  <a:cubicBezTo>
                    <a:pt x="3049" y="6285"/>
                    <a:pt x="3291" y="6250"/>
                    <a:pt x="3513" y="6209"/>
                  </a:cubicBezTo>
                  <a:cubicBezTo>
                    <a:pt x="3810" y="6173"/>
                    <a:pt x="4108" y="6078"/>
                    <a:pt x="4370" y="5971"/>
                  </a:cubicBezTo>
                  <a:cubicBezTo>
                    <a:pt x="4025" y="4471"/>
                    <a:pt x="3489" y="2577"/>
                    <a:pt x="3275" y="1708"/>
                  </a:cubicBezTo>
                  <a:cubicBezTo>
                    <a:pt x="2870" y="196"/>
                    <a:pt x="1917" y="101"/>
                    <a:pt x="965" y="6"/>
                  </a:cubicBezTo>
                  <a:cubicBezTo>
                    <a:pt x="919" y="2"/>
                    <a:pt x="872" y="0"/>
                    <a:pt x="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63"/>
            <p:cNvSpPr/>
            <p:nvPr/>
          </p:nvSpPr>
          <p:spPr>
            <a:xfrm>
              <a:off x="5543165" y="3518033"/>
              <a:ext cx="46977" cy="89818"/>
            </a:xfrm>
            <a:custGeom>
              <a:avLst/>
              <a:gdLst/>
              <a:ahLst/>
              <a:cxnLst/>
              <a:rect l="l" t="t" r="r" b="b"/>
              <a:pathLst>
                <a:path w="954" h="1824" extrusionOk="0">
                  <a:moveTo>
                    <a:pt x="211" y="1"/>
                  </a:moveTo>
                  <a:cubicBezTo>
                    <a:pt x="109" y="1"/>
                    <a:pt x="24" y="52"/>
                    <a:pt x="1" y="189"/>
                  </a:cubicBezTo>
                  <a:cubicBezTo>
                    <a:pt x="1" y="236"/>
                    <a:pt x="1" y="260"/>
                    <a:pt x="13" y="308"/>
                  </a:cubicBezTo>
                  <a:cubicBezTo>
                    <a:pt x="72" y="605"/>
                    <a:pt x="180" y="903"/>
                    <a:pt x="180" y="1213"/>
                  </a:cubicBezTo>
                  <a:cubicBezTo>
                    <a:pt x="191" y="1308"/>
                    <a:pt x="215" y="1379"/>
                    <a:pt x="227" y="1463"/>
                  </a:cubicBezTo>
                  <a:cubicBezTo>
                    <a:pt x="239" y="1546"/>
                    <a:pt x="239" y="1629"/>
                    <a:pt x="275" y="1701"/>
                  </a:cubicBezTo>
                  <a:cubicBezTo>
                    <a:pt x="318" y="1787"/>
                    <a:pt x="392" y="1823"/>
                    <a:pt x="475" y="1823"/>
                  </a:cubicBezTo>
                  <a:cubicBezTo>
                    <a:pt x="507" y="1823"/>
                    <a:pt x="540" y="1818"/>
                    <a:pt x="572" y="1808"/>
                  </a:cubicBezTo>
                  <a:cubicBezTo>
                    <a:pt x="668" y="1796"/>
                    <a:pt x="811" y="1748"/>
                    <a:pt x="870" y="1641"/>
                  </a:cubicBezTo>
                  <a:cubicBezTo>
                    <a:pt x="953" y="1522"/>
                    <a:pt x="894" y="1367"/>
                    <a:pt x="870" y="1224"/>
                  </a:cubicBezTo>
                  <a:cubicBezTo>
                    <a:pt x="834" y="1070"/>
                    <a:pt x="787" y="891"/>
                    <a:pt x="763" y="724"/>
                  </a:cubicBezTo>
                  <a:cubicBezTo>
                    <a:pt x="739" y="570"/>
                    <a:pt x="703" y="415"/>
                    <a:pt x="644" y="260"/>
                  </a:cubicBezTo>
                  <a:cubicBezTo>
                    <a:pt x="585" y="135"/>
                    <a:pt x="376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63"/>
            <p:cNvSpPr/>
            <p:nvPr/>
          </p:nvSpPr>
          <p:spPr>
            <a:xfrm>
              <a:off x="5627028" y="3496217"/>
              <a:ext cx="32894" cy="86519"/>
            </a:xfrm>
            <a:custGeom>
              <a:avLst/>
              <a:gdLst/>
              <a:ahLst/>
              <a:cxnLst/>
              <a:rect l="l" t="t" r="r" b="b"/>
              <a:pathLst>
                <a:path w="668" h="1757" extrusionOk="0">
                  <a:moveTo>
                    <a:pt x="108" y="0"/>
                  </a:moveTo>
                  <a:cubicBezTo>
                    <a:pt x="50" y="0"/>
                    <a:pt x="5" y="50"/>
                    <a:pt x="1" y="179"/>
                  </a:cubicBezTo>
                  <a:cubicBezTo>
                    <a:pt x="1" y="215"/>
                    <a:pt x="1" y="263"/>
                    <a:pt x="12" y="286"/>
                  </a:cubicBezTo>
                  <a:cubicBezTo>
                    <a:pt x="72" y="572"/>
                    <a:pt x="167" y="870"/>
                    <a:pt x="179" y="1167"/>
                  </a:cubicBezTo>
                  <a:cubicBezTo>
                    <a:pt x="191" y="1251"/>
                    <a:pt x="203" y="1322"/>
                    <a:pt x="227" y="1417"/>
                  </a:cubicBezTo>
                  <a:cubicBezTo>
                    <a:pt x="239" y="1489"/>
                    <a:pt x="251" y="1584"/>
                    <a:pt x="263" y="1644"/>
                  </a:cubicBezTo>
                  <a:cubicBezTo>
                    <a:pt x="295" y="1725"/>
                    <a:pt x="339" y="1757"/>
                    <a:pt x="383" y="1757"/>
                  </a:cubicBezTo>
                  <a:cubicBezTo>
                    <a:pt x="403" y="1757"/>
                    <a:pt x="422" y="1750"/>
                    <a:pt x="441" y="1739"/>
                  </a:cubicBezTo>
                  <a:cubicBezTo>
                    <a:pt x="501" y="1727"/>
                    <a:pt x="584" y="1679"/>
                    <a:pt x="608" y="1596"/>
                  </a:cubicBezTo>
                  <a:cubicBezTo>
                    <a:pt x="667" y="1489"/>
                    <a:pt x="620" y="1334"/>
                    <a:pt x="596" y="1191"/>
                  </a:cubicBezTo>
                  <a:cubicBezTo>
                    <a:pt x="560" y="1025"/>
                    <a:pt x="513" y="870"/>
                    <a:pt x="489" y="703"/>
                  </a:cubicBezTo>
                  <a:cubicBezTo>
                    <a:pt x="465" y="560"/>
                    <a:pt x="429" y="394"/>
                    <a:pt x="382" y="263"/>
                  </a:cubicBezTo>
                  <a:cubicBezTo>
                    <a:pt x="337" y="136"/>
                    <a:pt x="20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63"/>
            <p:cNvSpPr/>
            <p:nvPr/>
          </p:nvSpPr>
          <p:spPr>
            <a:xfrm>
              <a:off x="5325064" y="3269892"/>
              <a:ext cx="199383" cy="456576"/>
            </a:xfrm>
            <a:custGeom>
              <a:avLst/>
              <a:gdLst/>
              <a:ahLst/>
              <a:cxnLst/>
              <a:rect l="l" t="t" r="r" b="b"/>
              <a:pathLst>
                <a:path w="4049" h="9272" extrusionOk="0">
                  <a:moveTo>
                    <a:pt x="1811" y="1"/>
                  </a:moveTo>
                  <a:cubicBezTo>
                    <a:pt x="1251" y="227"/>
                    <a:pt x="751" y="572"/>
                    <a:pt x="572" y="751"/>
                  </a:cubicBezTo>
                  <a:cubicBezTo>
                    <a:pt x="1" y="1322"/>
                    <a:pt x="1942" y="8942"/>
                    <a:pt x="2358" y="9181"/>
                  </a:cubicBezTo>
                  <a:cubicBezTo>
                    <a:pt x="2461" y="9245"/>
                    <a:pt x="2613" y="9271"/>
                    <a:pt x="2790" y="9271"/>
                  </a:cubicBezTo>
                  <a:cubicBezTo>
                    <a:pt x="3167" y="9271"/>
                    <a:pt x="3660" y="9155"/>
                    <a:pt x="4049" y="9050"/>
                  </a:cubicBezTo>
                  <a:cubicBezTo>
                    <a:pt x="3870" y="7383"/>
                    <a:pt x="3394" y="5728"/>
                    <a:pt x="2989" y="4097"/>
                  </a:cubicBezTo>
                  <a:cubicBezTo>
                    <a:pt x="2644" y="2727"/>
                    <a:pt x="2346" y="1322"/>
                    <a:pt x="1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63"/>
            <p:cNvSpPr/>
            <p:nvPr/>
          </p:nvSpPr>
          <p:spPr>
            <a:xfrm>
              <a:off x="5001434" y="2643507"/>
              <a:ext cx="426883" cy="702641"/>
            </a:xfrm>
            <a:custGeom>
              <a:avLst/>
              <a:gdLst/>
              <a:ahLst/>
              <a:cxnLst/>
              <a:rect l="l" t="t" r="r" b="b"/>
              <a:pathLst>
                <a:path w="8669" h="14269" extrusionOk="0">
                  <a:moveTo>
                    <a:pt x="1123" y="1"/>
                  </a:moveTo>
                  <a:cubicBezTo>
                    <a:pt x="1114" y="1"/>
                    <a:pt x="1104" y="2"/>
                    <a:pt x="1096" y="5"/>
                  </a:cubicBezTo>
                  <a:lnTo>
                    <a:pt x="48" y="398"/>
                  </a:lnTo>
                  <a:cubicBezTo>
                    <a:pt x="24" y="410"/>
                    <a:pt x="1" y="445"/>
                    <a:pt x="24" y="469"/>
                  </a:cubicBezTo>
                  <a:cubicBezTo>
                    <a:pt x="96" y="934"/>
                    <a:pt x="644" y="4339"/>
                    <a:pt x="2370" y="7423"/>
                  </a:cubicBezTo>
                  <a:cubicBezTo>
                    <a:pt x="4227" y="10744"/>
                    <a:pt x="7287" y="14269"/>
                    <a:pt x="7287" y="14269"/>
                  </a:cubicBezTo>
                  <a:lnTo>
                    <a:pt x="8668" y="13804"/>
                  </a:lnTo>
                  <a:cubicBezTo>
                    <a:pt x="8668" y="13804"/>
                    <a:pt x="6668" y="11304"/>
                    <a:pt x="4442" y="7911"/>
                  </a:cubicBezTo>
                  <a:cubicBezTo>
                    <a:pt x="2441" y="4875"/>
                    <a:pt x="1346" y="648"/>
                    <a:pt x="1191" y="53"/>
                  </a:cubicBezTo>
                  <a:cubicBezTo>
                    <a:pt x="1182" y="16"/>
                    <a:pt x="1152" y="1"/>
                    <a:pt x="1123" y="1"/>
                  </a:cubicBezTo>
                  <a:close/>
                </a:path>
              </a:pathLst>
            </a:custGeom>
            <a:solidFill>
              <a:srgbClr val="FF8C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63"/>
            <p:cNvSpPr/>
            <p:nvPr/>
          </p:nvSpPr>
          <p:spPr>
            <a:xfrm>
              <a:off x="5351459" y="3321992"/>
              <a:ext cx="95629" cy="74898"/>
            </a:xfrm>
            <a:custGeom>
              <a:avLst/>
              <a:gdLst/>
              <a:ahLst/>
              <a:cxnLst/>
              <a:rect l="l" t="t" r="r" b="b"/>
              <a:pathLst>
                <a:path w="1942" h="1521" extrusionOk="0">
                  <a:moveTo>
                    <a:pt x="1610" y="1"/>
                  </a:moveTo>
                  <a:cubicBezTo>
                    <a:pt x="1468" y="1"/>
                    <a:pt x="36" y="468"/>
                    <a:pt x="24" y="503"/>
                  </a:cubicBezTo>
                  <a:cubicBezTo>
                    <a:pt x="1" y="610"/>
                    <a:pt x="96" y="1443"/>
                    <a:pt x="203" y="1515"/>
                  </a:cubicBezTo>
                  <a:cubicBezTo>
                    <a:pt x="212" y="1519"/>
                    <a:pt x="228" y="1521"/>
                    <a:pt x="250" y="1521"/>
                  </a:cubicBezTo>
                  <a:cubicBezTo>
                    <a:pt x="539" y="1521"/>
                    <a:pt x="1884" y="1190"/>
                    <a:pt x="1918" y="1145"/>
                  </a:cubicBezTo>
                  <a:cubicBezTo>
                    <a:pt x="1941" y="1098"/>
                    <a:pt x="1668" y="26"/>
                    <a:pt x="1620" y="2"/>
                  </a:cubicBezTo>
                  <a:cubicBezTo>
                    <a:pt x="1618" y="1"/>
                    <a:pt x="1615" y="1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63"/>
            <p:cNvSpPr/>
            <p:nvPr/>
          </p:nvSpPr>
          <p:spPr>
            <a:xfrm>
              <a:off x="5318022" y="2652962"/>
              <a:ext cx="375277" cy="649804"/>
            </a:xfrm>
            <a:custGeom>
              <a:avLst/>
              <a:gdLst/>
              <a:ahLst/>
              <a:cxnLst/>
              <a:rect l="l" t="t" r="r" b="b"/>
              <a:pathLst>
                <a:path w="7621" h="13196" extrusionOk="0">
                  <a:moveTo>
                    <a:pt x="1145" y="1"/>
                  </a:moveTo>
                  <a:cubicBezTo>
                    <a:pt x="1128" y="1"/>
                    <a:pt x="1112" y="2"/>
                    <a:pt x="1096" y="3"/>
                  </a:cubicBezTo>
                  <a:cubicBezTo>
                    <a:pt x="96" y="99"/>
                    <a:pt x="1" y="1789"/>
                    <a:pt x="858" y="3075"/>
                  </a:cubicBezTo>
                  <a:cubicBezTo>
                    <a:pt x="1799" y="4528"/>
                    <a:pt x="3680" y="6219"/>
                    <a:pt x="3847" y="7481"/>
                  </a:cubicBezTo>
                  <a:cubicBezTo>
                    <a:pt x="4049" y="9243"/>
                    <a:pt x="2716" y="10421"/>
                    <a:pt x="1846" y="11553"/>
                  </a:cubicBezTo>
                  <a:cubicBezTo>
                    <a:pt x="2001" y="11624"/>
                    <a:pt x="2168" y="11695"/>
                    <a:pt x="2311" y="11767"/>
                  </a:cubicBezTo>
                  <a:cubicBezTo>
                    <a:pt x="2787" y="12005"/>
                    <a:pt x="3263" y="12267"/>
                    <a:pt x="3740" y="12529"/>
                  </a:cubicBezTo>
                  <a:cubicBezTo>
                    <a:pt x="4109" y="12743"/>
                    <a:pt x="4490" y="12957"/>
                    <a:pt x="4859" y="13196"/>
                  </a:cubicBezTo>
                  <a:cubicBezTo>
                    <a:pt x="6668" y="10921"/>
                    <a:pt x="7621" y="8481"/>
                    <a:pt x="6538" y="6052"/>
                  </a:cubicBezTo>
                  <a:cubicBezTo>
                    <a:pt x="5272" y="3217"/>
                    <a:pt x="2174" y="1"/>
                    <a:pt x="1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63"/>
            <p:cNvSpPr/>
            <p:nvPr/>
          </p:nvSpPr>
          <p:spPr>
            <a:xfrm>
              <a:off x="5352641" y="3196961"/>
              <a:ext cx="197019" cy="122860"/>
            </a:xfrm>
            <a:custGeom>
              <a:avLst/>
              <a:gdLst/>
              <a:ahLst/>
              <a:cxnLst/>
              <a:rect l="l" t="t" r="r" b="b"/>
              <a:pathLst>
                <a:path w="4001" h="2495" extrusionOk="0">
                  <a:moveTo>
                    <a:pt x="955" y="0"/>
                  </a:moveTo>
                  <a:cubicBezTo>
                    <a:pt x="699" y="0"/>
                    <a:pt x="512" y="99"/>
                    <a:pt x="370" y="279"/>
                  </a:cubicBezTo>
                  <a:cubicBezTo>
                    <a:pt x="0" y="720"/>
                    <a:pt x="131" y="1899"/>
                    <a:pt x="417" y="1910"/>
                  </a:cubicBezTo>
                  <a:cubicBezTo>
                    <a:pt x="421" y="1911"/>
                    <a:pt x="425" y="1911"/>
                    <a:pt x="429" y="1911"/>
                  </a:cubicBezTo>
                  <a:cubicBezTo>
                    <a:pt x="695" y="1911"/>
                    <a:pt x="834" y="1102"/>
                    <a:pt x="834" y="1101"/>
                  </a:cubicBezTo>
                  <a:lnTo>
                    <a:pt x="834" y="1101"/>
                  </a:lnTo>
                  <a:cubicBezTo>
                    <a:pt x="834" y="1102"/>
                    <a:pt x="715" y="2089"/>
                    <a:pt x="1084" y="2303"/>
                  </a:cubicBezTo>
                  <a:cubicBezTo>
                    <a:pt x="1118" y="2321"/>
                    <a:pt x="1150" y="2330"/>
                    <a:pt x="1180" y="2330"/>
                  </a:cubicBezTo>
                  <a:cubicBezTo>
                    <a:pt x="1485" y="2330"/>
                    <a:pt x="1584" y="1470"/>
                    <a:pt x="1584" y="1470"/>
                  </a:cubicBezTo>
                  <a:cubicBezTo>
                    <a:pt x="1584" y="1470"/>
                    <a:pt x="1608" y="2327"/>
                    <a:pt x="1822" y="2446"/>
                  </a:cubicBezTo>
                  <a:cubicBezTo>
                    <a:pt x="1836" y="2455"/>
                    <a:pt x="1851" y="2459"/>
                    <a:pt x="1865" y="2459"/>
                  </a:cubicBezTo>
                  <a:cubicBezTo>
                    <a:pt x="2058" y="2459"/>
                    <a:pt x="2275" y="1779"/>
                    <a:pt x="2275" y="1779"/>
                  </a:cubicBezTo>
                  <a:cubicBezTo>
                    <a:pt x="2275" y="1779"/>
                    <a:pt x="2298" y="2232"/>
                    <a:pt x="2489" y="2446"/>
                  </a:cubicBezTo>
                  <a:cubicBezTo>
                    <a:pt x="2517" y="2480"/>
                    <a:pt x="2547" y="2494"/>
                    <a:pt x="2577" y="2494"/>
                  </a:cubicBezTo>
                  <a:cubicBezTo>
                    <a:pt x="2749" y="2494"/>
                    <a:pt x="2929" y="2030"/>
                    <a:pt x="2929" y="2030"/>
                  </a:cubicBezTo>
                  <a:cubicBezTo>
                    <a:pt x="2929" y="2030"/>
                    <a:pt x="3257" y="2141"/>
                    <a:pt x="3604" y="2141"/>
                  </a:cubicBezTo>
                  <a:cubicBezTo>
                    <a:pt x="3739" y="2141"/>
                    <a:pt x="3878" y="2124"/>
                    <a:pt x="4001" y="2077"/>
                  </a:cubicBezTo>
                  <a:cubicBezTo>
                    <a:pt x="4001" y="2077"/>
                    <a:pt x="3965" y="1589"/>
                    <a:pt x="2667" y="744"/>
                  </a:cubicBezTo>
                  <a:cubicBezTo>
                    <a:pt x="1886" y="227"/>
                    <a:pt x="1342" y="0"/>
                    <a:pt x="955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63"/>
            <p:cNvSpPr/>
            <p:nvPr/>
          </p:nvSpPr>
          <p:spPr>
            <a:xfrm>
              <a:off x="4848975" y="1917305"/>
              <a:ext cx="599281" cy="683634"/>
            </a:xfrm>
            <a:custGeom>
              <a:avLst/>
              <a:gdLst/>
              <a:ahLst/>
              <a:cxnLst/>
              <a:rect l="l" t="t" r="r" b="b"/>
              <a:pathLst>
                <a:path w="12170" h="13883" extrusionOk="0">
                  <a:moveTo>
                    <a:pt x="5878" y="1"/>
                  </a:moveTo>
                  <a:cubicBezTo>
                    <a:pt x="2519" y="1"/>
                    <a:pt x="47" y="2794"/>
                    <a:pt x="1" y="7227"/>
                  </a:cubicBezTo>
                  <a:cubicBezTo>
                    <a:pt x="1" y="7799"/>
                    <a:pt x="25" y="8323"/>
                    <a:pt x="84" y="8846"/>
                  </a:cubicBezTo>
                  <a:lnTo>
                    <a:pt x="84" y="8882"/>
                  </a:lnTo>
                  <a:cubicBezTo>
                    <a:pt x="96" y="9049"/>
                    <a:pt x="120" y="9192"/>
                    <a:pt x="144" y="9358"/>
                  </a:cubicBezTo>
                  <a:cubicBezTo>
                    <a:pt x="346" y="10680"/>
                    <a:pt x="811" y="11811"/>
                    <a:pt x="1692" y="12597"/>
                  </a:cubicBezTo>
                  <a:lnTo>
                    <a:pt x="1704" y="12621"/>
                  </a:lnTo>
                  <a:cubicBezTo>
                    <a:pt x="1846" y="12752"/>
                    <a:pt x="2025" y="12883"/>
                    <a:pt x="2204" y="13002"/>
                  </a:cubicBezTo>
                  <a:cubicBezTo>
                    <a:pt x="2966" y="13490"/>
                    <a:pt x="3978" y="13811"/>
                    <a:pt x="5311" y="13883"/>
                  </a:cubicBezTo>
                  <a:lnTo>
                    <a:pt x="5692" y="13883"/>
                  </a:lnTo>
                  <a:cubicBezTo>
                    <a:pt x="5847" y="13883"/>
                    <a:pt x="5990" y="13883"/>
                    <a:pt x="6157" y="13859"/>
                  </a:cubicBezTo>
                  <a:cubicBezTo>
                    <a:pt x="8038" y="13728"/>
                    <a:pt x="9728" y="12585"/>
                    <a:pt x="10752" y="10847"/>
                  </a:cubicBezTo>
                  <a:cubicBezTo>
                    <a:pt x="10764" y="10823"/>
                    <a:pt x="10764" y="10811"/>
                    <a:pt x="10776" y="10799"/>
                  </a:cubicBezTo>
                  <a:cubicBezTo>
                    <a:pt x="10871" y="10644"/>
                    <a:pt x="10943" y="10513"/>
                    <a:pt x="11014" y="10347"/>
                  </a:cubicBezTo>
                  <a:cubicBezTo>
                    <a:pt x="11395" y="9573"/>
                    <a:pt x="11645" y="8716"/>
                    <a:pt x="11752" y="7763"/>
                  </a:cubicBezTo>
                  <a:cubicBezTo>
                    <a:pt x="12169" y="3846"/>
                    <a:pt x="9752" y="226"/>
                    <a:pt x="6252" y="12"/>
                  </a:cubicBezTo>
                  <a:cubicBezTo>
                    <a:pt x="6126" y="4"/>
                    <a:pt x="6002" y="1"/>
                    <a:pt x="5878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63"/>
            <p:cNvSpPr/>
            <p:nvPr/>
          </p:nvSpPr>
          <p:spPr>
            <a:xfrm>
              <a:off x="4823811" y="1800843"/>
              <a:ext cx="730562" cy="521921"/>
            </a:xfrm>
            <a:custGeom>
              <a:avLst/>
              <a:gdLst/>
              <a:ahLst/>
              <a:cxnLst/>
              <a:rect l="l" t="t" r="r" b="b"/>
              <a:pathLst>
                <a:path w="14836" h="10599" extrusionOk="0">
                  <a:moveTo>
                    <a:pt x="7216" y="1"/>
                  </a:moveTo>
                  <a:cubicBezTo>
                    <a:pt x="6676" y="1"/>
                    <a:pt x="6122" y="46"/>
                    <a:pt x="5560" y="163"/>
                  </a:cubicBezTo>
                  <a:cubicBezTo>
                    <a:pt x="5334" y="198"/>
                    <a:pt x="5132" y="258"/>
                    <a:pt x="4917" y="341"/>
                  </a:cubicBezTo>
                  <a:cubicBezTo>
                    <a:pt x="4477" y="413"/>
                    <a:pt x="4048" y="520"/>
                    <a:pt x="3608" y="663"/>
                  </a:cubicBezTo>
                  <a:cubicBezTo>
                    <a:pt x="2262" y="1139"/>
                    <a:pt x="1012" y="2079"/>
                    <a:pt x="333" y="3389"/>
                  </a:cubicBezTo>
                  <a:cubicBezTo>
                    <a:pt x="202" y="3651"/>
                    <a:pt x="0" y="4103"/>
                    <a:pt x="262" y="4342"/>
                  </a:cubicBezTo>
                  <a:cubicBezTo>
                    <a:pt x="333" y="4401"/>
                    <a:pt x="411" y="4424"/>
                    <a:pt x="491" y="4424"/>
                  </a:cubicBezTo>
                  <a:cubicBezTo>
                    <a:pt x="586" y="4424"/>
                    <a:pt x="683" y="4392"/>
                    <a:pt x="774" y="4353"/>
                  </a:cubicBezTo>
                  <a:lnTo>
                    <a:pt x="786" y="4353"/>
                  </a:lnTo>
                  <a:cubicBezTo>
                    <a:pt x="726" y="4473"/>
                    <a:pt x="655" y="4604"/>
                    <a:pt x="607" y="4711"/>
                  </a:cubicBezTo>
                  <a:cubicBezTo>
                    <a:pt x="200" y="5504"/>
                    <a:pt x="692" y="5850"/>
                    <a:pt x="1382" y="5850"/>
                  </a:cubicBezTo>
                  <a:cubicBezTo>
                    <a:pt x="1883" y="5850"/>
                    <a:pt x="2488" y="5667"/>
                    <a:pt x="2929" y="5342"/>
                  </a:cubicBezTo>
                  <a:cubicBezTo>
                    <a:pt x="3905" y="4604"/>
                    <a:pt x="5751" y="3865"/>
                    <a:pt x="5977" y="3770"/>
                  </a:cubicBezTo>
                  <a:lnTo>
                    <a:pt x="5977" y="3770"/>
                  </a:lnTo>
                  <a:cubicBezTo>
                    <a:pt x="5786" y="3865"/>
                    <a:pt x="4465" y="4484"/>
                    <a:pt x="4798" y="4949"/>
                  </a:cubicBezTo>
                  <a:cubicBezTo>
                    <a:pt x="4924" y="5121"/>
                    <a:pt x="5076" y="5180"/>
                    <a:pt x="5271" y="5180"/>
                  </a:cubicBezTo>
                  <a:cubicBezTo>
                    <a:pt x="5630" y="5180"/>
                    <a:pt x="6134" y="4978"/>
                    <a:pt x="6882" y="4901"/>
                  </a:cubicBezTo>
                  <a:cubicBezTo>
                    <a:pt x="7453" y="4842"/>
                    <a:pt x="8037" y="4758"/>
                    <a:pt x="8549" y="4723"/>
                  </a:cubicBezTo>
                  <a:lnTo>
                    <a:pt x="8549" y="4723"/>
                  </a:lnTo>
                  <a:cubicBezTo>
                    <a:pt x="8537" y="4758"/>
                    <a:pt x="8525" y="4770"/>
                    <a:pt x="8513" y="4806"/>
                  </a:cubicBezTo>
                  <a:cubicBezTo>
                    <a:pt x="8406" y="4985"/>
                    <a:pt x="8311" y="5163"/>
                    <a:pt x="8287" y="5354"/>
                  </a:cubicBezTo>
                  <a:cubicBezTo>
                    <a:pt x="8168" y="6116"/>
                    <a:pt x="9049" y="6497"/>
                    <a:pt x="9608" y="6592"/>
                  </a:cubicBezTo>
                  <a:cubicBezTo>
                    <a:pt x="9682" y="6602"/>
                    <a:pt x="9754" y="6608"/>
                    <a:pt x="9826" y="6608"/>
                  </a:cubicBezTo>
                  <a:cubicBezTo>
                    <a:pt x="9927" y="6608"/>
                    <a:pt x="10028" y="6596"/>
                    <a:pt x="10132" y="6568"/>
                  </a:cubicBezTo>
                  <a:lnTo>
                    <a:pt x="10132" y="6568"/>
                  </a:lnTo>
                  <a:cubicBezTo>
                    <a:pt x="10120" y="6747"/>
                    <a:pt x="10097" y="6949"/>
                    <a:pt x="10097" y="7140"/>
                  </a:cubicBezTo>
                  <a:cubicBezTo>
                    <a:pt x="10097" y="8163"/>
                    <a:pt x="10787" y="7937"/>
                    <a:pt x="10799" y="8699"/>
                  </a:cubicBezTo>
                  <a:cubicBezTo>
                    <a:pt x="10811" y="9461"/>
                    <a:pt x="10418" y="10342"/>
                    <a:pt x="10966" y="10545"/>
                  </a:cubicBezTo>
                  <a:cubicBezTo>
                    <a:pt x="11061" y="10582"/>
                    <a:pt x="11147" y="10598"/>
                    <a:pt x="11225" y="10598"/>
                  </a:cubicBezTo>
                  <a:cubicBezTo>
                    <a:pt x="11649" y="10598"/>
                    <a:pt x="11818" y="10102"/>
                    <a:pt x="11918" y="9699"/>
                  </a:cubicBezTo>
                  <a:cubicBezTo>
                    <a:pt x="11999" y="9376"/>
                    <a:pt x="12152" y="9276"/>
                    <a:pt x="12339" y="9276"/>
                  </a:cubicBezTo>
                  <a:cubicBezTo>
                    <a:pt x="12640" y="9276"/>
                    <a:pt x="13032" y="9533"/>
                    <a:pt x="13363" y="9533"/>
                  </a:cubicBezTo>
                  <a:cubicBezTo>
                    <a:pt x="13402" y="9533"/>
                    <a:pt x="13440" y="9529"/>
                    <a:pt x="13478" y="9521"/>
                  </a:cubicBezTo>
                  <a:cubicBezTo>
                    <a:pt x="14121" y="9366"/>
                    <a:pt x="14383" y="8390"/>
                    <a:pt x="14538" y="7842"/>
                  </a:cubicBezTo>
                  <a:cubicBezTo>
                    <a:pt x="14657" y="7378"/>
                    <a:pt x="14788" y="6842"/>
                    <a:pt x="14835" y="6318"/>
                  </a:cubicBezTo>
                  <a:cubicBezTo>
                    <a:pt x="14835" y="5854"/>
                    <a:pt x="14823" y="5461"/>
                    <a:pt x="14716" y="5080"/>
                  </a:cubicBezTo>
                  <a:cubicBezTo>
                    <a:pt x="14704" y="5056"/>
                    <a:pt x="14704" y="5020"/>
                    <a:pt x="14692" y="4985"/>
                  </a:cubicBezTo>
                  <a:cubicBezTo>
                    <a:pt x="14621" y="4806"/>
                    <a:pt x="14549" y="4639"/>
                    <a:pt x="14466" y="4484"/>
                  </a:cubicBezTo>
                  <a:lnTo>
                    <a:pt x="14288" y="4175"/>
                  </a:lnTo>
                  <a:cubicBezTo>
                    <a:pt x="14168" y="3984"/>
                    <a:pt x="14037" y="3806"/>
                    <a:pt x="13918" y="3627"/>
                  </a:cubicBezTo>
                  <a:lnTo>
                    <a:pt x="13930" y="3627"/>
                  </a:lnTo>
                  <a:cubicBezTo>
                    <a:pt x="14033" y="3637"/>
                    <a:pt x="14149" y="3652"/>
                    <a:pt x="14265" y="3652"/>
                  </a:cubicBezTo>
                  <a:cubicBezTo>
                    <a:pt x="14418" y="3652"/>
                    <a:pt x="14571" y="3627"/>
                    <a:pt x="14692" y="3532"/>
                  </a:cubicBezTo>
                  <a:cubicBezTo>
                    <a:pt x="14776" y="3461"/>
                    <a:pt x="14823" y="3353"/>
                    <a:pt x="14811" y="3234"/>
                  </a:cubicBezTo>
                  <a:cubicBezTo>
                    <a:pt x="14776" y="3103"/>
                    <a:pt x="14669" y="2996"/>
                    <a:pt x="14585" y="2913"/>
                  </a:cubicBezTo>
                  <a:cubicBezTo>
                    <a:pt x="14395" y="2734"/>
                    <a:pt x="14168" y="2603"/>
                    <a:pt x="13930" y="2508"/>
                  </a:cubicBezTo>
                  <a:cubicBezTo>
                    <a:pt x="13752" y="2448"/>
                    <a:pt x="13561" y="2401"/>
                    <a:pt x="13359" y="2401"/>
                  </a:cubicBezTo>
                  <a:cubicBezTo>
                    <a:pt x="13347" y="2008"/>
                    <a:pt x="13275" y="1615"/>
                    <a:pt x="13037" y="1305"/>
                  </a:cubicBezTo>
                  <a:cubicBezTo>
                    <a:pt x="12912" y="1135"/>
                    <a:pt x="12668" y="899"/>
                    <a:pt x="12428" y="899"/>
                  </a:cubicBezTo>
                  <a:cubicBezTo>
                    <a:pt x="12417" y="899"/>
                    <a:pt x="12406" y="900"/>
                    <a:pt x="12394" y="901"/>
                  </a:cubicBezTo>
                  <a:cubicBezTo>
                    <a:pt x="12049" y="936"/>
                    <a:pt x="12263" y="1413"/>
                    <a:pt x="12335" y="1603"/>
                  </a:cubicBezTo>
                  <a:cubicBezTo>
                    <a:pt x="12394" y="1770"/>
                    <a:pt x="12454" y="1925"/>
                    <a:pt x="12525" y="2079"/>
                  </a:cubicBezTo>
                  <a:cubicBezTo>
                    <a:pt x="11918" y="1544"/>
                    <a:pt x="11251" y="1091"/>
                    <a:pt x="10537" y="758"/>
                  </a:cubicBezTo>
                  <a:cubicBezTo>
                    <a:pt x="9608" y="317"/>
                    <a:pt x="8632" y="67"/>
                    <a:pt x="7584" y="8"/>
                  </a:cubicBezTo>
                  <a:cubicBezTo>
                    <a:pt x="7462" y="3"/>
                    <a:pt x="7340" y="1"/>
                    <a:pt x="7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63"/>
            <p:cNvSpPr/>
            <p:nvPr/>
          </p:nvSpPr>
          <p:spPr>
            <a:xfrm>
              <a:off x="5160934" y="1801778"/>
              <a:ext cx="393448" cy="322686"/>
            </a:xfrm>
            <a:custGeom>
              <a:avLst/>
              <a:gdLst/>
              <a:ahLst/>
              <a:cxnLst/>
              <a:rect l="l" t="t" r="r" b="b"/>
              <a:pathLst>
                <a:path w="7990" h="6553" extrusionOk="0">
                  <a:moveTo>
                    <a:pt x="738" y="1"/>
                  </a:moveTo>
                  <a:cubicBezTo>
                    <a:pt x="548" y="96"/>
                    <a:pt x="381" y="239"/>
                    <a:pt x="238" y="441"/>
                  </a:cubicBezTo>
                  <a:cubicBezTo>
                    <a:pt x="83" y="644"/>
                    <a:pt x="0" y="953"/>
                    <a:pt x="191" y="1132"/>
                  </a:cubicBezTo>
                  <a:cubicBezTo>
                    <a:pt x="262" y="1191"/>
                    <a:pt x="357" y="1227"/>
                    <a:pt x="441" y="1251"/>
                  </a:cubicBezTo>
                  <a:cubicBezTo>
                    <a:pt x="965" y="1406"/>
                    <a:pt x="1500" y="1489"/>
                    <a:pt x="1977" y="1751"/>
                  </a:cubicBezTo>
                  <a:cubicBezTo>
                    <a:pt x="2108" y="1822"/>
                    <a:pt x="2262" y="1929"/>
                    <a:pt x="2298" y="2072"/>
                  </a:cubicBezTo>
                  <a:cubicBezTo>
                    <a:pt x="2405" y="2406"/>
                    <a:pt x="2024" y="2763"/>
                    <a:pt x="2167" y="3072"/>
                  </a:cubicBezTo>
                  <a:cubicBezTo>
                    <a:pt x="2247" y="3241"/>
                    <a:pt x="2440" y="3290"/>
                    <a:pt x="2645" y="3290"/>
                  </a:cubicBezTo>
                  <a:cubicBezTo>
                    <a:pt x="2745" y="3290"/>
                    <a:pt x="2847" y="3279"/>
                    <a:pt x="2941" y="3263"/>
                  </a:cubicBezTo>
                  <a:cubicBezTo>
                    <a:pt x="3042" y="3251"/>
                    <a:pt x="3145" y="3243"/>
                    <a:pt x="3247" y="3243"/>
                  </a:cubicBezTo>
                  <a:cubicBezTo>
                    <a:pt x="3543" y="3243"/>
                    <a:pt x="3830" y="3306"/>
                    <a:pt x="4024" y="3501"/>
                  </a:cubicBezTo>
                  <a:cubicBezTo>
                    <a:pt x="4251" y="3739"/>
                    <a:pt x="4298" y="4084"/>
                    <a:pt x="4382" y="4394"/>
                  </a:cubicBezTo>
                  <a:cubicBezTo>
                    <a:pt x="4472" y="4677"/>
                    <a:pt x="4692" y="4992"/>
                    <a:pt x="4989" y="4992"/>
                  </a:cubicBezTo>
                  <a:cubicBezTo>
                    <a:pt x="5005" y="4992"/>
                    <a:pt x="5020" y="4991"/>
                    <a:pt x="5036" y="4989"/>
                  </a:cubicBezTo>
                  <a:cubicBezTo>
                    <a:pt x="5215" y="4977"/>
                    <a:pt x="5382" y="4823"/>
                    <a:pt x="5560" y="4799"/>
                  </a:cubicBezTo>
                  <a:cubicBezTo>
                    <a:pt x="5589" y="4794"/>
                    <a:pt x="5617" y="4791"/>
                    <a:pt x="5646" y="4791"/>
                  </a:cubicBezTo>
                  <a:cubicBezTo>
                    <a:pt x="5888" y="4791"/>
                    <a:pt x="6112" y="4967"/>
                    <a:pt x="6251" y="5180"/>
                  </a:cubicBezTo>
                  <a:cubicBezTo>
                    <a:pt x="6394" y="5418"/>
                    <a:pt x="6453" y="5704"/>
                    <a:pt x="6560" y="5954"/>
                  </a:cubicBezTo>
                  <a:cubicBezTo>
                    <a:pt x="6668" y="6228"/>
                    <a:pt x="6858" y="6478"/>
                    <a:pt x="7120" y="6537"/>
                  </a:cubicBezTo>
                  <a:cubicBezTo>
                    <a:pt x="7167" y="6548"/>
                    <a:pt x="7215" y="6553"/>
                    <a:pt x="7262" y="6553"/>
                  </a:cubicBezTo>
                  <a:cubicBezTo>
                    <a:pt x="7475" y="6553"/>
                    <a:pt x="7683" y="6452"/>
                    <a:pt x="7858" y="6335"/>
                  </a:cubicBezTo>
                  <a:cubicBezTo>
                    <a:pt x="7882" y="6299"/>
                    <a:pt x="7918" y="6287"/>
                    <a:pt x="7942" y="6251"/>
                  </a:cubicBezTo>
                  <a:cubicBezTo>
                    <a:pt x="7989" y="5835"/>
                    <a:pt x="7977" y="5442"/>
                    <a:pt x="7882" y="5085"/>
                  </a:cubicBezTo>
                  <a:cubicBezTo>
                    <a:pt x="7870" y="5037"/>
                    <a:pt x="7870" y="5001"/>
                    <a:pt x="7858" y="4977"/>
                  </a:cubicBezTo>
                  <a:cubicBezTo>
                    <a:pt x="7799" y="4811"/>
                    <a:pt x="7727" y="4644"/>
                    <a:pt x="7632" y="4489"/>
                  </a:cubicBezTo>
                  <a:cubicBezTo>
                    <a:pt x="7549" y="4489"/>
                    <a:pt x="7453" y="4465"/>
                    <a:pt x="7370" y="4465"/>
                  </a:cubicBezTo>
                  <a:cubicBezTo>
                    <a:pt x="6965" y="4442"/>
                    <a:pt x="6537" y="4323"/>
                    <a:pt x="6299" y="4013"/>
                  </a:cubicBezTo>
                  <a:cubicBezTo>
                    <a:pt x="6215" y="3906"/>
                    <a:pt x="6156" y="3787"/>
                    <a:pt x="6072" y="3680"/>
                  </a:cubicBezTo>
                  <a:cubicBezTo>
                    <a:pt x="5894" y="3489"/>
                    <a:pt x="5620" y="3430"/>
                    <a:pt x="5358" y="3370"/>
                  </a:cubicBezTo>
                  <a:cubicBezTo>
                    <a:pt x="5025" y="3299"/>
                    <a:pt x="4703" y="3215"/>
                    <a:pt x="4453" y="3013"/>
                  </a:cubicBezTo>
                  <a:cubicBezTo>
                    <a:pt x="4191" y="2799"/>
                    <a:pt x="4060" y="2429"/>
                    <a:pt x="4227" y="2144"/>
                  </a:cubicBezTo>
                  <a:cubicBezTo>
                    <a:pt x="4310" y="2013"/>
                    <a:pt x="4465" y="1906"/>
                    <a:pt x="4513" y="1751"/>
                  </a:cubicBezTo>
                  <a:cubicBezTo>
                    <a:pt x="4572" y="1525"/>
                    <a:pt x="4394" y="1310"/>
                    <a:pt x="4191" y="1179"/>
                  </a:cubicBezTo>
                  <a:cubicBezTo>
                    <a:pt x="4013" y="1060"/>
                    <a:pt x="3798" y="953"/>
                    <a:pt x="3691" y="751"/>
                  </a:cubicBezTo>
                  <a:cubicBezTo>
                    <a:pt x="2762" y="322"/>
                    <a:pt x="1774" y="60"/>
                    <a:pt x="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63"/>
            <p:cNvSpPr/>
            <p:nvPr/>
          </p:nvSpPr>
          <p:spPr>
            <a:xfrm>
              <a:off x="5370812" y="2231285"/>
              <a:ext cx="183576" cy="220459"/>
            </a:xfrm>
            <a:custGeom>
              <a:avLst/>
              <a:gdLst/>
              <a:ahLst/>
              <a:cxnLst/>
              <a:rect l="l" t="t" r="r" b="b"/>
              <a:pathLst>
                <a:path w="3728" h="4477" extrusionOk="0">
                  <a:moveTo>
                    <a:pt x="2328" y="0"/>
                  </a:moveTo>
                  <a:cubicBezTo>
                    <a:pt x="983" y="0"/>
                    <a:pt x="216" y="1538"/>
                    <a:pt x="84" y="2697"/>
                  </a:cubicBezTo>
                  <a:cubicBezTo>
                    <a:pt x="36" y="2982"/>
                    <a:pt x="1" y="3292"/>
                    <a:pt x="84" y="3578"/>
                  </a:cubicBezTo>
                  <a:cubicBezTo>
                    <a:pt x="206" y="4120"/>
                    <a:pt x="625" y="4477"/>
                    <a:pt x="1162" y="4477"/>
                  </a:cubicBezTo>
                  <a:cubicBezTo>
                    <a:pt x="1203" y="4477"/>
                    <a:pt x="1244" y="4475"/>
                    <a:pt x="1286" y="4471"/>
                  </a:cubicBezTo>
                  <a:cubicBezTo>
                    <a:pt x="1810" y="4423"/>
                    <a:pt x="2310" y="4114"/>
                    <a:pt x="2703" y="3768"/>
                  </a:cubicBezTo>
                  <a:cubicBezTo>
                    <a:pt x="3322" y="3221"/>
                    <a:pt x="3715" y="2435"/>
                    <a:pt x="3715" y="1613"/>
                  </a:cubicBezTo>
                  <a:cubicBezTo>
                    <a:pt x="3727" y="1244"/>
                    <a:pt x="3632" y="839"/>
                    <a:pt x="3418" y="530"/>
                  </a:cubicBezTo>
                  <a:cubicBezTo>
                    <a:pt x="3203" y="244"/>
                    <a:pt x="2941" y="89"/>
                    <a:pt x="2656" y="30"/>
                  </a:cubicBezTo>
                  <a:cubicBezTo>
                    <a:pt x="2543" y="10"/>
                    <a:pt x="2433" y="0"/>
                    <a:pt x="2328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63"/>
            <p:cNvSpPr/>
            <p:nvPr/>
          </p:nvSpPr>
          <p:spPr>
            <a:xfrm>
              <a:off x="5428870" y="2289590"/>
              <a:ext cx="90311" cy="104394"/>
            </a:xfrm>
            <a:custGeom>
              <a:avLst/>
              <a:gdLst/>
              <a:ahLst/>
              <a:cxnLst/>
              <a:rect l="l" t="t" r="r" b="b"/>
              <a:pathLst>
                <a:path w="1834" h="2120" extrusionOk="0">
                  <a:moveTo>
                    <a:pt x="1286" y="1"/>
                  </a:moveTo>
                  <a:cubicBezTo>
                    <a:pt x="1000" y="1"/>
                    <a:pt x="762" y="167"/>
                    <a:pt x="584" y="370"/>
                  </a:cubicBezTo>
                  <a:cubicBezTo>
                    <a:pt x="179" y="834"/>
                    <a:pt x="0" y="1441"/>
                    <a:pt x="60" y="2048"/>
                  </a:cubicBezTo>
                  <a:cubicBezTo>
                    <a:pt x="66" y="2096"/>
                    <a:pt x="104" y="2120"/>
                    <a:pt x="142" y="2120"/>
                  </a:cubicBezTo>
                  <a:cubicBezTo>
                    <a:pt x="179" y="2120"/>
                    <a:pt x="215" y="2096"/>
                    <a:pt x="215" y="2048"/>
                  </a:cubicBezTo>
                  <a:cubicBezTo>
                    <a:pt x="179" y="1560"/>
                    <a:pt x="346" y="1048"/>
                    <a:pt x="643" y="667"/>
                  </a:cubicBezTo>
                  <a:cubicBezTo>
                    <a:pt x="703" y="572"/>
                    <a:pt x="774" y="489"/>
                    <a:pt x="869" y="417"/>
                  </a:cubicBezTo>
                  <a:cubicBezTo>
                    <a:pt x="953" y="513"/>
                    <a:pt x="1012" y="632"/>
                    <a:pt x="1048" y="751"/>
                  </a:cubicBezTo>
                  <a:cubicBezTo>
                    <a:pt x="1060" y="834"/>
                    <a:pt x="1060" y="894"/>
                    <a:pt x="1060" y="977"/>
                  </a:cubicBezTo>
                  <a:lnTo>
                    <a:pt x="1060" y="1036"/>
                  </a:lnTo>
                  <a:lnTo>
                    <a:pt x="1060" y="1048"/>
                  </a:lnTo>
                  <a:lnTo>
                    <a:pt x="1060" y="1084"/>
                  </a:lnTo>
                  <a:cubicBezTo>
                    <a:pt x="1048" y="1132"/>
                    <a:pt x="1024" y="1167"/>
                    <a:pt x="1048" y="1215"/>
                  </a:cubicBezTo>
                  <a:cubicBezTo>
                    <a:pt x="1048" y="1264"/>
                    <a:pt x="1087" y="1302"/>
                    <a:pt x="1131" y="1302"/>
                  </a:cubicBezTo>
                  <a:cubicBezTo>
                    <a:pt x="1151" y="1302"/>
                    <a:pt x="1172" y="1293"/>
                    <a:pt x="1191" y="1275"/>
                  </a:cubicBezTo>
                  <a:cubicBezTo>
                    <a:pt x="1262" y="1203"/>
                    <a:pt x="1286" y="1084"/>
                    <a:pt x="1298" y="977"/>
                  </a:cubicBezTo>
                  <a:cubicBezTo>
                    <a:pt x="1310" y="882"/>
                    <a:pt x="1298" y="786"/>
                    <a:pt x="1262" y="691"/>
                  </a:cubicBezTo>
                  <a:cubicBezTo>
                    <a:pt x="1227" y="548"/>
                    <a:pt x="1143" y="417"/>
                    <a:pt x="1048" y="298"/>
                  </a:cubicBezTo>
                  <a:cubicBezTo>
                    <a:pt x="1084" y="263"/>
                    <a:pt x="1131" y="251"/>
                    <a:pt x="1191" y="239"/>
                  </a:cubicBezTo>
                  <a:cubicBezTo>
                    <a:pt x="1231" y="224"/>
                    <a:pt x="1271" y="217"/>
                    <a:pt x="1311" y="217"/>
                  </a:cubicBezTo>
                  <a:cubicBezTo>
                    <a:pt x="1366" y="217"/>
                    <a:pt x="1421" y="230"/>
                    <a:pt x="1477" y="251"/>
                  </a:cubicBezTo>
                  <a:cubicBezTo>
                    <a:pt x="1560" y="298"/>
                    <a:pt x="1608" y="382"/>
                    <a:pt x="1703" y="429"/>
                  </a:cubicBezTo>
                  <a:cubicBezTo>
                    <a:pt x="1712" y="435"/>
                    <a:pt x="1724" y="438"/>
                    <a:pt x="1738" y="438"/>
                  </a:cubicBezTo>
                  <a:cubicBezTo>
                    <a:pt x="1777" y="438"/>
                    <a:pt x="1825" y="414"/>
                    <a:pt x="1834" y="370"/>
                  </a:cubicBezTo>
                  <a:cubicBezTo>
                    <a:pt x="1834" y="143"/>
                    <a:pt x="1477" y="13"/>
                    <a:pt x="1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63"/>
            <p:cNvSpPr/>
            <p:nvPr/>
          </p:nvSpPr>
          <p:spPr>
            <a:xfrm>
              <a:off x="5088201" y="2120338"/>
              <a:ext cx="118182" cy="76966"/>
            </a:xfrm>
            <a:custGeom>
              <a:avLst/>
              <a:gdLst/>
              <a:ahLst/>
              <a:cxnLst/>
              <a:rect l="l" t="t" r="r" b="b"/>
              <a:pathLst>
                <a:path w="2400" h="1563" extrusionOk="0">
                  <a:moveTo>
                    <a:pt x="661" y="0"/>
                  </a:moveTo>
                  <a:cubicBezTo>
                    <a:pt x="503" y="0"/>
                    <a:pt x="347" y="35"/>
                    <a:pt x="227" y="128"/>
                  </a:cubicBezTo>
                  <a:cubicBezTo>
                    <a:pt x="84" y="223"/>
                    <a:pt x="1" y="366"/>
                    <a:pt x="25" y="532"/>
                  </a:cubicBezTo>
                  <a:cubicBezTo>
                    <a:pt x="60" y="699"/>
                    <a:pt x="227" y="842"/>
                    <a:pt x="406" y="913"/>
                  </a:cubicBezTo>
                  <a:cubicBezTo>
                    <a:pt x="596" y="997"/>
                    <a:pt x="822" y="1009"/>
                    <a:pt x="1025" y="1056"/>
                  </a:cubicBezTo>
                  <a:cubicBezTo>
                    <a:pt x="1429" y="1140"/>
                    <a:pt x="1799" y="1306"/>
                    <a:pt x="2132" y="1533"/>
                  </a:cubicBezTo>
                  <a:cubicBezTo>
                    <a:pt x="2162" y="1554"/>
                    <a:pt x="2194" y="1563"/>
                    <a:pt x="2226" y="1563"/>
                  </a:cubicBezTo>
                  <a:cubicBezTo>
                    <a:pt x="2318" y="1563"/>
                    <a:pt x="2400" y="1485"/>
                    <a:pt x="2382" y="1414"/>
                  </a:cubicBezTo>
                  <a:cubicBezTo>
                    <a:pt x="2370" y="1068"/>
                    <a:pt x="2132" y="735"/>
                    <a:pt x="1846" y="485"/>
                  </a:cubicBezTo>
                  <a:cubicBezTo>
                    <a:pt x="1572" y="247"/>
                    <a:pt x="1191" y="56"/>
                    <a:pt x="798" y="9"/>
                  </a:cubicBezTo>
                  <a:cubicBezTo>
                    <a:pt x="753" y="3"/>
                    <a:pt x="707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63"/>
            <p:cNvSpPr/>
            <p:nvPr/>
          </p:nvSpPr>
          <p:spPr>
            <a:xfrm>
              <a:off x="4951599" y="2368578"/>
              <a:ext cx="177027" cy="71746"/>
            </a:xfrm>
            <a:custGeom>
              <a:avLst/>
              <a:gdLst/>
              <a:ahLst/>
              <a:cxnLst/>
              <a:rect l="l" t="t" r="r" b="b"/>
              <a:pathLst>
                <a:path w="3595" h="1457" extrusionOk="0">
                  <a:moveTo>
                    <a:pt x="2898" y="0"/>
                  </a:moveTo>
                  <a:cubicBezTo>
                    <a:pt x="2563" y="0"/>
                    <a:pt x="2218" y="194"/>
                    <a:pt x="1596" y="242"/>
                  </a:cubicBezTo>
                  <a:cubicBezTo>
                    <a:pt x="1478" y="251"/>
                    <a:pt x="1367" y="255"/>
                    <a:pt x="1262" y="255"/>
                  </a:cubicBezTo>
                  <a:cubicBezTo>
                    <a:pt x="886" y="255"/>
                    <a:pt x="598" y="209"/>
                    <a:pt x="419" y="209"/>
                  </a:cubicBezTo>
                  <a:cubicBezTo>
                    <a:pt x="321" y="209"/>
                    <a:pt x="255" y="223"/>
                    <a:pt x="227" y="266"/>
                  </a:cubicBezTo>
                  <a:cubicBezTo>
                    <a:pt x="1" y="623"/>
                    <a:pt x="763" y="1457"/>
                    <a:pt x="1846" y="1457"/>
                  </a:cubicBezTo>
                  <a:cubicBezTo>
                    <a:pt x="1851" y="1457"/>
                    <a:pt x="1856" y="1457"/>
                    <a:pt x="1861" y="1457"/>
                  </a:cubicBezTo>
                  <a:cubicBezTo>
                    <a:pt x="2959" y="1457"/>
                    <a:pt x="3594" y="194"/>
                    <a:pt x="3144" y="40"/>
                  </a:cubicBezTo>
                  <a:cubicBezTo>
                    <a:pt x="3060" y="12"/>
                    <a:pt x="2979" y="0"/>
                    <a:pt x="2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63"/>
            <p:cNvSpPr/>
            <p:nvPr/>
          </p:nvSpPr>
          <p:spPr>
            <a:xfrm>
              <a:off x="4885661" y="2117630"/>
              <a:ext cx="93561" cy="66871"/>
            </a:xfrm>
            <a:custGeom>
              <a:avLst/>
              <a:gdLst/>
              <a:ahLst/>
              <a:cxnLst/>
              <a:rect l="l" t="t" r="r" b="b"/>
              <a:pathLst>
                <a:path w="1900" h="1358" extrusionOk="0">
                  <a:moveTo>
                    <a:pt x="1335" y="0"/>
                  </a:moveTo>
                  <a:cubicBezTo>
                    <a:pt x="1305" y="0"/>
                    <a:pt x="1274" y="2"/>
                    <a:pt x="1244" y="4"/>
                  </a:cubicBezTo>
                  <a:cubicBezTo>
                    <a:pt x="935" y="52"/>
                    <a:pt x="637" y="218"/>
                    <a:pt x="423" y="421"/>
                  </a:cubicBezTo>
                  <a:cubicBezTo>
                    <a:pt x="197" y="635"/>
                    <a:pt x="18" y="933"/>
                    <a:pt x="18" y="1230"/>
                  </a:cubicBezTo>
                  <a:cubicBezTo>
                    <a:pt x="1" y="1291"/>
                    <a:pt x="65" y="1358"/>
                    <a:pt x="143" y="1358"/>
                  </a:cubicBezTo>
                  <a:cubicBezTo>
                    <a:pt x="172" y="1358"/>
                    <a:pt x="203" y="1348"/>
                    <a:pt x="232" y="1326"/>
                  </a:cubicBezTo>
                  <a:cubicBezTo>
                    <a:pt x="482" y="1135"/>
                    <a:pt x="780" y="992"/>
                    <a:pt x="1090" y="909"/>
                  </a:cubicBezTo>
                  <a:cubicBezTo>
                    <a:pt x="1256" y="873"/>
                    <a:pt x="1435" y="873"/>
                    <a:pt x="1590" y="790"/>
                  </a:cubicBezTo>
                  <a:cubicBezTo>
                    <a:pt x="1732" y="730"/>
                    <a:pt x="1863" y="599"/>
                    <a:pt x="1875" y="457"/>
                  </a:cubicBezTo>
                  <a:cubicBezTo>
                    <a:pt x="1899" y="314"/>
                    <a:pt x="1816" y="183"/>
                    <a:pt x="1697" y="111"/>
                  </a:cubicBezTo>
                  <a:cubicBezTo>
                    <a:pt x="1591" y="25"/>
                    <a:pt x="1462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63"/>
            <p:cNvSpPr/>
            <p:nvPr/>
          </p:nvSpPr>
          <p:spPr>
            <a:xfrm>
              <a:off x="5092338" y="2370153"/>
              <a:ext cx="299050" cy="230800"/>
            </a:xfrm>
            <a:custGeom>
              <a:avLst/>
              <a:gdLst/>
              <a:ahLst/>
              <a:cxnLst/>
              <a:rect l="l" t="t" r="r" b="b"/>
              <a:pathLst>
                <a:path w="6073" h="4687" extrusionOk="0">
                  <a:moveTo>
                    <a:pt x="3951" y="1"/>
                  </a:moveTo>
                  <a:cubicBezTo>
                    <a:pt x="3884" y="1"/>
                    <a:pt x="3817" y="3"/>
                    <a:pt x="3751" y="8"/>
                  </a:cubicBezTo>
                  <a:cubicBezTo>
                    <a:pt x="3060" y="67"/>
                    <a:pt x="2393" y="353"/>
                    <a:pt x="1810" y="734"/>
                  </a:cubicBezTo>
                  <a:cubicBezTo>
                    <a:pt x="1238" y="1115"/>
                    <a:pt x="738" y="1603"/>
                    <a:pt x="417" y="2210"/>
                  </a:cubicBezTo>
                  <a:cubicBezTo>
                    <a:pt x="95" y="2829"/>
                    <a:pt x="0" y="3568"/>
                    <a:pt x="262" y="4187"/>
                  </a:cubicBezTo>
                  <a:cubicBezTo>
                    <a:pt x="333" y="4365"/>
                    <a:pt x="417" y="4532"/>
                    <a:pt x="536" y="4687"/>
                  </a:cubicBezTo>
                  <a:lnTo>
                    <a:pt x="750" y="4687"/>
                  </a:lnTo>
                  <a:cubicBezTo>
                    <a:pt x="905" y="4687"/>
                    <a:pt x="1048" y="4687"/>
                    <a:pt x="1215" y="4663"/>
                  </a:cubicBezTo>
                  <a:cubicBezTo>
                    <a:pt x="3096" y="4532"/>
                    <a:pt x="4786" y="3389"/>
                    <a:pt x="5810" y="1651"/>
                  </a:cubicBezTo>
                  <a:cubicBezTo>
                    <a:pt x="5822" y="1627"/>
                    <a:pt x="5822" y="1615"/>
                    <a:pt x="5834" y="1603"/>
                  </a:cubicBezTo>
                  <a:cubicBezTo>
                    <a:pt x="5929" y="1448"/>
                    <a:pt x="6001" y="1317"/>
                    <a:pt x="6072" y="1151"/>
                  </a:cubicBezTo>
                  <a:cubicBezTo>
                    <a:pt x="5977" y="960"/>
                    <a:pt x="5858" y="793"/>
                    <a:pt x="5703" y="651"/>
                  </a:cubicBezTo>
                  <a:cubicBezTo>
                    <a:pt x="5250" y="209"/>
                    <a:pt x="4593" y="1"/>
                    <a:pt x="3951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63"/>
            <p:cNvSpPr/>
            <p:nvPr/>
          </p:nvSpPr>
          <p:spPr>
            <a:xfrm>
              <a:off x="4851929" y="2352918"/>
              <a:ext cx="80364" cy="185890"/>
            </a:xfrm>
            <a:custGeom>
              <a:avLst/>
              <a:gdLst/>
              <a:ahLst/>
              <a:cxnLst/>
              <a:rect l="l" t="t" r="r" b="b"/>
              <a:pathLst>
                <a:path w="1632" h="3775" extrusionOk="0">
                  <a:moveTo>
                    <a:pt x="1" y="0"/>
                  </a:moveTo>
                  <a:lnTo>
                    <a:pt x="1" y="36"/>
                  </a:lnTo>
                  <a:cubicBezTo>
                    <a:pt x="24" y="203"/>
                    <a:pt x="48" y="346"/>
                    <a:pt x="60" y="512"/>
                  </a:cubicBezTo>
                  <a:cubicBezTo>
                    <a:pt x="274" y="1834"/>
                    <a:pt x="739" y="2965"/>
                    <a:pt x="1620" y="3751"/>
                  </a:cubicBezTo>
                  <a:lnTo>
                    <a:pt x="1632" y="3775"/>
                  </a:lnTo>
                  <a:cubicBezTo>
                    <a:pt x="1572" y="3132"/>
                    <a:pt x="1465" y="2477"/>
                    <a:pt x="1274" y="1858"/>
                  </a:cubicBezTo>
                  <a:cubicBezTo>
                    <a:pt x="1036" y="1132"/>
                    <a:pt x="620" y="453"/>
                    <a:pt x="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63"/>
            <p:cNvSpPr/>
            <p:nvPr/>
          </p:nvSpPr>
          <p:spPr>
            <a:xfrm>
              <a:off x="5108736" y="2252066"/>
              <a:ext cx="41659" cy="62833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41" y="1"/>
                  </a:moveTo>
                  <a:cubicBezTo>
                    <a:pt x="227" y="1"/>
                    <a:pt x="24" y="263"/>
                    <a:pt x="12" y="620"/>
                  </a:cubicBezTo>
                  <a:cubicBezTo>
                    <a:pt x="0" y="977"/>
                    <a:pt x="179" y="1263"/>
                    <a:pt x="405" y="1275"/>
                  </a:cubicBezTo>
                  <a:cubicBezTo>
                    <a:pt x="414" y="1276"/>
                    <a:pt x="422" y="1276"/>
                    <a:pt x="430" y="1276"/>
                  </a:cubicBezTo>
                  <a:cubicBezTo>
                    <a:pt x="635" y="1276"/>
                    <a:pt x="822" y="999"/>
                    <a:pt x="834" y="655"/>
                  </a:cubicBezTo>
                  <a:cubicBezTo>
                    <a:pt x="846" y="298"/>
                    <a:pt x="667" y="13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63"/>
            <p:cNvSpPr/>
            <p:nvPr/>
          </p:nvSpPr>
          <p:spPr>
            <a:xfrm>
              <a:off x="4921117" y="2246797"/>
              <a:ext cx="33485" cy="52246"/>
            </a:xfrm>
            <a:custGeom>
              <a:avLst/>
              <a:gdLst/>
              <a:ahLst/>
              <a:cxnLst/>
              <a:rect l="l" t="t" r="r" b="b"/>
              <a:pathLst>
                <a:path w="680" h="1061" extrusionOk="0">
                  <a:moveTo>
                    <a:pt x="358" y="0"/>
                  </a:moveTo>
                  <a:cubicBezTo>
                    <a:pt x="179" y="0"/>
                    <a:pt x="12" y="239"/>
                    <a:pt x="12" y="524"/>
                  </a:cubicBezTo>
                  <a:cubicBezTo>
                    <a:pt x="0" y="822"/>
                    <a:pt x="143" y="1060"/>
                    <a:pt x="322" y="1060"/>
                  </a:cubicBezTo>
                  <a:cubicBezTo>
                    <a:pt x="501" y="1060"/>
                    <a:pt x="667" y="834"/>
                    <a:pt x="667" y="536"/>
                  </a:cubicBezTo>
                  <a:cubicBezTo>
                    <a:pt x="679" y="239"/>
                    <a:pt x="536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63"/>
            <p:cNvSpPr/>
            <p:nvPr/>
          </p:nvSpPr>
          <p:spPr>
            <a:xfrm>
              <a:off x="4965092" y="2245024"/>
              <a:ext cx="77902" cy="110993"/>
            </a:xfrm>
            <a:custGeom>
              <a:avLst/>
              <a:gdLst/>
              <a:ahLst/>
              <a:cxnLst/>
              <a:rect l="l" t="t" r="r" b="b"/>
              <a:pathLst>
                <a:path w="1582" h="2254" extrusionOk="0">
                  <a:moveTo>
                    <a:pt x="480" y="0"/>
                  </a:moveTo>
                  <a:cubicBezTo>
                    <a:pt x="432" y="0"/>
                    <a:pt x="387" y="41"/>
                    <a:pt x="405" y="96"/>
                  </a:cubicBezTo>
                  <a:cubicBezTo>
                    <a:pt x="417" y="156"/>
                    <a:pt x="441" y="179"/>
                    <a:pt x="477" y="227"/>
                  </a:cubicBezTo>
                  <a:cubicBezTo>
                    <a:pt x="500" y="263"/>
                    <a:pt x="524" y="310"/>
                    <a:pt x="548" y="346"/>
                  </a:cubicBezTo>
                  <a:cubicBezTo>
                    <a:pt x="596" y="441"/>
                    <a:pt x="620" y="525"/>
                    <a:pt x="691" y="596"/>
                  </a:cubicBezTo>
                  <a:cubicBezTo>
                    <a:pt x="751" y="775"/>
                    <a:pt x="762" y="977"/>
                    <a:pt x="727" y="1156"/>
                  </a:cubicBezTo>
                  <a:cubicBezTo>
                    <a:pt x="524" y="1156"/>
                    <a:pt x="298" y="1239"/>
                    <a:pt x="167" y="1418"/>
                  </a:cubicBezTo>
                  <a:cubicBezTo>
                    <a:pt x="60" y="1549"/>
                    <a:pt x="0" y="1703"/>
                    <a:pt x="12" y="1870"/>
                  </a:cubicBezTo>
                  <a:cubicBezTo>
                    <a:pt x="12" y="1941"/>
                    <a:pt x="36" y="2025"/>
                    <a:pt x="72" y="2108"/>
                  </a:cubicBezTo>
                  <a:cubicBezTo>
                    <a:pt x="108" y="2168"/>
                    <a:pt x="179" y="2239"/>
                    <a:pt x="250" y="2251"/>
                  </a:cubicBezTo>
                  <a:cubicBezTo>
                    <a:pt x="255" y="2253"/>
                    <a:pt x="260" y="2253"/>
                    <a:pt x="265" y="2253"/>
                  </a:cubicBezTo>
                  <a:cubicBezTo>
                    <a:pt x="298" y="2253"/>
                    <a:pt x="334" y="2221"/>
                    <a:pt x="334" y="2180"/>
                  </a:cubicBezTo>
                  <a:cubicBezTo>
                    <a:pt x="334" y="2132"/>
                    <a:pt x="298" y="2108"/>
                    <a:pt x="286" y="2061"/>
                  </a:cubicBezTo>
                  <a:cubicBezTo>
                    <a:pt x="262" y="2025"/>
                    <a:pt x="250" y="1989"/>
                    <a:pt x="239" y="1953"/>
                  </a:cubicBezTo>
                  <a:cubicBezTo>
                    <a:pt x="227" y="1882"/>
                    <a:pt x="215" y="1822"/>
                    <a:pt x="227" y="1751"/>
                  </a:cubicBezTo>
                  <a:cubicBezTo>
                    <a:pt x="239" y="1596"/>
                    <a:pt x="346" y="1477"/>
                    <a:pt x="477" y="1406"/>
                  </a:cubicBezTo>
                  <a:cubicBezTo>
                    <a:pt x="565" y="1360"/>
                    <a:pt x="656" y="1340"/>
                    <a:pt x="746" y="1340"/>
                  </a:cubicBezTo>
                  <a:cubicBezTo>
                    <a:pt x="1011" y="1340"/>
                    <a:pt x="1269" y="1511"/>
                    <a:pt x="1429" y="1715"/>
                  </a:cubicBezTo>
                  <a:cubicBezTo>
                    <a:pt x="1443" y="1740"/>
                    <a:pt x="1464" y="1750"/>
                    <a:pt x="1484" y="1750"/>
                  </a:cubicBezTo>
                  <a:cubicBezTo>
                    <a:pt x="1533" y="1750"/>
                    <a:pt x="1582" y="1694"/>
                    <a:pt x="1548" y="1644"/>
                  </a:cubicBezTo>
                  <a:cubicBezTo>
                    <a:pt x="1429" y="1465"/>
                    <a:pt x="1262" y="1322"/>
                    <a:pt x="1072" y="1227"/>
                  </a:cubicBezTo>
                  <a:cubicBezTo>
                    <a:pt x="1001" y="1203"/>
                    <a:pt x="929" y="1179"/>
                    <a:pt x="846" y="1168"/>
                  </a:cubicBezTo>
                  <a:cubicBezTo>
                    <a:pt x="893" y="953"/>
                    <a:pt x="881" y="751"/>
                    <a:pt x="834" y="560"/>
                  </a:cubicBezTo>
                  <a:cubicBezTo>
                    <a:pt x="810" y="453"/>
                    <a:pt x="762" y="346"/>
                    <a:pt x="715" y="263"/>
                  </a:cubicBezTo>
                  <a:cubicBezTo>
                    <a:pt x="703" y="215"/>
                    <a:pt x="667" y="167"/>
                    <a:pt x="643" y="132"/>
                  </a:cubicBezTo>
                  <a:cubicBezTo>
                    <a:pt x="608" y="84"/>
                    <a:pt x="584" y="36"/>
                    <a:pt x="524" y="13"/>
                  </a:cubicBezTo>
                  <a:cubicBezTo>
                    <a:pt x="510" y="4"/>
                    <a:pt x="495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63"/>
            <p:cNvSpPr/>
            <p:nvPr/>
          </p:nvSpPr>
          <p:spPr>
            <a:xfrm>
              <a:off x="5241251" y="3976938"/>
              <a:ext cx="306682" cy="96269"/>
            </a:xfrm>
            <a:custGeom>
              <a:avLst/>
              <a:gdLst/>
              <a:ahLst/>
              <a:cxnLst/>
              <a:rect l="l" t="t" r="r" b="b"/>
              <a:pathLst>
                <a:path w="6228" h="1955" extrusionOk="0">
                  <a:moveTo>
                    <a:pt x="3017" y="0"/>
                  </a:moveTo>
                  <a:cubicBezTo>
                    <a:pt x="2571" y="0"/>
                    <a:pt x="2239" y="7"/>
                    <a:pt x="2203" y="26"/>
                  </a:cubicBezTo>
                  <a:cubicBezTo>
                    <a:pt x="2203" y="26"/>
                    <a:pt x="1905" y="37"/>
                    <a:pt x="1012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0" y="1692"/>
                    <a:pt x="96" y="1835"/>
                    <a:pt x="226" y="1835"/>
                  </a:cubicBezTo>
                  <a:cubicBezTo>
                    <a:pt x="924" y="1865"/>
                    <a:pt x="2954" y="1955"/>
                    <a:pt x="4422" y="1955"/>
                  </a:cubicBezTo>
                  <a:cubicBezTo>
                    <a:pt x="5309" y="1955"/>
                    <a:pt x="5990" y="1922"/>
                    <a:pt x="6049" y="1823"/>
                  </a:cubicBezTo>
                  <a:cubicBezTo>
                    <a:pt x="6227" y="1514"/>
                    <a:pt x="5894" y="109"/>
                    <a:pt x="5727" y="61"/>
                  </a:cubicBezTo>
                  <a:cubicBezTo>
                    <a:pt x="5628" y="36"/>
                    <a:pt x="4028" y="0"/>
                    <a:pt x="30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63"/>
            <p:cNvSpPr/>
            <p:nvPr/>
          </p:nvSpPr>
          <p:spPr>
            <a:xfrm>
              <a:off x="5240660" y="4043861"/>
              <a:ext cx="299641" cy="29546"/>
            </a:xfrm>
            <a:custGeom>
              <a:avLst/>
              <a:gdLst/>
              <a:ahLst/>
              <a:cxnLst/>
              <a:rect l="l" t="t" r="r" b="b"/>
              <a:pathLst>
                <a:path w="6085" h="600" extrusionOk="0">
                  <a:moveTo>
                    <a:pt x="191" y="0"/>
                  </a:moveTo>
                  <a:cubicBezTo>
                    <a:pt x="131" y="71"/>
                    <a:pt x="84" y="155"/>
                    <a:pt x="60" y="214"/>
                  </a:cubicBezTo>
                  <a:cubicBezTo>
                    <a:pt x="0" y="333"/>
                    <a:pt x="84" y="464"/>
                    <a:pt x="227" y="476"/>
                  </a:cubicBezTo>
                  <a:cubicBezTo>
                    <a:pt x="922" y="513"/>
                    <a:pt x="2905" y="599"/>
                    <a:pt x="4363" y="599"/>
                  </a:cubicBezTo>
                  <a:cubicBezTo>
                    <a:pt x="5275" y="599"/>
                    <a:pt x="5982" y="565"/>
                    <a:pt x="6037" y="464"/>
                  </a:cubicBezTo>
                  <a:cubicBezTo>
                    <a:pt x="6073" y="417"/>
                    <a:pt x="6084" y="345"/>
                    <a:pt x="6084" y="250"/>
                  </a:cubicBezTo>
                  <a:lnTo>
                    <a:pt x="3775" y="250"/>
                  </a:lnTo>
                  <a:cubicBezTo>
                    <a:pt x="2584" y="238"/>
                    <a:pt x="1381" y="191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63"/>
            <p:cNvSpPr/>
            <p:nvPr/>
          </p:nvSpPr>
          <p:spPr>
            <a:xfrm>
              <a:off x="4897086" y="3976938"/>
              <a:ext cx="306091" cy="96269"/>
            </a:xfrm>
            <a:custGeom>
              <a:avLst/>
              <a:gdLst/>
              <a:ahLst/>
              <a:cxnLst/>
              <a:rect l="l" t="t" r="r" b="b"/>
              <a:pathLst>
                <a:path w="6216" h="1955" extrusionOk="0">
                  <a:moveTo>
                    <a:pt x="3015" y="0"/>
                  </a:moveTo>
                  <a:cubicBezTo>
                    <a:pt x="2570" y="0"/>
                    <a:pt x="2239" y="7"/>
                    <a:pt x="2203" y="26"/>
                  </a:cubicBezTo>
                  <a:cubicBezTo>
                    <a:pt x="2203" y="26"/>
                    <a:pt x="1905" y="37"/>
                    <a:pt x="1012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0" y="1692"/>
                    <a:pt x="84" y="1835"/>
                    <a:pt x="215" y="1835"/>
                  </a:cubicBezTo>
                  <a:cubicBezTo>
                    <a:pt x="912" y="1865"/>
                    <a:pt x="2947" y="1955"/>
                    <a:pt x="4416" y="1955"/>
                  </a:cubicBezTo>
                  <a:cubicBezTo>
                    <a:pt x="5303" y="1955"/>
                    <a:pt x="5983" y="1922"/>
                    <a:pt x="6037" y="1823"/>
                  </a:cubicBezTo>
                  <a:cubicBezTo>
                    <a:pt x="6215" y="1514"/>
                    <a:pt x="5894" y="109"/>
                    <a:pt x="5727" y="61"/>
                  </a:cubicBezTo>
                  <a:cubicBezTo>
                    <a:pt x="5620" y="36"/>
                    <a:pt x="4023" y="0"/>
                    <a:pt x="30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63"/>
            <p:cNvSpPr/>
            <p:nvPr/>
          </p:nvSpPr>
          <p:spPr>
            <a:xfrm>
              <a:off x="4897677" y="4044993"/>
              <a:ext cx="299641" cy="26936"/>
            </a:xfrm>
            <a:custGeom>
              <a:avLst/>
              <a:gdLst/>
              <a:ahLst/>
              <a:cxnLst/>
              <a:rect l="l" t="t" r="r" b="b"/>
              <a:pathLst>
                <a:path w="6085" h="547" extrusionOk="0">
                  <a:moveTo>
                    <a:pt x="143" y="1"/>
                  </a:moveTo>
                  <a:cubicBezTo>
                    <a:pt x="119" y="60"/>
                    <a:pt x="72" y="108"/>
                    <a:pt x="60" y="156"/>
                  </a:cubicBezTo>
                  <a:cubicBezTo>
                    <a:pt x="0" y="275"/>
                    <a:pt x="84" y="406"/>
                    <a:pt x="226" y="429"/>
                  </a:cubicBezTo>
                  <a:cubicBezTo>
                    <a:pt x="920" y="459"/>
                    <a:pt x="2896" y="546"/>
                    <a:pt x="4353" y="546"/>
                  </a:cubicBezTo>
                  <a:cubicBezTo>
                    <a:pt x="5270" y="546"/>
                    <a:pt x="5981" y="511"/>
                    <a:pt x="6037" y="406"/>
                  </a:cubicBezTo>
                  <a:cubicBezTo>
                    <a:pt x="6072" y="358"/>
                    <a:pt x="6084" y="298"/>
                    <a:pt x="6084" y="215"/>
                  </a:cubicBezTo>
                  <a:lnTo>
                    <a:pt x="6084" y="215"/>
                  </a:lnTo>
                  <a:cubicBezTo>
                    <a:pt x="6013" y="251"/>
                    <a:pt x="5953" y="251"/>
                    <a:pt x="5894" y="251"/>
                  </a:cubicBezTo>
                  <a:cubicBezTo>
                    <a:pt x="5406" y="268"/>
                    <a:pt x="4924" y="279"/>
                    <a:pt x="4435" y="279"/>
                  </a:cubicBezTo>
                  <a:cubicBezTo>
                    <a:pt x="4256" y="279"/>
                    <a:pt x="4075" y="278"/>
                    <a:pt x="3894" y="275"/>
                  </a:cubicBezTo>
                  <a:cubicBezTo>
                    <a:pt x="2858" y="263"/>
                    <a:pt x="1810" y="203"/>
                    <a:pt x="786" y="37"/>
                  </a:cubicBezTo>
                  <a:cubicBezTo>
                    <a:pt x="584" y="25"/>
                    <a:pt x="369" y="25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2" name="Google Shape;6132;p63"/>
          <p:cNvGrpSpPr/>
          <p:nvPr/>
        </p:nvGrpSpPr>
        <p:grpSpPr>
          <a:xfrm>
            <a:off x="3331948" y="1789467"/>
            <a:ext cx="1027248" cy="2342930"/>
            <a:chOff x="3559686" y="1789467"/>
            <a:chExt cx="1027248" cy="2342930"/>
          </a:xfrm>
        </p:grpSpPr>
        <p:sp>
          <p:nvSpPr>
            <p:cNvPr id="6133" name="Google Shape;6133;p63"/>
            <p:cNvSpPr/>
            <p:nvPr/>
          </p:nvSpPr>
          <p:spPr>
            <a:xfrm flipH="1">
              <a:off x="3559686" y="4013920"/>
              <a:ext cx="1027248" cy="118477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1"/>
                  </a:moveTo>
                  <a:cubicBezTo>
                    <a:pt x="4668" y="1"/>
                    <a:pt x="0" y="537"/>
                    <a:pt x="0" y="1203"/>
                  </a:cubicBezTo>
                  <a:cubicBezTo>
                    <a:pt x="0" y="1870"/>
                    <a:pt x="4668" y="2406"/>
                    <a:pt x="10430" y="2406"/>
                  </a:cubicBezTo>
                  <a:cubicBezTo>
                    <a:pt x="16193" y="2406"/>
                    <a:pt x="20860" y="1870"/>
                    <a:pt x="20860" y="1203"/>
                  </a:cubicBezTo>
                  <a:cubicBezTo>
                    <a:pt x="20860" y="537"/>
                    <a:pt x="16193" y="1"/>
                    <a:pt x="10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63"/>
            <p:cNvSpPr/>
            <p:nvPr/>
          </p:nvSpPr>
          <p:spPr>
            <a:xfrm flipH="1">
              <a:off x="3645308" y="2612927"/>
              <a:ext cx="576334" cy="718793"/>
            </a:xfrm>
            <a:custGeom>
              <a:avLst/>
              <a:gdLst/>
              <a:ahLst/>
              <a:cxnLst/>
              <a:rect l="l" t="t" r="r" b="b"/>
              <a:pathLst>
                <a:path w="11704" h="14597" extrusionOk="0">
                  <a:moveTo>
                    <a:pt x="5972" y="1"/>
                  </a:moveTo>
                  <a:cubicBezTo>
                    <a:pt x="3834" y="1"/>
                    <a:pt x="2016" y="374"/>
                    <a:pt x="1822" y="662"/>
                  </a:cubicBezTo>
                  <a:cubicBezTo>
                    <a:pt x="0" y="3448"/>
                    <a:pt x="214" y="12961"/>
                    <a:pt x="1167" y="13949"/>
                  </a:cubicBezTo>
                  <a:cubicBezTo>
                    <a:pt x="1599" y="14403"/>
                    <a:pt x="3431" y="14597"/>
                    <a:pt x="5390" y="14597"/>
                  </a:cubicBezTo>
                  <a:cubicBezTo>
                    <a:pt x="7752" y="14597"/>
                    <a:pt x="10298" y="14315"/>
                    <a:pt x="10799" y="13866"/>
                  </a:cubicBezTo>
                  <a:cubicBezTo>
                    <a:pt x="11704" y="13056"/>
                    <a:pt x="11275" y="7734"/>
                    <a:pt x="11275" y="5472"/>
                  </a:cubicBezTo>
                  <a:cubicBezTo>
                    <a:pt x="11275" y="3210"/>
                    <a:pt x="10692" y="412"/>
                    <a:pt x="7846" y="102"/>
                  </a:cubicBezTo>
                  <a:cubicBezTo>
                    <a:pt x="7216" y="31"/>
                    <a:pt x="6581" y="1"/>
                    <a:pt x="5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63"/>
            <p:cNvSpPr/>
            <p:nvPr/>
          </p:nvSpPr>
          <p:spPr>
            <a:xfrm flipH="1">
              <a:off x="3645888" y="2641981"/>
              <a:ext cx="180031" cy="677183"/>
            </a:xfrm>
            <a:custGeom>
              <a:avLst/>
              <a:gdLst/>
              <a:ahLst/>
              <a:cxnLst/>
              <a:rect l="l" t="t" r="r" b="b"/>
              <a:pathLst>
                <a:path w="3656" h="13752" extrusionOk="0">
                  <a:moveTo>
                    <a:pt x="1299" y="0"/>
                  </a:moveTo>
                  <a:cubicBezTo>
                    <a:pt x="1096" y="167"/>
                    <a:pt x="894" y="381"/>
                    <a:pt x="751" y="643"/>
                  </a:cubicBezTo>
                  <a:cubicBezTo>
                    <a:pt x="406" y="1250"/>
                    <a:pt x="287" y="1989"/>
                    <a:pt x="227" y="2703"/>
                  </a:cubicBezTo>
                  <a:cubicBezTo>
                    <a:pt x="96" y="4370"/>
                    <a:pt x="36" y="6061"/>
                    <a:pt x="25" y="7727"/>
                  </a:cubicBezTo>
                  <a:cubicBezTo>
                    <a:pt x="1" y="8585"/>
                    <a:pt x="25" y="9430"/>
                    <a:pt x="60" y="10299"/>
                  </a:cubicBezTo>
                  <a:cubicBezTo>
                    <a:pt x="96" y="10823"/>
                    <a:pt x="120" y="11323"/>
                    <a:pt x="203" y="11835"/>
                  </a:cubicBezTo>
                  <a:cubicBezTo>
                    <a:pt x="275" y="12323"/>
                    <a:pt x="394" y="12799"/>
                    <a:pt x="632" y="13216"/>
                  </a:cubicBezTo>
                  <a:cubicBezTo>
                    <a:pt x="763" y="13454"/>
                    <a:pt x="941" y="13633"/>
                    <a:pt x="1144" y="13752"/>
                  </a:cubicBezTo>
                  <a:cubicBezTo>
                    <a:pt x="1930" y="13633"/>
                    <a:pt x="2525" y="13466"/>
                    <a:pt x="2751" y="13276"/>
                  </a:cubicBezTo>
                  <a:cubicBezTo>
                    <a:pt x="3656" y="12454"/>
                    <a:pt x="3227" y="7144"/>
                    <a:pt x="3227" y="4882"/>
                  </a:cubicBezTo>
                  <a:cubicBezTo>
                    <a:pt x="3239" y="3096"/>
                    <a:pt x="2858" y="965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63"/>
            <p:cNvSpPr/>
            <p:nvPr/>
          </p:nvSpPr>
          <p:spPr>
            <a:xfrm flipH="1">
              <a:off x="4307235" y="2677732"/>
              <a:ext cx="242766" cy="547084"/>
            </a:xfrm>
            <a:custGeom>
              <a:avLst/>
              <a:gdLst/>
              <a:ahLst/>
              <a:cxnLst/>
              <a:rect l="l" t="t" r="r" b="b"/>
              <a:pathLst>
                <a:path w="4930" h="11110" extrusionOk="0">
                  <a:moveTo>
                    <a:pt x="4930" y="1"/>
                  </a:moveTo>
                  <a:lnTo>
                    <a:pt x="4930" y="1"/>
                  </a:lnTo>
                  <a:cubicBezTo>
                    <a:pt x="4929" y="1"/>
                    <a:pt x="453" y="3549"/>
                    <a:pt x="227" y="5073"/>
                  </a:cubicBezTo>
                  <a:cubicBezTo>
                    <a:pt x="1" y="6597"/>
                    <a:pt x="3382" y="11109"/>
                    <a:pt x="3382" y="11109"/>
                  </a:cubicBezTo>
                  <a:lnTo>
                    <a:pt x="49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63"/>
            <p:cNvSpPr/>
            <p:nvPr/>
          </p:nvSpPr>
          <p:spPr>
            <a:xfrm flipH="1">
              <a:off x="4307234" y="2677141"/>
              <a:ext cx="189978" cy="546493"/>
            </a:xfrm>
            <a:custGeom>
              <a:avLst/>
              <a:gdLst/>
              <a:ahLst/>
              <a:cxnLst/>
              <a:rect l="l" t="t" r="r" b="b"/>
              <a:pathLst>
                <a:path w="3858" h="11098" extrusionOk="0">
                  <a:moveTo>
                    <a:pt x="3858" y="1"/>
                  </a:moveTo>
                  <a:lnTo>
                    <a:pt x="3858" y="1"/>
                  </a:lnTo>
                  <a:lnTo>
                    <a:pt x="3858" y="1"/>
                  </a:lnTo>
                  <a:cubicBezTo>
                    <a:pt x="3858" y="1"/>
                    <a:pt x="3858" y="1"/>
                    <a:pt x="3858" y="1"/>
                  </a:cubicBezTo>
                  <a:close/>
                  <a:moveTo>
                    <a:pt x="3858" y="1"/>
                  </a:moveTo>
                  <a:lnTo>
                    <a:pt x="3858" y="1"/>
                  </a:lnTo>
                  <a:cubicBezTo>
                    <a:pt x="3854" y="15"/>
                    <a:pt x="3724" y="110"/>
                    <a:pt x="3512" y="286"/>
                  </a:cubicBezTo>
                  <a:lnTo>
                    <a:pt x="3512" y="322"/>
                  </a:lnTo>
                  <a:cubicBezTo>
                    <a:pt x="3322" y="1858"/>
                    <a:pt x="2667" y="3275"/>
                    <a:pt x="1905" y="4608"/>
                  </a:cubicBezTo>
                  <a:cubicBezTo>
                    <a:pt x="1536" y="5263"/>
                    <a:pt x="1167" y="5942"/>
                    <a:pt x="750" y="6561"/>
                  </a:cubicBezTo>
                  <a:cubicBezTo>
                    <a:pt x="560" y="6859"/>
                    <a:pt x="333" y="7144"/>
                    <a:pt x="107" y="7430"/>
                  </a:cubicBezTo>
                  <a:cubicBezTo>
                    <a:pt x="83" y="7466"/>
                    <a:pt x="36" y="7502"/>
                    <a:pt x="0" y="7549"/>
                  </a:cubicBezTo>
                  <a:cubicBezTo>
                    <a:pt x="941" y="9276"/>
                    <a:pt x="2322" y="11097"/>
                    <a:pt x="2322" y="11097"/>
                  </a:cubicBezTo>
                  <a:lnTo>
                    <a:pt x="3858" y="1"/>
                  </a:lnTo>
                  <a:close/>
                </a:path>
              </a:pathLst>
            </a:custGeom>
            <a:solidFill>
              <a:srgbClr val="FFD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63"/>
            <p:cNvSpPr/>
            <p:nvPr/>
          </p:nvSpPr>
          <p:spPr>
            <a:xfrm flipH="1">
              <a:off x="4378782" y="2933309"/>
              <a:ext cx="90163" cy="70712"/>
            </a:xfrm>
            <a:custGeom>
              <a:avLst/>
              <a:gdLst/>
              <a:ahLst/>
              <a:cxnLst/>
              <a:rect l="l" t="t" r="r" b="b"/>
              <a:pathLst>
                <a:path w="1831" h="1436" extrusionOk="0">
                  <a:moveTo>
                    <a:pt x="50" y="0"/>
                  </a:moveTo>
                  <a:cubicBezTo>
                    <a:pt x="27" y="0"/>
                    <a:pt x="1" y="50"/>
                    <a:pt x="33" y="61"/>
                  </a:cubicBezTo>
                  <a:cubicBezTo>
                    <a:pt x="188" y="156"/>
                    <a:pt x="343" y="228"/>
                    <a:pt x="510" y="311"/>
                  </a:cubicBezTo>
                  <a:cubicBezTo>
                    <a:pt x="664" y="406"/>
                    <a:pt x="819" y="526"/>
                    <a:pt x="962" y="633"/>
                  </a:cubicBezTo>
                  <a:cubicBezTo>
                    <a:pt x="1260" y="847"/>
                    <a:pt x="1510" y="1121"/>
                    <a:pt x="1760" y="1407"/>
                  </a:cubicBezTo>
                  <a:cubicBezTo>
                    <a:pt x="1768" y="1428"/>
                    <a:pt x="1781" y="1435"/>
                    <a:pt x="1793" y="1435"/>
                  </a:cubicBezTo>
                  <a:cubicBezTo>
                    <a:pt x="1814" y="1435"/>
                    <a:pt x="1830" y="1410"/>
                    <a:pt x="1807" y="1395"/>
                  </a:cubicBezTo>
                  <a:cubicBezTo>
                    <a:pt x="1724" y="1276"/>
                    <a:pt x="1617" y="1145"/>
                    <a:pt x="1510" y="1037"/>
                  </a:cubicBezTo>
                  <a:cubicBezTo>
                    <a:pt x="1486" y="978"/>
                    <a:pt x="1438" y="895"/>
                    <a:pt x="1414" y="835"/>
                  </a:cubicBezTo>
                  <a:cubicBezTo>
                    <a:pt x="1367" y="764"/>
                    <a:pt x="1319" y="692"/>
                    <a:pt x="1260" y="597"/>
                  </a:cubicBezTo>
                  <a:cubicBezTo>
                    <a:pt x="1176" y="454"/>
                    <a:pt x="1081" y="287"/>
                    <a:pt x="962" y="133"/>
                  </a:cubicBezTo>
                  <a:cubicBezTo>
                    <a:pt x="959" y="126"/>
                    <a:pt x="953" y="123"/>
                    <a:pt x="946" y="123"/>
                  </a:cubicBezTo>
                  <a:cubicBezTo>
                    <a:pt x="928" y="123"/>
                    <a:pt x="906" y="143"/>
                    <a:pt x="914" y="168"/>
                  </a:cubicBezTo>
                  <a:cubicBezTo>
                    <a:pt x="998" y="335"/>
                    <a:pt x="1117" y="478"/>
                    <a:pt x="1200" y="645"/>
                  </a:cubicBezTo>
                  <a:cubicBezTo>
                    <a:pt x="1248" y="704"/>
                    <a:pt x="1295" y="776"/>
                    <a:pt x="1319" y="835"/>
                  </a:cubicBezTo>
                  <a:cubicBezTo>
                    <a:pt x="1224" y="752"/>
                    <a:pt x="1129" y="656"/>
                    <a:pt x="1022" y="573"/>
                  </a:cubicBezTo>
                  <a:cubicBezTo>
                    <a:pt x="736" y="347"/>
                    <a:pt x="414" y="121"/>
                    <a:pt x="57" y="2"/>
                  </a:cubicBezTo>
                  <a:cubicBezTo>
                    <a:pt x="55" y="1"/>
                    <a:pt x="53" y="0"/>
                    <a:pt x="50" y="0"/>
                  </a:cubicBezTo>
                  <a:close/>
                </a:path>
              </a:pathLst>
            </a:custGeom>
            <a:solidFill>
              <a:srgbClr val="C78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63"/>
            <p:cNvSpPr/>
            <p:nvPr/>
          </p:nvSpPr>
          <p:spPr>
            <a:xfrm flipH="1">
              <a:off x="3774869" y="3223602"/>
              <a:ext cx="582243" cy="763406"/>
            </a:xfrm>
            <a:custGeom>
              <a:avLst/>
              <a:gdLst/>
              <a:ahLst/>
              <a:cxnLst/>
              <a:rect l="l" t="t" r="r" b="b"/>
              <a:pathLst>
                <a:path w="11824" h="15503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2620"/>
                    <a:pt x="167" y="4989"/>
                    <a:pt x="334" y="6108"/>
                  </a:cubicBezTo>
                  <a:cubicBezTo>
                    <a:pt x="751" y="9049"/>
                    <a:pt x="1418" y="15502"/>
                    <a:pt x="1418" y="15502"/>
                  </a:cubicBezTo>
                  <a:lnTo>
                    <a:pt x="4870" y="15502"/>
                  </a:lnTo>
                  <a:cubicBezTo>
                    <a:pt x="4858" y="12764"/>
                    <a:pt x="4382" y="2370"/>
                    <a:pt x="4597" y="2322"/>
                  </a:cubicBezTo>
                  <a:cubicBezTo>
                    <a:pt x="4652" y="2313"/>
                    <a:pt x="4711" y="2307"/>
                    <a:pt x="4776" y="2307"/>
                  </a:cubicBezTo>
                  <a:cubicBezTo>
                    <a:pt x="4975" y="2307"/>
                    <a:pt x="5226" y="2363"/>
                    <a:pt x="5585" y="2560"/>
                  </a:cubicBezTo>
                  <a:cubicBezTo>
                    <a:pt x="6228" y="2905"/>
                    <a:pt x="8395" y="15502"/>
                    <a:pt x="8395" y="15502"/>
                  </a:cubicBezTo>
                  <a:lnTo>
                    <a:pt x="11824" y="15502"/>
                  </a:lnTo>
                  <a:cubicBezTo>
                    <a:pt x="11502" y="12502"/>
                    <a:pt x="10169" y="3322"/>
                    <a:pt x="9800" y="322"/>
                  </a:cubicBezTo>
                  <a:cubicBezTo>
                    <a:pt x="9755" y="314"/>
                    <a:pt x="9717" y="312"/>
                    <a:pt x="9682" y="312"/>
                  </a:cubicBezTo>
                  <a:cubicBezTo>
                    <a:pt x="9604" y="312"/>
                    <a:pt x="9544" y="325"/>
                    <a:pt x="9478" y="334"/>
                  </a:cubicBezTo>
                  <a:cubicBezTo>
                    <a:pt x="8228" y="476"/>
                    <a:pt x="6969" y="538"/>
                    <a:pt x="5712" y="538"/>
                  </a:cubicBezTo>
                  <a:cubicBezTo>
                    <a:pt x="4970" y="538"/>
                    <a:pt x="4228" y="516"/>
                    <a:pt x="3489" y="476"/>
                  </a:cubicBezTo>
                  <a:cubicBezTo>
                    <a:pt x="2322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63"/>
            <p:cNvSpPr/>
            <p:nvPr/>
          </p:nvSpPr>
          <p:spPr>
            <a:xfrm flipH="1">
              <a:off x="3814756" y="3224784"/>
              <a:ext cx="542357" cy="477849"/>
            </a:xfrm>
            <a:custGeom>
              <a:avLst/>
              <a:gdLst/>
              <a:ahLst/>
              <a:cxnLst/>
              <a:rect l="l" t="t" r="r" b="b"/>
              <a:pathLst>
                <a:path w="11014" h="9704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2619"/>
                    <a:pt x="167" y="4977"/>
                    <a:pt x="334" y="6096"/>
                  </a:cubicBezTo>
                  <a:cubicBezTo>
                    <a:pt x="429" y="6882"/>
                    <a:pt x="572" y="8001"/>
                    <a:pt x="703" y="9168"/>
                  </a:cubicBezTo>
                  <a:cubicBezTo>
                    <a:pt x="1013" y="9215"/>
                    <a:pt x="1322" y="9287"/>
                    <a:pt x="1656" y="9323"/>
                  </a:cubicBezTo>
                  <a:cubicBezTo>
                    <a:pt x="2513" y="9442"/>
                    <a:pt x="3394" y="9525"/>
                    <a:pt x="4263" y="9596"/>
                  </a:cubicBezTo>
                  <a:cubicBezTo>
                    <a:pt x="4406" y="9608"/>
                    <a:pt x="4537" y="9608"/>
                    <a:pt x="4692" y="9620"/>
                  </a:cubicBezTo>
                  <a:cubicBezTo>
                    <a:pt x="4573" y="6048"/>
                    <a:pt x="4454" y="2334"/>
                    <a:pt x="4585" y="2298"/>
                  </a:cubicBezTo>
                  <a:cubicBezTo>
                    <a:pt x="4640" y="2289"/>
                    <a:pt x="4700" y="2283"/>
                    <a:pt x="4764" y="2283"/>
                  </a:cubicBezTo>
                  <a:cubicBezTo>
                    <a:pt x="4963" y="2283"/>
                    <a:pt x="5214" y="2339"/>
                    <a:pt x="5573" y="2536"/>
                  </a:cubicBezTo>
                  <a:cubicBezTo>
                    <a:pt x="5906" y="2715"/>
                    <a:pt x="6668" y="6334"/>
                    <a:pt x="7323" y="9704"/>
                  </a:cubicBezTo>
                  <a:cubicBezTo>
                    <a:pt x="8561" y="9668"/>
                    <a:pt x="9800" y="9549"/>
                    <a:pt x="11014" y="9382"/>
                  </a:cubicBezTo>
                  <a:cubicBezTo>
                    <a:pt x="10538" y="5894"/>
                    <a:pt x="9990" y="2048"/>
                    <a:pt x="9764" y="298"/>
                  </a:cubicBezTo>
                  <a:cubicBezTo>
                    <a:pt x="9680" y="310"/>
                    <a:pt x="9573" y="310"/>
                    <a:pt x="9478" y="322"/>
                  </a:cubicBezTo>
                  <a:cubicBezTo>
                    <a:pt x="8197" y="467"/>
                    <a:pt x="6906" y="529"/>
                    <a:pt x="5618" y="529"/>
                  </a:cubicBezTo>
                  <a:cubicBezTo>
                    <a:pt x="4907" y="529"/>
                    <a:pt x="4196" y="510"/>
                    <a:pt x="3489" y="476"/>
                  </a:cubicBezTo>
                  <a:cubicBezTo>
                    <a:pt x="2322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63"/>
            <p:cNvSpPr/>
            <p:nvPr/>
          </p:nvSpPr>
          <p:spPr>
            <a:xfrm flipH="1">
              <a:off x="4093223" y="3976938"/>
              <a:ext cx="306091" cy="96269"/>
            </a:xfrm>
            <a:custGeom>
              <a:avLst/>
              <a:gdLst/>
              <a:ahLst/>
              <a:cxnLst/>
              <a:rect l="l" t="t" r="r" b="b"/>
              <a:pathLst>
                <a:path w="6216" h="1955" extrusionOk="0">
                  <a:moveTo>
                    <a:pt x="3015" y="0"/>
                  </a:moveTo>
                  <a:cubicBezTo>
                    <a:pt x="2570" y="0"/>
                    <a:pt x="2240" y="7"/>
                    <a:pt x="2203" y="26"/>
                  </a:cubicBezTo>
                  <a:cubicBezTo>
                    <a:pt x="2203" y="26"/>
                    <a:pt x="1917" y="37"/>
                    <a:pt x="1012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0" y="1692"/>
                    <a:pt x="84" y="1835"/>
                    <a:pt x="215" y="1835"/>
                  </a:cubicBezTo>
                  <a:cubicBezTo>
                    <a:pt x="912" y="1865"/>
                    <a:pt x="2947" y="1955"/>
                    <a:pt x="4416" y="1955"/>
                  </a:cubicBezTo>
                  <a:cubicBezTo>
                    <a:pt x="5303" y="1955"/>
                    <a:pt x="5983" y="1922"/>
                    <a:pt x="6037" y="1823"/>
                  </a:cubicBezTo>
                  <a:cubicBezTo>
                    <a:pt x="6216" y="1514"/>
                    <a:pt x="5894" y="109"/>
                    <a:pt x="5727" y="61"/>
                  </a:cubicBezTo>
                  <a:cubicBezTo>
                    <a:pt x="5620" y="36"/>
                    <a:pt x="4023" y="0"/>
                    <a:pt x="3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63"/>
            <p:cNvSpPr/>
            <p:nvPr/>
          </p:nvSpPr>
          <p:spPr>
            <a:xfrm flipH="1">
              <a:off x="4286697" y="3994567"/>
              <a:ext cx="113209" cy="76277"/>
            </a:xfrm>
            <a:custGeom>
              <a:avLst/>
              <a:gdLst/>
              <a:ahLst/>
              <a:cxnLst/>
              <a:rect l="l" t="t" r="r" b="b"/>
              <a:pathLst>
                <a:path w="2299" h="1549" extrusionOk="0">
                  <a:moveTo>
                    <a:pt x="1405" y="1"/>
                  </a:moveTo>
                  <a:cubicBezTo>
                    <a:pt x="1286" y="84"/>
                    <a:pt x="1155" y="156"/>
                    <a:pt x="1013" y="263"/>
                  </a:cubicBezTo>
                  <a:cubicBezTo>
                    <a:pt x="453" y="608"/>
                    <a:pt x="179" y="953"/>
                    <a:pt x="60" y="1192"/>
                  </a:cubicBezTo>
                  <a:cubicBezTo>
                    <a:pt x="1" y="1311"/>
                    <a:pt x="84" y="1453"/>
                    <a:pt x="215" y="1465"/>
                  </a:cubicBezTo>
                  <a:cubicBezTo>
                    <a:pt x="608" y="1477"/>
                    <a:pt x="1405" y="1525"/>
                    <a:pt x="2298" y="1549"/>
                  </a:cubicBezTo>
                  <a:cubicBezTo>
                    <a:pt x="2298" y="1477"/>
                    <a:pt x="2275" y="1394"/>
                    <a:pt x="2239" y="1311"/>
                  </a:cubicBezTo>
                  <a:cubicBezTo>
                    <a:pt x="2120" y="989"/>
                    <a:pt x="1977" y="691"/>
                    <a:pt x="1763" y="418"/>
                  </a:cubicBezTo>
                  <a:cubicBezTo>
                    <a:pt x="1656" y="287"/>
                    <a:pt x="1560" y="156"/>
                    <a:pt x="1441" y="37"/>
                  </a:cubicBezTo>
                  <a:lnTo>
                    <a:pt x="1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63"/>
            <p:cNvSpPr/>
            <p:nvPr/>
          </p:nvSpPr>
          <p:spPr>
            <a:xfrm flipH="1">
              <a:off x="3748467" y="3976938"/>
              <a:ext cx="306682" cy="96269"/>
            </a:xfrm>
            <a:custGeom>
              <a:avLst/>
              <a:gdLst/>
              <a:ahLst/>
              <a:cxnLst/>
              <a:rect l="l" t="t" r="r" b="b"/>
              <a:pathLst>
                <a:path w="6228" h="1955" extrusionOk="0">
                  <a:moveTo>
                    <a:pt x="3017" y="0"/>
                  </a:moveTo>
                  <a:cubicBezTo>
                    <a:pt x="2571" y="0"/>
                    <a:pt x="2240" y="7"/>
                    <a:pt x="2203" y="26"/>
                  </a:cubicBezTo>
                  <a:cubicBezTo>
                    <a:pt x="2203" y="26"/>
                    <a:pt x="1905" y="37"/>
                    <a:pt x="1012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0" y="1692"/>
                    <a:pt x="96" y="1835"/>
                    <a:pt x="227" y="1835"/>
                  </a:cubicBezTo>
                  <a:cubicBezTo>
                    <a:pt x="924" y="1865"/>
                    <a:pt x="2955" y="1955"/>
                    <a:pt x="4422" y="1955"/>
                  </a:cubicBezTo>
                  <a:cubicBezTo>
                    <a:pt x="5309" y="1955"/>
                    <a:pt x="5990" y="1922"/>
                    <a:pt x="6049" y="1823"/>
                  </a:cubicBezTo>
                  <a:cubicBezTo>
                    <a:pt x="6227" y="1514"/>
                    <a:pt x="5894" y="109"/>
                    <a:pt x="5727" y="61"/>
                  </a:cubicBezTo>
                  <a:cubicBezTo>
                    <a:pt x="5628" y="36"/>
                    <a:pt x="4028" y="0"/>
                    <a:pt x="3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63"/>
            <p:cNvSpPr/>
            <p:nvPr/>
          </p:nvSpPr>
          <p:spPr>
            <a:xfrm flipH="1">
              <a:off x="3946077" y="3999295"/>
              <a:ext cx="109072" cy="71549"/>
            </a:xfrm>
            <a:custGeom>
              <a:avLst/>
              <a:gdLst/>
              <a:ahLst/>
              <a:cxnLst/>
              <a:rect l="l" t="t" r="r" b="b"/>
              <a:pathLst>
                <a:path w="2215" h="1453" extrusionOk="0">
                  <a:moveTo>
                    <a:pt x="1298" y="0"/>
                  </a:moveTo>
                  <a:cubicBezTo>
                    <a:pt x="1203" y="48"/>
                    <a:pt x="1120" y="107"/>
                    <a:pt x="1012" y="179"/>
                  </a:cubicBezTo>
                  <a:cubicBezTo>
                    <a:pt x="465" y="536"/>
                    <a:pt x="179" y="881"/>
                    <a:pt x="60" y="1119"/>
                  </a:cubicBezTo>
                  <a:cubicBezTo>
                    <a:pt x="0" y="1238"/>
                    <a:pt x="96" y="1369"/>
                    <a:pt x="227" y="1381"/>
                  </a:cubicBezTo>
                  <a:cubicBezTo>
                    <a:pt x="596" y="1393"/>
                    <a:pt x="1370" y="1441"/>
                    <a:pt x="2215" y="1453"/>
                  </a:cubicBezTo>
                  <a:cubicBezTo>
                    <a:pt x="2120" y="1119"/>
                    <a:pt x="1965" y="798"/>
                    <a:pt x="1763" y="524"/>
                  </a:cubicBezTo>
                  <a:cubicBezTo>
                    <a:pt x="1620" y="322"/>
                    <a:pt x="1465" y="167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63"/>
            <p:cNvSpPr/>
            <p:nvPr/>
          </p:nvSpPr>
          <p:spPr>
            <a:xfrm flipH="1">
              <a:off x="3768420" y="3215969"/>
              <a:ext cx="642024" cy="449929"/>
            </a:xfrm>
            <a:custGeom>
              <a:avLst/>
              <a:gdLst/>
              <a:ahLst/>
              <a:cxnLst/>
              <a:rect l="l" t="t" r="r" b="b"/>
              <a:pathLst>
                <a:path w="13038" h="9137" extrusionOk="0">
                  <a:moveTo>
                    <a:pt x="215" y="0"/>
                  </a:moveTo>
                  <a:cubicBezTo>
                    <a:pt x="215" y="0"/>
                    <a:pt x="167" y="893"/>
                    <a:pt x="107" y="2048"/>
                  </a:cubicBezTo>
                  <a:lnTo>
                    <a:pt x="107" y="2203"/>
                  </a:lnTo>
                  <a:cubicBezTo>
                    <a:pt x="48" y="3477"/>
                    <a:pt x="0" y="5037"/>
                    <a:pt x="48" y="6025"/>
                  </a:cubicBezTo>
                  <a:cubicBezTo>
                    <a:pt x="155" y="7930"/>
                    <a:pt x="238" y="8430"/>
                    <a:pt x="238" y="8430"/>
                  </a:cubicBezTo>
                  <a:cubicBezTo>
                    <a:pt x="238" y="8430"/>
                    <a:pt x="2060" y="8775"/>
                    <a:pt x="3632" y="8906"/>
                  </a:cubicBezTo>
                  <a:cubicBezTo>
                    <a:pt x="4029" y="8946"/>
                    <a:pt x="4405" y="8960"/>
                    <a:pt x="4745" y="8960"/>
                  </a:cubicBezTo>
                  <a:cubicBezTo>
                    <a:pt x="5737" y="8960"/>
                    <a:pt x="6418" y="8835"/>
                    <a:pt x="6418" y="8835"/>
                  </a:cubicBezTo>
                  <a:cubicBezTo>
                    <a:pt x="6418" y="8835"/>
                    <a:pt x="5787" y="6215"/>
                    <a:pt x="6001" y="5977"/>
                  </a:cubicBezTo>
                  <a:cubicBezTo>
                    <a:pt x="6013" y="5965"/>
                    <a:pt x="6013" y="5965"/>
                    <a:pt x="6025" y="5965"/>
                  </a:cubicBezTo>
                  <a:cubicBezTo>
                    <a:pt x="6061" y="5965"/>
                    <a:pt x="6084" y="5977"/>
                    <a:pt x="6120" y="6025"/>
                  </a:cubicBezTo>
                  <a:cubicBezTo>
                    <a:pt x="6406" y="6442"/>
                    <a:pt x="6858" y="8775"/>
                    <a:pt x="6858" y="8775"/>
                  </a:cubicBezTo>
                  <a:cubicBezTo>
                    <a:pt x="6858" y="8775"/>
                    <a:pt x="7963" y="9136"/>
                    <a:pt x="9931" y="9136"/>
                  </a:cubicBezTo>
                  <a:cubicBezTo>
                    <a:pt x="10047" y="9136"/>
                    <a:pt x="10166" y="9135"/>
                    <a:pt x="10287" y="9133"/>
                  </a:cubicBezTo>
                  <a:cubicBezTo>
                    <a:pt x="11109" y="9133"/>
                    <a:pt x="11680" y="8990"/>
                    <a:pt x="12097" y="8823"/>
                  </a:cubicBezTo>
                  <a:cubicBezTo>
                    <a:pt x="12145" y="8811"/>
                    <a:pt x="12180" y="8787"/>
                    <a:pt x="12204" y="8775"/>
                  </a:cubicBezTo>
                  <a:cubicBezTo>
                    <a:pt x="12847" y="8513"/>
                    <a:pt x="13038" y="8168"/>
                    <a:pt x="13038" y="8168"/>
                  </a:cubicBezTo>
                  <a:cubicBezTo>
                    <a:pt x="13038" y="8168"/>
                    <a:pt x="11740" y="1203"/>
                    <a:pt x="11430" y="298"/>
                  </a:cubicBezTo>
                  <a:cubicBezTo>
                    <a:pt x="11430" y="298"/>
                    <a:pt x="11299" y="274"/>
                    <a:pt x="11061" y="274"/>
                  </a:cubicBezTo>
                  <a:lnTo>
                    <a:pt x="10930" y="274"/>
                  </a:lnTo>
                  <a:cubicBezTo>
                    <a:pt x="10418" y="262"/>
                    <a:pt x="9537" y="239"/>
                    <a:pt x="8513" y="203"/>
                  </a:cubicBezTo>
                  <a:lnTo>
                    <a:pt x="8394" y="203"/>
                  </a:lnTo>
                  <a:cubicBezTo>
                    <a:pt x="7382" y="179"/>
                    <a:pt x="6239" y="143"/>
                    <a:pt x="5132" y="120"/>
                  </a:cubicBezTo>
                  <a:lnTo>
                    <a:pt x="5048" y="120"/>
                  </a:lnTo>
                  <a:cubicBezTo>
                    <a:pt x="4906" y="120"/>
                    <a:pt x="4775" y="96"/>
                    <a:pt x="4656" y="96"/>
                  </a:cubicBezTo>
                  <a:lnTo>
                    <a:pt x="4584" y="96"/>
                  </a:lnTo>
                  <a:cubicBezTo>
                    <a:pt x="3251" y="72"/>
                    <a:pt x="2024" y="24"/>
                    <a:pt x="1250" y="12"/>
                  </a:cubicBezTo>
                  <a:lnTo>
                    <a:pt x="1143" y="12"/>
                  </a:lnTo>
                  <a:cubicBezTo>
                    <a:pt x="691" y="12"/>
                    <a:pt x="417" y="0"/>
                    <a:pt x="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63"/>
            <p:cNvSpPr/>
            <p:nvPr/>
          </p:nvSpPr>
          <p:spPr>
            <a:xfrm flipH="1">
              <a:off x="3809427" y="3228871"/>
              <a:ext cx="187663" cy="421565"/>
            </a:xfrm>
            <a:custGeom>
              <a:avLst/>
              <a:gdLst/>
              <a:ahLst/>
              <a:cxnLst/>
              <a:rect l="l" t="t" r="r" b="b"/>
              <a:pathLst>
                <a:path w="3811" h="8561" extrusionOk="0">
                  <a:moveTo>
                    <a:pt x="0" y="0"/>
                  </a:moveTo>
                  <a:cubicBezTo>
                    <a:pt x="191" y="1143"/>
                    <a:pt x="834" y="2215"/>
                    <a:pt x="1774" y="2929"/>
                  </a:cubicBezTo>
                  <a:cubicBezTo>
                    <a:pt x="2131" y="3215"/>
                    <a:pt x="2524" y="3429"/>
                    <a:pt x="2965" y="3572"/>
                  </a:cubicBezTo>
                  <a:cubicBezTo>
                    <a:pt x="3108" y="4703"/>
                    <a:pt x="3274" y="5834"/>
                    <a:pt x="3453" y="6966"/>
                  </a:cubicBezTo>
                  <a:cubicBezTo>
                    <a:pt x="3512" y="7323"/>
                    <a:pt x="3572" y="7692"/>
                    <a:pt x="3632" y="8049"/>
                  </a:cubicBezTo>
                  <a:cubicBezTo>
                    <a:pt x="3643" y="8216"/>
                    <a:pt x="3679" y="8394"/>
                    <a:pt x="3703" y="8561"/>
                  </a:cubicBezTo>
                  <a:cubicBezTo>
                    <a:pt x="3751" y="8549"/>
                    <a:pt x="3774" y="8525"/>
                    <a:pt x="3810" y="8513"/>
                  </a:cubicBezTo>
                  <a:lnTo>
                    <a:pt x="3763" y="8204"/>
                  </a:lnTo>
                  <a:cubicBezTo>
                    <a:pt x="3715" y="7870"/>
                    <a:pt x="3655" y="7549"/>
                    <a:pt x="3620" y="7216"/>
                  </a:cubicBezTo>
                  <a:cubicBezTo>
                    <a:pt x="3524" y="6561"/>
                    <a:pt x="3417" y="5906"/>
                    <a:pt x="3334" y="5251"/>
                  </a:cubicBezTo>
                  <a:cubicBezTo>
                    <a:pt x="3155" y="3941"/>
                    <a:pt x="2989" y="2620"/>
                    <a:pt x="2822" y="1298"/>
                  </a:cubicBezTo>
                  <a:cubicBezTo>
                    <a:pt x="2786" y="929"/>
                    <a:pt x="2739" y="572"/>
                    <a:pt x="2691" y="191"/>
                  </a:cubicBezTo>
                  <a:cubicBezTo>
                    <a:pt x="2691" y="167"/>
                    <a:pt x="2679" y="119"/>
                    <a:pt x="2679" y="72"/>
                  </a:cubicBezTo>
                  <a:lnTo>
                    <a:pt x="2548" y="72"/>
                  </a:lnTo>
                  <a:lnTo>
                    <a:pt x="2548" y="96"/>
                  </a:lnTo>
                  <a:cubicBezTo>
                    <a:pt x="2584" y="417"/>
                    <a:pt x="2620" y="750"/>
                    <a:pt x="2667" y="1072"/>
                  </a:cubicBezTo>
                  <a:cubicBezTo>
                    <a:pt x="2739" y="1739"/>
                    <a:pt x="2810" y="2394"/>
                    <a:pt x="2905" y="3048"/>
                  </a:cubicBezTo>
                  <a:cubicBezTo>
                    <a:pt x="2917" y="3203"/>
                    <a:pt x="2941" y="3370"/>
                    <a:pt x="2965" y="3513"/>
                  </a:cubicBezTo>
                  <a:cubicBezTo>
                    <a:pt x="2227" y="3203"/>
                    <a:pt x="1596" y="2739"/>
                    <a:pt x="1084" y="2132"/>
                  </a:cubicBezTo>
                  <a:cubicBezTo>
                    <a:pt x="584" y="1524"/>
                    <a:pt x="250" y="774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63"/>
            <p:cNvSpPr/>
            <p:nvPr/>
          </p:nvSpPr>
          <p:spPr>
            <a:xfrm flipH="1">
              <a:off x="4157725" y="3222420"/>
              <a:ext cx="33436" cy="179440"/>
            </a:xfrm>
            <a:custGeom>
              <a:avLst/>
              <a:gdLst/>
              <a:ahLst/>
              <a:cxnLst/>
              <a:rect l="l" t="t" r="r" b="b"/>
              <a:pathLst>
                <a:path w="679" h="3644" extrusionOk="0">
                  <a:moveTo>
                    <a:pt x="143" y="0"/>
                  </a:moveTo>
                  <a:cubicBezTo>
                    <a:pt x="72" y="489"/>
                    <a:pt x="36" y="1001"/>
                    <a:pt x="24" y="1489"/>
                  </a:cubicBezTo>
                  <a:cubicBezTo>
                    <a:pt x="0" y="2203"/>
                    <a:pt x="36" y="2906"/>
                    <a:pt x="119" y="3596"/>
                  </a:cubicBezTo>
                  <a:cubicBezTo>
                    <a:pt x="119" y="3620"/>
                    <a:pt x="131" y="3644"/>
                    <a:pt x="155" y="3644"/>
                  </a:cubicBezTo>
                  <a:cubicBezTo>
                    <a:pt x="310" y="3620"/>
                    <a:pt x="441" y="3596"/>
                    <a:pt x="595" y="3584"/>
                  </a:cubicBezTo>
                  <a:cubicBezTo>
                    <a:pt x="607" y="3584"/>
                    <a:pt x="631" y="3572"/>
                    <a:pt x="631" y="3537"/>
                  </a:cubicBezTo>
                  <a:cubicBezTo>
                    <a:pt x="500" y="2382"/>
                    <a:pt x="512" y="1191"/>
                    <a:pt x="679" y="12"/>
                  </a:cubicBezTo>
                  <a:lnTo>
                    <a:pt x="595" y="12"/>
                  </a:lnTo>
                  <a:cubicBezTo>
                    <a:pt x="560" y="143"/>
                    <a:pt x="548" y="286"/>
                    <a:pt x="536" y="417"/>
                  </a:cubicBezTo>
                  <a:cubicBezTo>
                    <a:pt x="453" y="1072"/>
                    <a:pt x="429" y="1739"/>
                    <a:pt x="441" y="2405"/>
                  </a:cubicBezTo>
                  <a:cubicBezTo>
                    <a:pt x="453" y="2763"/>
                    <a:pt x="488" y="3144"/>
                    <a:pt x="536" y="3501"/>
                  </a:cubicBezTo>
                  <a:cubicBezTo>
                    <a:pt x="429" y="3513"/>
                    <a:pt x="310" y="3525"/>
                    <a:pt x="191" y="3537"/>
                  </a:cubicBezTo>
                  <a:cubicBezTo>
                    <a:pt x="119" y="2870"/>
                    <a:pt x="84" y="2191"/>
                    <a:pt x="95" y="1513"/>
                  </a:cubicBezTo>
                  <a:cubicBezTo>
                    <a:pt x="119" y="1012"/>
                    <a:pt x="155" y="50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63"/>
            <p:cNvSpPr/>
            <p:nvPr/>
          </p:nvSpPr>
          <p:spPr>
            <a:xfrm flipH="1">
              <a:off x="4348250" y="3217742"/>
              <a:ext cx="56924" cy="107299"/>
            </a:xfrm>
            <a:custGeom>
              <a:avLst/>
              <a:gdLst/>
              <a:ahLst/>
              <a:cxnLst/>
              <a:rect l="l" t="t" r="r" b="b"/>
              <a:pathLst>
                <a:path w="1156" h="2179" extrusionOk="0">
                  <a:moveTo>
                    <a:pt x="1036" y="0"/>
                  </a:moveTo>
                  <a:cubicBezTo>
                    <a:pt x="1036" y="24"/>
                    <a:pt x="1024" y="48"/>
                    <a:pt x="1024" y="84"/>
                  </a:cubicBezTo>
                  <a:cubicBezTo>
                    <a:pt x="846" y="715"/>
                    <a:pt x="548" y="1334"/>
                    <a:pt x="143" y="1846"/>
                  </a:cubicBezTo>
                  <a:cubicBezTo>
                    <a:pt x="96" y="1905"/>
                    <a:pt x="60" y="1965"/>
                    <a:pt x="0" y="2024"/>
                  </a:cubicBezTo>
                  <a:lnTo>
                    <a:pt x="0" y="2179"/>
                  </a:lnTo>
                  <a:cubicBezTo>
                    <a:pt x="560" y="1572"/>
                    <a:pt x="965" y="810"/>
                    <a:pt x="1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63"/>
            <p:cNvSpPr/>
            <p:nvPr/>
          </p:nvSpPr>
          <p:spPr>
            <a:xfrm flipH="1">
              <a:off x="4101441" y="3481543"/>
              <a:ext cx="104394" cy="34667"/>
            </a:xfrm>
            <a:custGeom>
              <a:avLst/>
              <a:gdLst/>
              <a:ahLst/>
              <a:cxnLst/>
              <a:rect l="l" t="t" r="r" b="b"/>
              <a:pathLst>
                <a:path w="2120" h="704" extrusionOk="0">
                  <a:moveTo>
                    <a:pt x="36" y="1"/>
                  </a:moveTo>
                  <a:cubicBezTo>
                    <a:pt x="12" y="1"/>
                    <a:pt x="1" y="49"/>
                    <a:pt x="24" y="49"/>
                  </a:cubicBezTo>
                  <a:cubicBezTo>
                    <a:pt x="727" y="215"/>
                    <a:pt x="1405" y="418"/>
                    <a:pt x="2060" y="703"/>
                  </a:cubicBezTo>
                  <a:cubicBezTo>
                    <a:pt x="2108" y="703"/>
                    <a:pt x="2120" y="644"/>
                    <a:pt x="2096" y="644"/>
                  </a:cubicBezTo>
                  <a:cubicBezTo>
                    <a:pt x="1453" y="322"/>
                    <a:pt x="751" y="96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63"/>
            <p:cNvSpPr/>
            <p:nvPr/>
          </p:nvSpPr>
          <p:spPr>
            <a:xfrm flipH="1">
              <a:off x="3821750" y="2627798"/>
              <a:ext cx="623902" cy="677921"/>
            </a:xfrm>
            <a:custGeom>
              <a:avLst/>
              <a:gdLst/>
              <a:ahLst/>
              <a:cxnLst/>
              <a:rect l="l" t="t" r="r" b="b"/>
              <a:pathLst>
                <a:path w="12670" h="13767" extrusionOk="0">
                  <a:moveTo>
                    <a:pt x="7906" y="1"/>
                  </a:moveTo>
                  <a:cubicBezTo>
                    <a:pt x="6785" y="1"/>
                    <a:pt x="5445" y="206"/>
                    <a:pt x="4394" y="455"/>
                  </a:cubicBezTo>
                  <a:cubicBezTo>
                    <a:pt x="4359" y="467"/>
                    <a:pt x="4311" y="467"/>
                    <a:pt x="4287" y="479"/>
                  </a:cubicBezTo>
                  <a:cubicBezTo>
                    <a:pt x="3442" y="693"/>
                    <a:pt x="2787" y="907"/>
                    <a:pt x="2644" y="1074"/>
                  </a:cubicBezTo>
                  <a:cubicBezTo>
                    <a:pt x="1680" y="2158"/>
                    <a:pt x="727" y="7337"/>
                    <a:pt x="1" y="12992"/>
                  </a:cubicBezTo>
                  <a:cubicBezTo>
                    <a:pt x="477" y="13147"/>
                    <a:pt x="965" y="13266"/>
                    <a:pt x="1453" y="13349"/>
                  </a:cubicBezTo>
                  <a:cubicBezTo>
                    <a:pt x="3171" y="13663"/>
                    <a:pt x="4966" y="13766"/>
                    <a:pt x="6748" y="13766"/>
                  </a:cubicBezTo>
                  <a:cubicBezTo>
                    <a:pt x="7399" y="13766"/>
                    <a:pt x="8049" y="13753"/>
                    <a:pt x="8692" y="13730"/>
                  </a:cubicBezTo>
                  <a:cubicBezTo>
                    <a:pt x="10026" y="13683"/>
                    <a:pt x="11359" y="13552"/>
                    <a:pt x="12669" y="13373"/>
                  </a:cubicBezTo>
                  <a:cubicBezTo>
                    <a:pt x="12621" y="13111"/>
                    <a:pt x="12586" y="12909"/>
                    <a:pt x="12562" y="12754"/>
                  </a:cubicBezTo>
                  <a:cubicBezTo>
                    <a:pt x="12205" y="10670"/>
                    <a:pt x="12074" y="1705"/>
                    <a:pt x="11848" y="1229"/>
                  </a:cubicBezTo>
                  <a:cubicBezTo>
                    <a:pt x="11681" y="872"/>
                    <a:pt x="10764" y="360"/>
                    <a:pt x="9383" y="122"/>
                  </a:cubicBezTo>
                  <a:cubicBezTo>
                    <a:pt x="9335" y="122"/>
                    <a:pt x="9288" y="110"/>
                    <a:pt x="9240" y="110"/>
                  </a:cubicBezTo>
                  <a:cubicBezTo>
                    <a:pt x="8883" y="50"/>
                    <a:pt x="8502" y="14"/>
                    <a:pt x="8085" y="2"/>
                  </a:cubicBezTo>
                  <a:cubicBezTo>
                    <a:pt x="8026" y="1"/>
                    <a:pt x="7967" y="1"/>
                    <a:pt x="7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63"/>
            <p:cNvSpPr/>
            <p:nvPr/>
          </p:nvSpPr>
          <p:spPr>
            <a:xfrm flipH="1">
              <a:off x="3984196" y="2632575"/>
              <a:ext cx="255667" cy="89178"/>
            </a:xfrm>
            <a:custGeom>
              <a:avLst/>
              <a:gdLst/>
              <a:ahLst/>
              <a:cxnLst/>
              <a:rect l="l" t="t" r="r" b="b"/>
              <a:pathLst>
                <a:path w="5192" h="1811" extrusionOk="0">
                  <a:moveTo>
                    <a:pt x="5073" y="1"/>
                  </a:moveTo>
                  <a:cubicBezTo>
                    <a:pt x="4918" y="191"/>
                    <a:pt x="4704" y="346"/>
                    <a:pt x="4513" y="513"/>
                  </a:cubicBezTo>
                  <a:cubicBezTo>
                    <a:pt x="4275" y="727"/>
                    <a:pt x="4025" y="906"/>
                    <a:pt x="3751" y="1072"/>
                  </a:cubicBezTo>
                  <a:cubicBezTo>
                    <a:pt x="3216" y="1394"/>
                    <a:pt x="2632" y="1620"/>
                    <a:pt x="2013" y="1680"/>
                  </a:cubicBezTo>
                  <a:cubicBezTo>
                    <a:pt x="1904" y="1688"/>
                    <a:pt x="1790" y="1694"/>
                    <a:pt x="1675" y="1694"/>
                  </a:cubicBezTo>
                  <a:cubicBezTo>
                    <a:pt x="1476" y="1694"/>
                    <a:pt x="1273" y="1677"/>
                    <a:pt x="1084" y="1632"/>
                  </a:cubicBezTo>
                  <a:cubicBezTo>
                    <a:pt x="811" y="1572"/>
                    <a:pt x="477" y="1465"/>
                    <a:pt x="287" y="1239"/>
                  </a:cubicBezTo>
                  <a:cubicBezTo>
                    <a:pt x="72" y="1013"/>
                    <a:pt x="96" y="644"/>
                    <a:pt x="227" y="370"/>
                  </a:cubicBezTo>
                  <a:lnTo>
                    <a:pt x="227" y="370"/>
                  </a:lnTo>
                  <a:cubicBezTo>
                    <a:pt x="191" y="382"/>
                    <a:pt x="156" y="382"/>
                    <a:pt x="120" y="394"/>
                  </a:cubicBezTo>
                  <a:cubicBezTo>
                    <a:pt x="37" y="596"/>
                    <a:pt x="1" y="798"/>
                    <a:pt x="60" y="1037"/>
                  </a:cubicBezTo>
                  <a:cubicBezTo>
                    <a:pt x="156" y="1346"/>
                    <a:pt x="406" y="1525"/>
                    <a:pt x="692" y="1632"/>
                  </a:cubicBezTo>
                  <a:cubicBezTo>
                    <a:pt x="1001" y="1751"/>
                    <a:pt x="1358" y="1810"/>
                    <a:pt x="1704" y="1810"/>
                  </a:cubicBezTo>
                  <a:cubicBezTo>
                    <a:pt x="2406" y="1810"/>
                    <a:pt x="3085" y="1584"/>
                    <a:pt x="3680" y="1239"/>
                  </a:cubicBezTo>
                  <a:cubicBezTo>
                    <a:pt x="3978" y="1084"/>
                    <a:pt x="4240" y="870"/>
                    <a:pt x="4513" y="667"/>
                  </a:cubicBezTo>
                  <a:cubicBezTo>
                    <a:pt x="4752" y="477"/>
                    <a:pt x="4990" y="263"/>
                    <a:pt x="5192" y="36"/>
                  </a:cubicBezTo>
                  <a:cubicBezTo>
                    <a:pt x="5156" y="25"/>
                    <a:pt x="5109" y="25"/>
                    <a:pt x="5073" y="1"/>
                  </a:cubicBezTo>
                  <a:close/>
                </a:path>
              </a:pathLst>
            </a:custGeom>
            <a:solidFill>
              <a:srgbClr val="C78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63"/>
            <p:cNvSpPr/>
            <p:nvPr/>
          </p:nvSpPr>
          <p:spPr>
            <a:xfrm flipH="1">
              <a:off x="4022851" y="2565160"/>
              <a:ext cx="208788" cy="134678"/>
            </a:xfrm>
            <a:custGeom>
              <a:avLst/>
              <a:gdLst/>
              <a:ahLst/>
              <a:cxnLst/>
              <a:rect l="l" t="t" r="r" b="b"/>
              <a:pathLst>
                <a:path w="4240" h="2735" extrusionOk="0">
                  <a:moveTo>
                    <a:pt x="3692" y="1"/>
                  </a:moveTo>
                  <a:lnTo>
                    <a:pt x="1" y="786"/>
                  </a:lnTo>
                  <a:lnTo>
                    <a:pt x="465" y="2441"/>
                  </a:lnTo>
                  <a:cubicBezTo>
                    <a:pt x="465" y="2441"/>
                    <a:pt x="648" y="2735"/>
                    <a:pt x="1396" y="2735"/>
                  </a:cubicBezTo>
                  <a:cubicBezTo>
                    <a:pt x="1692" y="2735"/>
                    <a:pt x="2076" y="2689"/>
                    <a:pt x="2572" y="2560"/>
                  </a:cubicBezTo>
                  <a:cubicBezTo>
                    <a:pt x="4239" y="2108"/>
                    <a:pt x="4073" y="1310"/>
                    <a:pt x="4073" y="1310"/>
                  </a:cubicBezTo>
                  <a:lnTo>
                    <a:pt x="3692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63"/>
            <p:cNvSpPr/>
            <p:nvPr/>
          </p:nvSpPr>
          <p:spPr>
            <a:xfrm flipH="1">
              <a:off x="4045750" y="2555225"/>
              <a:ext cx="180025" cy="112152"/>
            </a:xfrm>
            <a:custGeom>
              <a:avLst/>
              <a:gdLst/>
              <a:ahLst/>
              <a:cxnLst/>
              <a:rect l="l" t="t" r="r" b="b"/>
              <a:pathLst>
                <a:path w="4584" h="2278" extrusionOk="0">
                  <a:moveTo>
                    <a:pt x="3807" y="0"/>
                  </a:moveTo>
                  <a:cubicBezTo>
                    <a:pt x="3614" y="0"/>
                    <a:pt x="3421" y="16"/>
                    <a:pt x="3239" y="48"/>
                  </a:cubicBezTo>
                  <a:cubicBezTo>
                    <a:pt x="2357" y="167"/>
                    <a:pt x="1524" y="429"/>
                    <a:pt x="691" y="726"/>
                  </a:cubicBezTo>
                  <a:cubicBezTo>
                    <a:pt x="500" y="810"/>
                    <a:pt x="274" y="893"/>
                    <a:pt x="167" y="1048"/>
                  </a:cubicBezTo>
                  <a:cubicBezTo>
                    <a:pt x="36" y="1238"/>
                    <a:pt x="0" y="1667"/>
                    <a:pt x="143" y="1869"/>
                  </a:cubicBezTo>
                  <a:cubicBezTo>
                    <a:pt x="286" y="2108"/>
                    <a:pt x="750" y="2238"/>
                    <a:pt x="1095" y="2262"/>
                  </a:cubicBezTo>
                  <a:cubicBezTo>
                    <a:pt x="1182" y="2273"/>
                    <a:pt x="1269" y="2277"/>
                    <a:pt x="1357" y="2277"/>
                  </a:cubicBezTo>
                  <a:cubicBezTo>
                    <a:pt x="1670" y="2277"/>
                    <a:pt x="1994" y="2218"/>
                    <a:pt x="2310" y="2143"/>
                  </a:cubicBezTo>
                  <a:cubicBezTo>
                    <a:pt x="2798" y="2024"/>
                    <a:pt x="3274" y="1881"/>
                    <a:pt x="3691" y="1607"/>
                  </a:cubicBezTo>
                  <a:cubicBezTo>
                    <a:pt x="4108" y="1357"/>
                    <a:pt x="4441" y="988"/>
                    <a:pt x="4548" y="584"/>
                  </a:cubicBezTo>
                  <a:cubicBezTo>
                    <a:pt x="4572" y="453"/>
                    <a:pt x="4584" y="286"/>
                    <a:pt x="4501" y="179"/>
                  </a:cubicBezTo>
                  <a:cubicBezTo>
                    <a:pt x="4405" y="83"/>
                    <a:pt x="4262" y="48"/>
                    <a:pt x="4096" y="12"/>
                  </a:cubicBezTo>
                  <a:cubicBezTo>
                    <a:pt x="4001" y="4"/>
                    <a:pt x="3904" y="0"/>
                    <a:pt x="38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63"/>
            <p:cNvSpPr/>
            <p:nvPr/>
          </p:nvSpPr>
          <p:spPr>
            <a:xfrm flipH="1">
              <a:off x="3627127" y="3249406"/>
              <a:ext cx="199974" cy="284474"/>
            </a:xfrm>
            <a:custGeom>
              <a:avLst/>
              <a:gdLst/>
              <a:ahLst/>
              <a:cxnLst/>
              <a:rect l="l" t="t" r="r" b="b"/>
              <a:pathLst>
                <a:path w="4061" h="5777" extrusionOk="0">
                  <a:moveTo>
                    <a:pt x="2501" y="0"/>
                  </a:moveTo>
                  <a:lnTo>
                    <a:pt x="322" y="298"/>
                  </a:lnTo>
                  <a:cubicBezTo>
                    <a:pt x="322" y="298"/>
                    <a:pt x="525" y="1310"/>
                    <a:pt x="501" y="1762"/>
                  </a:cubicBezTo>
                  <a:cubicBezTo>
                    <a:pt x="489" y="2191"/>
                    <a:pt x="1" y="4358"/>
                    <a:pt x="263" y="4441"/>
                  </a:cubicBezTo>
                  <a:cubicBezTo>
                    <a:pt x="272" y="4443"/>
                    <a:pt x="281" y="4445"/>
                    <a:pt x="290" y="4445"/>
                  </a:cubicBezTo>
                  <a:cubicBezTo>
                    <a:pt x="557" y="4445"/>
                    <a:pt x="858" y="3453"/>
                    <a:pt x="858" y="3453"/>
                  </a:cubicBezTo>
                  <a:cubicBezTo>
                    <a:pt x="858" y="3453"/>
                    <a:pt x="1299" y="5477"/>
                    <a:pt x="1608" y="5477"/>
                  </a:cubicBezTo>
                  <a:cubicBezTo>
                    <a:pt x="1918" y="5477"/>
                    <a:pt x="1751" y="3978"/>
                    <a:pt x="1751" y="3977"/>
                  </a:cubicBezTo>
                  <a:lnTo>
                    <a:pt x="1751" y="3977"/>
                  </a:lnTo>
                  <a:cubicBezTo>
                    <a:pt x="1751" y="3978"/>
                    <a:pt x="2198" y="5777"/>
                    <a:pt x="2552" y="5777"/>
                  </a:cubicBezTo>
                  <a:cubicBezTo>
                    <a:pt x="2559" y="5777"/>
                    <a:pt x="2566" y="5776"/>
                    <a:pt x="2573" y="5775"/>
                  </a:cubicBezTo>
                  <a:cubicBezTo>
                    <a:pt x="2930" y="5703"/>
                    <a:pt x="2442" y="3811"/>
                    <a:pt x="2442" y="3810"/>
                  </a:cubicBezTo>
                  <a:lnTo>
                    <a:pt x="2442" y="3810"/>
                  </a:lnTo>
                  <a:cubicBezTo>
                    <a:pt x="2442" y="3811"/>
                    <a:pt x="3185" y="5218"/>
                    <a:pt x="3456" y="5218"/>
                  </a:cubicBezTo>
                  <a:cubicBezTo>
                    <a:pt x="3464" y="5218"/>
                    <a:pt x="3471" y="5217"/>
                    <a:pt x="3478" y="5215"/>
                  </a:cubicBezTo>
                  <a:cubicBezTo>
                    <a:pt x="3739" y="5120"/>
                    <a:pt x="3097" y="3406"/>
                    <a:pt x="3097" y="3405"/>
                  </a:cubicBezTo>
                  <a:lnTo>
                    <a:pt x="3097" y="3405"/>
                  </a:lnTo>
                  <a:cubicBezTo>
                    <a:pt x="3097" y="3406"/>
                    <a:pt x="3653" y="4268"/>
                    <a:pt x="3857" y="4268"/>
                  </a:cubicBezTo>
                  <a:cubicBezTo>
                    <a:pt x="3866" y="4268"/>
                    <a:pt x="3875" y="4266"/>
                    <a:pt x="3882" y="4263"/>
                  </a:cubicBezTo>
                  <a:cubicBezTo>
                    <a:pt x="4061" y="4167"/>
                    <a:pt x="3299" y="2667"/>
                    <a:pt x="3085" y="2072"/>
                  </a:cubicBezTo>
                  <a:cubicBezTo>
                    <a:pt x="2858" y="1476"/>
                    <a:pt x="2489" y="12"/>
                    <a:pt x="250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63"/>
            <p:cNvSpPr/>
            <p:nvPr/>
          </p:nvSpPr>
          <p:spPr>
            <a:xfrm flipH="1">
              <a:off x="3658892" y="2670591"/>
              <a:ext cx="302447" cy="730759"/>
            </a:xfrm>
            <a:custGeom>
              <a:avLst/>
              <a:gdLst/>
              <a:ahLst/>
              <a:cxnLst/>
              <a:rect l="l" t="t" r="r" b="b"/>
              <a:pathLst>
                <a:path w="6142" h="14840" extrusionOk="0">
                  <a:moveTo>
                    <a:pt x="1388" y="1"/>
                  </a:moveTo>
                  <a:cubicBezTo>
                    <a:pt x="629" y="1"/>
                    <a:pt x="10" y="1584"/>
                    <a:pt x="0" y="2789"/>
                  </a:cubicBezTo>
                  <a:cubicBezTo>
                    <a:pt x="0" y="4348"/>
                    <a:pt x="953" y="5277"/>
                    <a:pt x="1643" y="8647"/>
                  </a:cubicBezTo>
                  <a:cubicBezTo>
                    <a:pt x="2322" y="12028"/>
                    <a:pt x="2834" y="14838"/>
                    <a:pt x="2834" y="14838"/>
                  </a:cubicBezTo>
                  <a:cubicBezTo>
                    <a:pt x="2874" y="14839"/>
                    <a:pt x="2917" y="14839"/>
                    <a:pt x="2962" y="14839"/>
                  </a:cubicBezTo>
                  <a:cubicBezTo>
                    <a:pt x="3990" y="14839"/>
                    <a:pt x="6142" y="14578"/>
                    <a:pt x="6085" y="14076"/>
                  </a:cubicBezTo>
                  <a:cubicBezTo>
                    <a:pt x="5299" y="7527"/>
                    <a:pt x="2870" y="1431"/>
                    <a:pt x="2013" y="372"/>
                  </a:cubicBezTo>
                  <a:cubicBezTo>
                    <a:pt x="1800" y="112"/>
                    <a:pt x="1589" y="1"/>
                    <a:pt x="1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63"/>
            <p:cNvSpPr/>
            <p:nvPr/>
          </p:nvSpPr>
          <p:spPr>
            <a:xfrm flipH="1">
              <a:off x="3843453" y="2876481"/>
              <a:ext cx="105576" cy="407531"/>
            </a:xfrm>
            <a:custGeom>
              <a:avLst/>
              <a:gdLst/>
              <a:ahLst/>
              <a:cxnLst/>
              <a:rect l="l" t="t" r="r" b="b"/>
              <a:pathLst>
                <a:path w="2144" h="8276" extrusionOk="0">
                  <a:moveTo>
                    <a:pt x="0" y="1"/>
                  </a:moveTo>
                  <a:lnTo>
                    <a:pt x="0" y="1"/>
                  </a:lnTo>
                  <a:cubicBezTo>
                    <a:pt x="203" y="679"/>
                    <a:pt x="477" y="1334"/>
                    <a:pt x="691" y="2025"/>
                  </a:cubicBezTo>
                  <a:cubicBezTo>
                    <a:pt x="917" y="2692"/>
                    <a:pt x="1108" y="3370"/>
                    <a:pt x="1251" y="4073"/>
                  </a:cubicBezTo>
                  <a:cubicBezTo>
                    <a:pt x="1405" y="4775"/>
                    <a:pt x="1536" y="5478"/>
                    <a:pt x="1691" y="6168"/>
                  </a:cubicBezTo>
                  <a:cubicBezTo>
                    <a:pt x="1834" y="6871"/>
                    <a:pt x="1989" y="7573"/>
                    <a:pt x="2144" y="8276"/>
                  </a:cubicBezTo>
                  <a:cubicBezTo>
                    <a:pt x="2025" y="7573"/>
                    <a:pt x="1894" y="6871"/>
                    <a:pt x="1751" y="6168"/>
                  </a:cubicBezTo>
                  <a:cubicBezTo>
                    <a:pt x="1691" y="5811"/>
                    <a:pt x="1608" y="5478"/>
                    <a:pt x="1548" y="5120"/>
                  </a:cubicBezTo>
                  <a:cubicBezTo>
                    <a:pt x="1477" y="4763"/>
                    <a:pt x="1417" y="4418"/>
                    <a:pt x="1346" y="4061"/>
                  </a:cubicBezTo>
                  <a:cubicBezTo>
                    <a:pt x="1191" y="3358"/>
                    <a:pt x="1001" y="2656"/>
                    <a:pt x="762" y="1989"/>
                  </a:cubicBezTo>
                  <a:cubicBezTo>
                    <a:pt x="643" y="1668"/>
                    <a:pt x="524" y="1322"/>
                    <a:pt x="393" y="989"/>
                  </a:cubicBezTo>
                  <a:cubicBezTo>
                    <a:pt x="262" y="667"/>
                    <a:pt x="120" y="322"/>
                    <a:pt x="0" y="1"/>
                  </a:cubicBezTo>
                  <a:close/>
                </a:path>
              </a:pathLst>
            </a:custGeom>
            <a:solidFill>
              <a:srgbClr val="C78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63"/>
            <p:cNvSpPr/>
            <p:nvPr/>
          </p:nvSpPr>
          <p:spPr>
            <a:xfrm flipH="1">
              <a:off x="3849315" y="2628488"/>
              <a:ext cx="203470" cy="485186"/>
            </a:xfrm>
            <a:custGeom>
              <a:avLst/>
              <a:gdLst/>
              <a:ahLst/>
              <a:cxnLst/>
              <a:rect l="l" t="t" r="r" b="b"/>
              <a:pathLst>
                <a:path w="4132" h="9853" extrusionOk="0">
                  <a:moveTo>
                    <a:pt x="1203" y="0"/>
                  </a:moveTo>
                  <a:cubicBezTo>
                    <a:pt x="1179" y="0"/>
                    <a:pt x="1143" y="24"/>
                    <a:pt x="1131" y="48"/>
                  </a:cubicBezTo>
                  <a:cubicBezTo>
                    <a:pt x="179" y="1584"/>
                    <a:pt x="0" y="3572"/>
                    <a:pt x="369" y="5346"/>
                  </a:cubicBezTo>
                  <a:cubicBezTo>
                    <a:pt x="762" y="7168"/>
                    <a:pt x="1905" y="8799"/>
                    <a:pt x="3465" y="9787"/>
                  </a:cubicBezTo>
                  <a:cubicBezTo>
                    <a:pt x="3539" y="9831"/>
                    <a:pt x="3620" y="9852"/>
                    <a:pt x="3697" y="9852"/>
                  </a:cubicBezTo>
                  <a:cubicBezTo>
                    <a:pt x="3830" y="9852"/>
                    <a:pt x="3952" y="9789"/>
                    <a:pt x="4012" y="9668"/>
                  </a:cubicBezTo>
                  <a:cubicBezTo>
                    <a:pt x="4132" y="9442"/>
                    <a:pt x="3989" y="9144"/>
                    <a:pt x="3834" y="8918"/>
                  </a:cubicBezTo>
                  <a:cubicBezTo>
                    <a:pt x="3405" y="8335"/>
                    <a:pt x="2286" y="6775"/>
                    <a:pt x="1905" y="4858"/>
                  </a:cubicBezTo>
                  <a:cubicBezTo>
                    <a:pt x="1512" y="2917"/>
                    <a:pt x="2191" y="1370"/>
                    <a:pt x="2643" y="477"/>
                  </a:cubicBezTo>
                  <a:cubicBezTo>
                    <a:pt x="2679" y="441"/>
                    <a:pt x="2667" y="358"/>
                    <a:pt x="2619" y="346"/>
                  </a:cubicBezTo>
                  <a:cubicBezTo>
                    <a:pt x="2250" y="167"/>
                    <a:pt x="1560" y="36"/>
                    <a:pt x="1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63"/>
            <p:cNvSpPr/>
            <p:nvPr/>
          </p:nvSpPr>
          <p:spPr>
            <a:xfrm flipH="1">
              <a:off x="4223372" y="2645772"/>
              <a:ext cx="221690" cy="402656"/>
            </a:xfrm>
            <a:custGeom>
              <a:avLst/>
              <a:gdLst/>
              <a:ahLst/>
              <a:cxnLst/>
              <a:rect l="l" t="t" r="r" b="b"/>
              <a:pathLst>
                <a:path w="4502" h="8177" extrusionOk="0">
                  <a:moveTo>
                    <a:pt x="4367" y="0"/>
                  </a:moveTo>
                  <a:cubicBezTo>
                    <a:pt x="4148" y="0"/>
                    <a:pt x="3729" y="135"/>
                    <a:pt x="3668" y="161"/>
                  </a:cubicBezTo>
                  <a:cubicBezTo>
                    <a:pt x="3585" y="185"/>
                    <a:pt x="3525" y="221"/>
                    <a:pt x="3489" y="233"/>
                  </a:cubicBezTo>
                  <a:cubicBezTo>
                    <a:pt x="2918" y="459"/>
                    <a:pt x="2430" y="816"/>
                    <a:pt x="2096" y="1328"/>
                  </a:cubicBezTo>
                  <a:cubicBezTo>
                    <a:pt x="1" y="4662"/>
                    <a:pt x="417" y="8008"/>
                    <a:pt x="525" y="8139"/>
                  </a:cubicBezTo>
                  <a:cubicBezTo>
                    <a:pt x="546" y="8165"/>
                    <a:pt x="565" y="8177"/>
                    <a:pt x="583" y="8177"/>
                  </a:cubicBezTo>
                  <a:cubicBezTo>
                    <a:pt x="677" y="8177"/>
                    <a:pt x="731" y="7865"/>
                    <a:pt x="751" y="7805"/>
                  </a:cubicBezTo>
                  <a:cubicBezTo>
                    <a:pt x="1418" y="4567"/>
                    <a:pt x="2370" y="2793"/>
                    <a:pt x="2930" y="1923"/>
                  </a:cubicBezTo>
                  <a:cubicBezTo>
                    <a:pt x="3192" y="1542"/>
                    <a:pt x="3465" y="1173"/>
                    <a:pt x="3787" y="828"/>
                  </a:cubicBezTo>
                  <a:cubicBezTo>
                    <a:pt x="3942" y="650"/>
                    <a:pt x="4108" y="483"/>
                    <a:pt x="4287" y="328"/>
                  </a:cubicBezTo>
                  <a:cubicBezTo>
                    <a:pt x="4347" y="280"/>
                    <a:pt x="4501" y="161"/>
                    <a:pt x="4501" y="66"/>
                  </a:cubicBezTo>
                  <a:cubicBezTo>
                    <a:pt x="4501" y="18"/>
                    <a:pt x="4448" y="0"/>
                    <a:pt x="4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63"/>
            <p:cNvSpPr/>
            <p:nvPr/>
          </p:nvSpPr>
          <p:spPr>
            <a:xfrm flipH="1">
              <a:off x="4272024" y="1929468"/>
              <a:ext cx="184758" cy="288069"/>
            </a:xfrm>
            <a:custGeom>
              <a:avLst/>
              <a:gdLst/>
              <a:ahLst/>
              <a:cxnLst/>
              <a:rect l="l" t="t" r="r" b="b"/>
              <a:pathLst>
                <a:path w="3752" h="5850" extrusionOk="0">
                  <a:moveTo>
                    <a:pt x="2932" y="1"/>
                  </a:moveTo>
                  <a:cubicBezTo>
                    <a:pt x="2561" y="1"/>
                    <a:pt x="2121" y="246"/>
                    <a:pt x="1882" y="432"/>
                  </a:cubicBezTo>
                  <a:cubicBezTo>
                    <a:pt x="584" y="1420"/>
                    <a:pt x="1" y="3230"/>
                    <a:pt x="465" y="4789"/>
                  </a:cubicBezTo>
                  <a:cubicBezTo>
                    <a:pt x="536" y="5063"/>
                    <a:pt x="644" y="5313"/>
                    <a:pt x="834" y="5528"/>
                  </a:cubicBezTo>
                  <a:cubicBezTo>
                    <a:pt x="1005" y="5722"/>
                    <a:pt x="1264" y="5850"/>
                    <a:pt x="1515" y="5850"/>
                  </a:cubicBezTo>
                  <a:cubicBezTo>
                    <a:pt x="1526" y="5850"/>
                    <a:pt x="1537" y="5850"/>
                    <a:pt x="1548" y="5849"/>
                  </a:cubicBezTo>
                  <a:cubicBezTo>
                    <a:pt x="2049" y="5802"/>
                    <a:pt x="2346" y="5301"/>
                    <a:pt x="2549" y="4849"/>
                  </a:cubicBezTo>
                  <a:cubicBezTo>
                    <a:pt x="2906" y="4099"/>
                    <a:pt x="3251" y="3325"/>
                    <a:pt x="3442" y="2492"/>
                  </a:cubicBezTo>
                  <a:cubicBezTo>
                    <a:pt x="3573" y="1872"/>
                    <a:pt x="3751" y="837"/>
                    <a:pt x="3430" y="265"/>
                  </a:cubicBezTo>
                  <a:cubicBezTo>
                    <a:pt x="3313" y="73"/>
                    <a:pt x="3132" y="1"/>
                    <a:pt x="29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63"/>
            <p:cNvSpPr/>
            <p:nvPr/>
          </p:nvSpPr>
          <p:spPr>
            <a:xfrm flipH="1">
              <a:off x="3854595" y="1939071"/>
              <a:ext cx="599232" cy="683584"/>
            </a:xfrm>
            <a:custGeom>
              <a:avLst/>
              <a:gdLst/>
              <a:ahLst/>
              <a:cxnLst/>
              <a:rect l="l" t="t" r="r" b="b"/>
              <a:pathLst>
                <a:path w="12169" h="13882" extrusionOk="0">
                  <a:moveTo>
                    <a:pt x="5894" y="0"/>
                  </a:moveTo>
                  <a:cubicBezTo>
                    <a:pt x="2517" y="0"/>
                    <a:pt x="58" y="2785"/>
                    <a:pt x="0" y="7238"/>
                  </a:cubicBezTo>
                  <a:cubicBezTo>
                    <a:pt x="0" y="7797"/>
                    <a:pt x="12" y="8333"/>
                    <a:pt x="72" y="8857"/>
                  </a:cubicBezTo>
                  <a:lnTo>
                    <a:pt x="72" y="8881"/>
                  </a:lnTo>
                  <a:cubicBezTo>
                    <a:pt x="95" y="9047"/>
                    <a:pt x="119" y="9202"/>
                    <a:pt x="131" y="9357"/>
                  </a:cubicBezTo>
                  <a:cubicBezTo>
                    <a:pt x="345" y="10679"/>
                    <a:pt x="810" y="11810"/>
                    <a:pt x="1691" y="12607"/>
                  </a:cubicBezTo>
                  <a:lnTo>
                    <a:pt x="1703" y="12619"/>
                  </a:lnTo>
                  <a:cubicBezTo>
                    <a:pt x="1846" y="12750"/>
                    <a:pt x="2024" y="12893"/>
                    <a:pt x="2203" y="13012"/>
                  </a:cubicBezTo>
                  <a:cubicBezTo>
                    <a:pt x="2965" y="13500"/>
                    <a:pt x="3977" y="13810"/>
                    <a:pt x="5298" y="13881"/>
                  </a:cubicBezTo>
                  <a:lnTo>
                    <a:pt x="5691" y="13881"/>
                  </a:lnTo>
                  <a:cubicBezTo>
                    <a:pt x="5834" y="13881"/>
                    <a:pt x="5989" y="13881"/>
                    <a:pt x="6156" y="13869"/>
                  </a:cubicBezTo>
                  <a:cubicBezTo>
                    <a:pt x="8037" y="13738"/>
                    <a:pt x="9728" y="12584"/>
                    <a:pt x="10752" y="10845"/>
                  </a:cubicBezTo>
                  <a:cubicBezTo>
                    <a:pt x="10763" y="10833"/>
                    <a:pt x="10763" y="10821"/>
                    <a:pt x="10775" y="10798"/>
                  </a:cubicBezTo>
                  <a:cubicBezTo>
                    <a:pt x="10871" y="10655"/>
                    <a:pt x="10942" y="10524"/>
                    <a:pt x="11013" y="10357"/>
                  </a:cubicBezTo>
                  <a:cubicBezTo>
                    <a:pt x="11383" y="9583"/>
                    <a:pt x="11644" y="8714"/>
                    <a:pt x="11740" y="7762"/>
                  </a:cubicBezTo>
                  <a:cubicBezTo>
                    <a:pt x="12168" y="3856"/>
                    <a:pt x="9751" y="237"/>
                    <a:pt x="6251" y="11"/>
                  </a:cubicBezTo>
                  <a:cubicBezTo>
                    <a:pt x="6131" y="4"/>
                    <a:pt x="6012" y="0"/>
                    <a:pt x="5894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63"/>
            <p:cNvSpPr/>
            <p:nvPr/>
          </p:nvSpPr>
          <p:spPr>
            <a:xfrm flipH="1">
              <a:off x="3756110" y="1789467"/>
              <a:ext cx="669600" cy="537728"/>
            </a:xfrm>
            <a:custGeom>
              <a:avLst/>
              <a:gdLst/>
              <a:ahLst/>
              <a:cxnLst/>
              <a:rect l="l" t="t" r="r" b="b"/>
              <a:pathLst>
                <a:path w="13598" h="10920" extrusionOk="0">
                  <a:moveTo>
                    <a:pt x="1858" y="1"/>
                  </a:moveTo>
                  <a:cubicBezTo>
                    <a:pt x="1275" y="72"/>
                    <a:pt x="1" y="2203"/>
                    <a:pt x="239" y="3561"/>
                  </a:cubicBezTo>
                  <a:cubicBezTo>
                    <a:pt x="298" y="3870"/>
                    <a:pt x="417" y="4144"/>
                    <a:pt x="667" y="4346"/>
                  </a:cubicBezTo>
                  <a:cubicBezTo>
                    <a:pt x="1102" y="4702"/>
                    <a:pt x="1572" y="4822"/>
                    <a:pt x="2007" y="4822"/>
                  </a:cubicBezTo>
                  <a:cubicBezTo>
                    <a:pt x="2898" y="4822"/>
                    <a:pt x="3644" y="4323"/>
                    <a:pt x="3644" y="4323"/>
                  </a:cubicBezTo>
                  <a:cubicBezTo>
                    <a:pt x="3644" y="4323"/>
                    <a:pt x="4120" y="5192"/>
                    <a:pt x="5478" y="5549"/>
                  </a:cubicBezTo>
                  <a:cubicBezTo>
                    <a:pt x="5785" y="5636"/>
                    <a:pt x="6087" y="5670"/>
                    <a:pt x="6370" y="5670"/>
                  </a:cubicBezTo>
                  <a:cubicBezTo>
                    <a:pt x="7324" y="5670"/>
                    <a:pt x="8061" y="5287"/>
                    <a:pt x="8061" y="5287"/>
                  </a:cubicBezTo>
                  <a:lnTo>
                    <a:pt x="8061" y="5287"/>
                  </a:lnTo>
                  <a:cubicBezTo>
                    <a:pt x="8061" y="5287"/>
                    <a:pt x="7621" y="6466"/>
                    <a:pt x="8299" y="7799"/>
                  </a:cubicBezTo>
                  <a:cubicBezTo>
                    <a:pt x="8990" y="9121"/>
                    <a:pt x="9716" y="9561"/>
                    <a:pt x="9716" y="9561"/>
                  </a:cubicBezTo>
                  <a:cubicBezTo>
                    <a:pt x="9716" y="9561"/>
                    <a:pt x="9323" y="10311"/>
                    <a:pt x="9954" y="10728"/>
                  </a:cubicBezTo>
                  <a:cubicBezTo>
                    <a:pt x="10142" y="10853"/>
                    <a:pt x="10426" y="10919"/>
                    <a:pt x="10751" y="10919"/>
                  </a:cubicBezTo>
                  <a:cubicBezTo>
                    <a:pt x="11662" y="10919"/>
                    <a:pt x="12895" y="10401"/>
                    <a:pt x="13229" y="9216"/>
                  </a:cubicBezTo>
                  <a:cubicBezTo>
                    <a:pt x="13419" y="8525"/>
                    <a:pt x="13598" y="7454"/>
                    <a:pt x="13526" y="6370"/>
                  </a:cubicBezTo>
                  <a:cubicBezTo>
                    <a:pt x="13455" y="5466"/>
                    <a:pt x="13181" y="4513"/>
                    <a:pt x="12574" y="3763"/>
                  </a:cubicBezTo>
                  <a:cubicBezTo>
                    <a:pt x="12216" y="3322"/>
                    <a:pt x="11752" y="2953"/>
                    <a:pt x="11133" y="2668"/>
                  </a:cubicBezTo>
                  <a:cubicBezTo>
                    <a:pt x="10442" y="2358"/>
                    <a:pt x="9657" y="2156"/>
                    <a:pt x="8835" y="2025"/>
                  </a:cubicBezTo>
                  <a:cubicBezTo>
                    <a:pt x="8240" y="1941"/>
                    <a:pt x="7633" y="1882"/>
                    <a:pt x="7037" y="1858"/>
                  </a:cubicBezTo>
                  <a:cubicBezTo>
                    <a:pt x="6730" y="1846"/>
                    <a:pt x="6430" y="1840"/>
                    <a:pt x="6142" y="1840"/>
                  </a:cubicBezTo>
                  <a:cubicBezTo>
                    <a:pt x="4492" y="1840"/>
                    <a:pt x="3215" y="2013"/>
                    <a:pt x="3215" y="2013"/>
                  </a:cubicBezTo>
                  <a:cubicBezTo>
                    <a:pt x="3215" y="2013"/>
                    <a:pt x="4168" y="727"/>
                    <a:pt x="3656" y="429"/>
                  </a:cubicBezTo>
                  <a:cubicBezTo>
                    <a:pt x="3644" y="417"/>
                    <a:pt x="3644" y="417"/>
                    <a:pt x="3632" y="417"/>
                  </a:cubicBezTo>
                  <a:cubicBezTo>
                    <a:pt x="3576" y="390"/>
                    <a:pt x="3516" y="378"/>
                    <a:pt x="3453" y="378"/>
                  </a:cubicBezTo>
                  <a:cubicBezTo>
                    <a:pt x="2901" y="378"/>
                    <a:pt x="2136" y="1307"/>
                    <a:pt x="2072" y="1382"/>
                  </a:cubicBezTo>
                  <a:cubicBezTo>
                    <a:pt x="2084" y="1322"/>
                    <a:pt x="2239" y="941"/>
                    <a:pt x="2275" y="596"/>
                  </a:cubicBezTo>
                  <a:cubicBezTo>
                    <a:pt x="2310" y="298"/>
                    <a:pt x="2251" y="36"/>
                    <a:pt x="1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63"/>
            <p:cNvSpPr/>
            <p:nvPr/>
          </p:nvSpPr>
          <p:spPr>
            <a:xfrm flipH="1">
              <a:off x="3761960" y="1879781"/>
              <a:ext cx="320766" cy="235921"/>
            </a:xfrm>
            <a:custGeom>
              <a:avLst/>
              <a:gdLst/>
              <a:ahLst/>
              <a:cxnLst/>
              <a:rect l="l" t="t" r="r" b="b"/>
              <a:pathLst>
                <a:path w="6514" h="4791" extrusionOk="0">
                  <a:moveTo>
                    <a:pt x="13" y="0"/>
                  </a:moveTo>
                  <a:cubicBezTo>
                    <a:pt x="13" y="119"/>
                    <a:pt x="1" y="250"/>
                    <a:pt x="25" y="369"/>
                  </a:cubicBezTo>
                  <a:cubicBezTo>
                    <a:pt x="132" y="762"/>
                    <a:pt x="572" y="953"/>
                    <a:pt x="989" y="1060"/>
                  </a:cubicBezTo>
                  <a:cubicBezTo>
                    <a:pt x="1072" y="1072"/>
                    <a:pt x="1144" y="1096"/>
                    <a:pt x="1191" y="1131"/>
                  </a:cubicBezTo>
                  <a:cubicBezTo>
                    <a:pt x="1287" y="1203"/>
                    <a:pt x="1287" y="1369"/>
                    <a:pt x="1263" y="1488"/>
                  </a:cubicBezTo>
                  <a:cubicBezTo>
                    <a:pt x="1227" y="1607"/>
                    <a:pt x="1168" y="1738"/>
                    <a:pt x="1191" y="1858"/>
                  </a:cubicBezTo>
                  <a:cubicBezTo>
                    <a:pt x="1215" y="2131"/>
                    <a:pt x="1525" y="2274"/>
                    <a:pt x="1822" y="2286"/>
                  </a:cubicBezTo>
                  <a:cubicBezTo>
                    <a:pt x="2108" y="2286"/>
                    <a:pt x="2394" y="2203"/>
                    <a:pt x="2680" y="2167"/>
                  </a:cubicBezTo>
                  <a:cubicBezTo>
                    <a:pt x="2695" y="2166"/>
                    <a:pt x="2710" y="2166"/>
                    <a:pt x="2725" y="2166"/>
                  </a:cubicBezTo>
                  <a:cubicBezTo>
                    <a:pt x="2990" y="2166"/>
                    <a:pt x="3293" y="2264"/>
                    <a:pt x="3394" y="2489"/>
                  </a:cubicBezTo>
                  <a:cubicBezTo>
                    <a:pt x="3513" y="2750"/>
                    <a:pt x="3299" y="3096"/>
                    <a:pt x="3466" y="3346"/>
                  </a:cubicBezTo>
                  <a:cubicBezTo>
                    <a:pt x="3550" y="3469"/>
                    <a:pt x="3705" y="3528"/>
                    <a:pt x="3868" y="3528"/>
                  </a:cubicBezTo>
                  <a:cubicBezTo>
                    <a:pt x="3957" y="3528"/>
                    <a:pt x="4048" y="3510"/>
                    <a:pt x="4132" y="3477"/>
                  </a:cubicBezTo>
                  <a:cubicBezTo>
                    <a:pt x="4359" y="3393"/>
                    <a:pt x="4549" y="3239"/>
                    <a:pt x="4763" y="3120"/>
                  </a:cubicBezTo>
                  <a:cubicBezTo>
                    <a:pt x="4836" y="3068"/>
                    <a:pt x="4936" y="3034"/>
                    <a:pt x="5031" y="3034"/>
                  </a:cubicBezTo>
                  <a:cubicBezTo>
                    <a:pt x="5045" y="3034"/>
                    <a:pt x="5059" y="3035"/>
                    <a:pt x="5073" y="3036"/>
                  </a:cubicBezTo>
                  <a:cubicBezTo>
                    <a:pt x="5263" y="3060"/>
                    <a:pt x="5359" y="3274"/>
                    <a:pt x="5394" y="3453"/>
                  </a:cubicBezTo>
                  <a:cubicBezTo>
                    <a:pt x="5478" y="3715"/>
                    <a:pt x="5549" y="3977"/>
                    <a:pt x="5632" y="4239"/>
                  </a:cubicBezTo>
                  <a:cubicBezTo>
                    <a:pt x="5716" y="4477"/>
                    <a:pt x="5835" y="4763"/>
                    <a:pt x="6085" y="4786"/>
                  </a:cubicBezTo>
                  <a:cubicBezTo>
                    <a:pt x="6102" y="4789"/>
                    <a:pt x="6119" y="4790"/>
                    <a:pt x="6136" y="4790"/>
                  </a:cubicBezTo>
                  <a:cubicBezTo>
                    <a:pt x="6283" y="4790"/>
                    <a:pt x="6415" y="4701"/>
                    <a:pt x="6490" y="4584"/>
                  </a:cubicBezTo>
                  <a:cubicBezTo>
                    <a:pt x="6502" y="4548"/>
                    <a:pt x="6514" y="4536"/>
                    <a:pt x="6514" y="4513"/>
                  </a:cubicBezTo>
                  <a:cubicBezTo>
                    <a:pt x="6442" y="3596"/>
                    <a:pt x="6168" y="2643"/>
                    <a:pt x="5561" y="1905"/>
                  </a:cubicBezTo>
                  <a:cubicBezTo>
                    <a:pt x="5454" y="1917"/>
                    <a:pt x="5371" y="1929"/>
                    <a:pt x="5263" y="1965"/>
                  </a:cubicBezTo>
                  <a:cubicBezTo>
                    <a:pt x="5111" y="2007"/>
                    <a:pt x="4977" y="2034"/>
                    <a:pt x="4854" y="2034"/>
                  </a:cubicBezTo>
                  <a:cubicBezTo>
                    <a:pt x="4630" y="2034"/>
                    <a:pt x="4443" y="1944"/>
                    <a:pt x="4251" y="1691"/>
                  </a:cubicBezTo>
                  <a:cubicBezTo>
                    <a:pt x="4120" y="1536"/>
                    <a:pt x="4013" y="1322"/>
                    <a:pt x="3835" y="1203"/>
                  </a:cubicBezTo>
                  <a:cubicBezTo>
                    <a:pt x="3358" y="845"/>
                    <a:pt x="2561" y="1060"/>
                    <a:pt x="2120" y="655"/>
                  </a:cubicBezTo>
                  <a:cubicBezTo>
                    <a:pt x="1977" y="524"/>
                    <a:pt x="1906" y="345"/>
                    <a:pt x="1811" y="167"/>
                  </a:cubicBezTo>
                  <a:cubicBezTo>
                    <a:pt x="1215" y="72"/>
                    <a:pt x="608" y="12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63"/>
            <p:cNvSpPr/>
            <p:nvPr/>
          </p:nvSpPr>
          <p:spPr>
            <a:xfrm flipH="1">
              <a:off x="3748463" y="2252411"/>
              <a:ext cx="183576" cy="220459"/>
            </a:xfrm>
            <a:custGeom>
              <a:avLst/>
              <a:gdLst/>
              <a:ahLst/>
              <a:cxnLst/>
              <a:rect l="l" t="t" r="r" b="b"/>
              <a:pathLst>
                <a:path w="3728" h="4477" extrusionOk="0">
                  <a:moveTo>
                    <a:pt x="2334" y="0"/>
                  </a:moveTo>
                  <a:cubicBezTo>
                    <a:pt x="997" y="0"/>
                    <a:pt x="227" y="1558"/>
                    <a:pt x="72" y="2696"/>
                  </a:cubicBezTo>
                  <a:cubicBezTo>
                    <a:pt x="36" y="2982"/>
                    <a:pt x="1" y="3292"/>
                    <a:pt x="72" y="3577"/>
                  </a:cubicBezTo>
                  <a:cubicBezTo>
                    <a:pt x="205" y="4120"/>
                    <a:pt x="626" y="4477"/>
                    <a:pt x="1162" y="4477"/>
                  </a:cubicBezTo>
                  <a:cubicBezTo>
                    <a:pt x="1203" y="4477"/>
                    <a:pt x="1245" y="4475"/>
                    <a:pt x="1287" y="4470"/>
                  </a:cubicBezTo>
                  <a:cubicBezTo>
                    <a:pt x="1799" y="4423"/>
                    <a:pt x="2311" y="4113"/>
                    <a:pt x="2692" y="3768"/>
                  </a:cubicBezTo>
                  <a:cubicBezTo>
                    <a:pt x="3323" y="3220"/>
                    <a:pt x="3704" y="2434"/>
                    <a:pt x="3704" y="1613"/>
                  </a:cubicBezTo>
                  <a:cubicBezTo>
                    <a:pt x="3727" y="1244"/>
                    <a:pt x="3632" y="839"/>
                    <a:pt x="3406" y="529"/>
                  </a:cubicBezTo>
                  <a:cubicBezTo>
                    <a:pt x="3204" y="244"/>
                    <a:pt x="2930" y="89"/>
                    <a:pt x="2656" y="29"/>
                  </a:cubicBezTo>
                  <a:cubicBezTo>
                    <a:pt x="2545" y="10"/>
                    <a:pt x="2438" y="0"/>
                    <a:pt x="2334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63"/>
            <p:cNvSpPr/>
            <p:nvPr/>
          </p:nvSpPr>
          <p:spPr>
            <a:xfrm flipH="1">
              <a:off x="3783670" y="2311307"/>
              <a:ext cx="90311" cy="104542"/>
            </a:xfrm>
            <a:custGeom>
              <a:avLst/>
              <a:gdLst/>
              <a:ahLst/>
              <a:cxnLst/>
              <a:rect l="l" t="t" r="r" b="b"/>
              <a:pathLst>
                <a:path w="1834" h="2123" extrusionOk="0">
                  <a:moveTo>
                    <a:pt x="1274" y="0"/>
                  </a:moveTo>
                  <a:cubicBezTo>
                    <a:pt x="1001" y="0"/>
                    <a:pt x="762" y="179"/>
                    <a:pt x="584" y="369"/>
                  </a:cubicBezTo>
                  <a:cubicBezTo>
                    <a:pt x="179" y="834"/>
                    <a:pt x="0" y="1441"/>
                    <a:pt x="60" y="2060"/>
                  </a:cubicBezTo>
                  <a:cubicBezTo>
                    <a:pt x="66" y="2102"/>
                    <a:pt x="102" y="2122"/>
                    <a:pt x="136" y="2122"/>
                  </a:cubicBezTo>
                  <a:cubicBezTo>
                    <a:pt x="170" y="2122"/>
                    <a:pt x="203" y="2102"/>
                    <a:pt x="203" y="2060"/>
                  </a:cubicBezTo>
                  <a:cubicBezTo>
                    <a:pt x="179" y="1560"/>
                    <a:pt x="346" y="1060"/>
                    <a:pt x="643" y="667"/>
                  </a:cubicBezTo>
                  <a:cubicBezTo>
                    <a:pt x="703" y="584"/>
                    <a:pt x="774" y="488"/>
                    <a:pt x="858" y="417"/>
                  </a:cubicBezTo>
                  <a:cubicBezTo>
                    <a:pt x="953" y="524"/>
                    <a:pt x="1012" y="643"/>
                    <a:pt x="1036" y="762"/>
                  </a:cubicBezTo>
                  <a:cubicBezTo>
                    <a:pt x="1060" y="834"/>
                    <a:pt x="1060" y="893"/>
                    <a:pt x="1060" y="988"/>
                  </a:cubicBezTo>
                  <a:lnTo>
                    <a:pt x="1060" y="1048"/>
                  </a:lnTo>
                  <a:lnTo>
                    <a:pt x="1060" y="1060"/>
                  </a:lnTo>
                  <a:lnTo>
                    <a:pt x="1060" y="1084"/>
                  </a:lnTo>
                  <a:cubicBezTo>
                    <a:pt x="1036" y="1131"/>
                    <a:pt x="1024" y="1179"/>
                    <a:pt x="1036" y="1215"/>
                  </a:cubicBezTo>
                  <a:cubicBezTo>
                    <a:pt x="1036" y="1270"/>
                    <a:pt x="1078" y="1309"/>
                    <a:pt x="1123" y="1309"/>
                  </a:cubicBezTo>
                  <a:cubicBezTo>
                    <a:pt x="1146" y="1309"/>
                    <a:pt x="1171" y="1298"/>
                    <a:pt x="1191" y="1274"/>
                  </a:cubicBezTo>
                  <a:cubicBezTo>
                    <a:pt x="1263" y="1203"/>
                    <a:pt x="1274" y="1084"/>
                    <a:pt x="1298" y="976"/>
                  </a:cubicBezTo>
                  <a:cubicBezTo>
                    <a:pt x="1310" y="893"/>
                    <a:pt x="1298" y="786"/>
                    <a:pt x="1263" y="703"/>
                  </a:cubicBezTo>
                  <a:cubicBezTo>
                    <a:pt x="1215" y="548"/>
                    <a:pt x="1143" y="417"/>
                    <a:pt x="1036" y="298"/>
                  </a:cubicBezTo>
                  <a:cubicBezTo>
                    <a:pt x="1084" y="274"/>
                    <a:pt x="1132" y="250"/>
                    <a:pt x="1191" y="238"/>
                  </a:cubicBezTo>
                  <a:cubicBezTo>
                    <a:pt x="1223" y="229"/>
                    <a:pt x="1258" y="225"/>
                    <a:pt x="1295" y="225"/>
                  </a:cubicBezTo>
                  <a:cubicBezTo>
                    <a:pt x="1355" y="225"/>
                    <a:pt x="1418" y="235"/>
                    <a:pt x="1477" y="250"/>
                  </a:cubicBezTo>
                  <a:cubicBezTo>
                    <a:pt x="1560" y="298"/>
                    <a:pt x="1608" y="393"/>
                    <a:pt x="1691" y="429"/>
                  </a:cubicBezTo>
                  <a:cubicBezTo>
                    <a:pt x="1704" y="439"/>
                    <a:pt x="1720" y="443"/>
                    <a:pt x="1736" y="443"/>
                  </a:cubicBezTo>
                  <a:cubicBezTo>
                    <a:pt x="1779" y="443"/>
                    <a:pt x="1825" y="412"/>
                    <a:pt x="1834" y="369"/>
                  </a:cubicBezTo>
                  <a:cubicBezTo>
                    <a:pt x="1834" y="131"/>
                    <a:pt x="1489" y="0"/>
                    <a:pt x="1274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63"/>
            <p:cNvSpPr/>
            <p:nvPr/>
          </p:nvSpPr>
          <p:spPr>
            <a:xfrm flipH="1">
              <a:off x="4174718" y="2389950"/>
              <a:ext cx="175943" cy="71500"/>
            </a:xfrm>
            <a:custGeom>
              <a:avLst/>
              <a:gdLst/>
              <a:ahLst/>
              <a:cxnLst/>
              <a:rect l="l" t="t" r="r" b="b"/>
              <a:pathLst>
                <a:path w="3573" h="1452" extrusionOk="0">
                  <a:moveTo>
                    <a:pt x="2882" y="1"/>
                  </a:moveTo>
                  <a:cubicBezTo>
                    <a:pt x="2553" y="1"/>
                    <a:pt x="2209" y="190"/>
                    <a:pt x="1596" y="237"/>
                  </a:cubicBezTo>
                  <a:cubicBezTo>
                    <a:pt x="1478" y="246"/>
                    <a:pt x="1367" y="249"/>
                    <a:pt x="1262" y="249"/>
                  </a:cubicBezTo>
                  <a:cubicBezTo>
                    <a:pt x="886" y="249"/>
                    <a:pt x="598" y="204"/>
                    <a:pt x="420" y="204"/>
                  </a:cubicBezTo>
                  <a:cubicBezTo>
                    <a:pt x="321" y="204"/>
                    <a:pt x="256" y="217"/>
                    <a:pt x="227" y="261"/>
                  </a:cubicBezTo>
                  <a:cubicBezTo>
                    <a:pt x="1" y="618"/>
                    <a:pt x="763" y="1451"/>
                    <a:pt x="1846" y="1451"/>
                  </a:cubicBezTo>
                  <a:cubicBezTo>
                    <a:pt x="2942" y="1451"/>
                    <a:pt x="3573" y="201"/>
                    <a:pt x="3144" y="46"/>
                  </a:cubicBezTo>
                  <a:cubicBezTo>
                    <a:pt x="3054" y="14"/>
                    <a:pt x="2969" y="1"/>
                    <a:pt x="2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63"/>
            <p:cNvSpPr/>
            <p:nvPr/>
          </p:nvSpPr>
          <p:spPr>
            <a:xfrm flipH="1">
              <a:off x="3910873" y="2391870"/>
              <a:ext cx="299050" cy="230209"/>
            </a:xfrm>
            <a:custGeom>
              <a:avLst/>
              <a:gdLst/>
              <a:ahLst/>
              <a:cxnLst/>
              <a:rect l="l" t="t" r="r" b="b"/>
              <a:pathLst>
                <a:path w="6073" h="4675" extrusionOk="0">
                  <a:moveTo>
                    <a:pt x="3960" y="0"/>
                  </a:moveTo>
                  <a:cubicBezTo>
                    <a:pt x="3890" y="0"/>
                    <a:pt x="3820" y="2"/>
                    <a:pt x="3751" y="7"/>
                  </a:cubicBezTo>
                  <a:cubicBezTo>
                    <a:pt x="3060" y="55"/>
                    <a:pt x="2393" y="341"/>
                    <a:pt x="1810" y="733"/>
                  </a:cubicBezTo>
                  <a:cubicBezTo>
                    <a:pt x="1238" y="1103"/>
                    <a:pt x="738" y="1591"/>
                    <a:pt x="417" y="2198"/>
                  </a:cubicBezTo>
                  <a:cubicBezTo>
                    <a:pt x="95" y="2829"/>
                    <a:pt x="0" y="3555"/>
                    <a:pt x="262" y="4186"/>
                  </a:cubicBezTo>
                  <a:cubicBezTo>
                    <a:pt x="334" y="4365"/>
                    <a:pt x="417" y="4532"/>
                    <a:pt x="536" y="4674"/>
                  </a:cubicBezTo>
                  <a:lnTo>
                    <a:pt x="750" y="4674"/>
                  </a:lnTo>
                  <a:cubicBezTo>
                    <a:pt x="905" y="4674"/>
                    <a:pt x="1048" y="4674"/>
                    <a:pt x="1215" y="4663"/>
                  </a:cubicBezTo>
                  <a:cubicBezTo>
                    <a:pt x="3096" y="4532"/>
                    <a:pt x="4786" y="3377"/>
                    <a:pt x="5810" y="1638"/>
                  </a:cubicBezTo>
                  <a:cubicBezTo>
                    <a:pt x="5822" y="1626"/>
                    <a:pt x="5822" y="1615"/>
                    <a:pt x="5834" y="1591"/>
                  </a:cubicBezTo>
                  <a:cubicBezTo>
                    <a:pt x="5929" y="1448"/>
                    <a:pt x="6001" y="1317"/>
                    <a:pt x="6072" y="1150"/>
                  </a:cubicBezTo>
                  <a:cubicBezTo>
                    <a:pt x="5977" y="948"/>
                    <a:pt x="5858" y="793"/>
                    <a:pt x="5703" y="638"/>
                  </a:cubicBezTo>
                  <a:cubicBezTo>
                    <a:pt x="5253" y="198"/>
                    <a:pt x="4599" y="0"/>
                    <a:pt x="3960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63"/>
            <p:cNvSpPr/>
            <p:nvPr/>
          </p:nvSpPr>
          <p:spPr>
            <a:xfrm flipH="1">
              <a:off x="4369967" y="2374635"/>
              <a:ext cx="80364" cy="185300"/>
            </a:xfrm>
            <a:custGeom>
              <a:avLst/>
              <a:gdLst/>
              <a:ahLst/>
              <a:cxnLst/>
              <a:rect l="l" t="t" r="r" b="b"/>
              <a:pathLst>
                <a:path w="1632" h="3763" extrusionOk="0">
                  <a:moveTo>
                    <a:pt x="1" y="0"/>
                  </a:moveTo>
                  <a:lnTo>
                    <a:pt x="1" y="24"/>
                  </a:lnTo>
                  <a:cubicBezTo>
                    <a:pt x="24" y="191"/>
                    <a:pt x="48" y="333"/>
                    <a:pt x="60" y="500"/>
                  </a:cubicBezTo>
                  <a:cubicBezTo>
                    <a:pt x="274" y="1822"/>
                    <a:pt x="739" y="2953"/>
                    <a:pt x="1620" y="3750"/>
                  </a:cubicBezTo>
                  <a:lnTo>
                    <a:pt x="1632" y="3762"/>
                  </a:lnTo>
                  <a:cubicBezTo>
                    <a:pt x="1572" y="3119"/>
                    <a:pt x="1465" y="2465"/>
                    <a:pt x="1275" y="1857"/>
                  </a:cubicBezTo>
                  <a:cubicBezTo>
                    <a:pt x="1013" y="1119"/>
                    <a:pt x="596" y="441"/>
                    <a:pt x="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63"/>
            <p:cNvSpPr/>
            <p:nvPr/>
          </p:nvSpPr>
          <p:spPr>
            <a:xfrm flipH="1">
              <a:off x="4151865" y="2273192"/>
              <a:ext cx="41659" cy="62833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41" y="0"/>
                  </a:moveTo>
                  <a:cubicBezTo>
                    <a:pt x="227" y="0"/>
                    <a:pt x="24" y="286"/>
                    <a:pt x="12" y="631"/>
                  </a:cubicBezTo>
                  <a:cubicBezTo>
                    <a:pt x="1" y="977"/>
                    <a:pt x="179" y="1262"/>
                    <a:pt x="405" y="1274"/>
                  </a:cubicBezTo>
                  <a:cubicBezTo>
                    <a:pt x="414" y="1275"/>
                    <a:pt x="422" y="1276"/>
                    <a:pt x="430" y="1276"/>
                  </a:cubicBezTo>
                  <a:cubicBezTo>
                    <a:pt x="635" y="1276"/>
                    <a:pt x="823" y="998"/>
                    <a:pt x="834" y="655"/>
                  </a:cubicBezTo>
                  <a:cubicBezTo>
                    <a:pt x="846" y="298"/>
                    <a:pt x="667" y="12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63"/>
            <p:cNvSpPr/>
            <p:nvPr/>
          </p:nvSpPr>
          <p:spPr>
            <a:xfrm flipH="1">
              <a:off x="4348249" y="2268464"/>
              <a:ext cx="33485" cy="52246"/>
            </a:xfrm>
            <a:custGeom>
              <a:avLst/>
              <a:gdLst/>
              <a:ahLst/>
              <a:cxnLst/>
              <a:rect l="l" t="t" r="r" b="b"/>
              <a:pathLst>
                <a:path w="680" h="1061" extrusionOk="0">
                  <a:moveTo>
                    <a:pt x="358" y="1"/>
                  </a:moveTo>
                  <a:cubicBezTo>
                    <a:pt x="179" y="1"/>
                    <a:pt x="24" y="227"/>
                    <a:pt x="13" y="525"/>
                  </a:cubicBezTo>
                  <a:cubicBezTo>
                    <a:pt x="1" y="823"/>
                    <a:pt x="144" y="1061"/>
                    <a:pt x="322" y="1061"/>
                  </a:cubicBezTo>
                  <a:cubicBezTo>
                    <a:pt x="501" y="1061"/>
                    <a:pt x="667" y="846"/>
                    <a:pt x="667" y="549"/>
                  </a:cubicBezTo>
                  <a:cubicBezTo>
                    <a:pt x="679" y="251"/>
                    <a:pt x="536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63"/>
            <p:cNvSpPr/>
            <p:nvPr/>
          </p:nvSpPr>
          <p:spPr>
            <a:xfrm flipH="1">
              <a:off x="4129215" y="2130581"/>
              <a:ext cx="104197" cy="84057"/>
            </a:xfrm>
            <a:custGeom>
              <a:avLst/>
              <a:gdLst/>
              <a:ahLst/>
              <a:cxnLst/>
              <a:rect l="l" t="t" r="r" b="b"/>
              <a:pathLst>
                <a:path w="2116" h="1707" extrusionOk="0">
                  <a:moveTo>
                    <a:pt x="458" y="0"/>
                  </a:moveTo>
                  <a:cubicBezTo>
                    <a:pt x="350" y="0"/>
                    <a:pt x="246" y="32"/>
                    <a:pt x="168" y="110"/>
                  </a:cubicBezTo>
                  <a:cubicBezTo>
                    <a:pt x="49" y="217"/>
                    <a:pt x="1" y="396"/>
                    <a:pt x="37" y="551"/>
                  </a:cubicBezTo>
                  <a:cubicBezTo>
                    <a:pt x="108" y="920"/>
                    <a:pt x="465" y="1051"/>
                    <a:pt x="775" y="1170"/>
                  </a:cubicBezTo>
                  <a:cubicBezTo>
                    <a:pt x="989" y="1241"/>
                    <a:pt x="1180" y="1337"/>
                    <a:pt x="1358" y="1420"/>
                  </a:cubicBezTo>
                  <a:cubicBezTo>
                    <a:pt x="1435" y="1462"/>
                    <a:pt x="1798" y="1706"/>
                    <a:pt x="1990" y="1706"/>
                  </a:cubicBezTo>
                  <a:cubicBezTo>
                    <a:pt x="2066" y="1706"/>
                    <a:pt x="2115" y="1668"/>
                    <a:pt x="2108" y="1563"/>
                  </a:cubicBezTo>
                  <a:cubicBezTo>
                    <a:pt x="2108" y="1503"/>
                    <a:pt x="2073" y="1456"/>
                    <a:pt x="2049" y="1408"/>
                  </a:cubicBezTo>
                  <a:cubicBezTo>
                    <a:pt x="2001" y="1301"/>
                    <a:pt x="1942" y="1206"/>
                    <a:pt x="1870" y="1098"/>
                  </a:cubicBezTo>
                  <a:cubicBezTo>
                    <a:pt x="1573" y="646"/>
                    <a:pt x="1168" y="205"/>
                    <a:pt x="680" y="39"/>
                  </a:cubicBezTo>
                  <a:cubicBezTo>
                    <a:pt x="608" y="15"/>
                    <a:pt x="532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63"/>
            <p:cNvSpPr/>
            <p:nvPr/>
          </p:nvSpPr>
          <p:spPr>
            <a:xfrm flipH="1">
              <a:off x="4311318" y="2120831"/>
              <a:ext cx="90360" cy="63227"/>
            </a:xfrm>
            <a:custGeom>
              <a:avLst/>
              <a:gdLst/>
              <a:ahLst/>
              <a:cxnLst/>
              <a:rect l="l" t="t" r="r" b="b"/>
              <a:pathLst>
                <a:path w="1835" h="1284" extrusionOk="0">
                  <a:moveTo>
                    <a:pt x="1296" y="1"/>
                  </a:moveTo>
                  <a:cubicBezTo>
                    <a:pt x="1255" y="1"/>
                    <a:pt x="1216" y="4"/>
                    <a:pt x="1180" y="11"/>
                  </a:cubicBezTo>
                  <a:cubicBezTo>
                    <a:pt x="739" y="94"/>
                    <a:pt x="418" y="427"/>
                    <a:pt x="191" y="773"/>
                  </a:cubicBezTo>
                  <a:cubicBezTo>
                    <a:pt x="132" y="868"/>
                    <a:pt x="84" y="939"/>
                    <a:pt x="48" y="1023"/>
                  </a:cubicBezTo>
                  <a:cubicBezTo>
                    <a:pt x="25" y="1058"/>
                    <a:pt x="1" y="1106"/>
                    <a:pt x="13" y="1142"/>
                  </a:cubicBezTo>
                  <a:cubicBezTo>
                    <a:pt x="17" y="1247"/>
                    <a:pt x="81" y="1284"/>
                    <a:pt x="169" y="1284"/>
                  </a:cubicBezTo>
                  <a:cubicBezTo>
                    <a:pt x="348" y="1284"/>
                    <a:pt x="624" y="1134"/>
                    <a:pt x="679" y="1118"/>
                  </a:cubicBezTo>
                  <a:cubicBezTo>
                    <a:pt x="846" y="1058"/>
                    <a:pt x="1025" y="1011"/>
                    <a:pt x="1203" y="963"/>
                  </a:cubicBezTo>
                  <a:cubicBezTo>
                    <a:pt x="1489" y="903"/>
                    <a:pt x="1799" y="832"/>
                    <a:pt x="1811" y="522"/>
                  </a:cubicBezTo>
                  <a:cubicBezTo>
                    <a:pt x="1834" y="392"/>
                    <a:pt x="1775" y="237"/>
                    <a:pt x="1656" y="130"/>
                  </a:cubicBezTo>
                  <a:cubicBezTo>
                    <a:pt x="1541" y="32"/>
                    <a:pt x="1412" y="1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63"/>
            <p:cNvSpPr/>
            <p:nvPr/>
          </p:nvSpPr>
          <p:spPr>
            <a:xfrm flipH="1">
              <a:off x="4294919" y="2264673"/>
              <a:ext cx="65099" cy="111584"/>
            </a:xfrm>
            <a:custGeom>
              <a:avLst/>
              <a:gdLst/>
              <a:ahLst/>
              <a:cxnLst/>
              <a:rect l="l" t="t" r="r" b="b"/>
              <a:pathLst>
                <a:path w="1322" h="2266" extrusionOk="0">
                  <a:moveTo>
                    <a:pt x="797" y="0"/>
                  </a:moveTo>
                  <a:cubicBezTo>
                    <a:pt x="743" y="0"/>
                    <a:pt x="705" y="43"/>
                    <a:pt x="715" y="102"/>
                  </a:cubicBezTo>
                  <a:cubicBezTo>
                    <a:pt x="726" y="173"/>
                    <a:pt x="786" y="245"/>
                    <a:pt x="822" y="304"/>
                  </a:cubicBezTo>
                  <a:cubicBezTo>
                    <a:pt x="846" y="364"/>
                    <a:pt x="893" y="423"/>
                    <a:pt x="929" y="507"/>
                  </a:cubicBezTo>
                  <a:cubicBezTo>
                    <a:pt x="988" y="638"/>
                    <a:pt x="1024" y="769"/>
                    <a:pt x="1060" y="923"/>
                  </a:cubicBezTo>
                  <a:cubicBezTo>
                    <a:pt x="1084" y="1066"/>
                    <a:pt x="1107" y="1233"/>
                    <a:pt x="1107" y="1376"/>
                  </a:cubicBezTo>
                  <a:cubicBezTo>
                    <a:pt x="1107" y="1435"/>
                    <a:pt x="1107" y="1519"/>
                    <a:pt x="1012" y="1519"/>
                  </a:cubicBezTo>
                  <a:cubicBezTo>
                    <a:pt x="941" y="1519"/>
                    <a:pt x="869" y="1471"/>
                    <a:pt x="810" y="1435"/>
                  </a:cubicBezTo>
                  <a:cubicBezTo>
                    <a:pt x="730" y="1404"/>
                    <a:pt x="644" y="1386"/>
                    <a:pt x="560" y="1386"/>
                  </a:cubicBezTo>
                  <a:cubicBezTo>
                    <a:pt x="390" y="1386"/>
                    <a:pt x="226" y="1455"/>
                    <a:pt x="131" y="1614"/>
                  </a:cubicBezTo>
                  <a:cubicBezTo>
                    <a:pt x="0" y="1840"/>
                    <a:pt x="95" y="2126"/>
                    <a:pt x="298" y="2257"/>
                  </a:cubicBezTo>
                  <a:cubicBezTo>
                    <a:pt x="306" y="2263"/>
                    <a:pt x="314" y="2266"/>
                    <a:pt x="323" y="2266"/>
                  </a:cubicBezTo>
                  <a:cubicBezTo>
                    <a:pt x="363" y="2266"/>
                    <a:pt x="397" y="2203"/>
                    <a:pt x="357" y="2173"/>
                  </a:cubicBezTo>
                  <a:cubicBezTo>
                    <a:pt x="167" y="1971"/>
                    <a:pt x="238" y="1614"/>
                    <a:pt x="524" y="1590"/>
                  </a:cubicBezTo>
                  <a:cubicBezTo>
                    <a:pt x="532" y="1589"/>
                    <a:pt x="539" y="1589"/>
                    <a:pt x="547" y="1589"/>
                  </a:cubicBezTo>
                  <a:cubicBezTo>
                    <a:pt x="669" y="1589"/>
                    <a:pt x="781" y="1675"/>
                    <a:pt x="893" y="1709"/>
                  </a:cubicBezTo>
                  <a:cubicBezTo>
                    <a:pt x="927" y="1715"/>
                    <a:pt x="962" y="1719"/>
                    <a:pt x="997" y="1719"/>
                  </a:cubicBezTo>
                  <a:cubicBezTo>
                    <a:pt x="1098" y="1719"/>
                    <a:pt x="1197" y="1687"/>
                    <a:pt x="1250" y="1590"/>
                  </a:cubicBezTo>
                  <a:cubicBezTo>
                    <a:pt x="1322" y="1483"/>
                    <a:pt x="1322" y="1316"/>
                    <a:pt x="1310" y="1185"/>
                  </a:cubicBezTo>
                  <a:cubicBezTo>
                    <a:pt x="1310" y="1042"/>
                    <a:pt x="1286" y="900"/>
                    <a:pt x="1250" y="757"/>
                  </a:cubicBezTo>
                  <a:cubicBezTo>
                    <a:pt x="1227" y="626"/>
                    <a:pt x="1167" y="483"/>
                    <a:pt x="1107" y="352"/>
                  </a:cubicBezTo>
                  <a:cubicBezTo>
                    <a:pt x="1072" y="292"/>
                    <a:pt x="1024" y="233"/>
                    <a:pt x="1000" y="173"/>
                  </a:cubicBezTo>
                  <a:cubicBezTo>
                    <a:pt x="953" y="114"/>
                    <a:pt x="905" y="42"/>
                    <a:pt x="834" y="7"/>
                  </a:cubicBezTo>
                  <a:cubicBezTo>
                    <a:pt x="821" y="2"/>
                    <a:pt x="809" y="0"/>
                    <a:pt x="797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3" name="Google Shape;6173;p63"/>
          <p:cNvGrpSpPr/>
          <p:nvPr/>
        </p:nvGrpSpPr>
        <p:grpSpPr>
          <a:xfrm>
            <a:off x="1825800" y="1735742"/>
            <a:ext cx="1122795" cy="2396656"/>
            <a:chOff x="2282138" y="1735742"/>
            <a:chExt cx="1122795" cy="2396656"/>
          </a:xfrm>
        </p:grpSpPr>
        <p:sp>
          <p:nvSpPr>
            <p:cNvPr id="6174" name="Google Shape;6174;p63"/>
            <p:cNvSpPr/>
            <p:nvPr/>
          </p:nvSpPr>
          <p:spPr>
            <a:xfrm flipH="1">
              <a:off x="2377685" y="4013920"/>
              <a:ext cx="1027248" cy="118477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1"/>
                  </a:moveTo>
                  <a:cubicBezTo>
                    <a:pt x="4668" y="1"/>
                    <a:pt x="0" y="537"/>
                    <a:pt x="0" y="1203"/>
                  </a:cubicBezTo>
                  <a:cubicBezTo>
                    <a:pt x="0" y="1870"/>
                    <a:pt x="4668" y="2406"/>
                    <a:pt x="10430" y="2406"/>
                  </a:cubicBezTo>
                  <a:cubicBezTo>
                    <a:pt x="16193" y="2406"/>
                    <a:pt x="20860" y="1870"/>
                    <a:pt x="20860" y="1203"/>
                  </a:cubicBezTo>
                  <a:cubicBezTo>
                    <a:pt x="20860" y="537"/>
                    <a:pt x="16193" y="1"/>
                    <a:pt x="10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63"/>
            <p:cNvSpPr/>
            <p:nvPr/>
          </p:nvSpPr>
          <p:spPr>
            <a:xfrm flipH="1">
              <a:off x="2282138" y="1751352"/>
              <a:ext cx="509512" cy="522512"/>
            </a:xfrm>
            <a:custGeom>
              <a:avLst/>
              <a:gdLst/>
              <a:ahLst/>
              <a:cxnLst/>
              <a:rect l="l" t="t" r="r" b="b"/>
              <a:pathLst>
                <a:path w="10347" h="10611" extrusionOk="0">
                  <a:moveTo>
                    <a:pt x="5931" y="1"/>
                  </a:moveTo>
                  <a:cubicBezTo>
                    <a:pt x="5580" y="1"/>
                    <a:pt x="5230" y="92"/>
                    <a:pt x="4930" y="286"/>
                  </a:cubicBezTo>
                  <a:cubicBezTo>
                    <a:pt x="4513" y="548"/>
                    <a:pt x="4239" y="989"/>
                    <a:pt x="4096" y="1441"/>
                  </a:cubicBezTo>
                  <a:cubicBezTo>
                    <a:pt x="3941" y="1894"/>
                    <a:pt x="3906" y="2370"/>
                    <a:pt x="3858" y="2846"/>
                  </a:cubicBezTo>
                  <a:cubicBezTo>
                    <a:pt x="3628" y="2410"/>
                    <a:pt x="3255" y="1951"/>
                    <a:pt x="2748" y="1951"/>
                  </a:cubicBezTo>
                  <a:cubicBezTo>
                    <a:pt x="2729" y="1951"/>
                    <a:pt x="2710" y="1952"/>
                    <a:pt x="2691" y="1953"/>
                  </a:cubicBezTo>
                  <a:cubicBezTo>
                    <a:pt x="2251" y="1977"/>
                    <a:pt x="1882" y="2382"/>
                    <a:pt x="1774" y="2811"/>
                  </a:cubicBezTo>
                  <a:cubicBezTo>
                    <a:pt x="1774" y="2846"/>
                    <a:pt x="1762" y="2858"/>
                    <a:pt x="1762" y="2894"/>
                  </a:cubicBezTo>
                  <a:cubicBezTo>
                    <a:pt x="1762" y="2918"/>
                    <a:pt x="1739" y="2965"/>
                    <a:pt x="1739" y="2989"/>
                  </a:cubicBezTo>
                  <a:cubicBezTo>
                    <a:pt x="1727" y="3037"/>
                    <a:pt x="1727" y="3072"/>
                    <a:pt x="1727" y="3108"/>
                  </a:cubicBezTo>
                  <a:cubicBezTo>
                    <a:pt x="1727" y="3323"/>
                    <a:pt x="1762" y="3525"/>
                    <a:pt x="1798" y="3727"/>
                  </a:cubicBezTo>
                  <a:cubicBezTo>
                    <a:pt x="1834" y="3846"/>
                    <a:pt x="1882" y="3965"/>
                    <a:pt x="1905" y="4085"/>
                  </a:cubicBezTo>
                  <a:cubicBezTo>
                    <a:pt x="1853" y="4081"/>
                    <a:pt x="1801" y="4080"/>
                    <a:pt x="1749" y="4080"/>
                  </a:cubicBezTo>
                  <a:cubicBezTo>
                    <a:pt x="1418" y="4080"/>
                    <a:pt x="1084" y="4148"/>
                    <a:pt x="786" y="4323"/>
                  </a:cubicBezTo>
                  <a:cubicBezTo>
                    <a:pt x="286" y="4620"/>
                    <a:pt x="0" y="5192"/>
                    <a:pt x="36" y="5751"/>
                  </a:cubicBezTo>
                  <a:cubicBezTo>
                    <a:pt x="60" y="6299"/>
                    <a:pt x="369" y="6799"/>
                    <a:pt x="786" y="7156"/>
                  </a:cubicBezTo>
                  <a:cubicBezTo>
                    <a:pt x="870" y="7216"/>
                    <a:pt x="953" y="7275"/>
                    <a:pt x="1048" y="7311"/>
                  </a:cubicBezTo>
                  <a:cubicBezTo>
                    <a:pt x="1012" y="7335"/>
                    <a:pt x="1000" y="7383"/>
                    <a:pt x="989" y="7430"/>
                  </a:cubicBezTo>
                  <a:cubicBezTo>
                    <a:pt x="941" y="7633"/>
                    <a:pt x="1024" y="7847"/>
                    <a:pt x="1143" y="8014"/>
                  </a:cubicBezTo>
                  <a:cubicBezTo>
                    <a:pt x="1298" y="8228"/>
                    <a:pt x="1501" y="8430"/>
                    <a:pt x="1739" y="8561"/>
                  </a:cubicBezTo>
                  <a:cubicBezTo>
                    <a:pt x="1918" y="8659"/>
                    <a:pt x="2124" y="8734"/>
                    <a:pt x="2329" y="8734"/>
                  </a:cubicBezTo>
                  <a:cubicBezTo>
                    <a:pt x="2423" y="8734"/>
                    <a:pt x="2517" y="8718"/>
                    <a:pt x="2608" y="8680"/>
                  </a:cubicBezTo>
                  <a:cubicBezTo>
                    <a:pt x="2655" y="8668"/>
                    <a:pt x="2691" y="8645"/>
                    <a:pt x="2727" y="8621"/>
                  </a:cubicBezTo>
                  <a:cubicBezTo>
                    <a:pt x="2739" y="8728"/>
                    <a:pt x="2775" y="8811"/>
                    <a:pt x="2798" y="8907"/>
                  </a:cubicBezTo>
                  <a:cubicBezTo>
                    <a:pt x="2917" y="9276"/>
                    <a:pt x="3096" y="9621"/>
                    <a:pt x="3322" y="9942"/>
                  </a:cubicBezTo>
                  <a:cubicBezTo>
                    <a:pt x="3552" y="10287"/>
                    <a:pt x="3882" y="10610"/>
                    <a:pt x="4302" y="10610"/>
                  </a:cubicBezTo>
                  <a:cubicBezTo>
                    <a:pt x="4316" y="10610"/>
                    <a:pt x="4331" y="10610"/>
                    <a:pt x="4346" y="10609"/>
                  </a:cubicBezTo>
                  <a:cubicBezTo>
                    <a:pt x="4382" y="10597"/>
                    <a:pt x="4394" y="10597"/>
                    <a:pt x="4418" y="10597"/>
                  </a:cubicBezTo>
                  <a:cubicBezTo>
                    <a:pt x="4453" y="10597"/>
                    <a:pt x="4465" y="10585"/>
                    <a:pt x="4501" y="10585"/>
                  </a:cubicBezTo>
                  <a:cubicBezTo>
                    <a:pt x="4513" y="10585"/>
                    <a:pt x="4525" y="10562"/>
                    <a:pt x="4549" y="10562"/>
                  </a:cubicBezTo>
                  <a:cubicBezTo>
                    <a:pt x="4596" y="10550"/>
                    <a:pt x="4656" y="10526"/>
                    <a:pt x="4715" y="10490"/>
                  </a:cubicBezTo>
                  <a:cubicBezTo>
                    <a:pt x="4977" y="10359"/>
                    <a:pt x="5180" y="10109"/>
                    <a:pt x="5251" y="9823"/>
                  </a:cubicBezTo>
                  <a:cubicBezTo>
                    <a:pt x="5346" y="9502"/>
                    <a:pt x="5168" y="9109"/>
                    <a:pt x="4989" y="8787"/>
                  </a:cubicBezTo>
                  <a:lnTo>
                    <a:pt x="4989" y="8787"/>
                  </a:lnTo>
                  <a:cubicBezTo>
                    <a:pt x="5108" y="8990"/>
                    <a:pt x="5239" y="9180"/>
                    <a:pt x="5406" y="9359"/>
                  </a:cubicBezTo>
                  <a:cubicBezTo>
                    <a:pt x="5727" y="9740"/>
                    <a:pt x="6132" y="10038"/>
                    <a:pt x="6608" y="10181"/>
                  </a:cubicBezTo>
                  <a:cubicBezTo>
                    <a:pt x="6802" y="10240"/>
                    <a:pt x="7011" y="10270"/>
                    <a:pt x="7221" y="10270"/>
                  </a:cubicBezTo>
                  <a:cubicBezTo>
                    <a:pt x="7849" y="10270"/>
                    <a:pt x="8493" y="10004"/>
                    <a:pt x="8823" y="9478"/>
                  </a:cubicBezTo>
                  <a:cubicBezTo>
                    <a:pt x="9144" y="9002"/>
                    <a:pt x="9156" y="8406"/>
                    <a:pt x="8978" y="7906"/>
                  </a:cubicBezTo>
                  <a:cubicBezTo>
                    <a:pt x="8811" y="7394"/>
                    <a:pt x="8490" y="6954"/>
                    <a:pt x="8132" y="6549"/>
                  </a:cubicBezTo>
                  <a:lnTo>
                    <a:pt x="8132" y="6549"/>
                  </a:lnTo>
                  <a:cubicBezTo>
                    <a:pt x="8288" y="6630"/>
                    <a:pt x="8456" y="6666"/>
                    <a:pt x="8627" y="6666"/>
                  </a:cubicBezTo>
                  <a:cubicBezTo>
                    <a:pt x="9185" y="6666"/>
                    <a:pt x="9767" y="6274"/>
                    <a:pt x="10014" y="5763"/>
                  </a:cubicBezTo>
                  <a:cubicBezTo>
                    <a:pt x="10347" y="5097"/>
                    <a:pt x="10228" y="4299"/>
                    <a:pt x="9918" y="3632"/>
                  </a:cubicBezTo>
                  <a:cubicBezTo>
                    <a:pt x="9728" y="3192"/>
                    <a:pt x="9430" y="2727"/>
                    <a:pt x="8930" y="2561"/>
                  </a:cubicBezTo>
                  <a:cubicBezTo>
                    <a:pt x="8843" y="2528"/>
                    <a:pt x="8749" y="2513"/>
                    <a:pt x="8654" y="2513"/>
                  </a:cubicBezTo>
                  <a:cubicBezTo>
                    <a:pt x="8437" y="2513"/>
                    <a:pt x="8211" y="2591"/>
                    <a:pt x="8037" y="2715"/>
                  </a:cubicBezTo>
                  <a:cubicBezTo>
                    <a:pt x="8085" y="2537"/>
                    <a:pt x="8085" y="2334"/>
                    <a:pt x="8073" y="2156"/>
                  </a:cubicBezTo>
                  <a:cubicBezTo>
                    <a:pt x="7989" y="1441"/>
                    <a:pt x="7668" y="751"/>
                    <a:pt x="7061" y="334"/>
                  </a:cubicBezTo>
                  <a:cubicBezTo>
                    <a:pt x="6731" y="119"/>
                    <a:pt x="6331" y="1"/>
                    <a:pt x="5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63"/>
            <p:cNvSpPr/>
            <p:nvPr/>
          </p:nvSpPr>
          <p:spPr>
            <a:xfrm flipH="1">
              <a:off x="2516039" y="1893816"/>
              <a:ext cx="275019" cy="380054"/>
            </a:xfrm>
            <a:custGeom>
              <a:avLst/>
              <a:gdLst/>
              <a:ahLst/>
              <a:cxnLst/>
              <a:rect l="l" t="t" r="r" b="b"/>
              <a:pathLst>
                <a:path w="5585" h="7718" extrusionOk="0">
                  <a:moveTo>
                    <a:pt x="1762" y="1"/>
                  </a:moveTo>
                  <a:cubicBezTo>
                    <a:pt x="1750" y="72"/>
                    <a:pt x="1727" y="144"/>
                    <a:pt x="1727" y="215"/>
                  </a:cubicBezTo>
                  <a:cubicBezTo>
                    <a:pt x="1727" y="430"/>
                    <a:pt x="1762" y="632"/>
                    <a:pt x="1810" y="834"/>
                  </a:cubicBezTo>
                  <a:cubicBezTo>
                    <a:pt x="1834" y="953"/>
                    <a:pt x="1881" y="1072"/>
                    <a:pt x="1905" y="1192"/>
                  </a:cubicBezTo>
                  <a:cubicBezTo>
                    <a:pt x="1853" y="1188"/>
                    <a:pt x="1801" y="1187"/>
                    <a:pt x="1749" y="1187"/>
                  </a:cubicBezTo>
                  <a:cubicBezTo>
                    <a:pt x="1418" y="1187"/>
                    <a:pt x="1086" y="1255"/>
                    <a:pt x="798" y="1430"/>
                  </a:cubicBezTo>
                  <a:cubicBezTo>
                    <a:pt x="286" y="1727"/>
                    <a:pt x="0" y="2299"/>
                    <a:pt x="36" y="2858"/>
                  </a:cubicBezTo>
                  <a:cubicBezTo>
                    <a:pt x="60" y="3406"/>
                    <a:pt x="381" y="3906"/>
                    <a:pt x="798" y="4263"/>
                  </a:cubicBezTo>
                  <a:cubicBezTo>
                    <a:pt x="869" y="4323"/>
                    <a:pt x="953" y="4382"/>
                    <a:pt x="1048" y="4418"/>
                  </a:cubicBezTo>
                  <a:cubicBezTo>
                    <a:pt x="1012" y="4442"/>
                    <a:pt x="1000" y="4490"/>
                    <a:pt x="988" y="4537"/>
                  </a:cubicBezTo>
                  <a:cubicBezTo>
                    <a:pt x="941" y="4740"/>
                    <a:pt x="1036" y="4954"/>
                    <a:pt x="1155" y="5121"/>
                  </a:cubicBezTo>
                  <a:cubicBezTo>
                    <a:pt x="1298" y="5335"/>
                    <a:pt x="1512" y="5537"/>
                    <a:pt x="1750" y="5668"/>
                  </a:cubicBezTo>
                  <a:cubicBezTo>
                    <a:pt x="1921" y="5766"/>
                    <a:pt x="2125" y="5841"/>
                    <a:pt x="2329" y="5841"/>
                  </a:cubicBezTo>
                  <a:cubicBezTo>
                    <a:pt x="2423" y="5841"/>
                    <a:pt x="2517" y="5825"/>
                    <a:pt x="2608" y="5787"/>
                  </a:cubicBezTo>
                  <a:cubicBezTo>
                    <a:pt x="2655" y="5775"/>
                    <a:pt x="2703" y="5752"/>
                    <a:pt x="2727" y="5728"/>
                  </a:cubicBezTo>
                  <a:cubicBezTo>
                    <a:pt x="2739" y="5835"/>
                    <a:pt x="2774" y="5918"/>
                    <a:pt x="2798" y="6014"/>
                  </a:cubicBezTo>
                  <a:cubicBezTo>
                    <a:pt x="2917" y="6383"/>
                    <a:pt x="3096" y="6728"/>
                    <a:pt x="3322" y="7049"/>
                  </a:cubicBezTo>
                  <a:cubicBezTo>
                    <a:pt x="3552" y="7394"/>
                    <a:pt x="3882" y="7717"/>
                    <a:pt x="4302" y="7717"/>
                  </a:cubicBezTo>
                  <a:cubicBezTo>
                    <a:pt x="4316" y="7717"/>
                    <a:pt x="4331" y="7717"/>
                    <a:pt x="4346" y="7716"/>
                  </a:cubicBezTo>
                  <a:cubicBezTo>
                    <a:pt x="4382" y="7704"/>
                    <a:pt x="4394" y="7704"/>
                    <a:pt x="4429" y="7704"/>
                  </a:cubicBezTo>
                  <a:cubicBezTo>
                    <a:pt x="4453" y="7704"/>
                    <a:pt x="4465" y="7692"/>
                    <a:pt x="4501" y="7692"/>
                  </a:cubicBezTo>
                  <a:cubicBezTo>
                    <a:pt x="4513" y="7692"/>
                    <a:pt x="4537" y="7669"/>
                    <a:pt x="4548" y="7669"/>
                  </a:cubicBezTo>
                  <a:cubicBezTo>
                    <a:pt x="4608" y="7657"/>
                    <a:pt x="4668" y="7633"/>
                    <a:pt x="4727" y="7597"/>
                  </a:cubicBezTo>
                  <a:cubicBezTo>
                    <a:pt x="4977" y="7466"/>
                    <a:pt x="5179" y="7216"/>
                    <a:pt x="5263" y="6930"/>
                  </a:cubicBezTo>
                  <a:cubicBezTo>
                    <a:pt x="5346" y="6609"/>
                    <a:pt x="5168" y="6216"/>
                    <a:pt x="4989" y="5894"/>
                  </a:cubicBezTo>
                  <a:lnTo>
                    <a:pt x="4989" y="5894"/>
                  </a:lnTo>
                  <a:cubicBezTo>
                    <a:pt x="5108" y="6097"/>
                    <a:pt x="5239" y="6287"/>
                    <a:pt x="5406" y="6466"/>
                  </a:cubicBezTo>
                  <a:cubicBezTo>
                    <a:pt x="5584" y="5144"/>
                    <a:pt x="4846" y="1203"/>
                    <a:pt x="1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63"/>
            <p:cNvSpPr/>
            <p:nvPr/>
          </p:nvSpPr>
          <p:spPr>
            <a:xfrm flipH="1">
              <a:off x="2460354" y="2612237"/>
              <a:ext cx="602187" cy="587266"/>
            </a:xfrm>
            <a:custGeom>
              <a:avLst/>
              <a:gdLst/>
              <a:ahLst/>
              <a:cxnLst/>
              <a:rect l="l" t="t" r="r" b="b"/>
              <a:pathLst>
                <a:path w="12229" h="11926" extrusionOk="0">
                  <a:moveTo>
                    <a:pt x="6756" y="1"/>
                  </a:moveTo>
                  <a:cubicBezTo>
                    <a:pt x="4213" y="1"/>
                    <a:pt x="1860" y="470"/>
                    <a:pt x="1668" y="747"/>
                  </a:cubicBezTo>
                  <a:cubicBezTo>
                    <a:pt x="1" y="3069"/>
                    <a:pt x="739" y="10796"/>
                    <a:pt x="1751" y="11558"/>
                  </a:cubicBezTo>
                  <a:cubicBezTo>
                    <a:pt x="2092" y="11819"/>
                    <a:pt x="3196" y="11925"/>
                    <a:pt x="4544" y="11925"/>
                  </a:cubicBezTo>
                  <a:cubicBezTo>
                    <a:pt x="7197" y="11925"/>
                    <a:pt x="10795" y="11512"/>
                    <a:pt x="11371" y="11046"/>
                  </a:cubicBezTo>
                  <a:cubicBezTo>
                    <a:pt x="12228" y="10355"/>
                    <a:pt x="11490" y="6045"/>
                    <a:pt x="11371" y="4224"/>
                  </a:cubicBezTo>
                  <a:cubicBezTo>
                    <a:pt x="11252" y="2390"/>
                    <a:pt x="10502" y="152"/>
                    <a:pt x="7644" y="21"/>
                  </a:cubicBezTo>
                  <a:cubicBezTo>
                    <a:pt x="7348" y="7"/>
                    <a:pt x="7051" y="1"/>
                    <a:pt x="6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63"/>
            <p:cNvSpPr/>
            <p:nvPr/>
          </p:nvSpPr>
          <p:spPr>
            <a:xfrm flipH="1">
              <a:off x="2460933" y="2628488"/>
              <a:ext cx="198201" cy="550580"/>
            </a:xfrm>
            <a:custGeom>
              <a:avLst/>
              <a:gdLst/>
              <a:ahLst/>
              <a:cxnLst/>
              <a:rect l="l" t="t" r="r" b="b"/>
              <a:pathLst>
                <a:path w="4025" h="11181" extrusionOk="0">
                  <a:moveTo>
                    <a:pt x="953" y="0"/>
                  </a:moveTo>
                  <a:cubicBezTo>
                    <a:pt x="750" y="131"/>
                    <a:pt x="584" y="334"/>
                    <a:pt x="453" y="560"/>
                  </a:cubicBezTo>
                  <a:cubicBezTo>
                    <a:pt x="143" y="1072"/>
                    <a:pt x="60" y="1667"/>
                    <a:pt x="48" y="2263"/>
                  </a:cubicBezTo>
                  <a:cubicBezTo>
                    <a:pt x="0" y="3620"/>
                    <a:pt x="48" y="4989"/>
                    <a:pt x="119" y="6346"/>
                  </a:cubicBezTo>
                  <a:cubicBezTo>
                    <a:pt x="167" y="7037"/>
                    <a:pt x="226" y="7739"/>
                    <a:pt x="322" y="8430"/>
                  </a:cubicBezTo>
                  <a:cubicBezTo>
                    <a:pt x="381" y="8847"/>
                    <a:pt x="441" y="9263"/>
                    <a:pt x="536" y="9668"/>
                  </a:cubicBezTo>
                  <a:cubicBezTo>
                    <a:pt x="643" y="10061"/>
                    <a:pt x="798" y="10442"/>
                    <a:pt x="1048" y="10764"/>
                  </a:cubicBezTo>
                  <a:cubicBezTo>
                    <a:pt x="1191" y="10942"/>
                    <a:pt x="1369" y="11085"/>
                    <a:pt x="1584" y="11180"/>
                  </a:cubicBezTo>
                  <a:cubicBezTo>
                    <a:pt x="2370" y="11049"/>
                    <a:pt x="2953" y="10883"/>
                    <a:pt x="3155" y="10716"/>
                  </a:cubicBezTo>
                  <a:cubicBezTo>
                    <a:pt x="4024" y="10014"/>
                    <a:pt x="3274" y="5715"/>
                    <a:pt x="3155" y="3894"/>
                  </a:cubicBezTo>
                  <a:cubicBezTo>
                    <a:pt x="3072" y="2429"/>
                    <a:pt x="2584" y="715"/>
                    <a:pt x="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63"/>
            <p:cNvSpPr/>
            <p:nvPr/>
          </p:nvSpPr>
          <p:spPr>
            <a:xfrm flipH="1">
              <a:off x="2760542" y="1735742"/>
              <a:ext cx="504834" cy="450372"/>
            </a:xfrm>
            <a:custGeom>
              <a:avLst/>
              <a:gdLst/>
              <a:ahLst/>
              <a:cxnLst/>
              <a:rect l="l" t="t" r="r" b="b"/>
              <a:pathLst>
                <a:path w="10252" h="9146" extrusionOk="0">
                  <a:moveTo>
                    <a:pt x="4950" y="0"/>
                  </a:moveTo>
                  <a:cubicBezTo>
                    <a:pt x="4525" y="0"/>
                    <a:pt x="4094" y="102"/>
                    <a:pt x="3786" y="389"/>
                  </a:cubicBezTo>
                  <a:cubicBezTo>
                    <a:pt x="3584" y="603"/>
                    <a:pt x="3489" y="913"/>
                    <a:pt x="3548" y="1199"/>
                  </a:cubicBezTo>
                  <a:cubicBezTo>
                    <a:pt x="3417" y="1092"/>
                    <a:pt x="3239" y="1020"/>
                    <a:pt x="3072" y="961"/>
                  </a:cubicBezTo>
                  <a:cubicBezTo>
                    <a:pt x="2771" y="858"/>
                    <a:pt x="2450" y="802"/>
                    <a:pt x="2133" y="802"/>
                  </a:cubicBezTo>
                  <a:cubicBezTo>
                    <a:pt x="1748" y="802"/>
                    <a:pt x="1369" y="885"/>
                    <a:pt x="1036" y="1068"/>
                  </a:cubicBezTo>
                  <a:cubicBezTo>
                    <a:pt x="429" y="1401"/>
                    <a:pt x="0" y="2104"/>
                    <a:pt x="95" y="2806"/>
                  </a:cubicBezTo>
                  <a:cubicBezTo>
                    <a:pt x="155" y="3247"/>
                    <a:pt x="441" y="3651"/>
                    <a:pt x="774" y="3949"/>
                  </a:cubicBezTo>
                  <a:cubicBezTo>
                    <a:pt x="1107" y="4259"/>
                    <a:pt x="1500" y="4485"/>
                    <a:pt x="1893" y="4687"/>
                  </a:cubicBezTo>
                  <a:cubicBezTo>
                    <a:pt x="1405" y="4723"/>
                    <a:pt x="810" y="4842"/>
                    <a:pt x="619" y="5306"/>
                  </a:cubicBezTo>
                  <a:cubicBezTo>
                    <a:pt x="453" y="5687"/>
                    <a:pt x="643" y="6164"/>
                    <a:pt x="988" y="6414"/>
                  </a:cubicBezTo>
                  <a:cubicBezTo>
                    <a:pt x="1322" y="6676"/>
                    <a:pt x="1738" y="6759"/>
                    <a:pt x="2155" y="6807"/>
                  </a:cubicBezTo>
                  <a:cubicBezTo>
                    <a:pt x="1988" y="7116"/>
                    <a:pt x="1869" y="7473"/>
                    <a:pt x="1905" y="7831"/>
                  </a:cubicBezTo>
                  <a:cubicBezTo>
                    <a:pt x="1941" y="8366"/>
                    <a:pt x="2346" y="8831"/>
                    <a:pt x="2834" y="9021"/>
                  </a:cubicBezTo>
                  <a:cubicBezTo>
                    <a:pt x="3055" y="9105"/>
                    <a:pt x="3289" y="9145"/>
                    <a:pt x="3526" y="9145"/>
                  </a:cubicBezTo>
                  <a:cubicBezTo>
                    <a:pt x="3825" y="9145"/>
                    <a:pt x="4126" y="9081"/>
                    <a:pt x="4405" y="8962"/>
                  </a:cubicBezTo>
                  <a:cubicBezTo>
                    <a:pt x="4489" y="8938"/>
                    <a:pt x="4560" y="8890"/>
                    <a:pt x="4644" y="8819"/>
                  </a:cubicBezTo>
                  <a:cubicBezTo>
                    <a:pt x="4667" y="8843"/>
                    <a:pt x="4679" y="8878"/>
                    <a:pt x="4727" y="8902"/>
                  </a:cubicBezTo>
                  <a:cubicBezTo>
                    <a:pt x="4850" y="8990"/>
                    <a:pt x="4992" y="9019"/>
                    <a:pt x="5139" y="9019"/>
                  </a:cubicBezTo>
                  <a:cubicBezTo>
                    <a:pt x="5192" y="9019"/>
                    <a:pt x="5245" y="9016"/>
                    <a:pt x="5298" y="9009"/>
                  </a:cubicBezTo>
                  <a:cubicBezTo>
                    <a:pt x="5560" y="8962"/>
                    <a:pt x="5810" y="8878"/>
                    <a:pt x="6025" y="8723"/>
                  </a:cubicBezTo>
                  <a:cubicBezTo>
                    <a:pt x="6263" y="8581"/>
                    <a:pt x="6465" y="8342"/>
                    <a:pt x="6501" y="8057"/>
                  </a:cubicBezTo>
                  <a:cubicBezTo>
                    <a:pt x="6501" y="8009"/>
                    <a:pt x="6501" y="7985"/>
                    <a:pt x="6489" y="7938"/>
                  </a:cubicBezTo>
                  <a:lnTo>
                    <a:pt x="6489" y="7938"/>
                  </a:lnTo>
                  <a:cubicBezTo>
                    <a:pt x="6572" y="7961"/>
                    <a:pt x="6680" y="7985"/>
                    <a:pt x="6763" y="7997"/>
                  </a:cubicBezTo>
                  <a:cubicBezTo>
                    <a:pt x="6943" y="8020"/>
                    <a:pt x="7123" y="8032"/>
                    <a:pt x="7304" y="8032"/>
                  </a:cubicBezTo>
                  <a:cubicBezTo>
                    <a:pt x="7506" y="8032"/>
                    <a:pt x="7710" y="8017"/>
                    <a:pt x="7918" y="7985"/>
                  </a:cubicBezTo>
                  <a:cubicBezTo>
                    <a:pt x="8311" y="7926"/>
                    <a:pt x="8763" y="7759"/>
                    <a:pt x="8930" y="7402"/>
                  </a:cubicBezTo>
                  <a:cubicBezTo>
                    <a:pt x="9085" y="7045"/>
                    <a:pt x="8942" y="6580"/>
                    <a:pt x="8632" y="6342"/>
                  </a:cubicBezTo>
                  <a:cubicBezTo>
                    <a:pt x="8415" y="6173"/>
                    <a:pt x="8111" y="6140"/>
                    <a:pt x="7815" y="6140"/>
                  </a:cubicBezTo>
                  <a:cubicBezTo>
                    <a:pt x="7735" y="6140"/>
                    <a:pt x="7655" y="6143"/>
                    <a:pt x="7578" y="6146"/>
                  </a:cubicBezTo>
                  <a:lnTo>
                    <a:pt x="7578" y="6146"/>
                  </a:lnTo>
                  <a:cubicBezTo>
                    <a:pt x="8295" y="6105"/>
                    <a:pt x="9007" y="5873"/>
                    <a:pt x="9525" y="5366"/>
                  </a:cubicBezTo>
                  <a:cubicBezTo>
                    <a:pt x="10037" y="4818"/>
                    <a:pt x="10251" y="3890"/>
                    <a:pt x="9811" y="3247"/>
                  </a:cubicBezTo>
                  <a:cubicBezTo>
                    <a:pt x="9537" y="2818"/>
                    <a:pt x="9013" y="2568"/>
                    <a:pt x="8489" y="2508"/>
                  </a:cubicBezTo>
                  <a:cubicBezTo>
                    <a:pt x="8386" y="2497"/>
                    <a:pt x="8284" y="2491"/>
                    <a:pt x="8182" y="2491"/>
                  </a:cubicBezTo>
                  <a:cubicBezTo>
                    <a:pt x="7764" y="2491"/>
                    <a:pt x="7353" y="2579"/>
                    <a:pt x="6941" y="2675"/>
                  </a:cubicBezTo>
                  <a:cubicBezTo>
                    <a:pt x="7513" y="2258"/>
                    <a:pt x="7489" y="1330"/>
                    <a:pt x="7049" y="794"/>
                  </a:cubicBezTo>
                  <a:cubicBezTo>
                    <a:pt x="6596" y="258"/>
                    <a:pt x="5858" y="56"/>
                    <a:pt x="5156" y="8"/>
                  </a:cubicBezTo>
                  <a:cubicBezTo>
                    <a:pt x="5088" y="3"/>
                    <a:pt x="5019" y="0"/>
                    <a:pt x="4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63"/>
            <p:cNvSpPr/>
            <p:nvPr/>
          </p:nvSpPr>
          <p:spPr>
            <a:xfrm flipH="1">
              <a:off x="2932346" y="3348485"/>
              <a:ext cx="235724" cy="637346"/>
            </a:xfrm>
            <a:custGeom>
              <a:avLst/>
              <a:gdLst/>
              <a:ahLst/>
              <a:cxnLst/>
              <a:rect l="l" t="t" r="r" b="b"/>
              <a:pathLst>
                <a:path w="4787" h="12943" extrusionOk="0">
                  <a:moveTo>
                    <a:pt x="1" y="0"/>
                  </a:moveTo>
                  <a:cubicBezTo>
                    <a:pt x="60" y="1548"/>
                    <a:pt x="143" y="2822"/>
                    <a:pt x="251" y="3560"/>
                  </a:cubicBezTo>
                  <a:cubicBezTo>
                    <a:pt x="667" y="6501"/>
                    <a:pt x="1334" y="12942"/>
                    <a:pt x="1334" y="12942"/>
                  </a:cubicBezTo>
                  <a:lnTo>
                    <a:pt x="4787" y="12942"/>
                  </a:lnTo>
                  <a:cubicBezTo>
                    <a:pt x="4775" y="10585"/>
                    <a:pt x="4418" y="2572"/>
                    <a:pt x="4465" y="357"/>
                  </a:cubicBezTo>
                  <a:cubicBezTo>
                    <a:pt x="3822" y="357"/>
                    <a:pt x="3180" y="346"/>
                    <a:pt x="2537" y="310"/>
                  </a:cubicBezTo>
                  <a:cubicBezTo>
                    <a:pt x="1691" y="262"/>
                    <a:pt x="846" y="179"/>
                    <a:pt x="24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63"/>
            <p:cNvSpPr/>
            <p:nvPr/>
          </p:nvSpPr>
          <p:spPr>
            <a:xfrm flipH="1">
              <a:off x="2945838" y="3347894"/>
              <a:ext cx="222231" cy="164765"/>
            </a:xfrm>
            <a:custGeom>
              <a:avLst/>
              <a:gdLst/>
              <a:ahLst/>
              <a:cxnLst/>
              <a:rect l="l" t="t" r="r" b="b"/>
              <a:pathLst>
                <a:path w="4513" h="3346" extrusionOk="0">
                  <a:moveTo>
                    <a:pt x="1" y="0"/>
                  </a:moveTo>
                  <a:cubicBezTo>
                    <a:pt x="48" y="1167"/>
                    <a:pt x="96" y="2203"/>
                    <a:pt x="179" y="2941"/>
                  </a:cubicBezTo>
                  <a:cubicBezTo>
                    <a:pt x="322" y="2977"/>
                    <a:pt x="477" y="3001"/>
                    <a:pt x="620" y="3013"/>
                  </a:cubicBezTo>
                  <a:cubicBezTo>
                    <a:pt x="1251" y="3120"/>
                    <a:pt x="1882" y="3191"/>
                    <a:pt x="2525" y="3251"/>
                  </a:cubicBezTo>
                  <a:cubicBezTo>
                    <a:pt x="3180" y="3310"/>
                    <a:pt x="3858" y="3334"/>
                    <a:pt x="4513" y="3346"/>
                  </a:cubicBezTo>
                  <a:cubicBezTo>
                    <a:pt x="4477" y="2060"/>
                    <a:pt x="4453" y="977"/>
                    <a:pt x="4465" y="358"/>
                  </a:cubicBezTo>
                  <a:cubicBezTo>
                    <a:pt x="3822" y="358"/>
                    <a:pt x="3180" y="334"/>
                    <a:pt x="2537" y="310"/>
                  </a:cubicBezTo>
                  <a:cubicBezTo>
                    <a:pt x="1691" y="262"/>
                    <a:pt x="846" y="179"/>
                    <a:pt x="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63"/>
            <p:cNvSpPr/>
            <p:nvPr/>
          </p:nvSpPr>
          <p:spPr>
            <a:xfrm flipH="1">
              <a:off x="2932345" y="3724316"/>
              <a:ext cx="199383" cy="261527"/>
            </a:xfrm>
            <a:custGeom>
              <a:avLst/>
              <a:gdLst/>
              <a:ahLst/>
              <a:cxnLst/>
              <a:rect l="l" t="t" r="r" b="b"/>
              <a:pathLst>
                <a:path w="4049" h="5311" extrusionOk="0">
                  <a:moveTo>
                    <a:pt x="1" y="0"/>
                  </a:moveTo>
                  <a:cubicBezTo>
                    <a:pt x="36" y="226"/>
                    <a:pt x="48" y="464"/>
                    <a:pt x="72" y="691"/>
                  </a:cubicBezTo>
                  <a:cubicBezTo>
                    <a:pt x="96" y="703"/>
                    <a:pt x="96" y="726"/>
                    <a:pt x="96" y="762"/>
                  </a:cubicBezTo>
                  <a:cubicBezTo>
                    <a:pt x="108" y="893"/>
                    <a:pt x="120" y="1012"/>
                    <a:pt x="144" y="1143"/>
                  </a:cubicBezTo>
                  <a:cubicBezTo>
                    <a:pt x="144" y="1179"/>
                    <a:pt x="156" y="1203"/>
                    <a:pt x="156" y="1238"/>
                  </a:cubicBezTo>
                  <a:cubicBezTo>
                    <a:pt x="406" y="3441"/>
                    <a:pt x="596" y="5310"/>
                    <a:pt x="596" y="5310"/>
                  </a:cubicBezTo>
                  <a:lnTo>
                    <a:pt x="4049" y="5310"/>
                  </a:lnTo>
                  <a:cubicBezTo>
                    <a:pt x="4049" y="4513"/>
                    <a:pt x="4001" y="3048"/>
                    <a:pt x="3930" y="1405"/>
                  </a:cubicBezTo>
                  <a:lnTo>
                    <a:pt x="3930" y="1298"/>
                  </a:lnTo>
                  <a:cubicBezTo>
                    <a:pt x="3930" y="1155"/>
                    <a:pt x="3918" y="1012"/>
                    <a:pt x="3918" y="881"/>
                  </a:cubicBezTo>
                  <a:lnTo>
                    <a:pt x="3918" y="786"/>
                  </a:lnTo>
                  <a:cubicBezTo>
                    <a:pt x="3906" y="536"/>
                    <a:pt x="3906" y="286"/>
                    <a:pt x="3882" y="24"/>
                  </a:cubicBezTo>
                  <a:cubicBezTo>
                    <a:pt x="3304" y="45"/>
                    <a:pt x="2724" y="57"/>
                    <a:pt x="2142" y="57"/>
                  </a:cubicBezTo>
                  <a:cubicBezTo>
                    <a:pt x="1430" y="57"/>
                    <a:pt x="715" y="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63"/>
            <p:cNvSpPr/>
            <p:nvPr/>
          </p:nvSpPr>
          <p:spPr>
            <a:xfrm flipH="1">
              <a:off x="2938205" y="3758294"/>
              <a:ext cx="188845" cy="12064"/>
            </a:xfrm>
            <a:custGeom>
              <a:avLst/>
              <a:gdLst/>
              <a:ahLst/>
              <a:cxnLst/>
              <a:rect l="l" t="t" r="r" b="b"/>
              <a:pathLst>
                <a:path w="3835" h="245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13"/>
                    <a:pt x="13" y="36"/>
                    <a:pt x="13" y="72"/>
                  </a:cubicBezTo>
                  <a:cubicBezTo>
                    <a:pt x="806" y="184"/>
                    <a:pt x="1608" y="245"/>
                    <a:pt x="2410" y="245"/>
                  </a:cubicBezTo>
                  <a:cubicBezTo>
                    <a:pt x="2885" y="245"/>
                    <a:pt x="3361" y="224"/>
                    <a:pt x="3835" y="179"/>
                  </a:cubicBezTo>
                  <a:lnTo>
                    <a:pt x="3835" y="96"/>
                  </a:lnTo>
                  <a:cubicBezTo>
                    <a:pt x="3537" y="132"/>
                    <a:pt x="3251" y="144"/>
                    <a:pt x="2954" y="155"/>
                  </a:cubicBezTo>
                  <a:cubicBezTo>
                    <a:pt x="2738" y="165"/>
                    <a:pt x="2522" y="169"/>
                    <a:pt x="2306" y="169"/>
                  </a:cubicBezTo>
                  <a:cubicBezTo>
                    <a:pt x="1677" y="169"/>
                    <a:pt x="1047" y="131"/>
                    <a:pt x="418" y="60"/>
                  </a:cubicBezTo>
                  <a:cubicBezTo>
                    <a:pt x="263" y="25"/>
                    <a:pt x="132" y="1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63"/>
            <p:cNvSpPr/>
            <p:nvPr/>
          </p:nvSpPr>
          <p:spPr>
            <a:xfrm flipH="1">
              <a:off x="2937614" y="3781735"/>
              <a:ext cx="186481" cy="14576"/>
            </a:xfrm>
            <a:custGeom>
              <a:avLst/>
              <a:gdLst/>
              <a:ahLst/>
              <a:cxnLst/>
              <a:rect l="l" t="t" r="r" b="b"/>
              <a:pathLst>
                <a:path w="3787" h="296" extrusionOk="0">
                  <a:moveTo>
                    <a:pt x="1" y="1"/>
                  </a:moveTo>
                  <a:cubicBezTo>
                    <a:pt x="1" y="25"/>
                    <a:pt x="12" y="60"/>
                    <a:pt x="12" y="84"/>
                  </a:cubicBezTo>
                  <a:cubicBezTo>
                    <a:pt x="808" y="221"/>
                    <a:pt x="1617" y="295"/>
                    <a:pt x="2430" y="295"/>
                  </a:cubicBezTo>
                  <a:cubicBezTo>
                    <a:pt x="2676" y="295"/>
                    <a:pt x="2922" y="289"/>
                    <a:pt x="3168" y="275"/>
                  </a:cubicBezTo>
                  <a:cubicBezTo>
                    <a:pt x="3346" y="263"/>
                    <a:pt x="3513" y="251"/>
                    <a:pt x="3691" y="239"/>
                  </a:cubicBezTo>
                  <a:cubicBezTo>
                    <a:pt x="3715" y="239"/>
                    <a:pt x="3763" y="215"/>
                    <a:pt x="3787" y="215"/>
                  </a:cubicBezTo>
                  <a:lnTo>
                    <a:pt x="3787" y="144"/>
                  </a:lnTo>
                  <a:lnTo>
                    <a:pt x="3715" y="144"/>
                  </a:lnTo>
                  <a:cubicBezTo>
                    <a:pt x="3572" y="156"/>
                    <a:pt x="3418" y="156"/>
                    <a:pt x="3275" y="180"/>
                  </a:cubicBezTo>
                  <a:cubicBezTo>
                    <a:pt x="2977" y="191"/>
                    <a:pt x="2668" y="203"/>
                    <a:pt x="2370" y="203"/>
                  </a:cubicBezTo>
                  <a:cubicBezTo>
                    <a:pt x="1739" y="203"/>
                    <a:pt x="1132" y="180"/>
                    <a:pt x="512" y="84"/>
                  </a:cubicBezTo>
                  <a:cubicBezTo>
                    <a:pt x="346" y="60"/>
                    <a:pt x="179" y="2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63"/>
            <p:cNvSpPr/>
            <p:nvPr/>
          </p:nvSpPr>
          <p:spPr>
            <a:xfrm flipH="1">
              <a:off x="2907135" y="3976938"/>
              <a:ext cx="306682" cy="96269"/>
            </a:xfrm>
            <a:custGeom>
              <a:avLst/>
              <a:gdLst/>
              <a:ahLst/>
              <a:cxnLst/>
              <a:rect l="l" t="t" r="r" b="b"/>
              <a:pathLst>
                <a:path w="6228" h="1955" extrusionOk="0">
                  <a:moveTo>
                    <a:pt x="3018" y="0"/>
                  </a:moveTo>
                  <a:cubicBezTo>
                    <a:pt x="2571" y="0"/>
                    <a:pt x="2240" y="7"/>
                    <a:pt x="2204" y="26"/>
                  </a:cubicBezTo>
                  <a:cubicBezTo>
                    <a:pt x="2204" y="26"/>
                    <a:pt x="1906" y="37"/>
                    <a:pt x="1013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1" y="1692"/>
                    <a:pt x="96" y="1835"/>
                    <a:pt x="227" y="1835"/>
                  </a:cubicBezTo>
                  <a:cubicBezTo>
                    <a:pt x="925" y="1865"/>
                    <a:pt x="2955" y="1955"/>
                    <a:pt x="4423" y="1955"/>
                  </a:cubicBezTo>
                  <a:cubicBezTo>
                    <a:pt x="5310" y="1955"/>
                    <a:pt x="5991" y="1922"/>
                    <a:pt x="6049" y="1823"/>
                  </a:cubicBezTo>
                  <a:cubicBezTo>
                    <a:pt x="6228" y="1514"/>
                    <a:pt x="5894" y="109"/>
                    <a:pt x="5728" y="61"/>
                  </a:cubicBezTo>
                  <a:cubicBezTo>
                    <a:pt x="5629" y="36"/>
                    <a:pt x="4028" y="0"/>
                    <a:pt x="30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63"/>
            <p:cNvSpPr/>
            <p:nvPr/>
          </p:nvSpPr>
          <p:spPr>
            <a:xfrm flipH="1">
              <a:off x="3094748" y="4004416"/>
              <a:ext cx="78591" cy="26197"/>
            </a:xfrm>
            <a:custGeom>
              <a:avLst/>
              <a:gdLst/>
              <a:ahLst/>
              <a:cxnLst/>
              <a:rect l="l" t="t" r="r" b="b"/>
              <a:pathLst>
                <a:path w="1596" h="532" extrusionOk="0">
                  <a:moveTo>
                    <a:pt x="365" y="0"/>
                  </a:moveTo>
                  <a:cubicBezTo>
                    <a:pt x="272" y="0"/>
                    <a:pt x="179" y="8"/>
                    <a:pt x="84" y="27"/>
                  </a:cubicBezTo>
                  <a:cubicBezTo>
                    <a:pt x="0" y="39"/>
                    <a:pt x="24" y="182"/>
                    <a:pt x="108" y="182"/>
                  </a:cubicBezTo>
                  <a:cubicBezTo>
                    <a:pt x="524" y="182"/>
                    <a:pt x="917" y="253"/>
                    <a:pt x="1298" y="456"/>
                  </a:cubicBezTo>
                  <a:cubicBezTo>
                    <a:pt x="1344" y="486"/>
                    <a:pt x="1415" y="532"/>
                    <a:pt x="1472" y="532"/>
                  </a:cubicBezTo>
                  <a:cubicBezTo>
                    <a:pt x="1504" y="532"/>
                    <a:pt x="1531" y="518"/>
                    <a:pt x="1548" y="480"/>
                  </a:cubicBezTo>
                  <a:cubicBezTo>
                    <a:pt x="1596" y="361"/>
                    <a:pt x="1441" y="277"/>
                    <a:pt x="1370" y="253"/>
                  </a:cubicBezTo>
                  <a:cubicBezTo>
                    <a:pt x="1191" y="146"/>
                    <a:pt x="1001" y="87"/>
                    <a:pt x="786" y="39"/>
                  </a:cubicBezTo>
                  <a:cubicBezTo>
                    <a:pt x="643" y="18"/>
                    <a:pt x="505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63"/>
            <p:cNvSpPr/>
            <p:nvPr/>
          </p:nvSpPr>
          <p:spPr>
            <a:xfrm flipH="1">
              <a:off x="3065251" y="3991071"/>
              <a:ext cx="80511" cy="30235"/>
            </a:xfrm>
            <a:custGeom>
              <a:avLst/>
              <a:gdLst/>
              <a:ahLst/>
              <a:cxnLst/>
              <a:rect l="l" t="t" r="r" b="b"/>
              <a:pathLst>
                <a:path w="1635" h="614" extrusionOk="0">
                  <a:moveTo>
                    <a:pt x="107" y="0"/>
                  </a:moveTo>
                  <a:cubicBezTo>
                    <a:pt x="0" y="0"/>
                    <a:pt x="0" y="155"/>
                    <a:pt x="107" y="167"/>
                  </a:cubicBezTo>
                  <a:cubicBezTo>
                    <a:pt x="345" y="179"/>
                    <a:pt x="583" y="227"/>
                    <a:pt x="822" y="298"/>
                  </a:cubicBezTo>
                  <a:cubicBezTo>
                    <a:pt x="941" y="334"/>
                    <a:pt x="1048" y="370"/>
                    <a:pt x="1155" y="429"/>
                  </a:cubicBezTo>
                  <a:cubicBezTo>
                    <a:pt x="1250" y="489"/>
                    <a:pt x="1357" y="572"/>
                    <a:pt x="1476" y="608"/>
                  </a:cubicBezTo>
                  <a:cubicBezTo>
                    <a:pt x="1489" y="612"/>
                    <a:pt x="1501" y="614"/>
                    <a:pt x="1512" y="614"/>
                  </a:cubicBezTo>
                  <a:cubicBezTo>
                    <a:pt x="1596" y="614"/>
                    <a:pt x="1635" y="503"/>
                    <a:pt x="1572" y="429"/>
                  </a:cubicBezTo>
                  <a:cubicBezTo>
                    <a:pt x="1548" y="417"/>
                    <a:pt x="1536" y="405"/>
                    <a:pt x="1524" y="405"/>
                  </a:cubicBezTo>
                  <a:cubicBezTo>
                    <a:pt x="1429" y="334"/>
                    <a:pt x="1310" y="286"/>
                    <a:pt x="1226" y="239"/>
                  </a:cubicBezTo>
                  <a:lnTo>
                    <a:pt x="869" y="108"/>
                  </a:lnTo>
                  <a:cubicBezTo>
                    <a:pt x="619" y="36"/>
                    <a:pt x="357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63"/>
            <p:cNvSpPr/>
            <p:nvPr/>
          </p:nvSpPr>
          <p:spPr>
            <a:xfrm flipH="1">
              <a:off x="3050182" y="3978662"/>
              <a:ext cx="70417" cy="25064"/>
            </a:xfrm>
            <a:custGeom>
              <a:avLst/>
              <a:gdLst/>
              <a:ahLst/>
              <a:cxnLst/>
              <a:rect l="l" t="t" r="r" b="b"/>
              <a:pathLst>
                <a:path w="1430" h="509" extrusionOk="0">
                  <a:moveTo>
                    <a:pt x="331" y="0"/>
                  </a:moveTo>
                  <a:cubicBezTo>
                    <a:pt x="242" y="0"/>
                    <a:pt x="152" y="6"/>
                    <a:pt x="60" y="14"/>
                  </a:cubicBezTo>
                  <a:cubicBezTo>
                    <a:pt x="1" y="26"/>
                    <a:pt x="1" y="110"/>
                    <a:pt x="60" y="122"/>
                  </a:cubicBezTo>
                  <a:cubicBezTo>
                    <a:pt x="299" y="133"/>
                    <a:pt x="537" y="181"/>
                    <a:pt x="763" y="252"/>
                  </a:cubicBezTo>
                  <a:cubicBezTo>
                    <a:pt x="858" y="288"/>
                    <a:pt x="977" y="324"/>
                    <a:pt x="1073" y="383"/>
                  </a:cubicBezTo>
                  <a:cubicBezTo>
                    <a:pt x="1132" y="419"/>
                    <a:pt x="1180" y="443"/>
                    <a:pt x="1239" y="479"/>
                  </a:cubicBezTo>
                  <a:cubicBezTo>
                    <a:pt x="1277" y="494"/>
                    <a:pt x="1305" y="509"/>
                    <a:pt x="1336" y="509"/>
                  </a:cubicBezTo>
                  <a:cubicBezTo>
                    <a:pt x="1353" y="509"/>
                    <a:pt x="1372" y="504"/>
                    <a:pt x="1394" y="491"/>
                  </a:cubicBezTo>
                  <a:cubicBezTo>
                    <a:pt x="1418" y="479"/>
                    <a:pt x="1430" y="467"/>
                    <a:pt x="1430" y="431"/>
                  </a:cubicBezTo>
                  <a:cubicBezTo>
                    <a:pt x="1430" y="300"/>
                    <a:pt x="1251" y="229"/>
                    <a:pt x="1156" y="193"/>
                  </a:cubicBezTo>
                  <a:cubicBezTo>
                    <a:pt x="1037" y="133"/>
                    <a:pt x="918" y="86"/>
                    <a:pt x="799" y="62"/>
                  </a:cubicBezTo>
                  <a:cubicBezTo>
                    <a:pt x="640" y="17"/>
                    <a:pt x="486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63"/>
            <p:cNvSpPr/>
            <p:nvPr/>
          </p:nvSpPr>
          <p:spPr>
            <a:xfrm flipH="1">
              <a:off x="2590497" y="3342625"/>
              <a:ext cx="297917" cy="643206"/>
            </a:xfrm>
            <a:custGeom>
              <a:avLst/>
              <a:gdLst/>
              <a:ahLst/>
              <a:cxnLst/>
              <a:rect l="l" t="t" r="r" b="b"/>
              <a:pathLst>
                <a:path w="6050" h="13062" extrusionOk="0">
                  <a:moveTo>
                    <a:pt x="4299" y="0"/>
                  </a:moveTo>
                  <a:cubicBezTo>
                    <a:pt x="3799" y="84"/>
                    <a:pt x="3287" y="167"/>
                    <a:pt x="2775" y="226"/>
                  </a:cubicBezTo>
                  <a:cubicBezTo>
                    <a:pt x="1846" y="322"/>
                    <a:pt x="930" y="405"/>
                    <a:pt x="1" y="441"/>
                  </a:cubicBezTo>
                  <a:cubicBezTo>
                    <a:pt x="787" y="2441"/>
                    <a:pt x="2620" y="13061"/>
                    <a:pt x="2620" y="13061"/>
                  </a:cubicBezTo>
                  <a:lnTo>
                    <a:pt x="6049" y="13061"/>
                  </a:lnTo>
                  <a:cubicBezTo>
                    <a:pt x="5787" y="10597"/>
                    <a:pt x="4835" y="3953"/>
                    <a:pt x="4299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63"/>
            <p:cNvSpPr/>
            <p:nvPr/>
          </p:nvSpPr>
          <p:spPr>
            <a:xfrm flipH="1">
              <a:off x="2656186" y="3342625"/>
              <a:ext cx="232228" cy="170034"/>
            </a:xfrm>
            <a:custGeom>
              <a:avLst/>
              <a:gdLst/>
              <a:ahLst/>
              <a:cxnLst/>
              <a:rect l="l" t="t" r="r" b="b"/>
              <a:pathLst>
                <a:path w="4716" h="3453" extrusionOk="0">
                  <a:moveTo>
                    <a:pt x="4287" y="0"/>
                  </a:moveTo>
                  <a:cubicBezTo>
                    <a:pt x="3787" y="84"/>
                    <a:pt x="3275" y="167"/>
                    <a:pt x="2775" y="226"/>
                  </a:cubicBezTo>
                  <a:cubicBezTo>
                    <a:pt x="1846" y="322"/>
                    <a:pt x="930" y="405"/>
                    <a:pt x="1" y="441"/>
                  </a:cubicBezTo>
                  <a:cubicBezTo>
                    <a:pt x="215" y="965"/>
                    <a:pt x="489" y="2084"/>
                    <a:pt x="787" y="3453"/>
                  </a:cubicBezTo>
                  <a:cubicBezTo>
                    <a:pt x="1644" y="3405"/>
                    <a:pt x="2489" y="3346"/>
                    <a:pt x="3323" y="3262"/>
                  </a:cubicBezTo>
                  <a:cubicBezTo>
                    <a:pt x="3787" y="3215"/>
                    <a:pt x="4263" y="3143"/>
                    <a:pt x="4716" y="3060"/>
                  </a:cubicBezTo>
                  <a:cubicBezTo>
                    <a:pt x="4573" y="1965"/>
                    <a:pt x="4418" y="905"/>
                    <a:pt x="428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63"/>
            <p:cNvSpPr/>
            <p:nvPr/>
          </p:nvSpPr>
          <p:spPr>
            <a:xfrm flipH="1">
              <a:off x="2590495" y="3701418"/>
              <a:ext cx="218144" cy="284425"/>
            </a:xfrm>
            <a:custGeom>
              <a:avLst/>
              <a:gdLst/>
              <a:ahLst/>
              <a:cxnLst/>
              <a:rect l="l" t="t" r="r" b="b"/>
              <a:pathLst>
                <a:path w="4430" h="5776" extrusionOk="0">
                  <a:moveTo>
                    <a:pt x="3679" y="1"/>
                  </a:moveTo>
                  <a:cubicBezTo>
                    <a:pt x="2441" y="120"/>
                    <a:pt x="1226" y="227"/>
                    <a:pt x="0" y="334"/>
                  </a:cubicBezTo>
                  <a:cubicBezTo>
                    <a:pt x="48" y="584"/>
                    <a:pt x="95" y="834"/>
                    <a:pt x="143" y="1072"/>
                  </a:cubicBezTo>
                  <a:cubicBezTo>
                    <a:pt x="143" y="1108"/>
                    <a:pt x="155" y="1132"/>
                    <a:pt x="155" y="1168"/>
                  </a:cubicBezTo>
                  <a:cubicBezTo>
                    <a:pt x="179" y="1287"/>
                    <a:pt x="202" y="1406"/>
                    <a:pt x="226" y="1525"/>
                  </a:cubicBezTo>
                  <a:cubicBezTo>
                    <a:pt x="226" y="1549"/>
                    <a:pt x="238" y="1584"/>
                    <a:pt x="238" y="1608"/>
                  </a:cubicBezTo>
                  <a:cubicBezTo>
                    <a:pt x="679" y="3918"/>
                    <a:pt x="1000" y="5775"/>
                    <a:pt x="1000" y="5775"/>
                  </a:cubicBezTo>
                  <a:lnTo>
                    <a:pt x="4429" y="5775"/>
                  </a:lnTo>
                  <a:cubicBezTo>
                    <a:pt x="4322" y="4799"/>
                    <a:pt x="4108" y="3180"/>
                    <a:pt x="3858" y="1346"/>
                  </a:cubicBezTo>
                  <a:cubicBezTo>
                    <a:pt x="3858" y="1310"/>
                    <a:pt x="3846" y="1287"/>
                    <a:pt x="3846" y="1251"/>
                  </a:cubicBezTo>
                  <a:cubicBezTo>
                    <a:pt x="3834" y="1108"/>
                    <a:pt x="3798" y="977"/>
                    <a:pt x="3786" y="822"/>
                  </a:cubicBezTo>
                  <a:cubicBezTo>
                    <a:pt x="3786" y="775"/>
                    <a:pt x="3774" y="751"/>
                    <a:pt x="3774" y="703"/>
                  </a:cubicBezTo>
                  <a:cubicBezTo>
                    <a:pt x="3739" y="465"/>
                    <a:pt x="3715" y="239"/>
                    <a:pt x="3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63"/>
            <p:cNvSpPr/>
            <p:nvPr/>
          </p:nvSpPr>
          <p:spPr>
            <a:xfrm flipH="1">
              <a:off x="2621566" y="3734854"/>
              <a:ext cx="178898" cy="23489"/>
            </a:xfrm>
            <a:custGeom>
              <a:avLst/>
              <a:gdLst/>
              <a:ahLst/>
              <a:cxnLst/>
              <a:rect l="l" t="t" r="r" b="b"/>
              <a:pathLst>
                <a:path w="3633" h="477" extrusionOk="0">
                  <a:moveTo>
                    <a:pt x="3632" y="0"/>
                  </a:moveTo>
                  <a:cubicBezTo>
                    <a:pt x="3489" y="24"/>
                    <a:pt x="3335" y="60"/>
                    <a:pt x="3168" y="84"/>
                  </a:cubicBezTo>
                  <a:cubicBezTo>
                    <a:pt x="2382" y="215"/>
                    <a:pt x="1596" y="310"/>
                    <a:pt x="787" y="358"/>
                  </a:cubicBezTo>
                  <a:cubicBezTo>
                    <a:pt x="572" y="370"/>
                    <a:pt x="334" y="381"/>
                    <a:pt x="108" y="381"/>
                  </a:cubicBezTo>
                  <a:lnTo>
                    <a:pt x="1" y="381"/>
                  </a:lnTo>
                  <a:cubicBezTo>
                    <a:pt x="1" y="417"/>
                    <a:pt x="25" y="441"/>
                    <a:pt x="25" y="477"/>
                  </a:cubicBezTo>
                  <a:lnTo>
                    <a:pt x="36" y="477"/>
                  </a:lnTo>
                  <a:cubicBezTo>
                    <a:pt x="239" y="477"/>
                    <a:pt x="429" y="477"/>
                    <a:pt x="644" y="453"/>
                  </a:cubicBezTo>
                  <a:cubicBezTo>
                    <a:pt x="1025" y="441"/>
                    <a:pt x="1430" y="417"/>
                    <a:pt x="1834" y="370"/>
                  </a:cubicBezTo>
                  <a:cubicBezTo>
                    <a:pt x="2430" y="310"/>
                    <a:pt x="3037" y="215"/>
                    <a:pt x="3632" y="120"/>
                  </a:cubicBezTo>
                  <a:cubicBezTo>
                    <a:pt x="3620" y="72"/>
                    <a:pt x="3620" y="36"/>
                    <a:pt x="3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63"/>
            <p:cNvSpPr/>
            <p:nvPr/>
          </p:nvSpPr>
          <p:spPr>
            <a:xfrm flipH="1">
              <a:off x="2618661" y="3762431"/>
              <a:ext cx="178258" cy="18220"/>
            </a:xfrm>
            <a:custGeom>
              <a:avLst/>
              <a:gdLst/>
              <a:ahLst/>
              <a:cxnLst/>
              <a:rect l="l" t="t" r="r" b="b"/>
              <a:pathLst>
                <a:path w="3620" h="370" extrusionOk="0">
                  <a:moveTo>
                    <a:pt x="3608" y="0"/>
                  </a:moveTo>
                  <a:cubicBezTo>
                    <a:pt x="3382" y="48"/>
                    <a:pt x="3155" y="71"/>
                    <a:pt x="2917" y="107"/>
                  </a:cubicBezTo>
                  <a:cubicBezTo>
                    <a:pt x="2179" y="214"/>
                    <a:pt x="1417" y="262"/>
                    <a:pt x="655" y="286"/>
                  </a:cubicBezTo>
                  <a:lnTo>
                    <a:pt x="0" y="286"/>
                  </a:lnTo>
                  <a:cubicBezTo>
                    <a:pt x="0" y="310"/>
                    <a:pt x="24" y="345"/>
                    <a:pt x="24" y="369"/>
                  </a:cubicBezTo>
                  <a:cubicBezTo>
                    <a:pt x="572" y="369"/>
                    <a:pt x="1119" y="357"/>
                    <a:pt x="1655" y="310"/>
                  </a:cubicBezTo>
                  <a:cubicBezTo>
                    <a:pt x="2310" y="274"/>
                    <a:pt x="2965" y="191"/>
                    <a:pt x="3620" y="71"/>
                  </a:cubicBezTo>
                  <a:cubicBezTo>
                    <a:pt x="3620" y="48"/>
                    <a:pt x="3620" y="12"/>
                    <a:pt x="36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63"/>
            <p:cNvSpPr/>
            <p:nvPr/>
          </p:nvSpPr>
          <p:spPr>
            <a:xfrm flipH="1">
              <a:off x="2562970" y="3976938"/>
              <a:ext cx="306091" cy="96269"/>
            </a:xfrm>
            <a:custGeom>
              <a:avLst/>
              <a:gdLst/>
              <a:ahLst/>
              <a:cxnLst/>
              <a:rect l="l" t="t" r="r" b="b"/>
              <a:pathLst>
                <a:path w="6216" h="1955" extrusionOk="0">
                  <a:moveTo>
                    <a:pt x="3015" y="0"/>
                  </a:moveTo>
                  <a:cubicBezTo>
                    <a:pt x="2570" y="0"/>
                    <a:pt x="2240" y="7"/>
                    <a:pt x="2203" y="26"/>
                  </a:cubicBezTo>
                  <a:cubicBezTo>
                    <a:pt x="2203" y="26"/>
                    <a:pt x="1906" y="37"/>
                    <a:pt x="1013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1" y="1692"/>
                    <a:pt x="84" y="1835"/>
                    <a:pt x="215" y="1835"/>
                  </a:cubicBezTo>
                  <a:cubicBezTo>
                    <a:pt x="913" y="1865"/>
                    <a:pt x="2948" y="1955"/>
                    <a:pt x="4416" y="1955"/>
                  </a:cubicBezTo>
                  <a:cubicBezTo>
                    <a:pt x="5303" y="1955"/>
                    <a:pt x="5983" y="1922"/>
                    <a:pt x="6037" y="1823"/>
                  </a:cubicBezTo>
                  <a:cubicBezTo>
                    <a:pt x="6216" y="1514"/>
                    <a:pt x="5894" y="109"/>
                    <a:pt x="5728" y="61"/>
                  </a:cubicBezTo>
                  <a:cubicBezTo>
                    <a:pt x="5620" y="36"/>
                    <a:pt x="4023" y="0"/>
                    <a:pt x="3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63"/>
            <p:cNvSpPr/>
            <p:nvPr/>
          </p:nvSpPr>
          <p:spPr>
            <a:xfrm flipH="1">
              <a:off x="2751764" y="4004416"/>
              <a:ext cx="79182" cy="26197"/>
            </a:xfrm>
            <a:custGeom>
              <a:avLst/>
              <a:gdLst/>
              <a:ahLst/>
              <a:cxnLst/>
              <a:rect l="l" t="t" r="r" b="b"/>
              <a:pathLst>
                <a:path w="1608" h="532" extrusionOk="0">
                  <a:moveTo>
                    <a:pt x="366" y="0"/>
                  </a:moveTo>
                  <a:cubicBezTo>
                    <a:pt x="273" y="0"/>
                    <a:pt x="179" y="8"/>
                    <a:pt x="84" y="27"/>
                  </a:cubicBezTo>
                  <a:cubicBezTo>
                    <a:pt x="1" y="39"/>
                    <a:pt x="24" y="182"/>
                    <a:pt x="96" y="182"/>
                  </a:cubicBezTo>
                  <a:cubicBezTo>
                    <a:pt x="513" y="182"/>
                    <a:pt x="917" y="253"/>
                    <a:pt x="1287" y="456"/>
                  </a:cubicBezTo>
                  <a:cubicBezTo>
                    <a:pt x="1340" y="486"/>
                    <a:pt x="1413" y="532"/>
                    <a:pt x="1472" y="532"/>
                  </a:cubicBezTo>
                  <a:cubicBezTo>
                    <a:pt x="1504" y="532"/>
                    <a:pt x="1531" y="518"/>
                    <a:pt x="1548" y="480"/>
                  </a:cubicBezTo>
                  <a:cubicBezTo>
                    <a:pt x="1608" y="361"/>
                    <a:pt x="1453" y="277"/>
                    <a:pt x="1370" y="253"/>
                  </a:cubicBezTo>
                  <a:cubicBezTo>
                    <a:pt x="1191" y="146"/>
                    <a:pt x="989" y="87"/>
                    <a:pt x="786" y="39"/>
                  </a:cubicBezTo>
                  <a:cubicBezTo>
                    <a:pt x="644" y="18"/>
                    <a:pt x="505" y="0"/>
                    <a:pt x="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63"/>
            <p:cNvSpPr/>
            <p:nvPr/>
          </p:nvSpPr>
          <p:spPr>
            <a:xfrm flipH="1">
              <a:off x="2722267" y="3991071"/>
              <a:ext cx="80511" cy="30235"/>
            </a:xfrm>
            <a:custGeom>
              <a:avLst/>
              <a:gdLst/>
              <a:ahLst/>
              <a:cxnLst/>
              <a:rect l="l" t="t" r="r" b="b"/>
              <a:pathLst>
                <a:path w="1635" h="614" extrusionOk="0">
                  <a:moveTo>
                    <a:pt x="107" y="0"/>
                  </a:moveTo>
                  <a:cubicBezTo>
                    <a:pt x="0" y="0"/>
                    <a:pt x="0" y="155"/>
                    <a:pt x="107" y="167"/>
                  </a:cubicBezTo>
                  <a:cubicBezTo>
                    <a:pt x="345" y="179"/>
                    <a:pt x="584" y="227"/>
                    <a:pt x="822" y="298"/>
                  </a:cubicBezTo>
                  <a:cubicBezTo>
                    <a:pt x="941" y="334"/>
                    <a:pt x="1048" y="370"/>
                    <a:pt x="1155" y="429"/>
                  </a:cubicBezTo>
                  <a:cubicBezTo>
                    <a:pt x="1250" y="489"/>
                    <a:pt x="1357" y="572"/>
                    <a:pt x="1477" y="608"/>
                  </a:cubicBezTo>
                  <a:cubicBezTo>
                    <a:pt x="1488" y="612"/>
                    <a:pt x="1498" y="614"/>
                    <a:pt x="1508" y="614"/>
                  </a:cubicBezTo>
                  <a:cubicBezTo>
                    <a:pt x="1586" y="614"/>
                    <a:pt x="1635" y="503"/>
                    <a:pt x="1572" y="429"/>
                  </a:cubicBezTo>
                  <a:cubicBezTo>
                    <a:pt x="1548" y="417"/>
                    <a:pt x="1536" y="405"/>
                    <a:pt x="1524" y="405"/>
                  </a:cubicBezTo>
                  <a:cubicBezTo>
                    <a:pt x="1429" y="334"/>
                    <a:pt x="1310" y="286"/>
                    <a:pt x="1226" y="239"/>
                  </a:cubicBezTo>
                  <a:lnTo>
                    <a:pt x="869" y="108"/>
                  </a:lnTo>
                  <a:cubicBezTo>
                    <a:pt x="619" y="36"/>
                    <a:pt x="357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63"/>
            <p:cNvSpPr/>
            <p:nvPr/>
          </p:nvSpPr>
          <p:spPr>
            <a:xfrm flipH="1">
              <a:off x="2707198" y="3978662"/>
              <a:ext cx="70368" cy="25064"/>
            </a:xfrm>
            <a:custGeom>
              <a:avLst/>
              <a:gdLst/>
              <a:ahLst/>
              <a:cxnLst/>
              <a:rect l="l" t="t" r="r" b="b"/>
              <a:pathLst>
                <a:path w="1429" h="509" extrusionOk="0">
                  <a:moveTo>
                    <a:pt x="331" y="0"/>
                  </a:moveTo>
                  <a:cubicBezTo>
                    <a:pt x="241" y="0"/>
                    <a:pt x="151" y="6"/>
                    <a:pt x="60" y="14"/>
                  </a:cubicBezTo>
                  <a:cubicBezTo>
                    <a:pt x="0" y="26"/>
                    <a:pt x="0" y="110"/>
                    <a:pt x="60" y="122"/>
                  </a:cubicBezTo>
                  <a:cubicBezTo>
                    <a:pt x="298" y="133"/>
                    <a:pt x="536" y="181"/>
                    <a:pt x="762" y="252"/>
                  </a:cubicBezTo>
                  <a:cubicBezTo>
                    <a:pt x="857" y="288"/>
                    <a:pt x="976" y="324"/>
                    <a:pt x="1072" y="383"/>
                  </a:cubicBezTo>
                  <a:cubicBezTo>
                    <a:pt x="1131" y="419"/>
                    <a:pt x="1179" y="443"/>
                    <a:pt x="1238" y="479"/>
                  </a:cubicBezTo>
                  <a:cubicBezTo>
                    <a:pt x="1276" y="494"/>
                    <a:pt x="1304" y="509"/>
                    <a:pt x="1335" y="509"/>
                  </a:cubicBezTo>
                  <a:cubicBezTo>
                    <a:pt x="1353" y="509"/>
                    <a:pt x="1371" y="504"/>
                    <a:pt x="1393" y="491"/>
                  </a:cubicBezTo>
                  <a:cubicBezTo>
                    <a:pt x="1417" y="479"/>
                    <a:pt x="1429" y="467"/>
                    <a:pt x="1429" y="431"/>
                  </a:cubicBezTo>
                  <a:cubicBezTo>
                    <a:pt x="1429" y="300"/>
                    <a:pt x="1250" y="229"/>
                    <a:pt x="1155" y="193"/>
                  </a:cubicBezTo>
                  <a:cubicBezTo>
                    <a:pt x="1036" y="133"/>
                    <a:pt x="917" y="86"/>
                    <a:pt x="798" y="62"/>
                  </a:cubicBezTo>
                  <a:cubicBezTo>
                    <a:pt x="639" y="17"/>
                    <a:pt x="486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63"/>
            <p:cNvSpPr/>
            <p:nvPr/>
          </p:nvSpPr>
          <p:spPr>
            <a:xfrm flipH="1">
              <a:off x="2599322" y="2640159"/>
              <a:ext cx="687770" cy="859183"/>
            </a:xfrm>
            <a:custGeom>
              <a:avLst/>
              <a:gdLst/>
              <a:ahLst/>
              <a:cxnLst/>
              <a:rect l="l" t="t" r="r" b="b"/>
              <a:pathLst>
                <a:path w="13967" h="17448" extrusionOk="0">
                  <a:moveTo>
                    <a:pt x="8523" y="0"/>
                  </a:moveTo>
                  <a:cubicBezTo>
                    <a:pt x="7322" y="0"/>
                    <a:pt x="5851" y="276"/>
                    <a:pt x="4799" y="585"/>
                  </a:cubicBezTo>
                  <a:cubicBezTo>
                    <a:pt x="4763" y="597"/>
                    <a:pt x="4739" y="597"/>
                    <a:pt x="4704" y="621"/>
                  </a:cubicBezTo>
                  <a:cubicBezTo>
                    <a:pt x="3977" y="823"/>
                    <a:pt x="3453" y="1049"/>
                    <a:pt x="3358" y="1216"/>
                  </a:cubicBezTo>
                  <a:cubicBezTo>
                    <a:pt x="2501" y="2442"/>
                    <a:pt x="1465" y="10896"/>
                    <a:pt x="227" y="15646"/>
                  </a:cubicBezTo>
                  <a:cubicBezTo>
                    <a:pt x="215" y="15682"/>
                    <a:pt x="215" y="15706"/>
                    <a:pt x="203" y="15742"/>
                  </a:cubicBezTo>
                  <a:cubicBezTo>
                    <a:pt x="143" y="15980"/>
                    <a:pt x="60" y="16194"/>
                    <a:pt x="1" y="16420"/>
                  </a:cubicBezTo>
                  <a:cubicBezTo>
                    <a:pt x="2250" y="17161"/>
                    <a:pt x="5019" y="17447"/>
                    <a:pt x="7566" y="17447"/>
                  </a:cubicBezTo>
                  <a:cubicBezTo>
                    <a:pt x="9644" y="17447"/>
                    <a:pt x="11574" y="17257"/>
                    <a:pt x="12955" y="16968"/>
                  </a:cubicBezTo>
                  <a:cubicBezTo>
                    <a:pt x="12978" y="16968"/>
                    <a:pt x="13014" y="16968"/>
                    <a:pt x="13038" y="16956"/>
                  </a:cubicBezTo>
                  <a:cubicBezTo>
                    <a:pt x="13383" y="16885"/>
                    <a:pt x="13693" y="16813"/>
                    <a:pt x="13967" y="16718"/>
                  </a:cubicBezTo>
                  <a:cubicBezTo>
                    <a:pt x="13919" y="16611"/>
                    <a:pt x="13848" y="16468"/>
                    <a:pt x="13800" y="16254"/>
                  </a:cubicBezTo>
                  <a:lnTo>
                    <a:pt x="13752" y="16123"/>
                  </a:lnTo>
                  <a:cubicBezTo>
                    <a:pt x="13312" y="14872"/>
                    <a:pt x="12633" y="12265"/>
                    <a:pt x="12431" y="10562"/>
                  </a:cubicBezTo>
                  <a:cubicBezTo>
                    <a:pt x="12252" y="9086"/>
                    <a:pt x="12490" y="1871"/>
                    <a:pt x="12312" y="1359"/>
                  </a:cubicBezTo>
                  <a:cubicBezTo>
                    <a:pt x="12181" y="990"/>
                    <a:pt x="11371" y="454"/>
                    <a:pt x="10121" y="168"/>
                  </a:cubicBezTo>
                  <a:cubicBezTo>
                    <a:pt x="10097" y="168"/>
                    <a:pt x="10061" y="156"/>
                    <a:pt x="10038" y="156"/>
                  </a:cubicBezTo>
                  <a:cubicBezTo>
                    <a:pt x="9621" y="61"/>
                    <a:pt x="9156" y="25"/>
                    <a:pt x="8668" y="2"/>
                  </a:cubicBezTo>
                  <a:cubicBezTo>
                    <a:pt x="8620" y="1"/>
                    <a:pt x="8572" y="0"/>
                    <a:pt x="8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63"/>
            <p:cNvSpPr/>
            <p:nvPr/>
          </p:nvSpPr>
          <p:spPr>
            <a:xfrm flipH="1">
              <a:off x="2607546" y="2787251"/>
              <a:ext cx="670732" cy="688459"/>
            </a:xfrm>
            <a:custGeom>
              <a:avLst/>
              <a:gdLst/>
              <a:ahLst/>
              <a:cxnLst/>
              <a:rect l="l" t="t" r="r" b="b"/>
              <a:pathLst>
                <a:path w="13621" h="13981" extrusionOk="0">
                  <a:moveTo>
                    <a:pt x="11817" y="0"/>
                  </a:moveTo>
                  <a:cubicBezTo>
                    <a:pt x="11802" y="0"/>
                    <a:pt x="11787" y="9"/>
                    <a:pt x="11787" y="27"/>
                  </a:cubicBezTo>
                  <a:cubicBezTo>
                    <a:pt x="11537" y="2241"/>
                    <a:pt x="11311" y="4456"/>
                    <a:pt x="11347" y="6682"/>
                  </a:cubicBezTo>
                  <a:cubicBezTo>
                    <a:pt x="11371" y="8683"/>
                    <a:pt x="11621" y="10695"/>
                    <a:pt x="12252" y="12612"/>
                  </a:cubicBezTo>
                  <a:cubicBezTo>
                    <a:pt x="12323" y="12850"/>
                    <a:pt x="12418" y="13088"/>
                    <a:pt x="12502" y="13326"/>
                  </a:cubicBezTo>
                  <a:cubicBezTo>
                    <a:pt x="11942" y="13409"/>
                    <a:pt x="11359" y="13469"/>
                    <a:pt x="10787" y="13505"/>
                  </a:cubicBezTo>
                  <a:cubicBezTo>
                    <a:pt x="9867" y="13585"/>
                    <a:pt x="8948" y="13625"/>
                    <a:pt x="8023" y="13625"/>
                  </a:cubicBezTo>
                  <a:cubicBezTo>
                    <a:pt x="7715" y="13625"/>
                    <a:pt x="7406" y="13621"/>
                    <a:pt x="7096" y="13612"/>
                  </a:cubicBezTo>
                  <a:cubicBezTo>
                    <a:pt x="5870" y="13588"/>
                    <a:pt x="4632" y="13481"/>
                    <a:pt x="3405" y="13314"/>
                  </a:cubicBezTo>
                  <a:cubicBezTo>
                    <a:pt x="2262" y="13147"/>
                    <a:pt x="1143" y="12945"/>
                    <a:pt x="36" y="12671"/>
                  </a:cubicBezTo>
                  <a:cubicBezTo>
                    <a:pt x="12" y="12707"/>
                    <a:pt x="12" y="12731"/>
                    <a:pt x="0" y="12766"/>
                  </a:cubicBezTo>
                  <a:cubicBezTo>
                    <a:pt x="988" y="13005"/>
                    <a:pt x="1965" y="13207"/>
                    <a:pt x="2953" y="13362"/>
                  </a:cubicBezTo>
                  <a:cubicBezTo>
                    <a:pt x="4155" y="13540"/>
                    <a:pt x="5394" y="13659"/>
                    <a:pt x="6608" y="13719"/>
                  </a:cubicBezTo>
                  <a:cubicBezTo>
                    <a:pt x="7047" y="13736"/>
                    <a:pt x="7487" y="13744"/>
                    <a:pt x="7928" y="13744"/>
                  </a:cubicBezTo>
                  <a:cubicBezTo>
                    <a:pt x="8731" y="13744"/>
                    <a:pt x="9535" y="13717"/>
                    <a:pt x="10335" y="13671"/>
                  </a:cubicBezTo>
                  <a:cubicBezTo>
                    <a:pt x="11061" y="13612"/>
                    <a:pt x="11799" y="13540"/>
                    <a:pt x="12537" y="13445"/>
                  </a:cubicBezTo>
                  <a:cubicBezTo>
                    <a:pt x="12609" y="13624"/>
                    <a:pt x="12680" y="13802"/>
                    <a:pt x="12776" y="13981"/>
                  </a:cubicBezTo>
                  <a:cubicBezTo>
                    <a:pt x="12799" y="13981"/>
                    <a:pt x="12835" y="13981"/>
                    <a:pt x="12859" y="13969"/>
                  </a:cubicBezTo>
                  <a:lnTo>
                    <a:pt x="12633" y="13433"/>
                  </a:lnTo>
                  <a:cubicBezTo>
                    <a:pt x="12954" y="13386"/>
                    <a:pt x="13276" y="13350"/>
                    <a:pt x="13621" y="13314"/>
                  </a:cubicBezTo>
                  <a:lnTo>
                    <a:pt x="13573" y="13183"/>
                  </a:lnTo>
                  <a:cubicBezTo>
                    <a:pt x="13252" y="13243"/>
                    <a:pt x="12942" y="13290"/>
                    <a:pt x="12609" y="13326"/>
                  </a:cubicBezTo>
                  <a:cubicBezTo>
                    <a:pt x="12561" y="13183"/>
                    <a:pt x="12502" y="13028"/>
                    <a:pt x="12442" y="12886"/>
                  </a:cubicBezTo>
                  <a:cubicBezTo>
                    <a:pt x="12121" y="11957"/>
                    <a:pt x="11895" y="11004"/>
                    <a:pt x="11728" y="10052"/>
                  </a:cubicBezTo>
                  <a:cubicBezTo>
                    <a:pt x="11371" y="7968"/>
                    <a:pt x="11383" y="5849"/>
                    <a:pt x="11525" y="3730"/>
                  </a:cubicBezTo>
                  <a:cubicBezTo>
                    <a:pt x="11609" y="2491"/>
                    <a:pt x="11728" y="1265"/>
                    <a:pt x="11847" y="27"/>
                  </a:cubicBezTo>
                  <a:cubicBezTo>
                    <a:pt x="11847" y="9"/>
                    <a:pt x="11832" y="0"/>
                    <a:pt x="118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63"/>
            <p:cNvSpPr/>
            <p:nvPr/>
          </p:nvSpPr>
          <p:spPr>
            <a:xfrm flipH="1">
              <a:off x="2789835" y="2647841"/>
              <a:ext cx="269750" cy="88587"/>
            </a:xfrm>
            <a:custGeom>
              <a:avLst/>
              <a:gdLst/>
              <a:ahLst/>
              <a:cxnLst/>
              <a:rect l="l" t="t" r="r" b="b"/>
              <a:pathLst>
                <a:path w="5478" h="1799" extrusionOk="0">
                  <a:moveTo>
                    <a:pt x="5382" y="0"/>
                  </a:moveTo>
                  <a:lnTo>
                    <a:pt x="5203" y="215"/>
                  </a:lnTo>
                  <a:cubicBezTo>
                    <a:pt x="5060" y="381"/>
                    <a:pt x="4894" y="548"/>
                    <a:pt x="4715" y="679"/>
                  </a:cubicBezTo>
                  <a:cubicBezTo>
                    <a:pt x="4346" y="965"/>
                    <a:pt x="3929" y="1191"/>
                    <a:pt x="3477" y="1358"/>
                  </a:cubicBezTo>
                  <a:cubicBezTo>
                    <a:pt x="3036" y="1512"/>
                    <a:pt x="2572" y="1620"/>
                    <a:pt x="2096" y="1667"/>
                  </a:cubicBezTo>
                  <a:cubicBezTo>
                    <a:pt x="1938" y="1681"/>
                    <a:pt x="1775" y="1692"/>
                    <a:pt x="1611" y="1692"/>
                  </a:cubicBezTo>
                  <a:cubicBezTo>
                    <a:pt x="1217" y="1692"/>
                    <a:pt x="820" y="1629"/>
                    <a:pt x="500" y="1393"/>
                  </a:cubicBezTo>
                  <a:cubicBezTo>
                    <a:pt x="298" y="1227"/>
                    <a:pt x="119" y="989"/>
                    <a:pt x="119" y="715"/>
                  </a:cubicBezTo>
                  <a:cubicBezTo>
                    <a:pt x="119" y="619"/>
                    <a:pt x="131" y="524"/>
                    <a:pt x="167" y="429"/>
                  </a:cubicBezTo>
                  <a:lnTo>
                    <a:pt x="167" y="429"/>
                  </a:lnTo>
                  <a:cubicBezTo>
                    <a:pt x="131" y="441"/>
                    <a:pt x="95" y="441"/>
                    <a:pt x="72" y="465"/>
                  </a:cubicBezTo>
                  <a:cubicBezTo>
                    <a:pt x="0" y="703"/>
                    <a:pt x="24" y="965"/>
                    <a:pt x="167" y="1179"/>
                  </a:cubicBezTo>
                  <a:cubicBezTo>
                    <a:pt x="465" y="1667"/>
                    <a:pt x="1084" y="1798"/>
                    <a:pt x="1619" y="1798"/>
                  </a:cubicBezTo>
                  <a:cubicBezTo>
                    <a:pt x="2631" y="1798"/>
                    <a:pt x="3703" y="1512"/>
                    <a:pt x="4548" y="929"/>
                  </a:cubicBezTo>
                  <a:cubicBezTo>
                    <a:pt x="4894" y="691"/>
                    <a:pt x="5239" y="393"/>
                    <a:pt x="5477" y="36"/>
                  </a:cubicBezTo>
                  <a:cubicBezTo>
                    <a:pt x="5441" y="24"/>
                    <a:pt x="5418" y="24"/>
                    <a:pt x="5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63"/>
            <p:cNvSpPr/>
            <p:nvPr/>
          </p:nvSpPr>
          <p:spPr>
            <a:xfrm flipH="1">
              <a:off x="2836763" y="2565160"/>
              <a:ext cx="209330" cy="134678"/>
            </a:xfrm>
            <a:custGeom>
              <a:avLst/>
              <a:gdLst/>
              <a:ahLst/>
              <a:cxnLst/>
              <a:rect l="l" t="t" r="r" b="b"/>
              <a:pathLst>
                <a:path w="4251" h="2735" extrusionOk="0">
                  <a:moveTo>
                    <a:pt x="3691" y="1"/>
                  </a:moveTo>
                  <a:lnTo>
                    <a:pt x="0" y="786"/>
                  </a:lnTo>
                  <a:lnTo>
                    <a:pt x="464" y="2441"/>
                  </a:lnTo>
                  <a:cubicBezTo>
                    <a:pt x="464" y="2441"/>
                    <a:pt x="648" y="2735"/>
                    <a:pt x="1400" y="2735"/>
                  </a:cubicBezTo>
                  <a:cubicBezTo>
                    <a:pt x="1697" y="2735"/>
                    <a:pt x="2084" y="2689"/>
                    <a:pt x="2584" y="2560"/>
                  </a:cubicBezTo>
                  <a:cubicBezTo>
                    <a:pt x="4251" y="2108"/>
                    <a:pt x="4084" y="1310"/>
                    <a:pt x="4084" y="1310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63"/>
            <p:cNvSpPr/>
            <p:nvPr/>
          </p:nvSpPr>
          <p:spPr>
            <a:xfrm flipH="1">
              <a:off x="2859617" y="2555225"/>
              <a:ext cx="180030" cy="112152"/>
            </a:xfrm>
            <a:custGeom>
              <a:avLst/>
              <a:gdLst/>
              <a:ahLst/>
              <a:cxnLst/>
              <a:rect l="l" t="t" r="r" b="b"/>
              <a:pathLst>
                <a:path w="4585" h="2278" extrusionOk="0">
                  <a:moveTo>
                    <a:pt x="3807" y="0"/>
                  </a:moveTo>
                  <a:cubicBezTo>
                    <a:pt x="3613" y="0"/>
                    <a:pt x="3417" y="16"/>
                    <a:pt x="3227" y="48"/>
                  </a:cubicBezTo>
                  <a:cubicBezTo>
                    <a:pt x="2346" y="167"/>
                    <a:pt x="1512" y="429"/>
                    <a:pt x="679" y="726"/>
                  </a:cubicBezTo>
                  <a:cubicBezTo>
                    <a:pt x="488" y="810"/>
                    <a:pt x="262" y="893"/>
                    <a:pt x="167" y="1048"/>
                  </a:cubicBezTo>
                  <a:cubicBezTo>
                    <a:pt x="24" y="1238"/>
                    <a:pt x="0" y="1667"/>
                    <a:pt x="131" y="1869"/>
                  </a:cubicBezTo>
                  <a:cubicBezTo>
                    <a:pt x="286" y="2108"/>
                    <a:pt x="739" y="2238"/>
                    <a:pt x="1084" y="2262"/>
                  </a:cubicBezTo>
                  <a:cubicBezTo>
                    <a:pt x="1173" y="2273"/>
                    <a:pt x="1262" y="2277"/>
                    <a:pt x="1351" y="2277"/>
                  </a:cubicBezTo>
                  <a:cubicBezTo>
                    <a:pt x="1671" y="2277"/>
                    <a:pt x="1994" y="2218"/>
                    <a:pt x="2310" y="2143"/>
                  </a:cubicBezTo>
                  <a:cubicBezTo>
                    <a:pt x="2798" y="2024"/>
                    <a:pt x="3275" y="1881"/>
                    <a:pt x="3691" y="1607"/>
                  </a:cubicBezTo>
                  <a:cubicBezTo>
                    <a:pt x="4108" y="1357"/>
                    <a:pt x="4429" y="988"/>
                    <a:pt x="4537" y="584"/>
                  </a:cubicBezTo>
                  <a:cubicBezTo>
                    <a:pt x="4572" y="453"/>
                    <a:pt x="4584" y="286"/>
                    <a:pt x="4489" y="179"/>
                  </a:cubicBezTo>
                  <a:cubicBezTo>
                    <a:pt x="4406" y="83"/>
                    <a:pt x="4251" y="48"/>
                    <a:pt x="4096" y="12"/>
                  </a:cubicBezTo>
                  <a:cubicBezTo>
                    <a:pt x="4001" y="4"/>
                    <a:pt x="3904" y="0"/>
                    <a:pt x="38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63"/>
            <p:cNvSpPr/>
            <p:nvPr/>
          </p:nvSpPr>
          <p:spPr>
            <a:xfrm flipH="1">
              <a:off x="2643284" y="2639617"/>
              <a:ext cx="228682" cy="509167"/>
            </a:xfrm>
            <a:custGeom>
              <a:avLst/>
              <a:gdLst/>
              <a:ahLst/>
              <a:cxnLst/>
              <a:rect l="l" t="t" r="r" b="b"/>
              <a:pathLst>
                <a:path w="4644" h="10340" extrusionOk="0">
                  <a:moveTo>
                    <a:pt x="905" y="1"/>
                  </a:moveTo>
                  <a:cubicBezTo>
                    <a:pt x="869" y="1"/>
                    <a:pt x="846" y="13"/>
                    <a:pt x="834" y="48"/>
                  </a:cubicBezTo>
                  <a:cubicBezTo>
                    <a:pt x="0" y="1656"/>
                    <a:pt x="0" y="3751"/>
                    <a:pt x="536" y="5608"/>
                  </a:cubicBezTo>
                  <a:cubicBezTo>
                    <a:pt x="1072" y="7537"/>
                    <a:pt x="2358" y="9264"/>
                    <a:pt x="4001" y="10276"/>
                  </a:cubicBezTo>
                  <a:cubicBezTo>
                    <a:pt x="4069" y="10318"/>
                    <a:pt x="4144" y="10339"/>
                    <a:pt x="4218" y="10339"/>
                  </a:cubicBezTo>
                  <a:cubicBezTo>
                    <a:pt x="4350" y="10339"/>
                    <a:pt x="4475" y="10271"/>
                    <a:pt x="4536" y="10133"/>
                  </a:cubicBezTo>
                  <a:cubicBezTo>
                    <a:pt x="4644" y="9895"/>
                    <a:pt x="4465" y="9585"/>
                    <a:pt x="4286" y="9359"/>
                  </a:cubicBezTo>
                  <a:cubicBezTo>
                    <a:pt x="3810" y="8752"/>
                    <a:pt x="2536" y="7121"/>
                    <a:pt x="1989" y="5073"/>
                  </a:cubicBezTo>
                  <a:cubicBezTo>
                    <a:pt x="1441" y="3049"/>
                    <a:pt x="1977" y="1417"/>
                    <a:pt x="2346" y="465"/>
                  </a:cubicBezTo>
                  <a:cubicBezTo>
                    <a:pt x="2358" y="405"/>
                    <a:pt x="2358" y="346"/>
                    <a:pt x="2298" y="310"/>
                  </a:cubicBezTo>
                  <a:cubicBezTo>
                    <a:pt x="1965" y="179"/>
                    <a:pt x="1262" y="48"/>
                    <a:pt x="9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63"/>
            <p:cNvSpPr/>
            <p:nvPr/>
          </p:nvSpPr>
          <p:spPr>
            <a:xfrm flipH="1">
              <a:off x="3039057" y="2664042"/>
              <a:ext cx="211103" cy="418069"/>
            </a:xfrm>
            <a:custGeom>
              <a:avLst/>
              <a:gdLst/>
              <a:ahLst/>
              <a:cxnLst/>
              <a:rect l="l" t="t" r="r" b="b"/>
              <a:pathLst>
                <a:path w="4287" h="8490" extrusionOk="0">
                  <a:moveTo>
                    <a:pt x="4147" y="0"/>
                  </a:moveTo>
                  <a:cubicBezTo>
                    <a:pt x="3926" y="0"/>
                    <a:pt x="3514" y="145"/>
                    <a:pt x="3453" y="171"/>
                  </a:cubicBezTo>
                  <a:cubicBezTo>
                    <a:pt x="3406" y="171"/>
                    <a:pt x="3346" y="195"/>
                    <a:pt x="3287" y="219"/>
                  </a:cubicBezTo>
                  <a:cubicBezTo>
                    <a:pt x="2739" y="457"/>
                    <a:pt x="2263" y="814"/>
                    <a:pt x="1941" y="1362"/>
                  </a:cubicBezTo>
                  <a:cubicBezTo>
                    <a:pt x="1" y="4851"/>
                    <a:pt x="548" y="8315"/>
                    <a:pt x="656" y="8446"/>
                  </a:cubicBezTo>
                  <a:cubicBezTo>
                    <a:pt x="680" y="8477"/>
                    <a:pt x="705" y="8489"/>
                    <a:pt x="731" y="8489"/>
                  </a:cubicBezTo>
                  <a:cubicBezTo>
                    <a:pt x="858" y="8489"/>
                    <a:pt x="993" y="8184"/>
                    <a:pt x="1013" y="8125"/>
                  </a:cubicBezTo>
                  <a:cubicBezTo>
                    <a:pt x="1549" y="4743"/>
                    <a:pt x="2287" y="2898"/>
                    <a:pt x="2811" y="1993"/>
                  </a:cubicBezTo>
                  <a:cubicBezTo>
                    <a:pt x="3049" y="1588"/>
                    <a:pt x="3311" y="1207"/>
                    <a:pt x="3608" y="850"/>
                  </a:cubicBezTo>
                  <a:cubicBezTo>
                    <a:pt x="3763" y="671"/>
                    <a:pt x="3930" y="493"/>
                    <a:pt x="4085" y="326"/>
                  </a:cubicBezTo>
                  <a:cubicBezTo>
                    <a:pt x="4132" y="267"/>
                    <a:pt x="4287" y="159"/>
                    <a:pt x="4287" y="76"/>
                  </a:cubicBezTo>
                  <a:cubicBezTo>
                    <a:pt x="4287" y="21"/>
                    <a:pt x="4231" y="0"/>
                    <a:pt x="4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63"/>
            <p:cNvSpPr/>
            <p:nvPr/>
          </p:nvSpPr>
          <p:spPr>
            <a:xfrm flipH="1">
              <a:off x="2891873" y="2745147"/>
              <a:ext cx="422205" cy="518327"/>
            </a:xfrm>
            <a:custGeom>
              <a:avLst/>
              <a:gdLst/>
              <a:ahLst/>
              <a:cxnLst/>
              <a:rect l="l" t="t" r="r" b="b"/>
              <a:pathLst>
                <a:path w="8574" h="10526" extrusionOk="0">
                  <a:moveTo>
                    <a:pt x="7740" y="1"/>
                  </a:moveTo>
                  <a:lnTo>
                    <a:pt x="763" y="429"/>
                  </a:lnTo>
                  <a:cubicBezTo>
                    <a:pt x="739" y="429"/>
                    <a:pt x="715" y="441"/>
                    <a:pt x="703" y="441"/>
                  </a:cubicBezTo>
                  <a:lnTo>
                    <a:pt x="25" y="1013"/>
                  </a:lnTo>
                  <a:cubicBezTo>
                    <a:pt x="1" y="1025"/>
                    <a:pt x="1" y="1072"/>
                    <a:pt x="1" y="1108"/>
                  </a:cubicBezTo>
                  <a:lnTo>
                    <a:pt x="1846" y="10454"/>
                  </a:lnTo>
                  <a:cubicBezTo>
                    <a:pt x="1858" y="10490"/>
                    <a:pt x="1894" y="10526"/>
                    <a:pt x="1930" y="10526"/>
                  </a:cubicBezTo>
                  <a:lnTo>
                    <a:pt x="8526" y="10371"/>
                  </a:lnTo>
                  <a:lnTo>
                    <a:pt x="8573" y="10312"/>
                  </a:lnTo>
                  <a:lnTo>
                    <a:pt x="7835" y="96"/>
                  </a:lnTo>
                  <a:cubicBezTo>
                    <a:pt x="7835" y="48"/>
                    <a:pt x="7788" y="1"/>
                    <a:pt x="7740" y="1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63"/>
            <p:cNvSpPr/>
            <p:nvPr/>
          </p:nvSpPr>
          <p:spPr>
            <a:xfrm flipH="1">
              <a:off x="2898323" y="2751598"/>
              <a:ext cx="404576" cy="524777"/>
            </a:xfrm>
            <a:custGeom>
              <a:avLst/>
              <a:gdLst/>
              <a:ahLst/>
              <a:cxnLst/>
              <a:rect l="l" t="t" r="r" b="b"/>
              <a:pathLst>
                <a:path w="8216" h="10657" extrusionOk="0">
                  <a:moveTo>
                    <a:pt x="7442" y="1"/>
                  </a:moveTo>
                  <a:lnTo>
                    <a:pt x="488" y="406"/>
                  </a:lnTo>
                  <a:lnTo>
                    <a:pt x="0" y="882"/>
                  </a:lnTo>
                  <a:lnTo>
                    <a:pt x="1488" y="10526"/>
                  </a:lnTo>
                  <a:lnTo>
                    <a:pt x="7572" y="10657"/>
                  </a:lnTo>
                  <a:lnTo>
                    <a:pt x="8215" y="10121"/>
                  </a:lnTo>
                  <a:lnTo>
                    <a:pt x="74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63"/>
            <p:cNvSpPr/>
            <p:nvPr/>
          </p:nvSpPr>
          <p:spPr>
            <a:xfrm flipH="1">
              <a:off x="2924127" y="2774496"/>
              <a:ext cx="389951" cy="518327"/>
            </a:xfrm>
            <a:custGeom>
              <a:avLst/>
              <a:gdLst/>
              <a:ahLst/>
              <a:cxnLst/>
              <a:rect l="l" t="t" r="r" b="b"/>
              <a:pathLst>
                <a:path w="7919" h="10526" extrusionOk="0">
                  <a:moveTo>
                    <a:pt x="7026" y="0"/>
                  </a:moveTo>
                  <a:lnTo>
                    <a:pt x="251" y="357"/>
                  </a:lnTo>
                  <a:lnTo>
                    <a:pt x="227" y="357"/>
                  </a:lnTo>
                  <a:lnTo>
                    <a:pt x="72" y="405"/>
                  </a:lnTo>
                  <a:cubicBezTo>
                    <a:pt x="25" y="452"/>
                    <a:pt x="1" y="476"/>
                    <a:pt x="13" y="524"/>
                  </a:cubicBezTo>
                  <a:lnTo>
                    <a:pt x="1132" y="10454"/>
                  </a:lnTo>
                  <a:cubicBezTo>
                    <a:pt x="1132" y="10489"/>
                    <a:pt x="1180" y="10525"/>
                    <a:pt x="1215" y="10525"/>
                  </a:cubicBezTo>
                  <a:lnTo>
                    <a:pt x="7859" y="10370"/>
                  </a:lnTo>
                  <a:lnTo>
                    <a:pt x="7919" y="10311"/>
                  </a:lnTo>
                  <a:lnTo>
                    <a:pt x="7109" y="95"/>
                  </a:lnTo>
                  <a:cubicBezTo>
                    <a:pt x="7109" y="48"/>
                    <a:pt x="7073" y="0"/>
                    <a:pt x="7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63"/>
            <p:cNvSpPr/>
            <p:nvPr/>
          </p:nvSpPr>
          <p:spPr>
            <a:xfrm flipH="1">
              <a:off x="3002666" y="2881159"/>
              <a:ext cx="234000" cy="326626"/>
            </a:xfrm>
            <a:custGeom>
              <a:avLst/>
              <a:gdLst/>
              <a:ahLst/>
              <a:cxnLst/>
              <a:rect l="l" t="t" r="r" b="b"/>
              <a:pathLst>
                <a:path w="4752" h="6633" extrusionOk="0">
                  <a:moveTo>
                    <a:pt x="4215" y="1"/>
                  </a:moveTo>
                  <a:cubicBezTo>
                    <a:pt x="3191" y="61"/>
                    <a:pt x="2120" y="61"/>
                    <a:pt x="1096" y="180"/>
                  </a:cubicBezTo>
                  <a:cubicBezTo>
                    <a:pt x="763" y="203"/>
                    <a:pt x="441" y="203"/>
                    <a:pt x="108" y="263"/>
                  </a:cubicBezTo>
                  <a:cubicBezTo>
                    <a:pt x="84" y="263"/>
                    <a:pt x="60" y="275"/>
                    <a:pt x="48" y="287"/>
                  </a:cubicBezTo>
                  <a:cubicBezTo>
                    <a:pt x="1" y="322"/>
                    <a:pt x="1" y="346"/>
                    <a:pt x="1" y="370"/>
                  </a:cubicBezTo>
                  <a:cubicBezTo>
                    <a:pt x="108" y="1477"/>
                    <a:pt x="239" y="2585"/>
                    <a:pt x="346" y="3692"/>
                  </a:cubicBezTo>
                  <a:cubicBezTo>
                    <a:pt x="453" y="4633"/>
                    <a:pt x="548" y="5573"/>
                    <a:pt x="643" y="6514"/>
                  </a:cubicBezTo>
                  <a:cubicBezTo>
                    <a:pt x="643" y="6538"/>
                    <a:pt x="655" y="6573"/>
                    <a:pt x="655" y="6585"/>
                  </a:cubicBezTo>
                  <a:cubicBezTo>
                    <a:pt x="655" y="6609"/>
                    <a:pt x="691" y="6633"/>
                    <a:pt x="715" y="6633"/>
                  </a:cubicBezTo>
                  <a:cubicBezTo>
                    <a:pt x="1596" y="6597"/>
                    <a:pt x="2465" y="6585"/>
                    <a:pt x="3334" y="6549"/>
                  </a:cubicBezTo>
                  <a:cubicBezTo>
                    <a:pt x="3620" y="6538"/>
                    <a:pt x="3906" y="6538"/>
                    <a:pt x="4192" y="6526"/>
                  </a:cubicBezTo>
                  <a:cubicBezTo>
                    <a:pt x="4220" y="6526"/>
                    <a:pt x="4306" y="6529"/>
                    <a:pt x="4401" y="6529"/>
                  </a:cubicBezTo>
                  <a:cubicBezTo>
                    <a:pt x="4545" y="6529"/>
                    <a:pt x="4711" y="6521"/>
                    <a:pt x="4739" y="6478"/>
                  </a:cubicBezTo>
                  <a:cubicBezTo>
                    <a:pt x="4751" y="6466"/>
                    <a:pt x="4751" y="6430"/>
                    <a:pt x="4751" y="6407"/>
                  </a:cubicBezTo>
                  <a:cubicBezTo>
                    <a:pt x="4692" y="5633"/>
                    <a:pt x="4573" y="4823"/>
                    <a:pt x="4573" y="4049"/>
                  </a:cubicBezTo>
                  <a:cubicBezTo>
                    <a:pt x="4489" y="2858"/>
                    <a:pt x="4394" y="1692"/>
                    <a:pt x="4322" y="501"/>
                  </a:cubicBezTo>
                  <a:cubicBezTo>
                    <a:pt x="4311" y="346"/>
                    <a:pt x="4311" y="215"/>
                    <a:pt x="4287" y="72"/>
                  </a:cubicBezTo>
                  <a:cubicBezTo>
                    <a:pt x="4287" y="49"/>
                    <a:pt x="4287" y="25"/>
                    <a:pt x="4275" y="25"/>
                  </a:cubicBezTo>
                  <a:cubicBezTo>
                    <a:pt x="4263" y="1"/>
                    <a:pt x="4227" y="1"/>
                    <a:pt x="4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63"/>
            <p:cNvSpPr/>
            <p:nvPr/>
          </p:nvSpPr>
          <p:spPr>
            <a:xfrm flipH="1">
              <a:off x="2646199" y="2664190"/>
              <a:ext cx="575793" cy="558262"/>
            </a:xfrm>
            <a:custGeom>
              <a:avLst/>
              <a:gdLst/>
              <a:ahLst/>
              <a:cxnLst/>
              <a:rect l="l" t="t" r="r" b="b"/>
              <a:pathLst>
                <a:path w="11693" h="11337" extrusionOk="0">
                  <a:moveTo>
                    <a:pt x="10306" y="1"/>
                  </a:moveTo>
                  <a:cubicBezTo>
                    <a:pt x="9759" y="1"/>
                    <a:pt x="9157" y="493"/>
                    <a:pt x="8835" y="1192"/>
                  </a:cubicBezTo>
                  <a:cubicBezTo>
                    <a:pt x="8323" y="2311"/>
                    <a:pt x="7918" y="3204"/>
                    <a:pt x="6120" y="5407"/>
                  </a:cubicBezTo>
                  <a:cubicBezTo>
                    <a:pt x="4322" y="7610"/>
                    <a:pt x="0" y="8003"/>
                    <a:pt x="0" y="8003"/>
                  </a:cubicBezTo>
                  <a:lnTo>
                    <a:pt x="334" y="11336"/>
                  </a:lnTo>
                  <a:cubicBezTo>
                    <a:pt x="4048" y="10955"/>
                    <a:pt x="8775" y="9169"/>
                    <a:pt x="10228" y="6145"/>
                  </a:cubicBezTo>
                  <a:cubicBezTo>
                    <a:pt x="11692" y="3109"/>
                    <a:pt x="11656" y="1323"/>
                    <a:pt x="11061" y="430"/>
                  </a:cubicBezTo>
                  <a:cubicBezTo>
                    <a:pt x="10855" y="131"/>
                    <a:pt x="10588" y="1"/>
                    <a:pt x="10306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63"/>
            <p:cNvSpPr/>
            <p:nvPr/>
          </p:nvSpPr>
          <p:spPr>
            <a:xfrm flipH="1">
              <a:off x="3132274" y="3002103"/>
              <a:ext cx="177667" cy="223118"/>
            </a:xfrm>
            <a:custGeom>
              <a:avLst/>
              <a:gdLst/>
              <a:ahLst/>
              <a:cxnLst/>
              <a:rect l="l" t="t" r="r" b="b"/>
              <a:pathLst>
                <a:path w="3608" h="4531" extrusionOk="0">
                  <a:moveTo>
                    <a:pt x="568" y="0"/>
                  </a:moveTo>
                  <a:cubicBezTo>
                    <a:pt x="518" y="0"/>
                    <a:pt x="498" y="35"/>
                    <a:pt x="512" y="117"/>
                  </a:cubicBezTo>
                  <a:cubicBezTo>
                    <a:pt x="596" y="653"/>
                    <a:pt x="1227" y="1212"/>
                    <a:pt x="1036" y="1367"/>
                  </a:cubicBezTo>
                  <a:cubicBezTo>
                    <a:pt x="1018" y="1382"/>
                    <a:pt x="995" y="1388"/>
                    <a:pt x="969" y="1388"/>
                  </a:cubicBezTo>
                  <a:cubicBezTo>
                    <a:pt x="841" y="1388"/>
                    <a:pt x="632" y="1241"/>
                    <a:pt x="453" y="1241"/>
                  </a:cubicBezTo>
                  <a:cubicBezTo>
                    <a:pt x="315" y="1241"/>
                    <a:pt x="194" y="1329"/>
                    <a:pt x="143" y="1641"/>
                  </a:cubicBezTo>
                  <a:cubicBezTo>
                    <a:pt x="0" y="2427"/>
                    <a:pt x="774" y="4427"/>
                    <a:pt x="1346" y="4510"/>
                  </a:cubicBezTo>
                  <a:cubicBezTo>
                    <a:pt x="1419" y="4524"/>
                    <a:pt x="1511" y="4530"/>
                    <a:pt x="1617" y="4530"/>
                  </a:cubicBezTo>
                  <a:cubicBezTo>
                    <a:pt x="2320" y="4530"/>
                    <a:pt x="3608" y="4260"/>
                    <a:pt x="3608" y="4260"/>
                  </a:cubicBezTo>
                  <a:lnTo>
                    <a:pt x="3310" y="891"/>
                  </a:lnTo>
                  <a:cubicBezTo>
                    <a:pt x="3220" y="902"/>
                    <a:pt x="3129" y="907"/>
                    <a:pt x="3040" y="907"/>
                  </a:cubicBezTo>
                  <a:cubicBezTo>
                    <a:pt x="1874" y="907"/>
                    <a:pt x="826" y="0"/>
                    <a:pt x="568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63"/>
            <p:cNvSpPr/>
            <p:nvPr/>
          </p:nvSpPr>
          <p:spPr>
            <a:xfrm flipH="1">
              <a:off x="3247799" y="2793012"/>
              <a:ext cx="121974" cy="185546"/>
            </a:xfrm>
            <a:custGeom>
              <a:avLst/>
              <a:gdLst/>
              <a:ahLst/>
              <a:cxnLst/>
              <a:rect l="l" t="t" r="r" b="b"/>
              <a:pathLst>
                <a:path w="2477" h="3768" extrusionOk="0">
                  <a:moveTo>
                    <a:pt x="1012" y="1"/>
                  </a:moveTo>
                  <a:cubicBezTo>
                    <a:pt x="905" y="1"/>
                    <a:pt x="804" y="13"/>
                    <a:pt x="715" y="41"/>
                  </a:cubicBezTo>
                  <a:cubicBezTo>
                    <a:pt x="144" y="219"/>
                    <a:pt x="1" y="791"/>
                    <a:pt x="370" y="2160"/>
                  </a:cubicBezTo>
                  <a:cubicBezTo>
                    <a:pt x="739" y="3529"/>
                    <a:pt x="1299" y="3767"/>
                    <a:pt x="1299" y="3767"/>
                  </a:cubicBezTo>
                  <a:cubicBezTo>
                    <a:pt x="1906" y="3767"/>
                    <a:pt x="1549" y="2767"/>
                    <a:pt x="1549" y="2767"/>
                  </a:cubicBezTo>
                  <a:cubicBezTo>
                    <a:pt x="1549" y="2767"/>
                    <a:pt x="2251" y="2732"/>
                    <a:pt x="2096" y="2517"/>
                  </a:cubicBezTo>
                  <a:cubicBezTo>
                    <a:pt x="1953" y="2279"/>
                    <a:pt x="1525" y="2124"/>
                    <a:pt x="1525" y="2124"/>
                  </a:cubicBezTo>
                  <a:lnTo>
                    <a:pt x="1525" y="2124"/>
                  </a:lnTo>
                  <a:cubicBezTo>
                    <a:pt x="1525" y="2124"/>
                    <a:pt x="1534" y="2124"/>
                    <a:pt x="1551" y="2124"/>
                  </a:cubicBezTo>
                  <a:cubicBezTo>
                    <a:pt x="1695" y="2124"/>
                    <a:pt x="2377" y="2115"/>
                    <a:pt x="2334" y="1934"/>
                  </a:cubicBezTo>
                  <a:cubicBezTo>
                    <a:pt x="2299" y="1720"/>
                    <a:pt x="1466" y="1446"/>
                    <a:pt x="1465" y="1446"/>
                  </a:cubicBezTo>
                  <a:lnTo>
                    <a:pt x="1465" y="1446"/>
                  </a:lnTo>
                  <a:cubicBezTo>
                    <a:pt x="1465" y="1446"/>
                    <a:pt x="1743" y="1499"/>
                    <a:pt x="2003" y="1499"/>
                  </a:cubicBezTo>
                  <a:cubicBezTo>
                    <a:pt x="2248" y="1499"/>
                    <a:pt x="2476" y="1452"/>
                    <a:pt x="2442" y="1267"/>
                  </a:cubicBezTo>
                  <a:cubicBezTo>
                    <a:pt x="2370" y="874"/>
                    <a:pt x="1359" y="684"/>
                    <a:pt x="1358" y="684"/>
                  </a:cubicBezTo>
                  <a:lnTo>
                    <a:pt x="1358" y="684"/>
                  </a:lnTo>
                  <a:cubicBezTo>
                    <a:pt x="1358" y="684"/>
                    <a:pt x="1573" y="713"/>
                    <a:pt x="1797" y="713"/>
                  </a:cubicBezTo>
                  <a:cubicBezTo>
                    <a:pt x="2022" y="713"/>
                    <a:pt x="2257" y="684"/>
                    <a:pt x="2299" y="565"/>
                  </a:cubicBezTo>
                  <a:cubicBezTo>
                    <a:pt x="2359" y="363"/>
                    <a:pt x="1595" y="1"/>
                    <a:pt x="1012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63"/>
            <p:cNvSpPr/>
            <p:nvPr/>
          </p:nvSpPr>
          <p:spPr>
            <a:xfrm flipH="1">
              <a:off x="2655015" y="1941238"/>
              <a:ext cx="627399" cy="687622"/>
            </a:xfrm>
            <a:custGeom>
              <a:avLst/>
              <a:gdLst/>
              <a:ahLst/>
              <a:cxnLst/>
              <a:rect l="l" t="t" r="r" b="b"/>
              <a:pathLst>
                <a:path w="12741" h="13964" extrusionOk="0">
                  <a:moveTo>
                    <a:pt x="5892" y="0"/>
                  </a:moveTo>
                  <a:cubicBezTo>
                    <a:pt x="2522" y="0"/>
                    <a:pt x="577" y="2504"/>
                    <a:pt x="144" y="6682"/>
                  </a:cubicBezTo>
                  <a:cubicBezTo>
                    <a:pt x="72" y="7372"/>
                    <a:pt x="13" y="8039"/>
                    <a:pt x="13" y="8682"/>
                  </a:cubicBezTo>
                  <a:cubicBezTo>
                    <a:pt x="1" y="10015"/>
                    <a:pt x="358" y="11456"/>
                    <a:pt x="1096" y="12373"/>
                  </a:cubicBezTo>
                  <a:cubicBezTo>
                    <a:pt x="1191" y="12468"/>
                    <a:pt x="1275" y="12575"/>
                    <a:pt x="1382" y="12671"/>
                  </a:cubicBezTo>
                  <a:cubicBezTo>
                    <a:pt x="2084" y="13290"/>
                    <a:pt x="3049" y="13766"/>
                    <a:pt x="4954" y="13933"/>
                  </a:cubicBezTo>
                  <a:cubicBezTo>
                    <a:pt x="5132" y="13944"/>
                    <a:pt x="5311" y="13944"/>
                    <a:pt x="5502" y="13956"/>
                  </a:cubicBezTo>
                  <a:cubicBezTo>
                    <a:pt x="5606" y="13961"/>
                    <a:pt x="5709" y="13964"/>
                    <a:pt x="5812" y="13964"/>
                  </a:cubicBezTo>
                  <a:cubicBezTo>
                    <a:pt x="8199" y="13964"/>
                    <a:pt x="10327" y="12656"/>
                    <a:pt x="11514" y="10658"/>
                  </a:cubicBezTo>
                  <a:cubicBezTo>
                    <a:pt x="12086" y="9706"/>
                    <a:pt x="12443" y="8587"/>
                    <a:pt x="12514" y="7384"/>
                  </a:cubicBezTo>
                  <a:cubicBezTo>
                    <a:pt x="12741" y="3527"/>
                    <a:pt x="9966" y="240"/>
                    <a:pt x="6335" y="14"/>
                  </a:cubicBezTo>
                  <a:cubicBezTo>
                    <a:pt x="6185" y="5"/>
                    <a:pt x="6037" y="0"/>
                    <a:pt x="5892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63"/>
            <p:cNvSpPr/>
            <p:nvPr/>
          </p:nvSpPr>
          <p:spPr>
            <a:xfrm flipH="1">
              <a:off x="2538951" y="1877122"/>
              <a:ext cx="742872" cy="506361"/>
            </a:xfrm>
            <a:custGeom>
              <a:avLst/>
              <a:gdLst/>
              <a:ahLst/>
              <a:cxnLst/>
              <a:rect l="l" t="t" r="r" b="b"/>
              <a:pathLst>
                <a:path w="15086" h="10283" extrusionOk="0">
                  <a:moveTo>
                    <a:pt x="7998" y="0"/>
                  </a:moveTo>
                  <a:cubicBezTo>
                    <a:pt x="7017" y="0"/>
                    <a:pt x="6030" y="223"/>
                    <a:pt x="5073" y="495"/>
                  </a:cubicBezTo>
                  <a:cubicBezTo>
                    <a:pt x="4942" y="542"/>
                    <a:pt x="4811" y="578"/>
                    <a:pt x="4680" y="614"/>
                  </a:cubicBezTo>
                  <a:cubicBezTo>
                    <a:pt x="3525" y="959"/>
                    <a:pt x="2382" y="1364"/>
                    <a:pt x="1525" y="2185"/>
                  </a:cubicBezTo>
                  <a:cubicBezTo>
                    <a:pt x="441" y="3197"/>
                    <a:pt x="1" y="4805"/>
                    <a:pt x="358" y="6233"/>
                  </a:cubicBezTo>
                  <a:cubicBezTo>
                    <a:pt x="364" y="6263"/>
                    <a:pt x="385" y="6278"/>
                    <a:pt x="407" y="6278"/>
                  </a:cubicBezTo>
                  <a:cubicBezTo>
                    <a:pt x="429" y="6278"/>
                    <a:pt x="453" y="6263"/>
                    <a:pt x="465" y="6233"/>
                  </a:cubicBezTo>
                  <a:cubicBezTo>
                    <a:pt x="703" y="5079"/>
                    <a:pt x="1132" y="3947"/>
                    <a:pt x="1906" y="3078"/>
                  </a:cubicBezTo>
                  <a:cubicBezTo>
                    <a:pt x="2573" y="2304"/>
                    <a:pt x="3596" y="1685"/>
                    <a:pt x="4644" y="1685"/>
                  </a:cubicBezTo>
                  <a:cubicBezTo>
                    <a:pt x="5478" y="1685"/>
                    <a:pt x="6359" y="2507"/>
                    <a:pt x="6787" y="3174"/>
                  </a:cubicBezTo>
                  <a:cubicBezTo>
                    <a:pt x="7204" y="3817"/>
                    <a:pt x="7454" y="4543"/>
                    <a:pt x="7787" y="5245"/>
                  </a:cubicBezTo>
                  <a:cubicBezTo>
                    <a:pt x="8109" y="5948"/>
                    <a:pt x="8561" y="6626"/>
                    <a:pt x="9228" y="7007"/>
                  </a:cubicBezTo>
                  <a:cubicBezTo>
                    <a:pt x="9490" y="7150"/>
                    <a:pt x="9788" y="7257"/>
                    <a:pt x="10073" y="7400"/>
                  </a:cubicBezTo>
                  <a:cubicBezTo>
                    <a:pt x="10347" y="7555"/>
                    <a:pt x="10597" y="7781"/>
                    <a:pt x="10681" y="8091"/>
                  </a:cubicBezTo>
                  <a:cubicBezTo>
                    <a:pt x="10800" y="8496"/>
                    <a:pt x="10562" y="8924"/>
                    <a:pt x="10407" y="9305"/>
                  </a:cubicBezTo>
                  <a:cubicBezTo>
                    <a:pt x="10300" y="9532"/>
                    <a:pt x="10240" y="9805"/>
                    <a:pt x="10252" y="10043"/>
                  </a:cubicBezTo>
                  <a:cubicBezTo>
                    <a:pt x="10275" y="10194"/>
                    <a:pt x="10401" y="10282"/>
                    <a:pt x="10531" y="10282"/>
                  </a:cubicBezTo>
                  <a:cubicBezTo>
                    <a:pt x="10607" y="10282"/>
                    <a:pt x="10683" y="10252"/>
                    <a:pt x="10740" y="10186"/>
                  </a:cubicBezTo>
                  <a:cubicBezTo>
                    <a:pt x="11205" y="9662"/>
                    <a:pt x="11716" y="9162"/>
                    <a:pt x="12371" y="8972"/>
                  </a:cubicBezTo>
                  <a:cubicBezTo>
                    <a:pt x="12800" y="8829"/>
                    <a:pt x="13288" y="8829"/>
                    <a:pt x="13681" y="8579"/>
                  </a:cubicBezTo>
                  <a:cubicBezTo>
                    <a:pt x="14098" y="8317"/>
                    <a:pt x="14276" y="7805"/>
                    <a:pt x="14419" y="7341"/>
                  </a:cubicBezTo>
                  <a:cubicBezTo>
                    <a:pt x="14776" y="6245"/>
                    <a:pt x="15086" y="5043"/>
                    <a:pt x="14729" y="3947"/>
                  </a:cubicBezTo>
                  <a:cubicBezTo>
                    <a:pt x="14574" y="3459"/>
                    <a:pt x="14276" y="3031"/>
                    <a:pt x="13907" y="2662"/>
                  </a:cubicBezTo>
                  <a:cubicBezTo>
                    <a:pt x="13479" y="2245"/>
                    <a:pt x="12990" y="1864"/>
                    <a:pt x="12490" y="1554"/>
                  </a:cubicBezTo>
                  <a:cubicBezTo>
                    <a:pt x="12395" y="1495"/>
                    <a:pt x="12288" y="1435"/>
                    <a:pt x="12205" y="1376"/>
                  </a:cubicBezTo>
                  <a:cubicBezTo>
                    <a:pt x="11145" y="721"/>
                    <a:pt x="10014" y="197"/>
                    <a:pt x="8799" y="54"/>
                  </a:cubicBezTo>
                  <a:cubicBezTo>
                    <a:pt x="8621" y="18"/>
                    <a:pt x="8454" y="7"/>
                    <a:pt x="8276" y="7"/>
                  </a:cubicBezTo>
                  <a:cubicBezTo>
                    <a:pt x="8183" y="2"/>
                    <a:pt x="8091" y="0"/>
                    <a:pt x="7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63"/>
            <p:cNvSpPr/>
            <p:nvPr/>
          </p:nvSpPr>
          <p:spPr>
            <a:xfrm flipH="1">
              <a:off x="2598724" y="1877122"/>
              <a:ext cx="434516" cy="176288"/>
            </a:xfrm>
            <a:custGeom>
              <a:avLst/>
              <a:gdLst/>
              <a:ahLst/>
              <a:cxnLst/>
              <a:rect l="l" t="t" r="r" b="b"/>
              <a:pathLst>
                <a:path w="8824" h="3580" extrusionOk="0">
                  <a:moveTo>
                    <a:pt x="2938" y="0"/>
                  </a:moveTo>
                  <a:cubicBezTo>
                    <a:pt x="1957" y="0"/>
                    <a:pt x="970" y="223"/>
                    <a:pt x="13" y="495"/>
                  </a:cubicBezTo>
                  <a:cubicBezTo>
                    <a:pt x="1" y="495"/>
                    <a:pt x="1" y="518"/>
                    <a:pt x="1" y="518"/>
                  </a:cubicBezTo>
                  <a:cubicBezTo>
                    <a:pt x="29" y="520"/>
                    <a:pt x="57" y="520"/>
                    <a:pt x="85" y="520"/>
                  </a:cubicBezTo>
                  <a:cubicBezTo>
                    <a:pt x="658" y="520"/>
                    <a:pt x="1223" y="313"/>
                    <a:pt x="1804" y="313"/>
                  </a:cubicBezTo>
                  <a:cubicBezTo>
                    <a:pt x="1846" y="313"/>
                    <a:pt x="1888" y="314"/>
                    <a:pt x="1930" y="316"/>
                  </a:cubicBezTo>
                  <a:cubicBezTo>
                    <a:pt x="2192" y="340"/>
                    <a:pt x="2454" y="423"/>
                    <a:pt x="2608" y="638"/>
                  </a:cubicBezTo>
                  <a:cubicBezTo>
                    <a:pt x="2799" y="899"/>
                    <a:pt x="2739" y="1257"/>
                    <a:pt x="2704" y="1590"/>
                  </a:cubicBezTo>
                  <a:cubicBezTo>
                    <a:pt x="2680" y="1912"/>
                    <a:pt x="2739" y="2304"/>
                    <a:pt x="3037" y="2435"/>
                  </a:cubicBezTo>
                  <a:cubicBezTo>
                    <a:pt x="3093" y="2458"/>
                    <a:pt x="3150" y="2468"/>
                    <a:pt x="3208" y="2468"/>
                  </a:cubicBezTo>
                  <a:cubicBezTo>
                    <a:pt x="3423" y="2468"/>
                    <a:pt x="3652" y="2331"/>
                    <a:pt x="3859" y="2209"/>
                  </a:cubicBezTo>
                  <a:cubicBezTo>
                    <a:pt x="4025" y="2114"/>
                    <a:pt x="4234" y="2019"/>
                    <a:pt x="4426" y="2019"/>
                  </a:cubicBezTo>
                  <a:cubicBezTo>
                    <a:pt x="4521" y="2019"/>
                    <a:pt x="4613" y="2042"/>
                    <a:pt x="4692" y="2102"/>
                  </a:cubicBezTo>
                  <a:cubicBezTo>
                    <a:pt x="4787" y="2185"/>
                    <a:pt x="4847" y="2281"/>
                    <a:pt x="4894" y="2400"/>
                  </a:cubicBezTo>
                  <a:cubicBezTo>
                    <a:pt x="4990" y="2578"/>
                    <a:pt x="5061" y="2757"/>
                    <a:pt x="5144" y="2935"/>
                  </a:cubicBezTo>
                  <a:cubicBezTo>
                    <a:pt x="5275" y="3221"/>
                    <a:pt x="5454" y="3555"/>
                    <a:pt x="5776" y="3578"/>
                  </a:cubicBezTo>
                  <a:cubicBezTo>
                    <a:pt x="5785" y="3579"/>
                    <a:pt x="5794" y="3579"/>
                    <a:pt x="5804" y="3579"/>
                  </a:cubicBezTo>
                  <a:cubicBezTo>
                    <a:pt x="5995" y="3579"/>
                    <a:pt x="6175" y="3464"/>
                    <a:pt x="6311" y="3316"/>
                  </a:cubicBezTo>
                  <a:cubicBezTo>
                    <a:pt x="6442" y="3150"/>
                    <a:pt x="6549" y="2971"/>
                    <a:pt x="6680" y="2804"/>
                  </a:cubicBezTo>
                  <a:cubicBezTo>
                    <a:pt x="6728" y="2745"/>
                    <a:pt x="6788" y="2697"/>
                    <a:pt x="6847" y="2674"/>
                  </a:cubicBezTo>
                  <a:cubicBezTo>
                    <a:pt x="6872" y="2663"/>
                    <a:pt x="6899" y="2658"/>
                    <a:pt x="6926" y="2658"/>
                  </a:cubicBezTo>
                  <a:cubicBezTo>
                    <a:pt x="6987" y="2658"/>
                    <a:pt x="7051" y="2681"/>
                    <a:pt x="7109" y="2697"/>
                  </a:cubicBezTo>
                  <a:cubicBezTo>
                    <a:pt x="7383" y="2804"/>
                    <a:pt x="7597" y="2995"/>
                    <a:pt x="7871" y="3102"/>
                  </a:cubicBezTo>
                  <a:cubicBezTo>
                    <a:pt x="7987" y="3149"/>
                    <a:pt x="8118" y="3178"/>
                    <a:pt x="8246" y="3178"/>
                  </a:cubicBezTo>
                  <a:cubicBezTo>
                    <a:pt x="8407" y="3178"/>
                    <a:pt x="8562" y="3132"/>
                    <a:pt x="8669" y="3019"/>
                  </a:cubicBezTo>
                  <a:cubicBezTo>
                    <a:pt x="8776" y="2900"/>
                    <a:pt x="8824" y="2781"/>
                    <a:pt x="8824" y="2626"/>
                  </a:cubicBezTo>
                  <a:cubicBezTo>
                    <a:pt x="8407" y="2209"/>
                    <a:pt x="7919" y="1852"/>
                    <a:pt x="7407" y="1542"/>
                  </a:cubicBezTo>
                  <a:cubicBezTo>
                    <a:pt x="7323" y="1483"/>
                    <a:pt x="7216" y="1423"/>
                    <a:pt x="7121" y="1364"/>
                  </a:cubicBezTo>
                  <a:cubicBezTo>
                    <a:pt x="6907" y="1411"/>
                    <a:pt x="6668" y="1423"/>
                    <a:pt x="6430" y="1435"/>
                  </a:cubicBezTo>
                  <a:cubicBezTo>
                    <a:pt x="6386" y="1439"/>
                    <a:pt x="6343" y="1442"/>
                    <a:pt x="6301" y="1442"/>
                  </a:cubicBezTo>
                  <a:cubicBezTo>
                    <a:pt x="6208" y="1442"/>
                    <a:pt x="6120" y="1429"/>
                    <a:pt x="6037" y="1388"/>
                  </a:cubicBezTo>
                  <a:cubicBezTo>
                    <a:pt x="5895" y="1328"/>
                    <a:pt x="5776" y="1185"/>
                    <a:pt x="5656" y="1066"/>
                  </a:cubicBezTo>
                  <a:cubicBezTo>
                    <a:pt x="5366" y="776"/>
                    <a:pt x="4951" y="612"/>
                    <a:pt x="4547" y="612"/>
                  </a:cubicBezTo>
                  <a:cubicBezTo>
                    <a:pt x="4520" y="612"/>
                    <a:pt x="4493" y="612"/>
                    <a:pt x="4466" y="614"/>
                  </a:cubicBezTo>
                  <a:cubicBezTo>
                    <a:pt x="4298" y="627"/>
                    <a:pt x="4117" y="660"/>
                    <a:pt x="3944" y="660"/>
                  </a:cubicBezTo>
                  <a:cubicBezTo>
                    <a:pt x="3798" y="660"/>
                    <a:pt x="3657" y="636"/>
                    <a:pt x="3537" y="554"/>
                  </a:cubicBezTo>
                  <a:cubicBezTo>
                    <a:pt x="3382" y="435"/>
                    <a:pt x="3299" y="221"/>
                    <a:pt x="3216" y="7"/>
                  </a:cubicBezTo>
                  <a:cubicBezTo>
                    <a:pt x="3123" y="2"/>
                    <a:pt x="3031" y="0"/>
                    <a:pt x="2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63"/>
            <p:cNvSpPr/>
            <p:nvPr/>
          </p:nvSpPr>
          <p:spPr>
            <a:xfrm flipH="1">
              <a:off x="2547701" y="2281563"/>
              <a:ext cx="180031" cy="187762"/>
            </a:xfrm>
            <a:custGeom>
              <a:avLst/>
              <a:gdLst/>
              <a:ahLst/>
              <a:cxnLst/>
              <a:rect l="l" t="t" r="r" b="b"/>
              <a:pathLst>
                <a:path w="3656" h="3813" extrusionOk="0">
                  <a:moveTo>
                    <a:pt x="2304" y="0"/>
                  </a:moveTo>
                  <a:cubicBezTo>
                    <a:pt x="1769" y="0"/>
                    <a:pt x="1198" y="217"/>
                    <a:pt x="834" y="473"/>
                  </a:cubicBezTo>
                  <a:cubicBezTo>
                    <a:pt x="250" y="890"/>
                    <a:pt x="72" y="1747"/>
                    <a:pt x="12" y="2462"/>
                  </a:cubicBezTo>
                  <a:cubicBezTo>
                    <a:pt x="0" y="2795"/>
                    <a:pt x="24" y="3164"/>
                    <a:pt x="262" y="3438"/>
                  </a:cubicBezTo>
                  <a:cubicBezTo>
                    <a:pt x="509" y="3712"/>
                    <a:pt x="839" y="3812"/>
                    <a:pt x="1177" y="3812"/>
                  </a:cubicBezTo>
                  <a:cubicBezTo>
                    <a:pt x="1573" y="3812"/>
                    <a:pt x="1979" y="3675"/>
                    <a:pt x="2274" y="3521"/>
                  </a:cubicBezTo>
                  <a:cubicBezTo>
                    <a:pt x="2929" y="3200"/>
                    <a:pt x="3417" y="2581"/>
                    <a:pt x="3584" y="1842"/>
                  </a:cubicBezTo>
                  <a:cubicBezTo>
                    <a:pt x="3655" y="1497"/>
                    <a:pt x="3655" y="1128"/>
                    <a:pt x="3524" y="783"/>
                  </a:cubicBezTo>
                  <a:cubicBezTo>
                    <a:pt x="3405" y="473"/>
                    <a:pt x="3203" y="259"/>
                    <a:pt x="2965" y="140"/>
                  </a:cubicBezTo>
                  <a:cubicBezTo>
                    <a:pt x="2765" y="42"/>
                    <a:pt x="2538" y="0"/>
                    <a:pt x="2304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63"/>
            <p:cNvSpPr/>
            <p:nvPr/>
          </p:nvSpPr>
          <p:spPr>
            <a:xfrm flipH="1">
              <a:off x="2656181" y="2417428"/>
              <a:ext cx="38163" cy="38163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93"/>
                  </a:cubicBezTo>
                  <a:cubicBezTo>
                    <a:pt x="1" y="595"/>
                    <a:pt x="167" y="774"/>
                    <a:pt x="394" y="774"/>
                  </a:cubicBezTo>
                  <a:cubicBezTo>
                    <a:pt x="596" y="774"/>
                    <a:pt x="775" y="619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63"/>
            <p:cNvSpPr/>
            <p:nvPr/>
          </p:nvSpPr>
          <p:spPr>
            <a:xfrm flipH="1">
              <a:off x="2567051" y="2327951"/>
              <a:ext cx="112076" cy="66428"/>
            </a:xfrm>
            <a:custGeom>
              <a:avLst/>
              <a:gdLst/>
              <a:ahLst/>
              <a:cxnLst/>
              <a:rect l="l" t="t" r="r" b="b"/>
              <a:pathLst>
                <a:path w="2276" h="1349" extrusionOk="0">
                  <a:moveTo>
                    <a:pt x="1509" y="0"/>
                  </a:moveTo>
                  <a:cubicBezTo>
                    <a:pt x="1318" y="0"/>
                    <a:pt x="1133" y="55"/>
                    <a:pt x="966" y="138"/>
                  </a:cubicBezTo>
                  <a:cubicBezTo>
                    <a:pt x="740" y="257"/>
                    <a:pt x="525" y="412"/>
                    <a:pt x="370" y="603"/>
                  </a:cubicBezTo>
                  <a:cubicBezTo>
                    <a:pt x="204" y="781"/>
                    <a:pt x="109" y="1008"/>
                    <a:pt x="25" y="1246"/>
                  </a:cubicBezTo>
                  <a:cubicBezTo>
                    <a:pt x="1" y="1303"/>
                    <a:pt x="60" y="1349"/>
                    <a:pt x="104" y="1349"/>
                  </a:cubicBezTo>
                  <a:cubicBezTo>
                    <a:pt x="124" y="1349"/>
                    <a:pt x="141" y="1339"/>
                    <a:pt x="144" y="1317"/>
                  </a:cubicBezTo>
                  <a:cubicBezTo>
                    <a:pt x="311" y="960"/>
                    <a:pt x="632" y="615"/>
                    <a:pt x="978" y="436"/>
                  </a:cubicBezTo>
                  <a:cubicBezTo>
                    <a:pt x="1073" y="377"/>
                    <a:pt x="1168" y="353"/>
                    <a:pt x="1275" y="317"/>
                  </a:cubicBezTo>
                  <a:cubicBezTo>
                    <a:pt x="1347" y="448"/>
                    <a:pt x="1382" y="603"/>
                    <a:pt x="1371" y="746"/>
                  </a:cubicBezTo>
                  <a:cubicBezTo>
                    <a:pt x="1347" y="829"/>
                    <a:pt x="1335" y="912"/>
                    <a:pt x="1287" y="984"/>
                  </a:cubicBezTo>
                  <a:cubicBezTo>
                    <a:pt x="1275" y="1031"/>
                    <a:pt x="1252" y="1067"/>
                    <a:pt x="1228" y="1091"/>
                  </a:cubicBezTo>
                  <a:cubicBezTo>
                    <a:pt x="1216" y="1103"/>
                    <a:pt x="1204" y="1139"/>
                    <a:pt x="1192" y="1150"/>
                  </a:cubicBezTo>
                  <a:cubicBezTo>
                    <a:pt x="1168" y="1162"/>
                    <a:pt x="1156" y="1198"/>
                    <a:pt x="1156" y="1222"/>
                  </a:cubicBezTo>
                  <a:cubicBezTo>
                    <a:pt x="1145" y="1276"/>
                    <a:pt x="1194" y="1331"/>
                    <a:pt x="1248" y="1331"/>
                  </a:cubicBezTo>
                  <a:cubicBezTo>
                    <a:pt x="1253" y="1331"/>
                    <a:pt x="1258" y="1330"/>
                    <a:pt x="1263" y="1329"/>
                  </a:cubicBezTo>
                  <a:cubicBezTo>
                    <a:pt x="1299" y="1329"/>
                    <a:pt x="1335" y="1317"/>
                    <a:pt x="1371" y="1281"/>
                  </a:cubicBezTo>
                  <a:cubicBezTo>
                    <a:pt x="1394" y="1269"/>
                    <a:pt x="1406" y="1246"/>
                    <a:pt x="1430" y="1222"/>
                  </a:cubicBezTo>
                  <a:cubicBezTo>
                    <a:pt x="1454" y="1186"/>
                    <a:pt x="1490" y="1127"/>
                    <a:pt x="1513" y="1079"/>
                  </a:cubicBezTo>
                  <a:cubicBezTo>
                    <a:pt x="1573" y="972"/>
                    <a:pt x="1585" y="865"/>
                    <a:pt x="1597" y="769"/>
                  </a:cubicBezTo>
                  <a:cubicBezTo>
                    <a:pt x="1621" y="603"/>
                    <a:pt x="1573" y="436"/>
                    <a:pt x="1478" y="293"/>
                  </a:cubicBezTo>
                  <a:cubicBezTo>
                    <a:pt x="1537" y="293"/>
                    <a:pt x="1585" y="293"/>
                    <a:pt x="1644" y="305"/>
                  </a:cubicBezTo>
                  <a:cubicBezTo>
                    <a:pt x="1716" y="329"/>
                    <a:pt x="1811" y="365"/>
                    <a:pt x="1883" y="424"/>
                  </a:cubicBezTo>
                  <a:cubicBezTo>
                    <a:pt x="1954" y="484"/>
                    <a:pt x="2014" y="567"/>
                    <a:pt x="2097" y="603"/>
                  </a:cubicBezTo>
                  <a:cubicBezTo>
                    <a:pt x="2108" y="605"/>
                    <a:pt x="2119" y="606"/>
                    <a:pt x="2130" y="606"/>
                  </a:cubicBezTo>
                  <a:cubicBezTo>
                    <a:pt x="2186" y="606"/>
                    <a:pt x="2230" y="578"/>
                    <a:pt x="2240" y="507"/>
                  </a:cubicBezTo>
                  <a:cubicBezTo>
                    <a:pt x="2275" y="412"/>
                    <a:pt x="2156" y="269"/>
                    <a:pt x="2061" y="198"/>
                  </a:cubicBezTo>
                  <a:cubicBezTo>
                    <a:pt x="1978" y="115"/>
                    <a:pt x="1871" y="67"/>
                    <a:pt x="1752" y="31"/>
                  </a:cubicBezTo>
                  <a:cubicBezTo>
                    <a:pt x="1670" y="10"/>
                    <a:pt x="1589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63"/>
            <p:cNvSpPr/>
            <p:nvPr/>
          </p:nvSpPr>
          <p:spPr>
            <a:xfrm flipH="1">
              <a:off x="2715380" y="2401571"/>
              <a:ext cx="338345" cy="227303"/>
            </a:xfrm>
            <a:custGeom>
              <a:avLst/>
              <a:gdLst/>
              <a:ahLst/>
              <a:cxnLst/>
              <a:rect l="l" t="t" r="r" b="b"/>
              <a:pathLst>
                <a:path w="6871" h="4616" extrusionOk="0">
                  <a:moveTo>
                    <a:pt x="4465" y="1"/>
                  </a:moveTo>
                  <a:cubicBezTo>
                    <a:pt x="3667" y="1"/>
                    <a:pt x="2893" y="263"/>
                    <a:pt x="2215" y="656"/>
                  </a:cubicBezTo>
                  <a:cubicBezTo>
                    <a:pt x="1560" y="1025"/>
                    <a:pt x="953" y="1513"/>
                    <a:pt x="548" y="2168"/>
                  </a:cubicBezTo>
                  <a:cubicBezTo>
                    <a:pt x="155" y="2822"/>
                    <a:pt x="0" y="3644"/>
                    <a:pt x="215" y="4358"/>
                  </a:cubicBezTo>
                  <a:cubicBezTo>
                    <a:pt x="250" y="4430"/>
                    <a:pt x="262" y="4513"/>
                    <a:pt x="310" y="4585"/>
                  </a:cubicBezTo>
                  <a:cubicBezTo>
                    <a:pt x="488" y="4596"/>
                    <a:pt x="667" y="4608"/>
                    <a:pt x="858" y="4608"/>
                  </a:cubicBezTo>
                  <a:cubicBezTo>
                    <a:pt x="963" y="4613"/>
                    <a:pt x="1067" y="4616"/>
                    <a:pt x="1171" y="4616"/>
                  </a:cubicBezTo>
                  <a:cubicBezTo>
                    <a:pt x="3577" y="4616"/>
                    <a:pt x="5683" y="3308"/>
                    <a:pt x="6870" y="1310"/>
                  </a:cubicBezTo>
                  <a:cubicBezTo>
                    <a:pt x="6799" y="1156"/>
                    <a:pt x="6692" y="1013"/>
                    <a:pt x="6573" y="882"/>
                  </a:cubicBezTo>
                  <a:cubicBezTo>
                    <a:pt x="6049" y="298"/>
                    <a:pt x="5251" y="1"/>
                    <a:pt x="4465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63"/>
            <p:cNvSpPr/>
            <p:nvPr/>
          </p:nvSpPr>
          <p:spPr>
            <a:xfrm flipH="1">
              <a:off x="3228986" y="2368725"/>
              <a:ext cx="54561" cy="181803"/>
            </a:xfrm>
            <a:custGeom>
              <a:avLst/>
              <a:gdLst/>
              <a:ahLst/>
              <a:cxnLst/>
              <a:rect l="l" t="t" r="r" b="b"/>
              <a:pathLst>
                <a:path w="1108" h="3692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1334"/>
                    <a:pt x="357" y="2775"/>
                    <a:pt x="1107" y="3692"/>
                  </a:cubicBezTo>
                  <a:cubicBezTo>
                    <a:pt x="1095" y="3025"/>
                    <a:pt x="1036" y="2394"/>
                    <a:pt x="869" y="1763"/>
                  </a:cubicBezTo>
                  <a:cubicBezTo>
                    <a:pt x="703" y="1132"/>
                    <a:pt x="441" y="501"/>
                    <a:pt x="24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63"/>
            <p:cNvSpPr/>
            <p:nvPr/>
          </p:nvSpPr>
          <p:spPr>
            <a:xfrm flipH="1">
              <a:off x="3024923" y="2377491"/>
              <a:ext cx="174811" cy="73519"/>
            </a:xfrm>
            <a:custGeom>
              <a:avLst/>
              <a:gdLst/>
              <a:ahLst/>
              <a:cxnLst/>
              <a:rect l="l" t="t" r="r" b="b"/>
              <a:pathLst>
                <a:path w="3550" h="1493" extrusionOk="0">
                  <a:moveTo>
                    <a:pt x="2840" y="1"/>
                  </a:moveTo>
                  <a:cubicBezTo>
                    <a:pt x="2532" y="1"/>
                    <a:pt x="2184" y="159"/>
                    <a:pt x="1620" y="168"/>
                  </a:cubicBezTo>
                  <a:cubicBezTo>
                    <a:pt x="1583" y="169"/>
                    <a:pt x="1547" y="170"/>
                    <a:pt x="1511" y="170"/>
                  </a:cubicBezTo>
                  <a:cubicBezTo>
                    <a:pt x="1007" y="170"/>
                    <a:pt x="650" y="61"/>
                    <a:pt x="449" y="61"/>
                  </a:cubicBezTo>
                  <a:cubicBezTo>
                    <a:pt x="372" y="61"/>
                    <a:pt x="318" y="77"/>
                    <a:pt x="286" y="121"/>
                  </a:cubicBezTo>
                  <a:cubicBezTo>
                    <a:pt x="1" y="466"/>
                    <a:pt x="560" y="1406"/>
                    <a:pt x="1620" y="1490"/>
                  </a:cubicBezTo>
                  <a:cubicBezTo>
                    <a:pt x="1649" y="1492"/>
                    <a:pt x="1677" y="1493"/>
                    <a:pt x="1705" y="1493"/>
                  </a:cubicBezTo>
                  <a:cubicBezTo>
                    <a:pt x="2737" y="1493"/>
                    <a:pt x="3550" y="258"/>
                    <a:pt x="3156" y="73"/>
                  </a:cubicBezTo>
                  <a:cubicBezTo>
                    <a:pt x="3050" y="20"/>
                    <a:pt x="2948" y="1"/>
                    <a:pt x="2840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63"/>
            <p:cNvSpPr/>
            <p:nvPr/>
          </p:nvSpPr>
          <p:spPr>
            <a:xfrm flipH="1">
              <a:off x="3040777" y="2391870"/>
              <a:ext cx="106167" cy="58008"/>
            </a:xfrm>
            <a:custGeom>
              <a:avLst/>
              <a:gdLst/>
              <a:ahLst/>
              <a:cxnLst/>
              <a:rect l="l" t="t" r="r" b="b"/>
              <a:pathLst>
                <a:path w="2156" h="1178" extrusionOk="0">
                  <a:moveTo>
                    <a:pt x="1966" y="1"/>
                  </a:moveTo>
                  <a:cubicBezTo>
                    <a:pt x="1685" y="1"/>
                    <a:pt x="1323" y="152"/>
                    <a:pt x="1084" y="257"/>
                  </a:cubicBezTo>
                  <a:cubicBezTo>
                    <a:pt x="703" y="436"/>
                    <a:pt x="298" y="722"/>
                    <a:pt x="0" y="1055"/>
                  </a:cubicBezTo>
                  <a:cubicBezTo>
                    <a:pt x="167" y="1114"/>
                    <a:pt x="345" y="1162"/>
                    <a:pt x="536" y="1174"/>
                  </a:cubicBezTo>
                  <a:cubicBezTo>
                    <a:pt x="567" y="1176"/>
                    <a:pt x="597" y="1177"/>
                    <a:pt x="627" y="1177"/>
                  </a:cubicBezTo>
                  <a:cubicBezTo>
                    <a:pt x="1420" y="1177"/>
                    <a:pt x="2075" y="444"/>
                    <a:pt x="2155" y="31"/>
                  </a:cubicBezTo>
                  <a:cubicBezTo>
                    <a:pt x="2099" y="10"/>
                    <a:pt x="2035" y="1"/>
                    <a:pt x="1966" y="1"/>
                  </a:cubicBezTo>
                  <a:close/>
                </a:path>
              </a:pathLst>
            </a:custGeom>
            <a:solidFill>
              <a:srgbClr val="FF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63"/>
            <p:cNvSpPr/>
            <p:nvPr/>
          </p:nvSpPr>
          <p:spPr>
            <a:xfrm flipH="1">
              <a:off x="2944112" y="2300079"/>
              <a:ext cx="105921" cy="37769"/>
            </a:xfrm>
            <a:custGeom>
              <a:avLst/>
              <a:gdLst/>
              <a:ahLst/>
              <a:cxnLst/>
              <a:rect l="l" t="t" r="r" b="b"/>
              <a:pathLst>
                <a:path w="2151" h="767" extrusionOk="0">
                  <a:moveTo>
                    <a:pt x="958" y="0"/>
                  </a:moveTo>
                  <a:cubicBezTo>
                    <a:pt x="775" y="0"/>
                    <a:pt x="586" y="46"/>
                    <a:pt x="425" y="121"/>
                  </a:cubicBezTo>
                  <a:cubicBezTo>
                    <a:pt x="259" y="216"/>
                    <a:pt x="68" y="359"/>
                    <a:pt x="9" y="550"/>
                  </a:cubicBezTo>
                  <a:cubicBezTo>
                    <a:pt x="0" y="609"/>
                    <a:pt x="35" y="657"/>
                    <a:pt x="77" y="657"/>
                  </a:cubicBezTo>
                  <a:cubicBezTo>
                    <a:pt x="93" y="657"/>
                    <a:pt x="111" y="650"/>
                    <a:pt x="128" y="633"/>
                  </a:cubicBezTo>
                  <a:cubicBezTo>
                    <a:pt x="247" y="502"/>
                    <a:pt x="366" y="383"/>
                    <a:pt x="532" y="311"/>
                  </a:cubicBezTo>
                  <a:cubicBezTo>
                    <a:pt x="671" y="262"/>
                    <a:pt x="802" y="237"/>
                    <a:pt x="945" y="237"/>
                  </a:cubicBezTo>
                  <a:cubicBezTo>
                    <a:pt x="974" y="237"/>
                    <a:pt x="1003" y="238"/>
                    <a:pt x="1033" y="240"/>
                  </a:cubicBezTo>
                  <a:cubicBezTo>
                    <a:pt x="1235" y="252"/>
                    <a:pt x="1414" y="335"/>
                    <a:pt x="1568" y="431"/>
                  </a:cubicBezTo>
                  <a:cubicBezTo>
                    <a:pt x="1652" y="478"/>
                    <a:pt x="1735" y="538"/>
                    <a:pt x="1806" y="597"/>
                  </a:cubicBezTo>
                  <a:cubicBezTo>
                    <a:pt x="1890" y="657"/>
                    <a:pt x="1973" y="728"/>
                    <a:pt x="2068" y="764"/>
                  </a:cubicBezTo>
                  <a:cubicBezTo>
                    <a:pt x="2073" y="765"/>
                    <a:pt x="2078" y="766"/>
                    <a:pt x="2083" y="766"/>
                  </a:cubicBezTo>
                  <a:cubicBezTo>
                    <a:pt x="2116" y="766"/>
                    <a:pt x="2150" y="734"/>
                    <a:pt x="2140" y="692"/>
                  </a:cubicBezTo>
                  <a:cubicBezTo>
                    <a:pt x="2092" y="550"/>
                    <a:pt x="2009" y="466"/>
                    <a:pt x="1926" y="407"/>
                  </a:cubicBezTo>
                  <a:cubicBezTo>
                    <a:pt x="1842" y="335"/>
                    <a:pt x="1759" y="276"/>
                    <a:pt x="1664" y="216"/>
                  </a:cubicBezTo>
                  <a:cubicBezTo>
                    <a:pt x="1473" y="97"/>
                    <a:pt x="1247" y="14"/>
                    <a:pt x="1021" y="2"/>
                  </a:cubicBezTo>
                  <a:cubicBezTo>
                    <a:pt x="1000" y="1"/>
                    <a:pt x="979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63"/>
            <p:cNvSpPr/>
            <p:nvPr/>
          </p:nvSpPr>
          <p:spPr>
            <a:xfrm flipH="1">
              <a:off x="3172110" y="2264525"/>
              <a:ext cx="68398" cy="45894"/>
            </a:xfrm>
            <a:custGeom>
              <a:avLst/>
              <a:gdLst/>
              <a:ahLst/>
              <a:cxnLst/>
              <a:rect l="l" t="t" r="r" b="b"/>
              <a:pathLst>
                <a:path w="1389" h="932" extrusionOk="0">
                  <a:moveTo>
                    <a:pt x="395" y="0"/>
                  </a:moveTo>
                  <a:cubicBezTo>
                    <a:pt x="218" y="0"/>
                    <a:pt x="51" y="66"/>
                    <a:pt x="7" y="271"/>
                  </a:cubicBezTo>
                  <a:cubicBezTo>
                    <a:pt x="0" y="312"/>
                    <a:pt x="32" y="333"/>
                    <a:pt x="65" y="333"/>
                  </a:cubicBezTo>
                  <a:cubicBezTo>
                    <a:pt x="90" y="333"/>
                    <a:pt x="116" y="321"/>
                    <a:pt x="126" y="295"/>
                  </a:cubicBezTo>
                  <a:cubicBezTo>
                    <a:pt x="171" y="205"/>
                    <a:pt x="272" y="183"/>
                    <a:pt x="359" y="183"/>
                  </a:cubicBezTo>
                  <a:cubicBezTo>
                    <a:pt x="387" y="183"/>
                    <a:pt x="413" y="185"/>
                    <a:pt x="436" y="188"/>
                  </a:cubicBezTo>
                  <a:cubicBezTo>
                    <a:pt x="543" y="212"/>
                    <a:pt x="650" y="248"/>
                    <a:pt x="733" y="295"/>
                  </a:cubicBezTo>
                  <a:cubicBezTo>
                    <a:pt x="936" y="402"/>
                    <a:pt x="1067" y="581"/>
                    <a:pt x="1162" y="772"/>
                  </a:cubicBezTo>
                  <a:cubicBezTo>
                    <a:pt x="1174" y="819"/>
                    <a:pt x="1198" y="891"/>
                    <a:pt x="1257" y="926"/>
                  </a:cubicBezTo>
                  <a:cubicBezTo>
                    <a:pt x="1268" y="930"/>
                    <a:pt x="1279" y="932"/>
                    <a:pt x="1289" y="932"/>
                  </a:cubicBezTo>
                  <a:cubicBezTo>
                    <a:pt x="1345" y="932"/>
                    <a:pt x="1388" y="880"/>
                    <a:pt x="1388" y="819"/>
                  </a:cubicBezTo>
                  <a:cubicBezTo>
                    <a:pt x="1376" y="712"/>
                    <a:pt x="1305" y="581"/>
                    <a:pt x="1245" y="486"/>
                  </a:cubicBezTo>
                  <a:cubicBezTo>
                    <a:pt x="1114" y="295"/>
                    <a:pt x="912" y="152"/>
                    <a:pt x="710" y="57"/>
                  </a:cubicBezTo>
                  <a:cubicBezTo>
                    <a:pt x="619" y="25"/>
                    <a:pt x="505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63"/>
            <p:cNvSpPr/>
            <p:nvPr/>
          </p:nvSpPr>
          <p:spPr>
            <a:xfrm flipH="1">
              <a:off x="3122866" y="2271321"/>
              <a:ext cx="63966" cy="80019"/>
            </a:xfrm>
            <a:custGeom>
              <a:avLst/>
              <a:gdLst/>
              <a:ahLst/>
              <a:cxnLst/>
              <a:rect l="l" t="t" r="r" b="b"/>
              <a:pathLst>
                <a:path w="1299" h="1625" extrusionOk="0">
                  <a:moveTo>
                    <a:pt x="996" y="0"/>
                  </a:moveTo>
                  <a:cubicBezTo>
                    <a:pt x="960" y="0"/>
                    <a:pt x="926" y="31"/>
                    <a:pt x="917" y="74"/>
                  </a:cubicBezTo>
                  <a:cubicBezTo>
                    <a:pt x="917" y="122"/>
                    <a:pt x="941" y="169"/>
                    <a:pt x="977" y="229"/>
                  </a:cubicBezTo>
                  <a:cubicBezTo>
                    <a:pt x="1001" y="288"/>
                    <a:pt x="1025" y="348"/>
                    <a:pt x="1036" y="395"/>
                  </a:cubicBezTo>
                  <a:cubicBezTo>
                    <a:pt x="1060" y="503"/>
                    <a:pt x="1084" y="610"/>
                    <a:pt x="1084" y="729"/>
                  </a:cubicBezTo>
                  <a:cubicBezTo>
                    <a:pt x="1084" y="812"/>
                    <a:pt x="1084" y="943"/>
                    <a:pt x="1025" y="1026"/>
                  </a:cubicBezTo>
                  <a:cubicBezTo>
                    <a:pt x="992" y="1054"/>
                    <a:pt x="954" y="1064"/>
                    <a:pt x="915" y="1064"/>
                  </a:cubicBezTo>
                  <a:cubicBezTo>
                    <a:pt x="855" y="1064"/>
                    <a:pt x="794" y="1041"/>
                    <a:pt x="751" y="1026"/>
                  </a:cubicBezTo>
                  <a:cubicBezTo>
                    <a:pt x="628" y="969"/>
                    <a:pt x="471" y="867"/>
                    <a:pt x="331" y="867"/>
                  </a:cubicBezTo>
                  <a:cubicBezTo>
                    <a:pt x="267" y="867"/>
                    <a:pt x="207" y="887"/>
                    <a:pt x="155" y="943"/>
                  </a:cubicBezTo>
                  <a:cubicBezTo>
                    <a:pt x="1" y="1110"/>
                    <a:pt x="48" y="1407"/>
                    <a:pt x="132" y="1586"/>
                  </a:cubicBezTo>
                  <a:cubicBezTo>
                    <a:pt x="142" y="1612"/>
                    <a:pt x="168" y="1624"/>
                    <a:pt x="191" y="1624"/>
                  </a:cubicBezTo>
                  <a:cubicBezTo>
                    <a:pt x="221" y="1624"/>
                    <a:pt x="247" y="1603"/>
                    <a:pt x="227" y="1562"/>
                  </a:cubicBezTo>
                  <a:cubicBezTo>
                    <a:pt x="203" y="1443"/>
                    <a:pt x="179" y="1300"/>
                    <a:pt x="215" y="1169"/>
                  </a:cubicBezTo>
                  <a:cubicBezTo>
                    <a:pt x="227" y="1122"/>
                    <a:pt x="239" y="1062"/>
                    <a:pt x="286" y="1050"/>
                  </a:cubicBezTo>
                  <a:cubicBezTo>
                    <a:pt x="295" y="1048"/>
                    <a:pt x="305" y="1047"/>
                    <a:pt x="315" y="1047"/>
                  </a:cubicBezTo>
                  <a:cubicBezTo>
                    <a:pt x="359" y="1047"/>
                    <a:pt x="412" y="1067"/>
                    <a:pt x="441" y="1086"/>
                  </a:cubicBezTo>
                  <a:cubicBezTo>
                    <a:pt x="584" y="1149"/>
                    <a:pt x="728" y="1258"/>
                    <a:pt x="886" y="1258"/>
                  </a:cubicBezTo>
                  <a:cubicBezTo>
                    <a:pt x="938" y="1258"/>
                    <a:pt x="992" y="1246"/>
                    <a:pt x="1048" y="1217"/>
                  </a:cubicBezTo>
                  <a:cubicBezTo>
                    <a:pt x="1275" y="1110"/>
                    <a:pt x="1298" y="824"/>
                    <a:pt x="1286" y="634"/>
                  </a:cubicBezTo>
                  <a:cubicBezTo>
                    <a:pt x="1286" y="514"/>
                    <a:pt x="1263" y="395"/>
                    <a:pt x="1215" y="288"/>
                  </a:cubicBezTo>
                  <a:cubicBezTo>
                    <a:pt x="1179" y="205"/>
                    <a:pt x="1120" y="38"/>
                    <a:pt x="1036" y="14"/>
                  </a:cubicBezTo>
                  <a:cubicBezTo>
                    <a:pt x="1023" y="5"/>
                    <a:pt x="1009" y="0"/>
                    <a:pt x="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63"/>
            <p:cNvSpPr/>
            <p:nvPr/>
          </p:nvSpPr>
          <p:spPr>
            <a:xfrm flipH="1">
              <a:off x="2941108" y="2128956"/>
              <a:ext cx="105576" cy="62439"/>
            </a:xfrm>
            <a:custGeom>
              <a:avLst/>
              <a:gdLst/>
              <a:ahLst/>
              <a:cxnLst/>
              <a:rect l="l" t="t" r="r" b="b"/>
              <a:pathLst>
                <a:path w="2144" h="1268" extrusionOk="0">
                  <a:moveTo>
                    <a:pt x="345" y="0"/>
                  </a:moveTo>
                  <a:cubicBezTo>
                    <a:pt x="238" y="0"/>
                    <a:pt x="119" y="0"/>
                    <a:pt x="48" y="72"/>
                  </a:cubicBezTo>
                  <a:cubicBezTo>
                    <a:pt x="0" y="119"/>
                    <a:pt x="12" y="179"/>
                    <a:pt x="60" y="203"/>
                  </a:cubicBezTo>
                  <a:cubicBezTo>
                    <a:pt x="111" y="245"/>
                    <a:pt x="180" y="251"/>
                    <a:pt x="250" y="251"/>
                  </a:cubicBezTo>
                  <a:cubicBezTo>
                    <a:pt x="278" y="251"/>
                    <a:pt x="306" y="250"/>
                    <a:pt x="334" y="250"/>
                  </a:cubicBezTo>
                  <a:cubicBezTo>
                    <a:pt x="417" y="262"/>
                    <a:pt x="524" y="286"/>
                    <a:pt x="607" y="298"/>
                  </a:cubicBezTo>
                  <a:cubicBezTo>
                    <a:pt x="786" y="346"/>
                    <a:pt x="988" y="405"/>
                    <a:pt x="1143" y="488"/>
                  </a:cubicBezTo>
                  <a:cubicBezTo>
                    <a:pt x="1310" y="584"/>
                    <a:pt x="1465" y="679"/>
                    <a:pt x="1596" y="822"/>
                  </a:cubicBezTo>
                  <a:cubicBezTo>
                    <a:pt x="1667" y="881"/>
                    <a:pt x="1727" y="953"/>
                    <a:pt x="1786" y="1024"/>
                  </a:cubicBezTo>
                  <a:cubicBezTo>
                    <a:pt x="1858" y="1096"/>
                    <a:pt x="1905" y="1191"/>
                    <a:pt x="1988" y="1250"/>
                  </a:cubicBezTo>
                  <a:cubicBezTo>
                    <a:pt x="2000" y="1262"/>
                    <a:pt x="2015" y="1267"/>
                    <a:pt x="2032" y="1267"/>
                  </a:cubicBezTo>
                  <a:cubicBezTo>
                    <a:pt x="2082" y="1267"/>
                    <a:pt x="2143" y="1218"/>
                    <a:pt x="2143" y="1155"/>
                  </a:cubicBezTo>
                  <a:cubicBezTo>
                    <a:pt x="2131" y="1060"/>
                    <a:pt x="2072" y="965"/>
                    <a:pt x="2024" y="881"/>
                  </a:cubicBezTo>
                  <a:cubicBezTo>
                    <a:pt x="1965" y="786"/>
                    <a:pt x="1905" y="703"/>
                    <a:pt x="1822" y="619"/>
                  </a:cubicBezTo>
                  <a:cubicBezTo>
                    <a:pt x="1655" y="477"/>
                    <a:pt x="1477" y="346"/>
                    <a:pt x="1286" y="238"/>
                  </a:cubicBezTo>
                  <a:cubicBezTo>
                    <a:pt x="1084" y="131"/>
                    <a:pt x="881" y="72"/>
                    <a:pt x="667" y="24"/>
                  </a:cubicBezTo>
                  <a:cubicBezTo>
                    <a:pt x="572" y="12"/>
                    <a:pt x="464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63"/>
            <p:cNvSpPr/>
            <p:nvPr/>
          </p:nvSpPr>
          <p:spPr>
            <a:xfrm flipH="1">
              <a:off x="3148670" y="2115266"/>
              <a:ext cx="77409" cy="42496"/>
            </a:xfrm>
            <a:custGeom>
              <a:avLst/>
              <a:gdLst/>
              <a:ahLst/>
              <a:cxnLst/>
              <a:rect l="l" t="t" r="r" b="b"/>
              <a:pathLst>
                <a:path w="1572" h="863" extrusionOk="0">
                  <a:moveTo>
                    <a:pt x="1072" y="0"/>
                  </a:moveTo>
                  <a:cubicBezTo>
                    <a:pt x="961" y="0"/>
                    <a:pt x="856" y="16"/>
                    <a:pt x="738" y="52"/>
                  </a:cubicBezTo>
                  <a:cubicBezTo>
                    <a:pt x="595" y="100"/>
                    <a:pt x="464" y="183"/>
                    <a:pt x="321" y="290"/>
                  </a:cubicBezTo>
                  <a:cubicBezTo>
                    <a:pt x="250" y="350"/>
                    <a:pt x="190" y="409"/>
                    <a:pt x="143" y="481"/>
                  </a:cubicBezTo>
                  <a:cubicBezTo>
                    <a:pt x="83" y="564"/>
                    <a:pt x="47" y="624"/>
                    <a:pt x="12" y="719"/>
                  </a:cubicBezTo>
                  <a:cubicBezTo>
                    <a:pt x="1" y="775"/>
                    <a:pt x="53" y="863"/>
                    <a:pt x="99" y="863"/>
                  </a:cubicBezTo>
                  <a:cubicBezTo>
                    <a:pt x="101" y="863"/>
                    <a:pt x="104" y="862"/>
                    <a:pt x="107" y="862"/>
                  </a:cubicBezTo>
                  <a:cubicBezTo>
                    <a:pt x="167" y="814"/>
                    <a:pt x="202" y="743"/>
                    <a:pt x="274" y="695"/>
                  </a:cubicBezTo>
                  <a:cubicBezTo>
                    <a:pt x="333" y="647"/>
                    <a:pt x="369" y="588"/>
                    <a:pt x="428" y="540"/>
                  </a:cubicBezTo>
                  <a:cubicBezTo>
                    <a:pt x="536" y="457"/>
                    <a:pt x="655" y="397"/>
                    <a:pt x="774" y="350"/>
                  </a:cubicBezTo>
                  <a:cubicBezTo>
                    <a:pt x="905" y="302"/>
                    <a:pt x="1024" y="290"/>
                    <a:pt x="1167" y="290"/>
                  </a:cubicBezTo>
                  <a:cubicBezTo>
                    <a:pt x="1226" y="290"/>
                    <a:pt x="1298" y="302"/>
                    <a:pt x="1357" y="326"/>
                  </a:cubicBezTo>
                  <a:cubicBezTo>
                    <a:pt x="1402" y="326"/>
                    <a:pt x="1446" y="346"/>
                    <a:pt x="1491" y="346"/>
                  </a:cubicBezTo>
                  <a:cubicBezTo>
                    <a:pt x="1506" y="346"/>
                    <a:pt x="1521" y="344"/>
                    <a:pt x="1536" y="338"/>
                  </a:cubicBezTo>
                  <a:cubicBezTo>
                    <a:pt x="1560" y="326"/>
                    <a:pt x="1571" y="266"/>
                    <a:pt x="1560" y="219"/>
                  </a:cubicBezTo>
                  <a:cubicBezTo>
                    <a:pt x="1536" y="124"/>
                    <a:pt x="1441" y="100"/>
                    <a:pt x="1381" y="64"/>
                  </a:cubicBezTo>
                  <a:cubicBezTo>
                    <a:pt x="1321" y="40"/>
                    <a:pt x="1250" y="28"/>
                    <a:pt x="1179" y="4"/>
                  </a:cubicBezTo>
                  <a:cubicBezTo>
                    <a:pt x="1142" y="2"/>
                    <a:pt x="1107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63"/>
            <p:cNvSpPr/>
            <p:nvPr/>
          </p:nvSpPr>
          <p:spPr>
            <a:xfrm flipH="1">
              <a:off x="3185010" y="3416491"/>
              <a:ext cx="1822" cy="640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24" y="0"/>
                  </a:moveTo>
                  <a:cubicBezTo>
                    <a:pt x="1" y="0"/>
                    <a:pt x="1" y="12"/>
                    <a:pt x="24" y="12"/>
                  </a:cubicBezTo>
                  <a:cubicBezTo>
                    <a:pt x="36" y="12"/>
                    <a:pt x="36" y="0"/>
                    <a:pt x="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8" name="Google Shape;6228;p63"/>
          <p:cNvGrpSpPr/>
          <p:nvPr/>
        </p:nvGrpSpPr>
        <p:grpSpPr>
          <a:xfrm>
            <a:off x="6076862" y="1839731"/>
            <a:ext cx="1241335" cy="2297703"/>
            <a:chOff x="5847400" y="1839731"/>
            <a:chExt cx="1241335" cy="2297703"/>
          </a:xfrm>
        </p:grpSpPr>
        <p:sp>
          <p:nvSpPr>
            <p:cNvPr id="6229" name="Google Shape;6229;p63"/>
            <p:cNvSpPr/>
            <p:nvPr/>
          </p:nvSpPr>
          <p:spPr>
            <a:xfrm>
              <a:off x="5907547" y="4018331"/>
              <a:ext cx="1032622" cy="119103"/>
            </a:xfrm>
            <a:custGeom>
              <a:avLst/>
              <a:gdLst/>
              <a:ahLst/>
              <a:cxnLst/>
              <a:rect l="l" t="t" r="r" b="b"/>
              <a:pathLst>
                <a:path w="20860" h="2406" extrusionOk="0">
                  <a:moveTo>
                    <a:pt x="10430" y="0"/>
                  </a:moveTo>
                  <a:cubicBezTo>
                    <a:pt x="4668" y="0"/>
                    <a:pt x="0" y="536"/>
                    <a:pt x="0" y="1203"/>
                  </a:cubicBezTo>
                  <a:cubicBezTo>
                    <a:pt x="0" y="1869"/>
                    <a:pt x="4668" y="2405"/>
                    <a:pt x="10430" y="2405"/>
                  </a:cubicBezTo>
                  <a:cubicBezTo>
                    <a:pt x="16193" y="2405"/>
                    <a:pt x="20860" y="1869"/>
                    <a:pt x="20860" y="1203"/>
                  </a:cubicBezTo>
                  <a:cubicBezTo>
                    <a:pt x="20860" y="536"/>
                    <a:pt x="16193" y="0"/>
                    <a:pt x="10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63"/>
            <p:cNvSpPr/>
            <p:nvPr/>
          </p:nvSpPr>
          <p:spPr>
            <a:xfrm>
              <a:off x="6124422" y="3157218"/>
              <a:ext cx="585318" cy="831048"/>
            </a:xfrm>
            <a:custGeom>
              <a:avLst/>
              <a:gdLst/>
              <a:ahLst/>
              <a:cxnLst/>
              <a:rect l="l" t="t" r="r" b="b"/>
              <a:pathLst>
                <a:path w="11824" h="16788" extrusionOk="0">
                  <a:moveTo>
                    <a:pt x="1" y="0"/>
                  </a:moveTo>
                  <a:cubicBezTo>
                    <a:pt x="1" y="3108"/>
                    <a:pt x="156" y="6096"/>
                    <a:pt x="334" y="7394"/>
                  </a:cubicBezTo>
                  <a:cubicBezTo>
                    <a:pt x="751" y="10335"/>
                    <a:pt x="1418" y="16788"/>
                    <a:pt x="1418" y="16788"/>
                  </a:cubicBezTo>
                  <a:lnTo>
                    <a:pt x="4870" y="16788"/>
                  </a:lnTo>
                  <a:cubicBezTo>
                    <a:pt x="4859" y="14049"/>
                    <a:pt x="4382" y="3655"/>
                    <a:pt x="4608" y="3608"/>
                  </a:cubicBezTo>
                  <a:cubicBezTo>
                    <a:pt x="4661" y="3599"/>
                    <a:pt x="4718" y="3593"/>
                    <a:pt x="4782" y="3593"/>
                  </a:cubicBezTo>
                  <a:cubicBezTo>
                    <a:pt x="4975" y="3593"/>
                    <a:pt x="5226" y="3648"/>
                    <a:pt x="5585" y="3846"/>
                  </a:cubicBezTo>
                  <a:cubicBezTo>
                    <a:pt x="6228" y="4191"/>
                    <a:pt x="8395" y="16788"/>
                    <a:pt x="8395" y="16788"/>
                  </a:cubicBezTo>
                  <a:lnTo>
                    <a:pt x="11824" y="16788"/>
                  </a:lnTo>
                  <a:cubicBezTo>
                    <a:pt x="11466" y="13418"/>
                    <a:pt x="9823" y="2274"/>
                    <a:pt x="9692" y="798"/>
                  </a:cubicBezTo>
                  <a:cubicBezTo>
                    <a:pt x="9681" y="655"/>
                    <a:pt x="9669" y="417"/>
                    <a:pt x="9669" y="119"/>
                  </a:cubicBezTo>
                  <a:cubicBezTo>
                    <a:pt x="8112" y="295"/>
                    <a:pt x="6539" y="367"/>
                    <a:pt x="4976" y="367"/>
                  </a:cubicBezTo>
                  <a:cubicBezTo>
                    <a:pt x="4639" y="367"/>
                    <a:pt x="4302" y="364"/>
                    <a:pt x="3966" y="357"/>
                  </a:cubicBezTo>
                  <a:cubicBezTo>
                    <a:pt x="2977" y="322"/>
                    <a:pt x="2001" y="262"/>
                    <a:pt x="1037" y="131"/>
                  </a:cubicBezTo>
                  <a:cubicBezTo>
                    <a:pt x="691" y="83"/>
                    <a:pt x="346" y="60"/>
                    <a:pt x="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63"/>
            <p:cNvSpPr/>
            <p:nvPr/>
          </p:nvSpPr>
          <p:spPr>
            <a:xfrm>
              <a:off x="6125610" y="3157218"/>
              <a:ext cx="522845" cy="367705"/>
            </a:xfrm>
            <a:custGeom>
              <a:avLst/>
              <a:gdLst/>
              <a:ahLst/>
              <a:cxnLst/>
              <a:rect l="l" t="t" r="r" b="b"/>
              <a:pathLst>
                <a:path w="10562" h="7428" extrusionOk="0">
                  <a:moveTo>
                    <a:pt x="1" y="0"/>
                  </a:moveTo>
                  <a:cubicBezTo>
                    <a:pt x="1" y="2631"/>
                    <a:pt x="96" y="5179"/>
                    <a:pt x="239" y="6679"/>
                  </a:cubicBezTo>
                  <a:cubicBezTo>
                    <a:pt x="513" y="6751"/>
                    <a:pt x="810" y="6799"/>
                    <a:pt x="1108" y="6858"/>
                  </a:cubicBezTo>
                  <a:cubicBezTo>
                    <a:pt x="2263" y="7037"/>
                    <a:pt x="3418" y="7168"/>
                    <a:pt x="4561" y="7263"/>
                  </a:cubicBezTo>
                  <a:cubicBezTo>
                    <a:pt x="4501" y="5203"/>
                    <a:pt x="4489" y="3655"/>
                    <a:pt x="4584" y="3643"/>
                  </a:cubicBezTo>
                  <a:cubicBezTo>
                    <a:pt x="4643" y="3630"/>
                    <a:pt x="4707" y="3622"/>
                    <a:pt x="4779" y="3622"/>
                  </a:cubicBezTo>
                  <a:cubicBezTo>
                    <a:pt x="4969" y="3622"/>
                    <a:pt x="5215" y="3682"/>
                    <a:pt x="5561" y="3881"/>
                  </a:cubicBezTo>
                  <a:cubicBezTo>
                    <a:pt x="5775" y="4001"/>
                    <a:pt x="6156" y="5477"/>
                    <a:pt x="6573" y="7382"/>
                  </a:cubicBezTo>
                  <a:cubicBezTo>
                    <a:pt x="7268" y="7408"/>
                    <a:pt x="7975" y="7427"/>
                    <a:pt x="8677" y="7427"/>
                  </a:cubicBezTo>
                  <a:cubicBezTo>
                    <a:pt x="8949" y="7427"/>
                    <a:pt x="9221" y="7424"/>
                    <a:pt x="9490" y="7418"/>
                  </a:cubicBezTo>
                  <a:lnTo>
                    <a:pt x="10561" y="7418"/>
                  </a:lnTo>
                  <a:cubicBezTo>
                    <a:pt x="10133" y="4298"/>
                    <a:pt x="9740" y="1500"/>
                    <a:pt x="9668" y="798"/>
                  </a:cubicBezTo>
                  <a:cubicBezTo>
                    <a:pt x="9657" y="631"/>
                    <a:pt x="9657" y="417"/>
                    <a:pt x="9657" y="119"/>
                  </a:cubicBezTo>
                  <a:cubicBezTo>
                    <a:pt x="8100" y="295"/>
                    <a:pt x="6527" y="367"/>
                    <a:pt x="4964" y="367"/>
                  </a:cubicBezTo>
                  <a:cubicBezTo>
                    <a:pt x="4627" y="367"/>
                    <a:pt x="4290" y="364"/>
                    <a:pt x="3953" y="357"/>
                  </a:cubicBezTo>
                  <a:cubicBezTo>
                    <a:pt x="2977" y="322"/>
                    <a:pt x="1989" y="262"/>
                    <a:pt x="1025" y="131"/>
                  </a:cubicBezTo>
                  <a:cubicBezTo>
                    <a:pt x="679" y="83"/>
                    <a:pt x="334" y="6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63"/>
            <p:cNvSpPr/>
            <p:nvPr/>
          </p:nvSpPr>
          <p:spPr>
            <a:xfrm>
              <a:off x="6156252" y="3644035"/>
              <a:ext cx="209891" cy="344834"/>
            </a:xfrm>
            <a:custGeom>
              <a:avLst/>
              <a:gdLst/>
              <a:ahLst/>
              <a:cxnLst/>
              <a:rect l="l" t="t" r="r" b="b"/>
              <a:pathLst>
                <a:path w="4240" h="6966" extrusionOk="0">
                  <a:moveTo>
                    <a:pt x="1" y="1"/>
                  </a:moveTo>
                  <a:lnTo>
                    <a:pt x="1" y="1"/>
                  </a:lnTo>
                  <a:cubicBezTo>
                    <a:pt x="36" y="191"/>
                    <a:pt x="48" y="382"/>
                    <a:pt x="72" y="584"/>
                  </a:cubicBezTo>
                  <a:cubicBezTo>
                    <a:pt x="72" y="620"/>
                    <a:pt x="96" y="655"/>
                    <a:pt x="96" y="703"/>
                  </a:cubicBezTo>
                  <a:cubicBezTo>
                    <a:pt x="108" y="858"/>
                    <a:pt x="132" y="1036"/>
                    <a:pt x="155" y="1215"/>
                  </a:cubicBezTo>
                  <a:cubicBezTo>
                    <a:pt x="167" y="1322"/>
                    <a:pt x="179" y="1441"/>
                    <a:pt x="191" y="1548"/>
                  </a:cubicBezTo>
                  <a:cubicBezTo>
                    <a:pt x="513" y="4251"/>
                    <a:pt x="787" y="6966"/>
                    <a:pt x="787" y="6966"/>
                  </a:cubicBezTo>
                  <a:lnTo>
                    <a:pt x="4239" y="6966"/>
                  </a:lnTo>
                  <a:cubicBezTo>
                    <a:pt x="4227" y="5978"/>
                    <a:pt x="4168" y="3989"/>
                    <a:pt x="4085" y="1858"/>
                  </a:cubicBezTo>
                  <a:cubicBezTo>
                    <a:pt x="4085" y="1739"/>
                    <a:pt x="4061" y="1632"/>
                    <a:pt x="4061" y="1513"/>
                  </a:cubicBezTo>
                  <a:cubicBezTo>
                    <a:pt x="4061" y="1334"/>
                    <a:pt x="4049" y="1144"/>
                    <a:pt x="4049" y="953"/>
                  </a:cubicBezTo>
                  <a:lnTo>
                    <a:pt x="4049" y="822"/>
                  </a:lnTo>
                  <a:cubicBezTo>
                    <a:pt x="4049" y="679"/>
                    <a:pt x="4037" y="548"/>
                    <a:pt x="4037" y="417"/>
                  </a:cubicBezTo>
                  <a:cubicBezTo>
                    <a:pt x="3156" y="382"/>
                    <a:pt x="2275" y="310"/>
                    <a:pt x="1406" y="203"/>
                  </a:cubicBezTo>
                  <a:cubicBezTo>
                    <a:pt x="941" y="143"/>
                    <a:pt x="465" y="72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63"/>
            <p:cNvSpPr/>
            <p:nvPr/>
          </p:nvSpPr>
          <p:spPr>
            <a:xfrm>
              <a:off x="6159817" y="3671757"/>
              <a:ext cx="197465" cy="20346"/>
            </a:xfrm>
            <a:custGeom>
              <a:avLst/>
              <a:gdLst/>
              <a:ahLst/>
              <a:cxnLst/>
              <a:rect l="l" t="t" r="r" b="b"/>
              <a:pathLst>
                <a:path w="3989" h="411" extrusionOk="0">
                  <a:moveTo>
                    <a:pt x="0" y="0"/>
                  </a:moveTo>
                  <a:cubicBezTo>
                    <a:pt x="0" y="48"/>
                    <a:pt x="24" y="84"/>
                    <a:pt x="24" y="119"/>
                  </a:cubicBezTo>
                  <a:cubicBezTo>
                    <a:pt x="1061" y="311"/>
                    <a:pt x="2128" y="410"/>
                    <a:pt x="3196" y="410"/>
                  </a:cubicBezTo>
                  <a:cubicBezTo>
                    <a:pt x="3452" y="410"/>
                    <a:pt x="3709" y="405"/>
                    <a:pt x="3965" y="393"/>
                  </a:cubicBezTo>
                  <a:lnTo>
                    <a:pt x="3989" y="393"/>
                  </a:lnTo>
                  <a:cubicBezTo>
                    <a:pt x="3989" y="345"/>
                    <a:pt x="3989" y="298"/>
                    <a:pt x="3977" y="238"/>
                  </a:cubicBezTo>
                  <a:cubicBezTo>
                    <a:pt x="3620" y="274"/>
                    <a:pt x="3251" y="274"/>
                    <a:pt x="2893" y="274"/>
                  </a:cubicBezTo>
                  <a:cubicBezTo>
                    <a:pt x="2072" y="274"/>
                    <a:pt x="1262" y="203"/>
                    <a:pt x="441" y="84"/>
                  </a:cubicBezTo>
                  <a:cubicBezTo>
                    <a:pt x="298" y="48"/>
                    <a:pt x="155" y="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63"/>
            <p:cNvSpPr/>
            <p:nvPr/>
          </p:nvSpPr>
          <p:spPr>
            <a:xfrm>
              <a:off x="6163925" y="3704182"/>
              <a:ext cx="195139" cy="32622"/>
            </a:xfrm>
            <a:custGeom>
              <a:avLst/>
              <a:gdLst/>
              <a:ahLst/>
              <a:cxnLst/>
              <a:rect l="l" t="t" r="r" b="b"/>
              <a:pathLst>
                <a:path w="3942" h="659" extrusionOk="0">
                  <a:moveTo>
                    <a:pt x="0" y="0"/>
                  </a:moveTo>
                  <a:cubicBezTo>
                    <a:pt x="12" y="107"/>
                    <a:pt x="24" y="226"/>
                    <a:pt x="36" y="333"/>
                  </a:cubicBezTo>
                  <a:cubicBezTo>
                    <a:pt x="1081" y="548"/>
                    <a:pt x="2150" y="659"/>
                    <a:pt x="3210" y="659"/>
                  </a:cubicBezTo>
                  <a:cubicBezTo>
                    <a:pt x="3443" y="659"/>
                    <a:pt x="3675" y="654"/>
                    <a:pt x="3906" y="643"/>
                  </a:cubicBezTo>
                  <a:lnTo>
                    <a:pt x="3941" y="643"/>
                  </a:lnTo>
                  <a:cubicBezTo>
                    <a:pt x="3941" y="536"/>
                    <a:pt x="3930" y="417"/>
                    <a:pt x="3930" y="298"/>
                  </a:cubicBezTo>
                  <a:cubicBezTo>
                    <a:pt x="3633" y="315"/>
                    <a:pt x="3330" y="326"/>
                    <a:pt x="3031" y="326"/>
                  </a:cubicBezTo>
                  <a:cubicBezTo>
                    <a:pt x="2921" y="326"/>
                    <a:pt x="2812" y="325"/>
                    <a:pt x="2703" y="322"/>
                  </a:cubicBezTo>
                  <a:cubicBezTo>
                    <a:pt x="1810" y="286"/>
                    <a:pt x="905" y="179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63"/>
            <p:cNvSpPr/>
            <p:nvPr/>
          </p:nvSpPr>
          <p:spPr>
            <a:xfrm>
              <a:off x="6481045" y="3667599"/>
              <a:ext cx="228108" cy="321271"/>
            </a:xfrm>
            <a:custGeom>
              <a:avLst/>
              <a:gdLst/>
              <a:ahLst/>
              <a:cxnLst/>
              <a:rect l="l" t="t" r="r" b="b"/>
              <a:pathLst>
                <a:path w="4608" h="6490" extrusionOk="0">
                  <a:moveTo>
                    <a:pt x="0" y="1"/>
                  </a:moveTo>
                  <a:cubicBezTo>
                    <a:pt x="36" y="132"/>
                    <a:pt x="48" y="263"/>
                    <a:pt x="83" y="382"/>
                  </a:cubicBezTo>
                  <a:cubicBezTo>
                    <a:pt x="83" y="429"/>
                    <a:pt x="95" y="465"/>
                    <a:pt x="95" y="501"/>
                  </a:cubicBezTo>
                  <a:cubicBezTo>
                    <a:pt x="119" y="703"/>
                    <a:pt x="167" y="882"/>
                    <a:pt x="202" y="1061"/>
                  </a:cubicBezTo>
                  <a:cubicBezTo>
                    <a:pt x="214" y="1180"/>
                    <a:pt x="238" y="1275"/>
                    <a:pt x="262" y="1394"/>
                  </a:cubicBezTo>
                  <a:cubicBezTo>
                    <a:pt x="762" y="4109"/>
                    <a:pt x="1179" y="6490"/>
                    <a:pt x="1179" y="6490"/>
                  </a:cubicBezTo>
                  <a:lnTo>
                    <a:pt x="4608" y="6490"/>
                  </a:lnTo>
                  <a:cubicBezTo>
                    <a:pt x="4501" y="5430"/>
                    <a:pt x="4262" y="3597"/>
                    <a:pt x="4001" y="1549"/>
                  </a:cubicBezTo>
                  <a:cubicBezTo>
                    <a:pt x="3977" y="1430"/>
                    <a:pt x="3965" y="1322"/>
                    <a:pt x="3953" y="1203"/>
                  </a:cubicBezTo>
                  <a:cubicBezTo>
                    <a:pt x="3917" y="1013"/>
                    <a:pt x="3905" y="834"/>
                    <a:pt x="3870" y="644"/>
                  </a:cubicBezTo>
                  <a:cubicBezTo>
                    <a:pt x="3870" y="596"/>
                    <a:pt x="3858" y="549"/>
                    <a:pt x="3858" y="501"/>
                  </a:cubicBezTo>
                  <a:cubicBezTo>
                    <a:pt x="3834" y="370"/>
                    <a:pt x="3810" y="239"/>
                    <a:pt x="3798" y="108"/>
                  </a:cubicBezTo>
                  <a:cubicBezTo>
                    <a:pt x="3215" y="72"/>
                    <a:pt x="2655" y="48"/>
                    <a:pt x="2072" y="25"/>
                  </a:cubicBezTo>
                  <a:cubicBezTo>
                    <a:pt x="1393" y="1"/>
                    <a:pt x="691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63"/>
            <p:cNvSpPr/>
            <p:nvPr/>
          </p:nvSpPr>
          <p:spPr>
            <a:xfrm>
              <a:off x="6485154" y="3686460"/>
              <a:ext cx="186872" cy="14752"/>
            </a:xfrm>
            <a:custGeom>
              <a:avLst/>
              <a:gdLst/>
              <a:ahLst/>
              <a:cxnLst/>
              <a:rect l="l" t="t" r="r" b="b"/>
              <a:pathLst>
                <a:path w="3775" h="298" extrusionOk="0">
                  <a:moveTo>
                    <a:pt x="0" y="1"/>
                  </a:moveTo>
                  <a:cubicBezTo>
                    <a:pt x="0" y="48"/>
                    <a:pt x="12" y="84"/>
                    <a:pt x="12" y="120"/>
                  </a:cubicBezTo>
                  <a:cubicBezTo>
                    <a:pt x="933" y="235"/>
                    <a:pt x="1860" y="297"/>
                    <a:pt x="2779" y="297"/>
                  </a:cubicBezTo>
                  <a:cubicBezTo>
                    <a:pt x="3096" y="297"/>
                    <a:pt x="3412" y="290"/>
                    <a:pt x="3727" y="275"/>
                  </a:cubicBezTo>
                  <a:lnTo>
                    <a:pt x="3775" y="275"/>
                  </a:lnTo>
                  <a:cubicBezTo>
                    <a:pt x="3775" y="227"/>
                    <a:pt x="3763" y="179"/>
                    <a:pt x="3775" y="120"/>
                  </a:cubicBezTo>
                  <a:lnTo>
                    <a:pt x="3775" y="120"/>
                  </a:lnTo>
                  <a:cubicBezTo>
                    <a:pt x="3346" y="156"/>
                    <a:pt x="2929" y="156"/>
                    <a:pt x="2513" y="156"/>
                  </a:cubicBezTo>
                  <a:cubicBezTo>
                    <a:pt x="1667" y="156"/>
                    <a:pt x="834" y="9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63"/>
            <p:cNvSpPr/>
            <p:nvPr/>
          </p:nvSpPr>
          <p:spPr>
            <a:xfrm>
              <a:off x="6491639" y="3718885"/>
              <a:ext cx="186872" cy="26781"/>
            </a:xfrm>
            <a:custGeom>
              <a:avLst/>
              <a:gdLst/>
              <a:ahLst/>
              <a:cxnLst/>
              <a:rect l="l" t="t" r="r" b="b"/>
              <a:pathLst>
                <a:path w="3775" h="54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20"/>
                    <a:pt x="48" y="227"/>
                    <a:pt x="60" y="346"/>
                  </a:cubicBezTo>
                  <a:cubicBezTo>
                    <a:pt x="977" y="476"/>
                    <a:pt x="1908" y="540"/>
                    <a:pt x="2837" y="540"/>
                  </a:cubicBezTo>
                  <a:cubicBezTo>
                    <a:pt x="3102" y="540"/>
                    <a:pt x="3367" y="535"/>
                    <a:pt x="3632" y="525"/>
                  </a:cubicBezTo>
                  <a:lnTo>
                    <a:pt x="3775" y="525"/>
                  </a:lnTo>
                  <a:cubicBezTo>
                    <a:pt x="3763" y="406"/>
                    <a:pt x="3739" y="286"/>
                    <a:pt x="3751" y="167"/>
                  </a:cubicBezTo>
                  <a:lnTo>
                    <a:pt x="3751" y="167"/>
                  </a:lnTo>
                  <a:cubicBezTo>
                    <a:pt x="3398" y="176"/>
                    <a:pt x="3056" y="189"/>
                    <a:pt x="2717" y="189"/>
                  </a:cubicBezTo>
                  <a:cubicBezTo>
                    <a:pt x="2565" y="189"/>
                    <a:pt x="2414" y="187"/>
                    <a:pt x="2263" y="179"/>
                  </a:cubicBezTo>
                  <a:cubicBezTo>
                    <a:pt x="1501" y="167"/>
                    <a:pt x="739" y="10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63"/>
            <p:cNvSpPr/>
            <p:nvPr/>
          </p:nvSpPr>
          <p:spPr>
            <a:xfrm>
              <a:off x="6094373" y="3979372"/>
              <a:ext cx="308302" cy="97025"/>
            </a:xfrm>
            <a:custGeom>
              <a:avLst/>
              <a:gdLst/>
              <a:ahLst/>
              <a:cxnLst/>
              <a:rect l="l" t="t" r="r" b="b"/>
              <a:pathLst>
                <a:path w="6228" h="1960" extrusionOk="0">
                  <a:moveTo>
                    <a:pt x="2987" y="0"/>
                  </a:moveTo>
                  <a:cubicBezTo>
                    <a:pt x="2556" y="0"/>
                    <a:pt x="2239" y="7"/>
                    <a:pt x="2203" y="25"/>
                  </a:cubicBezTo>
                  <a:cubicBezTo>
                    <a:pt x="2203" y="25"/>
                    <a:pt x="1906" y="61"/>
                    <a:pt x="1013" y="632"/>
                  </a:cubicBezTo>
                  <a:cubicBezTo>
                    <a:pt x="465" y="989"/>
                    <a:pt x="179" y="1335"/>
                    <a:pt x="60" y="1573"/>
                  </a:cubicBezTo>
                  <a:cubicBezTo>
                    <a:pt x="1" y="1692"/>
                    <a:pt x="96" y="1835"/>
                    <a:pt x="227" y="1835"/>
                  </a:cubicBezTo>
                  <a:cubicBezTo>
                    <a:pt x="927" y="1865"/>
                    <a:pt x="2968" y="1960"/>
                    <a:pt x="4437" y="1960"/>
                  </a:cubicBezTo>
                  <a:cubicBezTo>
                    <a:pt x="5316" y="1960"/>
                    <a:pt x="5991" y="1925"/>
                    <a:pt x="6049" y="1823"/>
                  </a:cubicBezTo>
                  <a:cubicBezTo>
                    <a:pt x="6228" y="1513"/>
                    <a:pt x="5882" y="108"/>
                    <a:pt x="5727" y="73"/>
                  </a:cubicBezTo>
                  <a:cubicBezTo>
                    <a:pt x="5627" y="39"/>
                    <a:pt x="3995" y="0"/>
                    <a:pt x="2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63"/>
            <p:cNvSpPr/>
            <p:nvPr/>
          </p:nvSpPr>
          <p:spPr>
            <a:xfrm>
              <a:off x="6094373" y="3998282"/>
              <a:ext cx="117915" cy="76679"/>
            </a:xfrm>
            <a:custGeom>
              <a:avLst/>
              <a:gdLst/>
              <a:ahLst/>
              <a:cxnLst/>
              <a:rect l="l" t="t" r="r" b="b"/>
              <a:pathLst>
                <a:path w="2382" h="1549" extrusionOk="0">
                  <a:moveTo>
                    <a:pt x="1417" y="0"/>
                  </a:moveTo>
                  <a:cubicBezTo>
                    <a:pt x="1298" y="72"/>
                    <a:pt x="1167" y="155"/>
                    <a:pt x="1013" y="250"/>
                  </a:cubicBezTo>
                  <a:cubicBezTo>
                    <a:pt x="465" y="607"/>
                    <a:pt x="179" y="953"/>
                    <a:pt x="60" y="1191"/>
                  </a:cubicBezTo>
                  <a:cubicBezTo>
                    <a:pt x="1" y="1310"/>
                    <a:pt x="96" y="1441"/>
                    <a:pt x="227" y="1453"/>
                  </a:cubicBezTo>
                  <a:cubicBezTo>
                    <a:pt x="632" y="1477"/>
                    <a:pt x="1465" y="1512"/>
                    <a:pt x="2382" y="1548"/>
                  </a:cubicBezTo>
                  <a:cubicBezTo>
                    <a:pt x="2322" y="1405"/>
                    <a:pt x="2251" y="1286"/>
                    <a:pt x="2191" y="1143"/>
                  </a:cubicBezTo>
                  <a:cubicBezTo>
                    <a:pt x="1977" y="727"/>
                    <a:pt x="1715" y="357"/>
                    <a:pt x="1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63"/>
            <p:cNvSpPr/>
            <p:nvPr/>
          </p:nvSpPr>
          <p:spPr>
            <a:xfrm>
              <a:off x="6439759" y="3979372"/>
              <a:ext cx="308302" cy="97025"/>
            </a:xfrm>
            <a:custGeom>
              <a:avLst/>
              <a:gdLst/>
              <a:ahLst/>
              <a:cxnLst/>
              <a:rect l="l" t="t" r="r" b="b"/>
              <a:pathLst>
                <a:path w="6228" h="1960" extrusionOk="0">
                  <a:moveTo>
                    <a:pt x="2987" y="0"/>
                  </a:moveTo>
                  <a:cubicBezTo>
                    <a:pt x="2556" y="0"/>
                    <a:pt x="2239" y="7"/>
                    <a:pt x="2203" y="25"/>
                  </a:cubicBezTo>
                  <a:cubicBezTo>
                    <a:pt x="2203" y="25"/>
                    <a:pt x="1906" y="61"/>
                    <a:pt x="1013" y="632"/>
                  </a:cubicBezTo>
                  <a:cubicBezTo>
                    <a:pt x="465" y="989"/>
                    <a:pt x="179" y="1335"/>
                    <a:pt x="60" y="1573"/>
                  </a:cubicBezTo>
                  <a:cubicBezTo>
                    <a:pt x="1" y="1692"/>
                    <a:pt x="96" y="1835"/>
                    <a:pt x="227" y="1835"/>
                  </a:cubicBezTo>
                  <a:cubicBezTo>
                    <a:pt x="927" y="1865"/>
                    <a:pt x="2968" y="1960"/>
                    <a:pt x="4437" y="1960"/>
                  </a:cubicBezTo>
                  <a:cubicBezTo>
                    <a:pt x="5316" y="1960"/>
                    <a:pt x="5991" y="1925"/>
                    <a:pt x="6049" y="1823"/>
                  </a:cubicBezTo>
                  <a:cubicBezTo>
                    <a:pt x="6228" y="1513"/>
                    <a:pt x="5882" y="108"/>
                    <a:pt x="5739" y="73"/>
                  </a:cubicBezTo>
                  <a:cubicBezTo>
                    <a:pt x="5631" y="39"/>
                    <a:pt x="3997" y="0"/>
                    <a:pt x="2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63"/>
            <p:cNvSpPr/>
            <p:nvPr/>
          </p:nvSpPr>
          <p:spPr>
            <a:xfrm>
              <a:off x="6439759" y="3997094"/>
              <a:ext cx="120885" cy="77867"/>
            </a:xfrm>
            <a:custGeom>
              <a:avLst/>
              <a:gdLst/>
              <a:ahLst/>
              <a:cxnLst/>
              <a:rect l="l" t="t" r="r" b="b"/>
              <a:pathLst>
                <a:path w="2442" h="1573" extrusionOk="0">
                  <a:moveTo>
                    <a:pt x="1477" y="0"/>
                  </a:moveTo>
                  <a:cubicBezTo>
                    <a:pt x="1346" y="72"/>
                    <a:pt x="1191" y="155"/>
                    <a:pt x="1013" y="274"/>
                  </a:cubicBezTo>
                  <a:cubicBezTo>
                    <a:pt x="465" y="631"/>
                    <a:pt x="179" y="977"/>
                    <a:pt x="60" y="1215"/>
                  </a:cubicBezTo>
                  <a:cubicBezTo>
                    <a:pt x="1" y="1334"/>
                    <a:pt x="96" y="1465"/>
                    <a:pt x="227" y="1477"/>
                  </a:cubicBezTo>
                  <a:cubicBezTo>
                    <a:pt x="644" y="1501"/>
                    <a:pt x="1513" y="1536"/>
                    <a:pt x="2441" y="1572"/>
                  </a:cubicBezTo>
                  <a:cubicBezTo>
                    <a:pt x="2406" y="1465"/>
                    <a:pt x="2358" y="1382"/>
                    <a:pt x="2310" y="1274"/>
                  </a:cubicBezTo>
                  <a:cubicBezTo>
                    <a:pt x="2084" y="810"/>
                    <a:pt x="1787" y="393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63"/>
            <p:cNvSpPr/>
            <p:nvPr/>
          </p:nvSpPr>
          <p:spPr>
            <a:xfrm>
              <a:off x="5847400" y="2474564"/>
              <a:ext cx="201030" cy="285431"/>
            </a:xfrm>
            <a:custGeom>
              <a:avLst/>
              <a:gdLst/>
              <a:ahLst/>
              <a:cxnLst/>
              <a:rect l="l" t="t" r="r" b="b"/>
              <a:pathLst>
                <a:path w="4061" h="5766" extrusionOk="0">
                  <a:moveTo>
                    <a:pt x="1438" y="1"/>
                  </a:moveTo>
                  <a:cubicBezTo>
                    <a:pt x="1431" y="1"/>
                    <a:pt x="1424" y="1"/>
                    <a:pt x="1418" y="3"/>
                  </a:cubicBezTo>
                  <a:cubicBezTo>
                    <a:pt x="1084" y="74"/>
                    <a:pt x="1632" y="1955"/>
                    <a:pt x="1632" y="1955"/>
                  </a:cubicBezTo>
                  <a:cubicBezTo>
                    <a:pt x="1632" y="1955"/>
                    <a:pt x="834" y="592"/>
                    <a:pt x="564" y="592"/>
                  </a:cubicBezTo>
                  <a:cubicBezTo>
                    <a:pt x="554" y="592"/>
                    <a:pt x="545" y="594"/>
                    <a:pt x="537" y="598"/>
                  </a:cubicBezTo>
                  <a:cubicBezTo>
                    <a:pt x="298" y="717"/>
                    <a:pt x="989" y="2396"/>
                    <a:pt x="989" y="2396"/>
                  </a:cubicBezTo>
                  <a:cubicBezTo>
                    <a:pt x="989" y="2396"/>
                    <a:pt x="390" y="1557"/>
                    <a:pt x="192" y="1557"/>
                  </a:cubicBezTo>
                  <a:cubicBezTo>
                    <a:pt x="183" y="1557"/>
                    <a:pt x="175" y="1559"/>
                    <a:pt x="168" y="1562"/>
                  </a:cubicBezTo>
                  <a:cubicBezTo>
                    <a:pt x="1" y="1658"/>
                    <a:pt x="810" y="3134"/>
                    <a:pt x="1049" y="3729"/>
                  </a:cubicBezTo>
                  <a:cubicBezTo>
                    <a:pt x="1286" y="4324"/>
                    <a:pt x="1702" y="5762"/>
                    <a:pt x="1692" y="5765"/>
                  </a:cubicBezTo>
                  <a:lnTo>
                    <a:pt x="1692" y="5765"/>
                  </a:lnTo>
                  <a:lnTo>
                    <a:pt x="3858" y="5396"/>
                  </a:lnTo>
                  <a:cubicBezTo>
                    <a:pt x="3858" y="5396"/>
                    <a:pt x="3632" y="4396"/>
                    <a:pt x="3632" y="3944"/>
                  </a:cubicBezTo>
                  <a:cubicBezTo>
                    <a:pt x="3632" y="3503"/>
                    <a:pt x="4061" y="1312"/>
                    <a:pt x="3787" y="1253"/>
                  </a:cubicBezTo>
                  <a:cubicBezTo>
                    <a:pt x="3779" y="1251"/>
                    <a:pt x="3772" y="1250"/>
                    <a:pt x="3764" y="1250"/>
                  </a:cubicBezTo>
                  <a:cubicBezTo>
                    <a:pt x="3486" y="1250"/>
                    <a:pt x="3216" y="2265"/>
                    <a:pt x="3216" y="2265"/>
                  </a:cubicBezTo>
                  <a:cubicBezTo>
                    <a:pt x="3216" y="2265"/>
                    <a:pt x="2721" y="276"/>
                    <a:pt x="2411" y="276"/>
                  </a:cubicBezTo>
                  <a:cubicBezTo>
                    <a:pt x="2410" y="276"/>
                    <a:pt x="2408" y="276"/>
                    <a:pt x="2406" y="277"/>
                  </a:cubicBezTo>
                  <a:cubicBezTo>
                    <a:pt x="2084" y="277"/>
                    <a:pt x="2299" y="1777"/>
                    <a:pt x="2299" y="1777"/>
                  </a:cubicBezTo>
                  <a:cubicBezTo>
                    <a:pt x="2299" y="1777"/>
                    <a:pt x="1795" y="1"/>
                    <a:pt x="1438" y="1"/>
                  </a:cubicBezTo>
                  <a:close/>
                  <a:moveTo>
                    <a:pt x="1692" y="5765"/>
                  </a:moveTo>
                  <a:lnTo>
                    <a:pt x="1692" y="5765"/>
                  </a:lnTo>
                  <a:cubicBezTo>
                    <a:pt x="1692" y="5765"/>
                    <a:pt x="1692" y="5765"/>
                    <a:pt x="1692" y="5765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63"/>
            <p:cNvSpPr/>
            <p:nvPr/>
          </p:nvSpPr>
          <p:spPr>
            <a:xfrm>
              <a:off x="6018336" y="2669311"/>
              <a:ext cx="235236" cy="370823"/>
            </a:xfrm>
            <a:custGeom>
              <a:avLst/>
              <a:gdLst/>
              <a:ahLst/>
              <a:cxnLst/>
              <a:rect l="l" t="t" r="r" b="b"/>
              <a:pathLst>
                <a:path w="4752" h="7491" extrusionOk="0">
                  <a:moveTo>
                    <a:pt x="3833" y="1"/>
                  </a:moveTo>
                  <a:cubicBezTo>
                    <a:pt x="3658" y="1"/>
                    <a:pt x="3471" y="42"/>
                    <a:pt x="3299" y="105"/>
                  </a:cubicBezTo>
                  <a:cubicBezTo>
                    <a:pt x="2310" y="462"/>
                    <a:pt x="1751" y="1260"/>
                    <a:pt x="1287" y="2117"/>
                  </a:cubicBezTo>
                  <a:cubicBezTo>
                    <a:pt x="1144" y="2391"/>
                    <a:pt x="989" y="2677"/>
                    <a:pt x="870" y="2962"/>
                  </a:cubicBezTo>
                  <a:cubicBezTo>
                    <a:pt x="382" y="4093"/>
                    <a:pt x="1" y="5344"/>
                    <a:pt x="72" y="6534"/>
                  </a:cubicBezTo>
                  <a:cubicBezTo>
                    <a:pt x="84" y="6880"/>
                    <a:pt x="155" y="7249"/>
                    <a:pt x="453" y="7415"/>
                  </a:cubicBezTo>
                  <a:cubicBezTo>
                    <a:pt x="550" y="7468"/>
                    <a:pt x="656" y="7490"/>
                    <a:pt x="766" y="7490"/>
                  </a:cubicBezTo>
                  <a:cubicBezTo>
                    <a:pt x="929" y="7490"/>
                    <a:pt x="1100" y="7443"/>
                    <a:pt x="1263" y="7380"/>
                  </a:cubicBezTo>
                  <a:cubicBezTo>
                    <a:pt x="1882" y="7106"/>
                    <a:pt x="2334" y="6558"/>
                    <a:pt x="2703" y="6022"/>
                  </a:cubicBezTo>
                  <a:cubicBezTo>
                    <a:pt x="3120" y="5427"/>
                    <a:pt x="3477" y="4784"/>
                    <a:pt x="3799" y="4129"/>
                  </a:cubicBezTo>
                  <a:cubicBezTo>
                    <a:pt x="4335" y="3081"/>
                    <a:pt x="4751" y="1915"/>
                    <a:pt x="4608" y="807"/>
                  </a:cubicBezTo>
                  <a:cubicBezTo>
                    <a:pt x="4573" y="569"/>
                    <a:pt x="4501" y="307"/>
                    <a:pt x="4323" y="164"/>
                  </a:cubicBezTo>
                  <a:cubicBezTo>
                    <a:pt x="4193" y="47"/>
                    <a:pt x="4020" y="1"/>
                    <a:pt x="3833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63"/>
            <p:cNvSpPr/>
            <p:nvPr/>
          </p:nvSpPr>
          <p:spPr>
            <a:xfrm>
              <a:off x="6041899" y="2669311"/>
              <a:ext cx="211079" cy="282808"/>
            </a:xfrm>
            <a:custGeom>
              <a:avLst/>
              <a:gdLst/>
              <a:ahLst/>
              <a:cxnLst/>
              <a:rect l="l" t="t" r="r" b="b"/>
              <a:pathLst>
                <a:path w="4264" h="5713" extrusionOk="0">
                  <a:moveTo>
                    <a:pt x="3357" y="1"/>
                  </a:moveTo>
                  <a:cubicBezTo>
                    <a:pt x="3182" y="1"/>
                    <a:pt x="2995" y="42"/>
                    <a:pt x="2823" y="105"/>
                  </a:cubicBezTo>
                  <a:cubicBezTo>
                    <a:pt x="1834" y="462"/>
                    <a:pt x="1275" y="1260"/>
                    <a:pt x="811" y="2117"/>
                  </a:cubicBezTo>
                  <a:cubicBezTo>
                    <a:pt x="656" y="2391"/>
                    <a:pt x="525" y="2677"/>
                    <a:pt x="394" y="2962"/>
                  </a:cubicBezTo>
                  <a:cubicBezTo>
                    <a:pt x="334" y="3105"/>
                    <a:pt x="275" y="3248"/>
                    <a:pt x="215" y="3391"/>
                  </a:cubicBezTo>
                  <a:cubicBezTo>
                    <a:pt x="203" y="3427"/>
                    <a:pt x="203" y="3439"/>
                    <a:pt x="179" y="3462"/>
                  </a:cubicBezTo>
                  <a:cubicBezTo>
                    <a:pt x="120" y="3641"/>
                    <a:pt x="60" y="3808"/>
                    <a:pt x="1" y="3986"/>
                  </a:cubicBezTo>
                  <a:cubicBezTo>
                    <a:pt x="465" y="4343"/>
                    <a:pt x="918" y="4713"/>
                    <a:pt x="1394" y="5058"/>
                  </a:cubicBezTo>
                  <a:cubicBezTo>
                    <a:pt x="1727" y="5296"/>
                    <a:pt x="2073" y="5510"/>
                    <a:pt x="2430" y="5713"/>
                  </a:cubicBezTo>
                  <a:cubicBezTo>
                    <a:pt x="2561" y="5522"/>
                    <a:pt x="2680" y="5308"/>
                    <a:pt x="2799" y="5105"/>
                  </a:cubicBezTo>
                  <a:cubicBezTo>
                    <a:pt x="2823" y="5070"/>
                    <a:pt x="2835" y="5058"/>
                    <a:pt x="2846" y="5034"/>
                  </a:cubicBezTo>
                  <a:cubicBezTo>
                    <a:pt x="3013" y="4736"/>
                    <a:pt x="3180" y="4439"/>
                    <a:pt x="3323" y="4141"/>
                  </a:cubicBezTo>
                  <a:cubicBezTo>
                    <a:pt x="3847" y="3070"/>
                    <a:pt x="4263" y="1903"/>
                    <a:pt x="4132" y="807"/>
                  </a:cubicBezTo>
                  <a:cubicBezTo>
                    <a:pt x="4097" y="569"/>
                    <a:pt x="4025" y="307"/>
                    <a:pt x="3847" y="164"/>
                  </a:cubicBezTo>
                  <a:cubicBezTo>
                    <a:pt x="3717" y="47"/>
                    <a:pt x="3544" y="1"/>
                    <a:pt x="3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63"/>
            <p:cNvSpPr/>
            <p:nvPr/>
          </p:nvSpPr>
          <p:spPr>
            <a:xfrm>
              <a:off x="6050760" y="2837128"/>
              <a:ext cx="132073" cy="84946"/>
            </a:xfrm>
            <a:custGeom>
              <a:avLst/>
              <a:gdLst/>
              <a:ahLst/>
              <a:cxnLst/>
              <a:rect l="l" t="t" r="r" b="b"/>
              <a:pathLst>
                <a:path w="2668" h="1716" extrusionOk="0">
                  <a:moveTo>
                    <a:pt x="36" y="1"/>
                  </a:moveTo>
                  <a:cubicBezTo>
                    <a:pt x="24" y="37"/>
                    <a:pt x="24" y="49"/>
                    <a:pt x="0" y="72"/>
                  </a:cubicBezTo>
                  <a:cubicBezTo>
                    <a:pt x="417" y="394"/>
                    <a:pt x="858" y="668"/>
                    <a:pt x="1298" y="953"/>
                  </a:cubicBezTo>
                  <a:cubicBezTo>
                    <a:pt x="1608" y="1144"/>
                    <a:pt x="1929" y="1323"/>
                    <a:pt x="2239" y="1501"/>
                  </a:cubicBezTo>
                  <a:cubicBezTo>
                    <a:pt x="2370" y="1585"/>
                    <a:pt x="2489" y="1644"/>
                    <a:pt x="2620" y="1715"/>
                  </a:cubicBezTo>
                  <a:cubicBezTo>
                    <a:pt x="2644" y="1680"/>
                    <a:pt x="2656" y="1668"/>
                    <a:pt x="2667" y="1644"/>
                  </a:cubicBezTo>
                  <a:cubicBezTo>
                    <a:pt x="2525" y="1561"/>
                    <a:pt x="2382" y="1489"/>
                    <a:pt x="2251" y="1430"/>
                  </a:cubicBezTo>
                  <a:cubicBezTo>
                    <a:pt x="1941" y="1251"/>
                    <a:pt x="1644" y="1073"/>
                    <a:pt x="1346" y="894"/>
                  </a:cubicBezTo>
                  <a:cubicBezTo>
                    <a:pt x="893" y="608"/>
                    <a:pt x="465" y="31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63"/>
            <p:cNvSpPr/>
            <p:nvPr/>
          </p:nvSpPr>
          <p:spPr>
            <a:xfrm>
              <a:off x="5912250" y="2673866"/>
              <a:ext cx="255235" cy="372209"/>
            </a:xfrm>
            <a:custGeom>
              <a:avLst/>
              <a:gdLst/>
              <a:ahLst/>
              <a:cxnLst/>
              <a:rect l="l" t="t" r="r" b="b"/>
              <a:pathLst>
                <a:path w="5156" h="7519" extrusionOk="0">
                  <a:moveTo>
                    <a:pt x="2298" y="1"/>
                  </a:moveTo>
                  <a:lnTo>
                    <a:pt x="1" y="441"/>
                  </a:lnTo>
                  <a:cubicBezTo>
                    <a:pt x="346" y="2401"/>
                    <a:pt x="1139" y="7519"/>
                    <a:pt x="3004" y="7519"/>
                  </a:cubicBezTo>
                  <a:cubicBezTo>
                    <a:pt x="3065" y="7519"/>
                    <a:pt x="3128" y="7513"/>
                    <a:pt x="3191" y="7502"/>
                  </a:cubicBezTo>
                  <a:cubicBezTo>
                    <a:pt x="5156" y="7121"/>
                    <a:pt x="2298" y="1"/>
                    <a:pt x="2298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63"/>
            <p:cNvSpPr/>
            <p:nvPr/>
          </p:nvSpPr>
          <p:spPr>
            <a:xfrm>
              <a:off x="6359019" y="1846909"/>
              <a:ext cx="729716" cy="1046978"/>
            </a:xfrm>
            <a:custGeom>
              <a:avLst/>
              <a:gdLst/>
              <a:ahLst/>
              <a:cxnLst/>
              <a:rect l="l" t="t" r="r" b="b"/>
              <a:pathLst>
                <a:path w="14741" h="21150" extrusionOk="0">
                  <a:moveTo>
                    <a:pt x="7436" y="1"/>
                  </a:moveTo>
                  <a:cubicBezTo>
                    <a:pt x="7291" y="1"/>
                    <a:pt x="7138" y="12"/>
                    <a:pt x="6978" y="37"/>
                  </a:cubicBezTo>
                  <a:cubicBezTo>
                    <a:pt x="6132" y="144"/>
                    <a:pt x="5132" y="513"/>
                    <a:pt x="4811" y="1371"/>
                  </a:cubicBezTo>
                  <a:cubicBezTo>
                    <a:pt x="4632" y="1847"/>
                    <a:pt x="4608" y="2371"/>
                    <a:pt x="4608" y="2895"/>
                  </a:cubicBezTo>
                  <a:cubicBezTo>
                    <a:pt x="4632" y="4681"/>
                    <a:pt x="4787" y="6467"/>
                    <a:pt x="4906" y="8253"/>
                  </a:cubicBezTo>
                  <a:cubicBezTo>
                    <a:pt x="4965" y="9122"/>
                    <a:pt x="5013" y="10015"/>
                    <a:pt x="4822" y="10884"/>
                  </a:cubicBezTo>
                  <a:cubicBezTo>
                    <a:pt x="4465" y="12420"/>
                    <a:pt x="3406" y="12967"/>
                    <a:pt x="2132" y="13682"/>
                  </a:cubicBezTo>
                  <a:cubicBezTo>
                    <a:pt x="1774" y="13872"/>
                    <a:pt x="1358" y="14110"/>
                    <a:pt x="1143" y="14468"/>
                  </a:cubicBezTo>
                  <a:cubicBezTo>
                    <a:pt x="953" y="14813"/>
                    <a:pt x="1012" y="15182"/>
                    <a:pt x="1203" y="15492"/>
                  </a:cubicBezTo>
                  <a:cubicBezTo>
                    <a:pt x="1429" y="15873"/>
                    <a:pt x="1774" y="16170"/>
                    <a:pt x="2096" y="16432"/>
                  </a:cubicBezTo>
                  <a:cubicBezTo>
                    <a:pt x="2191" y="16504"/>
                    <a:pt x="2275" y="16575"/>
                    <a:pt x="2370" y="16635"/>
                  </a:cubicBezTo>
                  <a:cubicBezTo>
                    <a:pt x="2394" y="16635"/>
                    <a:pt x="2429" y="16658"/>
                    <a:pt x="2441" y="16682"/>
                  </a:cubicBezTo>
                  <a:cubicBezTo>
                    <a:pt x="2172" y="16646"/>
                    <a:pt x="1896" y="16610"/>
                    <a:pt x="1623" y="16610"/>
                  </a:cubicBezTo>
                  <a:cubicBezTo>
                    <a:pt x="1268" y="16610"/>
                    <a:pt x="919" y="16671"/>
                    <a:pt x="596" y="16873"/>
                  </a:cubicBezTo>
                  <a:cubicBezTo>
                    <a:pt x="298" y="17075"/>
                    <a:pt x="84" y="17397"/>
                    <a:pt x="48" y="17754"/>
                  </a:cubicBezTo>
                  <a:cubicBezTo>
                    <a:pt x="0" y="18206"/>
                    <a:pt x="215" y="18682"/>
                    <a:pt x="512" y="19004"/>
                  </a:cubicBezTo>
                  <a:cubicBezTo>
                    <a:pt x="905" y="19432"/>
                    <a:pt x="1489" y="19718"/>
                    <a:pt x="2025" y="19933"/>
                  </a:cubicBezTo>
                  <a:cubicBezTo>
                    <a:pt x="2691" y="20183"/>
                    <a:pt x="3382" y="20325"/>
                    <a:pt x="4096" y="20445"/>
                  </a:cubicBezTo>
                  <a:cubicBezTo>
                    <a:pt x="4477" y="20504"/>
                    <a:pt x="4870" y="20552"/>
                    <a:pt x="5251" y="20564"/>
                  </a:cubicBezTo>
                  <a:cubicBezTo>
                    <a:pt x="5364" y="20578"/>
                    <a:pt x="5477" y="20584"/>
                    <a:pt x="5590" y="20584"/>
                  </a:cubicBezTo>
                  <a:cubicBezTo>
                    <a:pt x="5764" y="20584"/>
                    <a:pt x="5940" y="20569"/>
                    <a:pt x="6120" y="20540"/>
                  </a:cubicBezTo>
                  <a:cubicBezTo>
                    <a:pt x="6287" y="20504"/>
                    <a:pt x="6442" y="20468"/>
                    <a:pt x="6597" y="20385"/>
                  </a:cubicBezTo>
                  <a:cubicBezTo>
                    <a:pt x="6668" y="20349"/>
                    <a:pt x="6739" y="20302"/>
                    <a:pt x="6823" y="20266"/>
                  </a:cubicBezTo>
                  <a:cubicBezTo>
                    <a:pt x="6835" y="20262"/>
                    <a:pt x="6846" y="20261"/>
                    <a:pt x="6855" y="20261"/>
                  </a:cubicBezTo>
                  <a:cubicBezTo>
                    <a:pt x="6904" y="20261"/>
                    <a:pt x="6903" y="20313"/>
                    <a:pt x="6954" y="20373"/>
                  </a:cubicBezTo>
                  <a:cubicBezTo>
                    <a:pt x="7013" y="20480"/>
                    <a:pt x="7085" y="20564"/>
                    <a:pt x="7180" y="20647"/>
                  </a:cubicBezTo>
                  <a:cubicBezTo>
                    <a:pt x="7335" y="20766"/>
                    <a:pt x="7537" y="20849"/>
                    <a:pt x="7728" y="20921"/>
                  </a:cubicBezTo>
                  <a:cubicBezTo>
                    <a:pt x="8173" y="21101"/>
                    <a:pt x="8684" y="21149"/>
                    <a:pt x="9169" y="21149"/>
                  </a:cubicBezTo>
                  <a:cubicBezTo>
                    <a:pt x="9229" y="21149"/>
                    <a:pt x="9288" y="21148"/>
                    <a:pt x="9347" y="21147"/>
                  </a:cubicBezTo>
                  <a:cubicBezTo>
                    <a:pt x="9930" y="21123"/>
                    <a:pt x="10561" y="20980"/>
                    <a:pt x="11109" y="20766"/>
                  </a:cubicBezTo>
                  <a:cubicBezTo>
                    <a:pt x="11657" y="20528"/>
                    <a:pt x="12204" y="20123"/>
                    <a:pt x="12514" y="19599"/>
                  </a:cubicBezTo>
                  <a:cubicBezTo>
                    <a:pt x="12728" y="19242"/>
                    <a:pt x="12847" y="18861"/>
                    <a:pt x="12657" y="18456"/>
                  </a:cubicBezTo>
                  <a:cubicBezTo>
                    <a:pt x="12454" y="18051"/>
                    <a:pt x="12002" y="17849"/>
                    <a:pt x="11597" y="17706"/>
                  </a:cubicBezTo>
                  <a:cubicBezTo>
                    <a:pt x="11347" y="17623"/>
                    <a:pt x="11073" y="17575"/>
                    <a:pt x="10835" y="17468"/>
                  </a:cubicBezTo>
                  <a:lnTo>
                    <a:pt x="10907" y="17468"/>
                  </a:lnTo>
                  <a:cubicBezTo>
                    <a:pt x="11109" y="17468"/>
                    <a:pt x="11299" y="17504"/>
                    <a:pt x="11490" y="17516"/>
                  </a:cubicBezTo>
                  <a:cubicBezTo>
                    <a:pt x="11889" y="17560"/>
                    <a:pt x="12289" y="17604"/>
                    <a:pt x="12688" y="17604"/>
                  </a:cubicBezTo>
                  <a:cubicBezTo>
                    <a:pt x="12824" y="17604"/>
                    <a:pt x="12961" y="17599"/>
                    <a:pt x="13097" y="17587"/>
                  </a:cubicBezTo>
                  <a:cubicBezTo>
                    <a:pt x="13609" y="17527"/>
                    <a:pt x="14121" y="17385"/>
                    <a:pt x="14419" y="16932"/>
                  </a:cubicBezTo>
                  <a:cubicBezTo>
                    <a:pt x="14693" y="16515"/>
                    <a:pt x="14740" y="16003"/>
                    <a:pt x="14502" y="15551"/>
                  </a:cubicBezTo>
                  <a:cubicBezTo>
                    <a:pt x="14288" y="15146"/>
                    <a:pt x="13966" y="14813"/>
                    <a:pt x="13621" y="14527"/>
                  </a:cubicBezTo>
                  <a:cubicBezTo>
                    <a:pt x="13276" y="14253"/>
                    <a:pt x="12812" y="14110"/>
                    <a:pt x="12383" y="14039"/>
                  </a:cubicBezTo>
                  <a:cubicBezTo>
                    <a:pt x="12132" y="13999"/>
                    <a:pt x="11854" y="13975"/>
                    <a:pt x="11582" y="13975"/>
                  </a:cubicBezTo>
                  <a:cubicBezTo>
                    <a:pt x="11453" y="13975"/>
                    <a:pt x="11326" y="13980"/>
                    <a:pt x="11204" y="13991"/>
                  </a:cubicBezTo>
                  <a:cubicBezTo>
                    <a:pt x="11150" y="13995"/>
                    <a:pt x="11094" y="14001"/>
                    <a:pt x="11039" y="14009"/>
                  </a:cubicBezTo>
                  <a:lnTo>
                    <a:pt x="11039" y="14009"/>
                  </a:lnTo>
                  <a:cubicBezTo>
                    <a:pt x="11173" y="13941"/>
                    <a:pt x="11299" y="13848"/>
                    <a:pt x="11407" y="13765"/>
                  </a:cubicBezTo>
                  <a:cubicBezTo>
                    <a:pt x="11788" y="13467"/>
                    <a:pt x="12061" y="13027"/>
                    <a:pt x="12073" y="12515"/>
                  </a:cubicBezTo>
                  <a:cubicBezTo>
                    <a:pt x="12085" y="11932"/>
                    <a:pt x="11776" y="11384"/>
                    <a:pt x="11383" y="10967"/>
                  </a:cubicBezTo>
                  <a:cubicBezTo>
                    <a:pt x="10990" y="10539"/>
                    <a:pt x="10466" y="10372"/>
                    <a:pt x="10014" y="10027"/>
                  </a:cubicBezTo>
                  <a:cubicBezTo>
                    <a:pt x="9740" y="9812"/>
                    <a:pt x="9621" y="9419"/>
                    <a:pt x="9561" y="9086"/>
                  </a:cubicBezTo>
                  <a:cubicBezTo>
                    <a:pt x="9394" y="8110"/>
                    <a:pt x="9525" y="7050"/>
                    <a:pt x="9537" y="6074"/>
                  </a:cubicBezTo>
                  <a:cubicBezTo>
                    <a:pt x="9561" y="4943"/>
                    <a:pt x="9573" y="3823"/>
                    <a:pt x="9585" y="2692"/>
                  </a:cubicBezTo>
                  <a:cubicBezTo>
                    <a:pt x="9549" y="1918"/>
                    <a:pt x="9371" y="1204"/>
                    <a:pt x="8978" y="704"/>
                  </a:cubicBezTo>
                  <a:cubicBezTo>
                    <a:pt x="8633" y="271"/>
                    <a:pt x="8126" y="1"/>
                    <a:pt x="7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63"/>
            <p:cNvSpPr/>
            <p:nvPr/>
          </p:nvSpPr>
          <p:spPr>
            <a:xfrm>
              <a:off x="6100264" y="2617778"/>
              <a:ext cx="545221" cy="669719"/>
            </a:xfrm>
            <a:custGeom>
              <a:avLst/>
              <a:gdLst/>
              <a:ahLst/>
              <a:cxnLst/>
              <a:rect l="l" t="t" r="r" b="b"/>
              <a:pathLst>
                <a:path w="11014" h="13529" extrusionOk="0">
                  <a:moveTo>
                    <a:pt x="6638" y="0"/>
                  </a:moveTo>
                  <a:cubicBezTo>
                    <a:pt x="4581" y="0"/>
                    <a:pt x="1790" y="874"/>
                    <a:pt x="1525" y="1313"/>
                  </a:cubicBezTo>
                  <a:cubicBezTo>
                    <a:pt x="834" y="2396"/>
                    <a:pt x="96" y="8040"/>
                    <a:pt x="1" y="12302"/>
                  </a:cubicBezTo>
                  <a:lnTo>
                    <a:pt x="1" y="12385"/>
                  </a:lnTo>
                  <a:lnTo>
                    <a:pt x="1" y="12897"/>
                  </a:lnTo>
                  <a:cubicBezTo>
                    <a:pt x="2078" y="13383"/>
                    <a:pt x="4259" y="13529"/>
                    <a:pt x="6133" y="13529"/>
                  </a:cubicBezTo>
                  <a:cubicBezTo>
                    <a:pt x="8620" y="13529"/>
                    <a:pt x="10566" y="13273"/>
                    <a:pt x="11014" y="13219"/>
                  </a:cubicBezTo>
                  <a:cubicBezTo>
                    <a:pt x="10990" y="13052"/>
                    <a:pt x="10966" y="12885"/>
                    <a:pt x="10931" y="12743"/>
                  </a:cubicBezTo>
                  <a:cubicBezTo>
                    <a:pt x="10931" y="12695"/>
                    <a:pt x="10907" y="12659"/>
                    <a:pt x="10907" y="12635"/>
                  </a:cubicBezTo>
                  <a:cubicBezTo>
                    <a:pt x="10252" y="8230"/>
                    <a:pt x="10609" y="1944"/>
                    <a:pt x="10478" y="1503"/>
                  </a:cubicBezTo>
                  <a:cubicBezTo>
                    <a:pt x="10300" y="955"/>
                    <a:pt x="8906" y="62"/>
                    <a:pt x="6835" y="3"/>
                  </a:cubicBezTo>
                  <a:cubicBezTo>
                    <a:pt x="6770" y="1"/>
                    <a:pt x="6705" y="0"/>
                    <a:pt x="6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63"/>
            <p:cNvSpPr/>
            <p:nvPr/>
          </p:nvSpPr>
          <p:spPr>
            <a:xfrm>
              <a:off x="6117343" y="2854850"/>
              <a:ext cx="186822" cy="120291"/>
            </a:xfrm>
            <a:custGeom>
              <a:avLst/>
              <a:gdLst/>
              <a:ahLst/>
              <a:cxnLst/>
              <a:rect l="l" t="t" r="r" b="b"/>
              <a:pathLst>
                <a:path w="3774" h="2430" extrusionOk="0">
                  <a:moveTo>
                    <a:pt x="846" y="0"/>
                  </a:moveTo>
                  <a:cubicBezTo>
                    <a:pt x="846" y="0"/>
                    <a:pt x="1" y="2429"/>
                    <a:pt x="1894" y="2429"/>
                  </a:cubicBezTo>
                  <a:cubicBezTo>
                    <a:pt x="1899" y="2429"/>
                    <a:pt x="1903" y="2429"/>
                    <a:pt x="1908" y="2429"/>
                  </a:cubicBezTo>
                  <a:cubicBezTo>
                    <a:pt x="3773" y="2429"/>
                    <a:pt x="3418" y="95"/>
                    <a:pt x="3418" y="95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63"/>
            <p:cNvSpPr/>
            <p:nvPr/>
          </p:nvSpPr>
          <p:spPr>
            <a:xfrm>
              <a:off x="6100264" y="3226770"/>
              <a:ext cx="541706" cy="33414"/>
            </a:xfrm>
            <a:custGeom>
              <a:avLst/>
              <a:gdLst/>
              <a:ahLst/>
              <a:cxnLst/>
              <a:rect l="l" t="t" r="r" b="b"/>
              <a:pathLst>
                <a:path w="10943" h="675" extrusionOk="0">
                  <a:moveTo>
                    <a:pt x="1" y="0"/>
                  </a:moveTo>
                  <a:lnTo>
                    <a:pt x="1" y="83"/>
                  </a:lnTo>
                  <a:cubicBezTo>
                    <a:pt x="1286" y="298"/>
                    <a:pt x="2560" y="464"/>
                    <a:pt x="3846" y="572"/>
                  </a:cubicBezTo>
                  <a:cubicBezTo>
                    <a:pt x="4774" y="639"/>
                    <a:pt x="5704" y="675"/>
                    <a:pt x="6634" y="675"/>
                  </a:cubicBezTo>
                  <a:cubicBezTo>
                    <a:pt x="7674" y="675"/>
                    <a:pt x="8715" y="630"/>
                    <a:pt x="9752" y="536"/>
                  </a:cubicBezTo>
                  <a:cubicBezTo>
                    <a:pt x="10133" y="512"/>
                    <a:pt x="10538" y="464"/>
                    <a:pt x="10942" y="417"/>
                  </a:cubicBezTo>
                  <a:cubicBezTo>
                    <a:pt x="10942" y="381"/>
                    <a:pt x="10931" y="345"/>
                    <a:pt x="10931" y="333"/>
                  </a:cubicBezTo>
                  <a:lnTo>
                    <a:pt x="10073" y="417"/>
                  </a:lnTo>
                  <a:cubicBezTo>
                    <a:pt x="9097" y="512"/>
                    <a:pt x="8133" y="572"/>
                    <a:pt x="7144" y="583"/>
                  </a:cubicBezTo>
                  <a:cubicBezTo>
                    <a:pt x="6919" y="588"/>
                    <a:pt x="6693" y="590"/>
                    <a:pt x="6468" y="590"/>
                  </a:cubicBezTo>
                  <a:cubicBezTo>
                    <a:pt x="4732" y="590"/>
                    <a:pt x="3006" y="467"/>
                    <a:pt x="1298" y="214"/>
                  </a:cubicBezTo>
                  <a:cubicBezTo>
                    <a:pt x="870" y="155"/>
                    <a:pt x="429" y="83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63"/>
            <p:cNvSpPr/>
            <p:nvPr/>
          </p:nvSpPr>
          <p:spPr>
            <a:xfrm>
              <a:off x="6267635" y="2554216"/>
              <a:ext cx="204000" cy="127320"/>
            </a:xfrm>
            <a:custGeom>
              <a:avLst/>
              <a:gdLst/>
              <a:ahLst/>
              <a:cxnLst/>
              <a:rect l="l" t="t" r="r" b="b"/>
              <a:pathLst>
                <a:path w="4121" h="2572" extrusionOk="0">
                  <a:moveTo>
                    <a:pt x="3751" y="1"/>
                  </a:moveTo>
                  <a:lnTo>
                    <a:pt x="1" y="489"/>
                  </a:lnTo>
                  <a:lnTo>
                    <a:pt x="322" y="2192"/>
                  </a:lnTo>
                  <a:cubicBezTo>
                    <a:pt x="322" y="2192"/>
                    <a:pt x="523" y="2571"/>
                    <a:pt x="1490" y="2571"/>
                  </a:cubicBezTo>
                  <a:cubicBezTo>
                    <a:pt x="1746" y="2571"/>
                    <a:pt x="2056" y="2545"/>
                    <a:pt x="2430" y="2477"/>
                  </a:cubicBezTo>
                  <a:cubicBezTo>
                    <a:pt x="4121" y="2156"/>
                    <a:pt x="4037" y="1346"/>
                    <a:pt x="4037" y="1346"/>
                  </a:cubicBezTo>
                  <a:lnTo>
                    <a:pt x="3751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63"/>
            <p:cNvSpPr/>
            <p:nvPr/>
          </p:nvSpPr>
          <p:spPr>
            <a:xfrm>
              <a:off x="6268623" y="2541550"/>
              <a:ext cx="187673" cy="103301"/>
            </a:xfrm>
            <a:custGeom>
              <a:avLst/>
              <a:gdLst/>
              <a:ahLst/>
              <a:cxnLst/>
              <a:rect l="l" t="t" r="r" b="b"/>
              <a:pathLst>
                <a:path w="4703" h="2087" extrusionOk="0">
                  <a:moveTo>
                    <a:pt x="3630" y="1"/>
                  </a:moveTo>
                  <a:cubicBezTo>
                    <a:pt x="3540" y="1"/>
                    <a:pt x="3450" y="3"/>
                    <a:pt x="3358" y="7"/>
                  </a:cubicBezTo>
                  <a:cubicBezTo>
                    <a:pt x="2488" y="55"/>
                    <a:pt x="1619" y="257"/>
                    <a:pt x="774" y="483"/>
                  </a:cubicBezTo>
                  <a:cubicBezTo>
                    <a:pt x="560" y="543"/>
                    <a:pt x="345" y="602"/>
                    <a:pt x="226" y="745"/>
                  </a:cubicBezTo>
                  <a:cubicBezTo>
                    <a:pt x="71" y="948"/>
                    <a:pt x="0" y="1364"/>
                    <a:pt x="119" y="1555"/>
                  </a:cubicBezTo>
                  <a:cubicBezTo>
                    <a:pt x="286" y="1817"/>
                    <a:pt x="726" y="1983"/>
                    <a:pt x="1072" y="2043"/>
                  </a:cubicBezTo>
                  <a:cubicBezTo>
                    <a:pt x="1247" y="2074"/>
                    <a:pt x="1425" y="2087"/>
                    <a:pt x="1602" y="2087"/>
                  </a:cubicBezTo>
                  <a:cubicBezTo>
                    <a:pt x="1833" y="2087"/>
                    <a:pt x="2064" y="2065"/>
                    <a:pt x="2286" y="2031"/>
                  </a:cubicBezTo>
                  <a:cubicBezTo>
                    <a:pt x="2786" y="1960"/>
                    <a:pt x="3274" y="1841"/>
                    <a:pt x="3703" y="1614"/>
                  </a:cubicBezTo>
                  <a:cubicBezTo>
                    <a:pt x="4131" y="1388"/>
                    <a:pt x="4489" y="1043"/>
                    <a:pt x="4632" y="650"/>
                  </a:cubicBezTo>
                  <a:cubicBezTo>
                    <a:pt x="4667" y="507"/>
                    <a:pt x="4703" y="364"/>
                    <a:pt x="4608" y="245"/>
                  </a:cubicBezTo>
                  <a:cubicBezTo>
                    <a:pt x="4536" y="138"/>
                    <a:pt x="4370" y="78"/>
                    <a:pt x="4227" y="55"/>
                  </a:cubicBezTo>
                  <a:cubicBezTo>
                    <a:pt x="4029" y="13"/>
                    <a:pt x="3832" y="1"/>
                    <a:pt x="363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63"/>
            <p:cNvSpPr/>
            <p:nvPr/>
          </p:nvSpPr>
          <p:spPr>
            <a:xfrm>
              <a:off x="6610695" y="2792971"/>
              <a:ext cx="226375" cy="523390"/>
            </a:xfrm>
            <a:custGeom>
              <a:avLst/>
              <a:gdLst/>
              <a:ahLst/>
              <a:cxnLst/>
              <a:rect l="l" t="t" r="r" b="b"/>
              <a:pathLst>
                <a:path w="4573" h="10573" extrusionOk="0">
                  <a:moveTo>
                    <a:pt x="2298" y="0"/>
                  </a:moveTo>
                  <a:cubicBezTo>
                    <a:pt x="2084" y="238"/>
                    <a:pt x="1846" y="464"/>
                    <a:pt x="1608" y="667"/>
                  </a:cubicBezTo>
                  <a:cubicBezTo>
                    <a:pt x="1108" y="1131"/>
                    <a:pt x="560" y="1536"/>
                    <a:pt x="0" y="1953"/>
                  </a:cubicBezTo>
                  <a:cubicBezTo>
                    <a:pt x="1167" y="4643"/>
                    <a:pt x="1298" y="8049"/>
                    <a:pt x="1179" y="10180"/>
                  </a:cubicBezTo>
                  <a:cubicBezTo>
                    <a:pt x="1334" y="10251"/>
                    <a:pt x="3025" y="10477"/>
                    <a:pt x="3453" y="10573"/>
                  </a:cubicBezTo>
                  <a:cubicBezTo>
                    <a:pt x="4572" y="7215"/>
                    <a:pt x="4322" y="4155"/>
                    <a:pt x="3251" y="1798"/>
                  </a:cubicBezTo>
                  <a:cubicBezTo>
                    <a:pt x="2953" y="1143"/>
                    <a:pt x="2620" y="536"/>
                    <a:pt x="2298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63"/>
            <p:cNvSpPr/>
            <p:nvPr/>
          </p:nvSpPr>
          <p:spPr>
            <a:xfrm>
              <a:off x="6505203" y="2642629"/>
              <a:ext cx="255829" cy="290629"/>
            </a:xfrm>
            <a:custGeom>
              <a:avLst/>
              <a:gdLst/>
              <a:ahLst/>
              <a:cxnLst/>
              <a:rect l="l" t="t" r="r" b="b"/>
              <a:pathLst>
                <a:path w="5168" h="5871" extrusionOk="0">
                  <a:moveTo>
                    <a:pt x="1084" y="1"/>
                  </a:moveTo>
                  <a:cubicBezTo>
                    <a:pt x="0" y="108"/>
                    <a:pt x="36" y="2025"/>
                    <a:pt x="965" y="3382"/>
                  </a:cubicBezTo>
                  <a:cubicBezTo>
                    <a:pt x="1393" y="4001"/>
                    <a:pt x="1739" y="4621"/>
                    <a:pt x="1989" y="5216"/>
                  </a:cubicBezTo>
                  <a:cubicBezTo>
                    <a:pt x="1989" y="5240"/>
                    <a:pt x="2000" y="5252"/>
                    <a:pt x="2024" y="5287"/>
                  </a:cubicBezTo>
                  <a:cubicBezTo>
                    <a:pt x="2108" y="5478"/>
                    <a:pt x="2179" y="5668"/>
                    <a:pt x="2239" y="5871"/>
                  </a:cubicBezTo>
                  <a:cubicBezTo>
                    <a:pt x="2346" y="5787"/>
                    <a:pt x="2465" y="5716"/>
                    <a:pt x="2572" y="5644"/>
                  </a:cubicBezTo>
                  <a:cubicBezTo>
                    <a:pt x="2870" y="5454"/>
                    <a:pt x="3179" y="5252"/>
                    <a:pt x="3477" y="5061"/>
                  </a:cubicBezTo>
                  <a:cubicBezTo>
                    <a:pt x="3846" y="4811"/>
                    <a:pt x="4465" y="4347"/>
                    <a:pt x="4846" y="3930"/>
                  </a:cubicBezTo>
                  <a:cubicBezTo>
                    <a:pt x="4870" y="3906"/>
                    <a:pt x="4894" y="3870"/>
                    <a:pt x="4917" y="3847"/>
                  </a:cubicBezTo>
                  <a:cubicBezTo>
                    <a:pt x="5037" y="3728"/>
                    <a:pt x="5132" y="3609"/>
                    <a:pt x="5168" y="3501"/>
                  </a:cubicBezTo>
                  <a:cubicBezTo>
                    <a:pt x="5072" y="3323"/>
                    <a:pt x="4977" y="3144"/>
                    <a:pt x="4882" y="3013"/>
                  </a:cubicBezTo>
                  <a:cubicBezTo>
                    <a:pt x="4858" y="2977"/>
                    <a:pt x="4846" y="2966"/>
                    <a:pt x="4834" y="2930"/>
                  </a:cubicBezTo>
                  <a:cubicBezTo>
                    <a:pt x="3691" y="1168"/>
                    <a:pt x="2239" y="120"/>
                    <a:pt x="1334" y="13"/>
                  </a:cubicBezTo>
                  <a:cubicBezTo>
                    <a:pt x="1262" y="1"/>
                    <a:pt x="1203" y="1"/>
                    <a:pt x="1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63"/>
            <p:cNvSpPr/>
            <p:nvPr/>
          </p:nvSpPr>
          <p:spPr>
            <a:xfrm>
              <a:off x="6561785" y="2642084"/>
              <a:ext cx="186872" cy="262314"/>
            </a:xfrm>
            <a:custGeom>
              <a:avLst/>
              <a:gdLst/>
              <a:ahLst/>
              <a:cxnLst/>
              <a:rect l="l" t="t" r="r" b="b"/>
              <a:pathLst>
                <a:path w="3775" h="5299" extrusionOk="0">
                  <a:moveTo>
                    <a:pt x="0" y="0"/>
                  </a:moveTo>
                  <a:cubicBezTo>
                    <a:pt x="548" y="262"/>
                    <a:pt x="1072" y="619"/>
                    <a:pt x="1524" y="1036"/>
                  </a:cubicBezTo>
                  <a:cubicBezTo>
                    <a:pt x="2239" y="1691"/>
                    <a:pt x="2810" y="2465"/>
                    <a:pt x="3310" y="3286"/>
                  </a:cubicBezTo>
                  <a:cubicBezTo>
                    <a:pt x="3286" y="3298"/>
                    <a:pt x="3251" y="3334"/>
                    <a:pt x="3227" y="3358"/>
                  </a:cubicBezTo>
                  <a:cubicBezTo>
                    <a:pt x="3036" y="3548"/>
                    <a:pt x="2810" y="3750"/>
                    <a:pt x="2596" y="3929"/>
                  </a:cubicBezTo>
                  <a:cubicBezTo>
                    <a:pt x="2167" y="4298"/>
                    <a:pt x="1703" y="4655"/>
                    <a:pt x="1227" y="4965"/>
                  </a:cubicBezTo>
                  <a:cubicBezTo>
                    <a:pt x="1107" y="5060"/>
                    <a:pt x="977" y="5144"/>
                    <a:pt x="846" y="5227"/>
                  </a:cubicBezTo>
                  <a:cubicBezTo>
                    <a:pt x="846" y="5251"/>
                    <a:pt x="857" y="5263"/>
                    <a:pt x="869" y="5298"/>
                  </a:cubicBezTo>
                  <a:cubicBezTo>
                    <a:pt x="1727" y="4774"/>
                    <a:pt x="2524" y="4179"/>
                    <a:pt x="3239" y="3489"/>
                  </a:cubicBezTo>
                  <a:lnTo>
                    <a:pt x="3370" y="3358"/>
                  </a:lnTo>
                  <a:cubicBezTo>
                    <a:pt x="3370" y="3381"/>
                    <a:pt x="3370" y="3381"/>
                    <a:pt x="3393" y="3393"/>
                  </a:cubicBezTo>
                  <a:cubicBezTo>
                    <a:pt x="3489" y="3572"/>
                    <a:pt x="3596" y="3762"/>
                    <a:pt x="3703" y="3941"/>
                  </a:cubicBezTo>
                  <a:cubicBezTo>
                    <a:pt x="3727" y="3917"/>
                    <a:pt x="3751" y="3881"/>
                    <a:pt x="3774" y="3858"/>
                  </a:cubicBezTo>
                  <a:cubicBezTo>
                    <a:pt x="3703" y="3739"/>
                    <a:pt x="3644" y="3596"/>
                    <a:pt x="3572" y="3489"/>
                  </a:cubicBezTo>
                  <a:cubicBezTo>
                    <a:pt x="3536" y="3441"/>
                    <a:pt x="3489" y="3358"/>
                    <a:pt x="3453" y="3298"/>
                  </a:cubicBezTo>
                  <a:cubicBezTo>
                    <a:pt x="3560" y="3191"/>
                    <a:pt x="3644" y="3108"/>
                    <a:pt x="3727" y="3000"/>
                  </a:cubicBezTo>
                  <a:cubicBezTo>
                    <a:pt x="3715" y="2977"/>
                    <a:pt x="3703" y="2965"/>
                    <a:pt x="3691" y="2929"/>
                  </a:cubicBezTo>
                  <a:lnTo>
                    <a:pt x="3405" y="3215"/>
                  </a:lnTo>
                  <a:cubicBezTo>
                    <a:pt x="3179" y="2858"/>
                    <a:pt x="2941" y="2512"/>
                    <a:pt x="2691" y="2191"/>
                  </a:cubicBezTo>
                  <a:cubicBezTo>
                    <a:pt x="2096" y="1405"/>
                    <a:pt x="1393" y="726"/>
                    <a:pt x="560" y="214"/>
                  </a:cubicBezTo>
                  <a:cubicBezTo>
                    <a:pt x="441" y="143"/>
                    <a:pt x="322" y="71"/>
                    <a:pt x="191" y="12"/>
                  </a:cubicBezTo>
                  <a:cubicBezTo>
                    <a:pt x="119" y="0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63"/>
            <p:cNvSpPr/>
            <p:nvPr/>
          </p:nvSpPr>
          <p:spPr>
            <a:xfrm>
              <a:off x="6588864" y="3296966"/>
              <a:ext cx="307708" cy="467601"/>
            </a:xfrm>
            <a:custGeom>
              <a:avLst/>
              <a:gdLst/>
              <a:ahLst/>
              <a:cxnLst/>
              <a:rect l="l" t="t" r="r" b="b"/>
              <a:pathLst>
                <a:path w="6216" h="9446" extrusionOk="0">
                  <a:moveTo>
                    <a:pt x="2812" y="1"/>
                  </a:moveTo>
                  <a:cubicBezTo>
                    <a:pt x="1957" y="1"/>
                    <a:pt x="960" y="468"/>
                    <a:pt x="656" y="701"/>
                  </a:cubicBezTo>
                  <a:cubicBezTo>
                    <a:pt x="1" y="1201"/>
                    <a:pt x="953" y="9000"/>
                    <a:pt x="1358" y="9286"/>
                  </a:cubicBezTo>
                  <a:cubicBezTo>
                    <a:pt x="1511" y="9405"/>
                    <a:pt x="1803" y="9446"/>
                    <a:pt x="2131" y="9446"/>
                  </a:cubicBezTo>
                  <a:cubicBezTo>
                    <a:pt x="2621" y="9446"/>
                    <a:pt x="3190" y="9355"/>
                    <a:pt x="3489" y="9298"/>
                  </a:cubicBezTo>
                  <a:cubicBezTo>
                    <a:pt x="3978" y="9226"/>
                    <a:pt x="5418" y="8821"/>
                    <a:pt x="5823" y="8512"/>
                  </a:cubicBezTo>
                  <a:cubicBezTo>
                    <a:pt x="6216" y="8214"/>
                    <a:pt x="5525" y="3571"/>
                    <a:pt x="5311" y="2023"/>
                  </a:cubicBezTo>
                  <a:cubicBezTo>
                    <a:pt x="5109" y="475"/>
                    <a:pt x="4168" y="249"/>
                    <a:pt x="3239" y="46"/>
                  </a:cubicBezTo>
                  <a:cubicBezTo>
                    <a:pt x="3104" y="15"/>
                    <a:pt x="2960" y="1"/>
                    <a:pt x="2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63"/>
            <p:cNvSpPr/>
            <p:nvPr/>
          </p:nvSpPr>
          <p:spPr>
            <a:xfrm>
              <a:off x="6700296" y="3297659"/>
              <a:ext cx="178011" cy="322954"/>
            </a:xfrm>
            <a:custGeom>
              <a:avLst/>
              <a:gdLst/>
              <a:ahLst/>
              <a:cxnLst/>
              <a:rect l="l" t="t" r="r" b="b"/>
              <a:pathLst>
                <a:path w="3596" h="6524" extrusionOk="0">
                  <a:moveTo>
                    <a:pt x="567" y="0"/>
                  </a:moveTo>
                  <a:cubicBezTo>
                    <a:pt x="381" y="0"/>
                    <a:pt x="189" y="23"/>
                    <a:pt x="0" y="56"/>
                  </a:cubicBezTo>
                  <a:cubicBezTo>
                    <a:pt x="191" y="687"/>
                    <a:pt x="334" y="1330"/>
                    <a:pt x="441" y="1985"/>
                  </a:cubicBezTo>
                  <a:cubicBezTo>
                    <a:pt x="595" y="2842"/>
                    <a:pt x="691" y="3723"/>
                    <a:pt x="810" y="4604"/>
                  </a:cubicBezTo>
                  <a:cubicBezTo>
                    <a:pt x="869" y="4997"/>
                    <a:pt x="929" y="5438"/>
                    <a:pt x="988" y="5867"/>
                  </a:cubicBezTo>
                  <a:cubicBezTo>
                    <a:pt x="1072" y="6009"/>
                    <a:pt x="1167" y="6152"/>
                    <a:pt x="1322" y="6248"/>
                  </a:cubicBezTo>
                  <a:cubicBezTo>
                    <a:pt x="1656" y="6477"/>
                    <a:pt x="2109" y="6524"/>
                    <a:pt x="2528" y="6524"/>
                  </a:cubicBezTo>
                  <a:cubicBezTo>
                    <a:pt x="2587" y="6524"/>
                    <a:pt x="2646" y="6523"/>
                    <a:pt x="2703" y="6521"/>
                  </a:cubicBezTo>
                  <a:cubicBezTo>
                    <a:pt x="3012" y="6509"/>
                    <a:pt x="3310" y="6462"/>
                    <a:pt x="3596" y="6402"/>
                  </a:cubicBezTo>
                  <a:cubicBezTo>
                    <a:pt x="3465" y="4866"/>
                    <a:pt x="3167" y="2914"/>
                    <a:pt x="3048" y="2021"/>
                  </a:cubicBezTo>
                  <a:cubicBezTo>
                    <a:pt x="2834" y="473"/>
                    <a:pt x="1905" y="259"/>
                    <a:pt x="976" y="44"/>
                  </a:cubicBezTo>
                  <a:cubicBezTo>
                    <a:pt x="847" y="13"/>
                    <a:pt x="709" y="0"/>
                    <a:pt x="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63"/>
            <p:cNvSpPr/>
            <p:nvPr/>
          </p:nvSpPr>
          <p:spPr>
            <a:xfrm>
              <a:off x="6813461" y="3596512"/>
              <a:ext cx="75491" cy="40345"/>
            </a:xfrm>
            <a:custGeom>
              <a:avLst/>
              <a:gdLst/>
              <a:ahLst/>
              <a:cxnLst/>
              <a:rect l="l" t="t" r="r" b="b"/>
              <a:pathLst>
                <a:path w="1525" h="815" extrusionOk="0">
                  <a:moveTo>
                    <a:pt x="771" y="1"/>
                  </a:moveTo>
                  <a:cubicBezTo>
                    <a:pt x="480" y="1"/>
                    <a:pt x="170" y="18"/>
                    <a:pt x="107" y="68"/>
                  </a:cubicBezTo>
                  <a:cubicBezTo>
                    <a:pt x="0" y="175"/>
                    <a:pt x="48" y="687"/>
                    <a:pt x="214" y="782"/>
                  </a:cubicBezTo>
                  <a:cubicBezTo>
                    <a:pt x="258" y="805"/>
                    <a:pt x="359" y="815"/>
                    <a:pt x="486" y="815"/>
                  </a:cubicBezTo>
                  <a:cubicBezTo>
                    <a:pt x="809" y="815"/>
                    <a:pt x="1296" y="753"/>
                    <a:pt x="1381" y="711"/>
                  </a:cubicBezTo>
                  <a:cubicBezTo>
                    <a:pt x="1524" y="627"/>
                    <a:pt x="1500" y="151"/>
                    <a:pt x="1322" y="32"/>
                  </a:cubicBezTo>
                  <a:cubicBezTo>
                    <a:pt x="1288" y="15"/>
                    <a:pt x="1037" y="1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63"/>
            <p:cNvSpPr/>
            <p:nvPr/>
          </p:nvSpPr>
          <p:spPr>
            <a:xfrm>
              <a:off x="6588864" y="3302758"/>
              <a:ext cx="150933" cy="462205"/>
            </a:xfrm>
            <a:custGeom>
              <a:avLst/>
              <a:gdLst/>
              <a:ahLst/>
              <a:cxnLst/>
              <a:rect l="l" t="t" r="r" b="b"/>
              <a:pathLst>
                <a:path w="3049" h="9337" extrusionOk="0">
                  <a:moveTo>
                    <a:pt x="1977" y="1"/>
                  </a:moveTo>
                  <a:cubicBezTo>
                    <a:pt x="1394" y="156"/>
                    <a:pt x="858" y="418"/>
                    <a:pt x="656" y="584"/>
                  </a:cubicBezTo>
                  <a:cubicBezTo>
                    <a:pt x="1" y="1084"/>
                    <a:pt x="965" y="8883"/>
                    <a:pt x="1334" y="9181"/>
                  </a:cubicBezTo>
                  <a:cubicBezTo>
                    <a:pt x="1486" y="9296"/>
                    <a:pt x="1770" y="9337"/>
                    <a:pt x="2090" y="9337"/>
                  </a:cubicBezTo>
                  <a:cubicBezTo>
                    <a:pt x="2398" y="9337"/>
                    <a:pt x="2739" y="9299"/>
                    <a:pt x="3025" y="9252"/>
                  </a:cubicBezTo>
                  <a:cubicBezTo>
                    <a:pt x="3049" y="7573"/>
                    <a:pt x="2799" y="5883"/>
                    <a:pt x="2608" y="4204"/>
                  </a:cubicBezTo>
                  <a:cubicBezTo>
                    <a:pt x="2442" y="2799"/>
                    <a:pt x="2335" y="1370"/>
                    <a:pt x="1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63"/>
            <p:cNvSpPr/>
            <p:nvPr/>
          </p:nvSpPr>
          <p:spPr>
            <a:xfrm>
              <a:off x="6461590" y="2616739"/>
              <a:ext cx="228702" cy="831048"/>
            </a:xfrm>
            <a:custGeom>
              <a:avLst/>
              <a:gdLst/>
              <a:ahLst/>
              <a:cxnLst/>
              <a:rect l="l" t="t" r="r" b="b"/>
              <a:pathLst>
                <a:path w="4620" h="16788" extrusionOk="0">
                  <a:moveTo>
                    <a:pt x="441" y="0"/>
                  </a:moveTo>
                  <a:cubicBezTo>
                    <a:pt x="441" y="0"/>
                    <a:pt x="0" y="3917"/>
                    <a:pt x="726" y="7965"/>
                  </a:cubicBezTo>
                  <a:cubicBezTo>
                    <a:pt x="1441" y="12025"/>
                    <a:pt x="3453" y="16788"/>
                    <a:pt x="3453" y="16788"/>
                  </a:cubicBezTo>
                  <a:lnTo>
                    <a:pt x="4620" y="16312"/>
                  </a:lnTo>
                  <a:cubicBezTo>
                    <a:pt x="4620" y="16312"/>
                    <a:pt x="3691" y="13490"/>
                    <a:pt x="2631" y="9227"/>
                  </a:cubicBezTo>
                  <a:cubicBezTo>
                    <a:pt x="1619" y="5144"/>
                    <a:pt x="2155" y="381"/>
                    <a:pt x="2155" y="381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63"/>
            <p:cNvSpPr/>
            <p:nvPr/>
          </p:nvSpPr>
          <p:spPr>
            <a:xfrm>
              <a:off x="6027197" y="1907848"/>
              <a:ext cx="229890" cy="308351"/>
            </a:xfrm>
            <a:custGeom>
              <a:avLst/>
              <a:gdLst/>
              <a:ahLst/>
              <a:cxnLst/>
              <a:rect l="l" t="t" r="r" b="b"/>
              <a:pathLst>
                <a:path w="4644" h="6229" extrusionOk="0">
                  <a:moveTo>
                    <a:pt x="3710" y="0"/>
                  </a:moveTo>
                  <a:cubicBezTo>
                    <a:pt x="3339" y="0"/>
                    <a:pt x="2912" y="156"/>
                    <a:pt x="2655" y="295"/>
                  </a:cubicBezTo>
                  <a:cubicBezTo>
                    <a:pt x="1036" y="1128"/>
                    <a:pt x="0" y="3021"/>
                    <a:pt x="215" y="4843"/>
                  </a:cubicBezTo>
                  <a:cubicBezTo>
                    <a:pt x="238" y="5152"/>
                    <a:pt x="322" y="5450"/>
                    <a:pt x="476" y="5724"/>
                  </a:cubicBezTo>
                  <a:cubicBezTo>
                    <a:pt x="643" y="5986"/>
                    <a:pt x="917" y="6200"/>
                    <a:pt x="1215" y="6224"/>
                  </a:cubicBezTo>
                  <a:cubicBezTo>
                    <a:pt x="1245" y="6227"/>
                    <a:pt x="1274" y="6229"/>
                    <a:pt x="1304" y="6229"/>
                  </a:cubicBezTo>
                  <a:cubicBezTo>
                    <a:pt x="1809" y="6229"/>
                    <a:pt x="2208" y="5758"/>
                    <a:pt x="2501" y="5319"/>
                  </a:cubicBezTo>
                  <a:cubicBezTo>
                    <a:pt x="3060" y="4545"/>
                    <a:pt x="3596" y="3759"/>
                    <a:pt x="3965" y="2878"/>
                  </a:cubicBezTo>
                  <a:cubicBezTo>
                    <a:pt x="4239" y="2235"/>
                    <a:pt x="4644" y="1128"/>
                    <a:pt x="4382" y="402"/>
                  </a:cubicBezTo>
                  <a:cubicBezTo>
                    <a:pt x="4275" y="103"/>
                    <a:pt x="4011" y="0"/>
                    <a:pt x="3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63"/>
            <p:cNvSpPr/>
            <p:nvPr/>
          </p:nvSpPr>
          <p:spPr>
            <a:xfrm>
              <a:off x="6036008" y="1911165"/>
              <a:ext cx="602396" cy="687293"/>
            </a:xfrm>
            <a:custGeom>
              <a:avLst/>
              <a:gdLst/>
              <a:ahLst/>
              <a:cxnLst/>
              <a:rect l="l" t="t" r="r" b="b"/>
              <a:pathLst>
                <a:path w="12169" h="13884" extrusionOk="0">
                  <a:moveTo>
                    <a:pt x="5859" y="1"/>
                  </a:moveTo>
                  <a:cubicBezTo>
                    <a:pt x="2509" y="1"/>
                    <a:pt x="47" y="2792"/>
                    <a:pt x="1" y="7228"/>
                  </a:cubicBezTo>
                  <a:cubicBezTo>
                    <a:pt x="1" y="7800"/>
                    <a:pt x="25" y="8336"/>
                    <a:pt x="84" y="8860"/>
                  </a:cubicBezTo>
                  <a:lnTo>
                    <a:pt x="84" y="8883"/>
                  </a:lnTo>
                  <a:cubicBezTo>
                    <a:pt x="96" y="9050"/>
                    <a:pt x="120" y="9193"/>
                    <a:pt x="144" y="9360"/>
                  </a:cubicBezTo>
                  <a:cubicBezTo>
                    <a:pt x="346" y="10681"/>
                    <a:pt x="810" y="11812"/>
                    <a:pt x="1692" y="12610"/>
                  </a:cubicBezTo>
                  <a:lnTo>
                    <a:pt x="1703" y="12622"/>
                  </a:lnTo>
                  <a:cubicBezTo>
                    <a:pt x="1846" y="12753"/>
                    <a:pt x="2025" y="12884"/>
                    <a:pt x="2203" y="13003"/>
                  </a:cubicBezTo>
                  <a:cubicBezTo>
                    <a:pt x="2965" y="13503"/>
                    <a:pt x="3978" y="13813"/>
                    <a:pt x="5311" y="13884"/>
                  </a:cubicBezTo>
                  <a:lnTo>
                    <a:pt x="5692" y="13884"/>
                  </a:lnTo>
                  <a:cubicBezTo>
                    <a:pt x="5847" y="13884"/>
                    <a:pt x="5990" y="13884"/>
                    <a:pt x="6156" y="13872"/>
                  </a:cubicBezTo>
                  <a:cubicBezTo>
                    <a:pt x="8038" y="13741"/>
                    <a:pt x="9728" y="12586"/>
                    <a:pt x="10752" y="10848"/>
                  </a:cubicBezTo>
                  <a:cubicBezTo>
                    <a:pt x="10764" y="10836"/>
                    <a:pt x="10764" y="10824"/>
                    <a:pt x="10776" y="10800"/>
                  </a:cubicBezTo>
                  <a:cubicBezTo>
                    <a:pt x="10871" y="10657"/>
                    <a:pt x="10943" y="10526"/>
                    <a:pt x="11014" y="10360"/>
                  </a:cubicBezTo>
                  <a:cubicBezTo>
                    <a:pt x="11395" y="9586"/>
                    <a:pt x="11645" y="8717"/>
                    <a:pt x="11752" y="7764"/>
                  </a:cubicBezTo>
                  <a:cubicBezTo>
                    <a:pt x="12169" y="3859"/>
                    <a:pt x="9752" y="239"/>
                    <a:pt x="6252" y="13"/>
                  </a:cubicBezTo>
                  <a:cubicBezTo>
                    <a:pt x="6119" y="5"/>
                    <a:pt x="5988" y="1"/>
                    <a:pt x="5859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63"/>
            <p:cNvSpPr/>
            <p:nvPr/>
          </p:nvSpPr>
          <p:spPr>
            <a:xfrm>
              <a:off x="6155658" y="1839731"/>
              <a:ext cx="590614" cy="498688"/>
            </a:xfrm>
            <a:custGeom>
              <a:avLst/>
              <a:gdLst/>
              <a:ahLst/>
              <a:cxnLst/>
              <a:rect l="l" t="t" r="r" b="b"/>
              <a:pathLst>
                <a:path w="11931" h="10074" extrusionOk="0">
                  <a:moveTo>
                    <a:pt x="2549" y="4683"/>
                  </a:moveTo>
                  <a:cubicBezTo>
                    <a:pt x="2727" y="4778"/>
                    <a:pt x="2906" y="4849"/>
                    <a:pt x="3085" y="4921"/>
                  </a:cubicBezTo>
                  <a:cubicBezTo>
                    <a:pt x="3930" y="5254"/>
                    <a:pt x="4835" y="5421"/>
                    <a:pt x="5656" y="5790"/>
                  </a:cubicBezTo>
                  <a:cubicBezTo>
                    <a:pt x="5966" y="5933"/>
                    <a:pt x="6311" y="6135"/>
                    <a:pt x="6609" y="6385"/>
                  </a:cubicBezTo>
                  <a:cubicBezTo>
                    <a:pt x="6442" y="6314"/>
                    <a:pt x="6275" y="6266"/>
                    <a:pt x="6121" y="6231"/>
                  </a:cubicBezTo>
                  <a:cubicBezTo>
                    <a:pt x="5763" y="6159"/>
                    <a:pt x="5406" y="6088"/>
                    <a:pt x="5049" y="5992"/>
                  </a:cubicBezTo>
                  <a:cubicBezTo>
                    <a:pt x="4156" y="5754"/>
                    <a:pt x="3204" y="5361"/>
                    <a:pt x="2549" y="4683"/>
                  </a:cubicBezTo>
                  <a:close/>
                  <a:moveTo>
                    <a:pt x="4375" y="1"/>
                  </a:moveTo>
                  <a:cubicBezTo>
                    <a:pt x="4198" y="1"/>
                    <a:pt x="4025" y="10"/>
                    <a:pt x="3858" y="27"/>
                  </a:cubicBezTo>
                  <a:cubicBezTo>
                    <a:pt x="3108" y="75"/>
                    <a:pt x="2382" y="254"/>
                    <a:pt x="1703" y="563"/>
                  </a:cubicBezTo>
                  <a:cubicBezTo>
                    <a:pt x="1465" y="670"/>
                    <a:pt x="1251" y="789"/>
                    <a:pt x="1084" y="944"/>
                  </a:cubicBezTo>
                  <a:cubicBezTo>
                    <a:pt x="870" y="1039"/>
                    <a:pt x="656" y="1159"/>
                    <a:pt x="477" y="1325"/>
                  </a:cubicBezTo>
                  <a:cubicBezTo>
                    <a:pt x="72" y="1694"/>
                    <a:pt x="1" y="2242"/>
                    <a:pt x="156" y="2766"/>
                  </a:cubicBezTo>
                  <a:cubicBezTo>
                    <a:pt x="429" y="3766"/>
                    <a:pt x="1287" y="4457"/>
                    <a:pt x="2120" y="5028"/>
                  </a:cubicBezTo>
                  <a:cubicBezTo>
                    <a:pt x="3311" y="5862"/>
                    <a:pt x="5073" y="6195"/>
                    <a:pt x="5454" y="6278"/>
                  </a:cubicBezTo>
                  <a:cubicBezTo>
                    <a:pt x="5775" y="6350"/>
                    <a:pt x="6133" y="6397"/>
                    <a:pt x="6466" y="6504"/>
                  </a:cubicBezTo>
                  <a:cubicBezTo>
                    <a:pt x="6835" y="6624"/>
                    <a:pt x="7097" y="6862"/>
                    <a:pt x="7240" y="7231"/>
                  </a:cubicBezTo>
                  <a:cubicBezTo>
                    <a:pt x="7323" y="7469"/>
                    <a:pt x="7335" y="7719"/>
                    <a:pt x="7323" y="7981"/>
                  </a:cubicBezTo>
                  <a:cubicBezTo>
                    <a:pt x="7216" y="8481"/>
                    <a:pt x="6895" y="9148"/>
                    <a:pt x="7156" y="9541"/>
                  </a:cubicBezTo>
                  <a:cubicBezTo>
                    <a:pt x="7240" y="9779"/>
                    <a:pt x="7430" y="9957"/>
                    <a:pt x="7668" y="10041"/>
                  </a:cubicBezTo>
                  <a:cubicBezTo>
                    <a:pt x="7733" y="10063"/>
                    <a:pt x="7791" y="10073"/>
                    <a:pt x="7844" y="10073"/>
                  </a:cubicBezTo>
                  <a:cubicBezTo>
                    <a:pt x="8072" y="10073"/>
                    <a:pt x="8198" y="9882"/>
                    <a:pt x="8323" y="9660"/>
                  </a:cubicBezTo>
                  <a:cubicBezTo>
                    <a:pt x="8549" y="9207"/>
                    <a:pt x="8907" y="8850"/>
                    <a:pt x="9335" y="8588"/>
                  </a:cubicBezTo>
                  <a:cubicBezTo>
                    <a:pt x="9692" y="8362"/>
                    <a:pt x="10538" y="8564"/>
                    <a:pt x="10847" y="8302"/>
                  </a:cubicBezTo>
                  <a:cubicBezTo>
                    <a:pt x="11193" y="8005"/>
                    <a:pt x="11681" y="6552"/>
                    <a:pt x="11824" y="5754"/>
                  </a:cubicBezTo>
                  <a:cubicBezTo>
                    <a:pt x="11931" y="5028"/>
                    <a:pt x="11859" y="4266"/>
                    <a:pt x="11562" y="3599"/>
                  </a:cubicBezTo>
                  <a:cubicBezTo>
                    <a:pt x="10955" y="2230"/>
                    <a:pt x="9514" y="1385"/>
                    <a:pt x="8061" y="813"/>
                  </a:cubicBezTo>
                  <a:cubicBezTo>
                    <a:pt x="7514" y="587"/>
                    <a:pt x="6930" y="397"/>
                    <a:pt x="6359" y="266"/>
                  </a:cubicBezTo>
                  <a:cubicBezTo>
                    <a:pt x="5882" y="147"/>
                    <a:pt x="5406" y="75"/>
                    <a:pt x="4918" y="27"/>
                  </a:cubicBezTo>
                  <a:cubicBezTo>
                    <a:pt x="4734" y="10"/>
                    <a:pt x="4552" y="1"/>
                    <a:pt x="4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63"/>
            <p:cNvSpPr/>
            <p:nvPr/>
          </p:nvSpPr>
          <p:spPr>
            <a:xfrm>
              <a:off x="6212241" y="1840771"/>
              <a:ext cx="258205" cy="164002"/>
            </a:xfrm>
            <a:custGeom>
              <a:avLst/>
              <a:gdLst/>
              <a:ahLst/>
              <a:cxnLst/>
              <a:rect l="l" t="t" r="r" b="b"/>
              <a:pathLst>
                <a:path w="5216" h="3313" extrusionOk="0">
                  <a:moveTo>
                    <a:pt x="3262" y="1"/>
                  </a:moveTo>
                  <a:cubicBezTo>
                    <a:pt x="3085" y="1"/>
                    <a:pt x="2906" y="6"/>
                    <a:pt x="2727" y="18"/>
                  </a:cubicBezTo>
                  <a:cubicBezTo>
                    <a:pt x="2311" y="197"/>
                    <a:pt x="1906" y="376"/>
                    <a:pt x="1525" y="614"/>
                  </a:cubicBezTo>
                  <a:cubicBezTo>
                    <a:pt x="1132" y="852"/>
                    <a:pt x="787" y="1138"/>
                    <a:pt x="465" y="1447"/>
                  </a:cubicBezTo>
                  <a:cubicBezTo>
                    <a:pt x="310" y="1602"/>
                    <a:pt x="167" y="1757"/>
                    <a:pt x="96" y="1971"/>
                  </a:cubicBezTo>
                  <a:cubicBezTo>
                    <a:pt x="1" y="2221"/>
                    <a:pt x="60" y="2507"/>
                    <a:pt x="167" y="2745"/>
                  </a:cubicBezTo>
                  <a:cubicBezTo>
                    <a:pt x="239" y="2935"/>
                    <a:pt x="358" y="3114"/>
                    <a:pt x="525" y="3221"/>
                  </a:cubicBezTo>
                  <a:cubicBezTo>
                    <a:pt x="615" y="3279"/>
                    <a:pt x="725" y="3312"/>
                    <a:pt x="834" y="3312"/>
                  </a:cubicBezTo>
                  <a:cubicBezTo>
                    <a:pt x="927" y="3312"/>
                    <a:pt x="1019" y="3288"/>
                    <a:pt x="1096" y="3233"/>
                  </a:cubicBezTo>
                  <a:cubicBezTo>
                    <a:pt x="1358" y="3043"/>
                    <a:pt x="1322" y="2614"/>
                    <a:pt x="1561" y="2388"/>
                  </a:cubicBezTo>
                  <a:cubicBezTo>
                    <a:pt x="1688" y="2268"/>
                    <a:pt x="1865" y="2228"/>
                    <a:pt x="2047" y="2228"/>
                  </a:cubicBezTo>
                  <a:cubicBezTo>
                    <a:pt x="2119" y="2228"/>
                    <a:pt x="2192" y="2235"/>
                    <a:pt x="2263" y="2245"/>
                  </a:cubicBezTo>
                  <a:cubicBezTo>
                    <a:pt x="2318" y="2249"/>
                    <a:pt x="2372" y="2253"/>
                    <a:pt x="2426" y="2253"/>
                  </a:cubicBezTo>
                  <a:cubicBezTo>
                    <a:pt x="2523" y="2253"/>
                    <a:pt x="2615" y="2239"/>
                    <a:pt x="2692" y="2185"/>
                  </a:cubicBezTo>
                  <a:cubicBezTo>
                    <a:pt x="2846" y="2078"/>
                    <a:pt x="2882" y="1864"/>
                    <a:pt x="2965" y="1721"/>
                  </a:cubicBezTo>
                  <a:cubicBezTo>
                    <a:pt x="3144" y="1423"/>
                    <a:pt x="3549" y="1376"/>
                    <a:pt x="3870" y="1292"/>
                  </a:cubicBezTo>
                  <a:cubicBezTo>
                    <a:pt x="4430" y="1138"/>
                    <a:pt x="4894" y="768"/>
                    <a:pt x="5192" y="280"/>
                  </a:cubicBezTo>
                  <a:cubicBezTo>
                    <a:pt x="5192" y="256"/>
                    <a:pt x="5216" y="256"/>
                    <a:pt x="5216" y="245"/>
                  </a:cubicBezTo>
                  <a:cubicBezTo>
                    <a:pt x="4751" y="126"/>
                    <a:pt x="4263" y="54"/>
                    <a:pt x="3787" y="18"/>
                  </a:cubicBezTo>
                  <a:cubicBezTo>
                    <a:pt x="3614" y="6"/>
                    <a:pt x="3439" y="1"/>
                    <a:pt x="3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63"/>
            <p:cNvSpPr/>
            <p:nvPr/>
          </p:nvSpPr>
          <p:spPr>
            <a:xfrm>
              <a:off x="6560597" y="2226255"/>
              <a:ext cx="184545" cy="221672"/>
            </a:xfrm>
            <a:custGeom>
              <a:avLst/>
              <a:gdLst/>
              <a:ahLst/>
              <a:cxnLst/>
              <a:rect l="l" t="t" r="r" b="b"/>
              <a:pathLst>
                <a:path w="3728" h="4478" extrusionOk="0">
                  <a:moveTo>
                    <a:pt x="2329" y="1"/>
                  </a:moveTo>
                  <a:cubicBezTo>
                    <a:pt x="985" y="1"/>
                    <a:pt x="227" y="1549"/>
                    <a:pt x="84" y="2697"/>
                  </a:cubicBezTo>
                  <a:cubicBezTo>
                    <a:pt x="36" y="2983"/>
                    <a:pt x="0" y="3292"/>
                    <a:pt x="84" y="3578"/>
                  </a:cubicBezTo>
                  <a:cubicBezTo>
                    <a:pt x="206" y="4110"/>
                    <a:pt x="627" y="4477"/>
                    <a:pt x="1165" y="4477"/>
                  </a:cubicBezTo>
                  <a:cubicBezTo>
                    <a:pt x="1205" y="4477"/>
                    <a:pt x="1245" y="4475"/>
                    <a:pt x="1286" y="4471"/>
                  </a:cubicBezTo>
                  <a:cubicBezTo>
                    <a:pt x="1810" y="4423"/>
                    <a:pt x="2310" y="4114"/>
                    <a:pt x="2703" y="3769"/>
                  </a:cubicBezTo>
                  <a:cubicBezTo>
                    <a:pt x="3322" y="3221"/>
                    <a:pt x="3715" y="2423"/>
                    <a:pt x="3715" y="1613"/>
                  </a:cubicBezTo>
                  <a:cubicBezTo>
                    <a:pt x="3727" y="1232"/>
                    <a:pt x="3632" y="840"/>
                    <a:pt x="3417" y="530"/>
                  </a:cubicBezTo>
                  <a:cubicBezTo>
                    <a:pt x="3203" y="244"/>
                    <a:pt x="2941" y="89"/>
                    <a:pt x="2655" y="30"/>
                  </a:cubicBezTo>
                  <a:cubicBezTo>
                    <a:pt x="2543" y="10"/>
                    <a:pt x="2435" y="1"/>
                    <a:pt x="2329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63"/>
            <p:cNvSpPr/>
            <p:nvPr/>
          </p:nvSpPr>
          <p:spPr>
            <a:xfrm>
              <a:off x="6618962" y="2285461"/>
              <a:ext cx="90788" cy="104995"/>
            </a:xfrm>
            <a:custGeom>
              <a:avLst/>
              <a:gdLst/>
              <a:ahLst/>
              <a:cxnLst/>
              <a:rect l="l" t="t" r="r" b="b"/>
              <a:pathLst>
                <a:path w="1834" h="2121" extrusionOk="0">
                  <a:moveTo>
                    <a:pt x="1286" y="1"/>
                  </a:moveTo>
                  <a:cubicBezTo>
                    <a:pt x="1000" y="1"/>
                    <a:pt x="762" y="179"/>
                    <a:pt x="584" y="370"/>
                  </a:cubicBezTo>
                  <a:cubicBezTo>
                    <a:pt x="179" y="834"/>
                    <a:pt x="0" y="1441"/>
                    <a:pt x="60" y="2049"/>
                  </a:cubicBezTo>
                  <a:cubicBezTo>
                    <a:pt x="66" y="2096"/>
                    <a:pt x="104" y="2120"/>
                    <a:pt x="141" y="2120"/>
                  </a:cubicBezTo>
                  <a:cubicBezTo>
                    <a:pt x="179" y="2120"/>
                    <a:pt x="214" y="2096"/>
                    <a:pt x="214" y="2049"/>
                  </a:cubicBezTo>
                  <a:cubicBezTo>
                    <a:pt x="179" y="1560"/>
                    <a:pt x="345" y="1060"/>
                    <a:pt x="643" y="668"/>
                  </a:cubicBezTo>
                  <a:cubicBezTo>
                    <a:pt x="703" y="584"/>
                    <a:pt x="774" y="489"/>
                    <a:pt x="869" y="417"/>
                  </a:cubicBezTo>
                  <a:cubicBezTo>
                    <a:pt x="953" y="525"/>
                    <a:pt x="1012" y="644"/>
                    <a:pt x="1048" y="763"/>
                  </a:cubicBezTo>
                  <a:cubicBezTo>
                    <a:pt x="1060" y="834"/>
                    <a:pt x="1060" y="894"/>
                    <a:pt x="1060" y="977"/>
                  </a:cubicBezTo>
                  <a:lnTo>
                    <a:pt x="1060" y="1037"/>
                  </a:lnTo>
                  <a:lnTo>
                    <a:pt x="1060" y="1060"/>
                  </a:lnTo>
                  <a:lnTo>
                    <a:pt x="1060" y="1084"/>
                  </a:lnTo>
                  <a:cubicBezTo>
                    <a:pt x="1048" y="1132"/>
                    <a:pt x="1024" y="1179"/>
                    <a:pt x="1048" y="1215"/>
                  </a:cubicBezTo>
                  <a:cubicBezTo>
                    <a:pt x="1048" y="1270"/>
                    <a:pt x="1084" y="1304"/>
                    <a:pt x="1126" y="1304"/>
                  </a:cubicBezTo>
                  <a:cubicBezTo>
                    <a:pt x="1147" y="1304"/>
                    <a:pt x="1170" y="1295"/>
                    <a:pt x="1191" y="1275"/>
                  </a:cubicBezTo>
                  <a:cubicBezTo>
                    <a:pt x="1262" y="1203"/>
                    <a:pt x="1286" y="1084"/>
                    <a:pt x="1298" y="977"/>
                  </a:cubicBezTo>
                  <a:cubicBezTo>
                    <a:pt x="1310" y="894"/>
                    <a:pt x="1298" y="787"/>
                    <a:pt x="1262" y="703"/>
                  </a:cubicBezTo>
                  <a:cubicBezTo>
                    <a:pt x="1226" y="548"/>
                    <a:pt x="1143" y="417"/>
                    <a:pt x="1048" y="298"/>
                  </a:cubicBezTo>
                  <a:cubicBezTo>
                    <a:pt x="1084" y="263"/>
                    <a:pt x="1131" y="251"/>
                    <a:pt x="1191" y="239"/>
                  </a:cubicBezTo>
                  <a:cubicBezTo>
                    <a:pt x="1226" y="226"/>
                    <a:pt x="1261" y="221"/>
                    <a:pt x="1296" y="221"/>
                  </a:cubicBezTo>
                  <a:cubicBezTo>
                    <a:pt x="1356" y="221"/>
                    <a:pt x="1416" y="236"/>
                    <a:pt x="1476" y="251"/>
                  </a:cubicBezTo>
                  <a:cubicBezTo>
                    <a:pt x="1560" y="298"/>
                    <a:pt x="1607" y="382"/>
                    <a:pt x="1703" y="429"/>
                  </a:cubicBezTo>
                  <a:cubicBezTo>
                    <a:pt x="1713" y="439"/>
                    <a:pt x="1726" y="444"/>
                    <a:pt x="1741" y="444"/>
                  </a:cubicBezTo>
                  <a:cubicBezTo>
                    <a:pt x="1779" y="444"/>
                    <a:pt x="1825" y="413"/>
                    <a:pt x="1834" y="370"/>
                  </a:cubicBezTo>
                  <a:cubicBezTo>
                    <a:pt x="1834" y="132"/>
                    <a:pt x="1488" y="1"/>
                    <a:pt x="1286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63"/>
            <p:cNvSpPr/>
            <p:nvPr/>
          </p:nvSpPr>
          <p:spPr>
            <a:xfrm>
              <a:off x="6281793" y="2366003"/>
              <a:ext cx="299490" cy="231919"/>
            </a:xfrm>
            <a:custGeom>
              <a:avLst/>
              <a:gdLst/>
              <a:ahLst/>
              <a:cxnLst/>
              <a:rect l="l" t="t" r="r" b="b"/>
              <a:pathLst>
                <a:path w="6050" h="4685" extrusionOk="0">
                  <a:moveTo>
                    <a:pt x="3892" y="1"/>
                  </a:moveTo>
                  <a:cubicBezTo>
                    <a:pt x="3837" y="1"/>
                    <a:pt x="3782" y="2"/>
                    <a:pt x="3727" y="5"/>
                  </a:cubicBezTo>
                  <a:cubicBezTo>
                    <a:pt x="3037" y="64"/>
                    <a:pt x="2370" y="350"/>
                    <a:pt x="1787" y="743"/>
                  </a:cubicBezTo>
                  <a:cubicBezTo>
                    <a:pt x="1215" y="1112"/>
                    <a:pt x="715" y="1600"/>
                    <a:pt x="394" y="2208"/>
                  </a:cubicBezTo>
                  <a:cubicBezTo>
                    <a:pt x="84" y="2839"/>
                    <a:pt x="1" y="3565"/>
                    <a:pt x="239" y="4196"/>
                  </a:cubicBezTo>
                  <a:cubicBezTo>
                    <a:pt x="310" y="4374"/>
                    <a:pt x="394" y="4529"/>
                    <a:pt x="513" y="4684"/>
                  </a:cubicBezTo>
                  <a:lnTo>
                    <a:pt x="727" y="4684"/>
                  </a:lnTo>
                  <a:cubicBezTo>
                    <a:pt x="882" y="4684"/>
                    <a:pt x="1025" y="4684"/>
                    <a:pt x="1191" y="4660"/>
                  </a:cubicBezTo>
                  <a:cubicBezTo>
                    <a:pt x="3073" y="4529"/>
                    <a:pt x="4763" y="3386"/>
                    <a:pt x="5787" y="1648"/>
                  </a:cubicBezTo>
                  <a:cubicBezTo>
                    <a:pt x="5799" y="1624"/>
                    <a:pt x="5799" y="1612"/>
                    <a:pt x="5811" y="1600"/>
                  </a:cubicBezTo>
                  <a:cubicBezTo>
                    <a:pt x="5906" y="1457"/>
                    <a:pt x="5978" y="1315"/>
                    <a:pt x="6049" y="1160"/>
                  </a:cubicBezTo>
                  <a:cubicBezTo>
                    <a:pt x="5954" y="957"/>
                    <a:pt x="5835" y="803"/>
                    <a:pt x="5680" y="648"/>
                  </a:cubicBezTo>
                  <a:cubicBezTo>
                    <a:pt x="5219" y="198"/>
                    <a:pt x="4545" y="1"/>
                    <a:pt x="3892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63"/>
            <p:cNvSpPr/>
            <p:nvPr/>
          </p:nvSpPr>
          <p:spPr>
            <a:xfrm>
              <a:off x="6038979" y="2348529"/>
              <a:ext cx="80788" cy="186872"/>
            </a:xfrm>
            <a:custGeom>
              <a:avLst/>
              <a:gdLst/>
              <a:ahLst/>
              <a:cxnLst/>
              <a:rect l="l" t="t" r="r" b="b"/>
              <a:pathLst>
                <a:path w="1632" h="3775" extrusionOk="0">
                  <a:moveTo>
                    <a:pt x="0" y="1"/>
                  </a:moveTo>
                  <a:lnTo>
                    <a:pt x="0" y="36"/>
                  </a:lnTo>
                  <a:cubicBezTo>
                    <a:pt x="24" y="203"/>
                    <a:pt x="48" y="346"/>
                    <a:pt x="60" y="513"/>
                  </a:cubicBezTo>
                  <a:cubicBezTo>
                    <a:pt x="274" y="1834"/>
                    <a:pt x="739" y="2965"/>
                    <a:pt x="1620" y="3751"/>
                  </a:cubicBezTo>
                  <a:lnTo>
                    <a:pt x="1632" y="3775"/>
                  </a:lnTo>
                  <a:cubicBezTo>
                    <a:pt x="1572" y="3132"/>
                    <a:pt x="1465" y="2477"/>
                    <a:pt x="1274" y="1870"/>
                  </a:cubicBezTo>
                  <a:cubicBezTo>
                    <a:pt x="1036" y="1132"/>
                    <a:pt x="619" y="453"/>
                    <a:pt x="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63"/>
            <p:cNvSpPr/>
            <p:nvPr/>
          </p:nvSpPr>
          <p:spPr>
            <a:xfrm>
              <a:off x="6140362" y="2364271"/>
              <a:ext cx="176773" cy="72125"/>
            </a:xfrm>
            <a:custGeom>
              <a:avLst/>
              <a:gdLst/>
              <a:ahLst/>
              <a:cxnLst/>
              <a:rect l="l" t="t" r="r" b="b"/>
              <a:pathLst>
                <a:path w="3571" h="1457" extrusionOk="0">
                  <a:moveTo>
                    <a:pt x="2885" y="0"/>
                  </a:moveTo>
                  <a:cubicBezTo>
                    <a:pt x="2551" y="0"/>
                    <a:pt x="2206" y="194"/>
                    <a:pt x="1584" y="242"/>
                  </a:cubicBezTo>
                  <a:cubicBezTo>
                    <a:pt x="1466" y="251"/>
                    <a:pt x="1354" y="255"/>
                    <a:pt x="1250" y="255"/>
                  </a:cubicBezTo>
                  <a:cubicBezTo>
                    <a:pt x="874" y="255"/>
                    <a:pt x="586" y="209"/>
                    <a:pt x="407" y="209"/>
                  </a:cubicBezTo>
                  <a:cubicBezTo>
                    <a:pt x="309" y="209"/>
                    <a:pt x="243" y="223"/>
                    <a:pt x="215" y="266"/>
                  </a:cubicBezTo>
                  <a:cubicBezTo>
                    <a:pt x="0" y="623"/>
                    <a:pt x="750" y="1457"/>
                    <a:pt x="1846" y="1457"/>
                  </a:cubicBezTo>
                  <a:cubicBezTo>
                    <a:pt x="1851" y="1457"/>
                    <a:pt x="1856" y="1457"/>
                    <a:pt x="1861" y="1457"/>
                  </a:cubicBezTo>
                  <a:cubicBezTo>
                    <a:pt x="2947" y="1457"/>
                    <a:pt x="3570" y="206"/>
                    <a:pt x="3132" y="40"/>
                  </a:cubicBezTo>
                  <a:cubicBezTo>
                    <a:pt x="3048" y="12"/>
                    <a:pt x="2967" y="0"/>
                    <a:pt x="28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63"/>
            <p:cNvSpPr/>
            <p:nvPr/>
          </p:nvSpPr>
          <p:spPr>
            <a:xfrm>
              <a:off x="6297733" y="2247145"/>
              <a:ext cx="41879" cy="63215"/>
            </a:xfrm>
            <a:custGeom>
              <a:avLst/>
              <a:gdLst/>
              <a:ahLst/>
              <a:cxnLst/>
              <a:rect l="l" t="t" r="r" b="b"/>
              <a:pathLst>
                <a:path w="846" h="1277" extrusionOk="0">
                  <a:moveTo>
                    <a:pt x="453" y="1"/>
                  </a:moveTo>
                  <a:cubicBezTo>
                    <a:pt x="226" y="1"/>
                    <a:pt x="12" y="263"/>
                    <a:pt x="12" y="620"/>
                  </a:cubicBezTo>
                  <a:cubicBezTo>
                    <a:pt x="0" y="977"/>
                    <a:pt x="179" y="1263"/>
                    <a:pt x="405" y="1275"/>
                  </a:cubicBezTo>
                  <a:cubicBezTo>
                    <a:pt x="414" y="1276"/>
                    <a:pt x="423" y="1276"/>
                    <a:pt x="431" y="1276"/>
                  </a:cubicBezTo>
                  <a:cubicBezTo>
                    <a:pt x="646" y="1276"/>
                    <a:pt x="822" y="999"/>
                    <a:pt x="834" y="656"/>
                  </a:cubicBezTo>
                  <a:cubicBezTo>
                    <a:pt x="846" y="299"/>
                    <a:pt x="667" y="13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63"/>
            <p:cNvSpPr/>
            <p:nvPr/>
          </p:nvSpPr>
          <p:spPr>
            <a:xfrm>
              <a:off x="6108531" y="2242443"/>
              <a:ext cx="33612" cy="52522"/>
            </a:xfrm>
            <a:custGeom>
              <a:avLst/>
              <a:gdLst/>
              <a:ahLst/>
              <a:cxnLst/>
              <a:rect l="l" t="t" r="r" b="b"/>
              <a:pathLst>
                <a:path w="679" h="1061" extrusionOk="0">
                  <a:moveTo>
                    <a:pt x="345" y="0"/>
                  </a:moveTo>
                  <a:cubicBezTo>
                    <a:pt x="172" y="0"/>
                    <a:pt x="24" y="234"/>
                    <a:pt x="12" y="524"/>
                  </a:cubicBezTo>
                  <a:cubicBezTo>
                    <a:pt x="0" y="822"/>
                    <a:pt x="143" y="1060"/>
                    <a:pt x="322" y="1060"/>
                  </a:cubicBezTo>
                  <a:cubicBezTo>
                    <a:pt x="500" y="1060"/>
                    <a:pt x="667" y="834"/>
                    <a:pt x="667" y="536"/>
                  </a:cubicBezTo>
                  <a:cubicBezTo>
                    <a:pt x="679" y="239"/>
                    <a:pt x="536" y="1"/>
                    <a:pt x="357" y="1"/>
                  </a:cubicBezTo>
                  <a:cubicBezTo>
                    <a:pt x="353" y="0"/>
                    <a:pt x="349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63"/>
            <p:cNvSpPr/>
            <p:nvPr/>
          </p:nvSpPr>
          <p:spPr>
            <a:xfrm>
              <a:off x="6258824" y="2138139"/>
              <a:ext cx="111975" cy="52572"/>
            </a:xfrm>
            <a:custGeom>
              <a:avLst/>
              <a:gdLst/>
              <a:ahLst/>
              <a:cxnLst/>
              <a:rect l="l" t="t" r="r" b="b"/>
              <a:pathLst>
                <a:path w="2262" h="1062" extrusionOk="0">
                  <a:moveTo>
                    <a:pt x="643" y="0"/>
                  </a:moveTo>
                  <a:cubicBezTo>
                    <a:pt x="536" y="0"/>
                    <a:pt x="417" y="0"/>
                    <a:pt x="310" y="12"/>
                  </a:cubicBezTo>
                  <a:cubicBezTo>
                    <a:pt x="227" y="24"/>
                    <a:pt x="84" y="48"/>
                    <a:pt x="24" y="119"/>
                  </a:cubicBezTo>
                  <a:cubicBezTo>
                    <a:pt x="0" y="167"/>
                    <a:pt x="12" y="226"/>
                    <a:pt x="60" y="250"/>
                  </a:cubicBezTo>
                  <a:cubicBezTo>
                    <a:pt x="88" y="269"/>
                    <a:pt x="125" y="275"/>
                    <a:pt x="162" y="275"/>
                  </a:cubicBezTo>
                  <a:cubicBezTo>
                    <a:pt x="219" y="275"/>
                    <a:pt x="279" y="262"/>
                    <a:pt x="322" y="262"/>
                  </a:cubicBezTo>
                  <a:cubicBezTo>
                    <a:pt x="417" y="262"/>
                    <a:pt x="524" y="262"/>
                    <a:pt x="608" y="286"/>
                  </a:cubicBezTo>
                  <a:cubicBezTo>
                    <a:pt x="810" y="298"/>
                    <a:pt x="977" y="345"/>
                    <a:pt x="1155" y="417"/>
                  </a:cubicBezTo>
                  <a:cubicBezTo>
                    <a:pt x="1334" y="476"/>
                    <a:pt x="1501" y="560"/>
                    <a:pt x="1655" y="679"/>
                  </a:cubicBezTo>
                  <a:lnTo>
                    <a:pt x="1870" y="857"/>
                  </a:lnTo>
                  <a:cubicBezTo>
                    <a:pt x="1953" y="917"/>
                    <a:pt x="2013" y="1012"/>
                    <a:pt x="2096" y="1060"/>
                  </a:cubicBezTo>
                  <a:cubicBezTo>
                    <a:pt x="2102" y="1061"/>
                    <a:pt x="2108" y="1061"/>
                    <a:pt x="2115" y="1061"/>
                  </a:cubicBezTo>
                  <a:cubicBezTo>
                    <a:pt x="2183" y="1061"/>
                    <a:pt x="2262" y="1006"/>
                    <a:pt x="2251" y="941"/>
                  </a:cubicBezTo>
                  <a:cubicBezTo>
                    <a:pt x="2215" y="834"/>
                    <a:pt x="2155" y="762"/>
                    <a:pt x="2084" y="667"/>
                  </a:cubicBezTo>
                  <a:cubicBezTo>
                    <a:pt x="2013" y="584"/>
                    <a:pt x="1929" y="500"/>
                    <a:pt x="1846" y="441"/>
                  </a:cubicBezTo>
                  <a:cubicBezTo>
                    <a:pt x="1667" y="310"/>
                    <a:pt x="1477" y="203"/>
                    <a:pt x="1262" y="131"/>
                  </a:cubicBezTo>
                  <a:cubicBezTo>
                    <a:pt x="1060" y="60"/>
                    <a:pt x="846" y="12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63"/>
            <p:cNvSpPr/>
            <p:nvPr/>
          </p:nvSpPr>
          <p:spPr>
            <a:xfrm>
              <a:off x="6082146" y="2142247"/>
              <a:ext cx="74749" cy="47968"/>
            </a:xfrm>
            <a:custGeom>
              <a:avLst/>
              <a:gdLst/>
              <a:ahLst/>
              <a:cxnLst/>
              <a:rect l="l" t="t" r="r" b="b"/>
              <a:pathLst>
                <a:path w="1510" h="969" extrusionOk="0">
                  <a:moveTo>
                    <a:pt x="1069" y="1"/>
                  </a:moveTo>
                  <a:cubicBezTo>
                    <a:pt x="914" y="1"/>
                    <a:pt x="771" y="48"/>
                    <a:pt x="640" y="108"/>
                  </a:cubicBezTo>
                  <a:cubicBezTo>
                    <a:pt x="486" y="167"/>
                    <a:pt x="367" y="274"/>
                    <a:pt x="248" y="393"/>
                  </a:cubicBezTo>
                  <a:cubicBezTo>
                    <a:pt x="188" y="453"/>
                    <a:pt x="140" y="513"/>
                    <a:pt x="105" y="596"/>
                  </a:cubicBezTo>
                  <a:cubicBezTo>
                    <a:pt x="69" y="679"/>
                    <a:pt x="21" y="751"/>
                    <a:pt x="9" y="858"/>
                  </a:cubicBezTo>
                  <a:cubicBezTo>
                    <a:pt x="0" y="913"/>
                    <a:pt x="41" y="968"/>
                    <a:pt x="82" y="968"/>
                  </a:cubicBezTo>
                  <a:cubicBezTo>
                    <a:pt x="94" y="968"/>
                    <a:pt x="106" y="964"/>
                    <a:pt x="117" y="953"/>
                  </a:cubicBezTo>
                  <a:cubicBezTo>
                    <a:pt x="176" y="917"/>
                    <a:pt x="224" y="834"/>
                    <a:pt x="259" y="774"/>
                  </a:cubicBezTo>
                  <a:cubicBezTo>
                    <a:pt x="319" y="739"/>
                    <a:pt x="367" y="679"/>
                    <a:pt x="414" y="620"/>
                  </a:cubicBezTo>
                  <a:cubicBezTo>
                    <a:pt x="498" y="513"/>
                    <a:pt x="605" y="441"/>
                    <a:pt x="724" y="382"/>
                  </a:cubicBezTo>
                  <a:cubicBezTo>
                    <a:pt x="843" y="310"/>
                    <a:pt x="962" y="286"/>
                    <a:pt x="1093" y="274"/>
                  </a:cubicBezTo>
                  <a:cubicBezTo>
                    <a:pt x="1113" y="266"/>
                    <a:pt x="1135" y="264"/>
                    <a:pt x="1159" y="264"/>
                  </a:cubicBezTo>
                  <a:cubicBezTo>
                    <a:pt x="1205" y="264"/>
                    <a:pt x="1256" y="274"/>
                    <a:pt x="1295" y="274"/>
                  </a:cubicBezTo>
                  <a:cubicBezTo>
                    <a:pt x="1335" y="274"/>
                    <a:pt x="1380" y="290"/>
                    <a:pt x="1420" y="290"/>
                  </a:cubicBezTo>
                  <a:cubicBezTo>
                    <a:pt x="1439" y="290"/>
                    <a:pt x="1458" y="286"/>
                    <a:pt x="1474" y="274"/>
                  </a:cubicBezTo>
                  <a:cubicBezTo>
                    <a:pt x="1498" y="262"/>
                    <a:pt x="1510" y="191"/>
                    <a:pt x="1486" y="155"/>
                  </a:cubicBezTo>
                  <a:cubicBezTo>
                    <a:pt x="1438" y="60"/>
                    <a:pt x="1355" y="48"/>
                    <a:pt x="1295" y="36"/>
                  </a:cubicBezTo>
                  <a:cubicBezTo>
                    <a:pt x="1212" y="1"/>
                    <a:pt x="1141" y="1"/>
                    <a:pt x="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63"/>
            <p:cNvSpPr/>
            <p:nvPr/>
          </p:nvSpPr>
          <p:spPr>
            <a:xfrm>
              <a:off x="6135609" y="2221998"/>
              <a:ext cx="55492" cy="124598"/>
            </a:xfrm>
            <a:custGeom>
              <a:avLst/>
              <a:gdLst/>
              <a:ahLst/>
              <a:cxnLst/>
              <a:rect l="l" t="t" r="r" b="b"/>
              <a:pathLst>
                <a:path w="1121" h="2517" extrusionOk="0">
                  <a:moveTo>
                    <a:pt x="791" y="1"/>
                  </a:moveTo>
                  <a:cubicBezTo>
                    <a:pt x="763" y="1"/>
                    <a:pt x="736" y="19"/>
                    <a:pt x="751" y="56"/>
                  </a:cubicBezTo>
                  <a:cubicBezTo>
                    <a:pt x="763" y="223"/>
                    <a:pt x="823" y="366"/>
                    <a:pt x="846" y="533"/>
                  </a:cubicBezTo>
                  <a:cubicBezTo>
                    <a:pt x="882" y="699"/>
                    <a:pt x="906" y="878"/>
                    <a:pt x="894" y="1045"/>
                  </a:cubicBezTo>
                  <a:cubicBezTo>
                    <a:pt x="894" y="1176"/>
                    <a:pt x="894" y="1354"/>
                    <a:pt x="823" y="1473"/>
                  </a:cubicBezTo>
                  <a:cubicBezTo>
                    <a:pt x="777" y="1536"/>
                    <a:pt x="709" y="1555"/>
                    <a:pt x="637" y="1555"/>
                  </a:cubicBezTo>
                  <a:cubicBezTo>
                    <a:pt x="560" y="1555"/>
                    <a:pt x="479" y="1533"/>
                    <a:pt x="418" y="1521"/>
                  </a:cubicBezTo>
                  <a:cubicBezTo>
                    <a:pt x="370" y="1503"/>
                    <a:pt x="308" y="1488"/>
                    <a:pt x="248" y="1488"/>
                  </a:cubicBezTo>
                  <a:cubicBezTo>
                    <a:pt x="189" y="1488"/>
                    <a:pt x="132" y="1503"/>
                    <a:pt x="96" y="1545"/>
                  </a:cubicBezTo>
                  <a:cubicBezTo>
                    <a:pt x="1" y="1652"/>
                    <a:pt x="84" y="1819"/>
                    <a:pt x="120" y="1914"/>
                  </a:cubicBezTo>
                  <a:cubicBezTo>
                    <a:pt x="239" y="2176"/>
                    <a:pt x="453" y="2378"/>
                    <a:pt x="692" y="2509"/>
                  </a:cubicBezTo>
                  <a:cubicBezTo>
                    <a:pt x="701" y="2515"/>
                    <a:pt x="710" y="2517"/>
                    <a:pt x="719" y="2517"/>
                  </a:cubicBezTo>
                  <a:cubicBezTo>
                    <a:pt x="767" y="2517"/>
                    <a:pt x="801" y="2444"/>
                    <a:pt x="751" y="2414"/>
                  </a:cubicBezTo>
                  <a:cubicBezTo>
                    <a:pt x="513" y="2247"/>
                    <a:pt x="322" y="2009"/>
                    <a:pt x="227" y="1735"/>
                  </a:cubicBezTo>
                  <a:cubicBezTo>
                    <a:pt x="227" y="1723"/>
                    <a:pt x="203" y="1676"/>
                    <a:pt x="227" y="1664"/>
                  </a:cubicBezTo>
                  <a:cubicBezTo>
                    <a:pt x="232" y="1654"/>
                    <a:pt x="248" y="1650"/>
                    <a:pt x="266" y="1650"/>
                  </a:cubicBezTo>
                  <a:cubicBezTo>
                    <a:pt x="291" y="1650"/>
                    <a:pt x="321" y="1657"/>
                    <a:pt x="334" y="1664"/>
                  </a:cubicBezTo>
                  <a:cubicBezTo>
                    <a:pt x="406" y="1688"/>
                    <a:pt x="465" y="1711"/>
                    <a:pt x="537" y="1723"/>
                  </a:cubicBezTo>
                  <a:cubicBezTo>
                    <a:pt x="580" y="1735"/>
                    <a:pt x="625" y="1742"/>
                    <a:pt x="669" y="1742"/>
                  </a:cubicBezTo>
                  <a:cubicBezTo>
                    <a:pt x="758" y="1742"/>
                    <a:pt x="842" y="1715"/>
                    <a:pt x="906" y="1652"/>
                  </a:cubicBezTo>
                  <a:cubicBezTo>
                    <a:pt x="1120" y="1485"/>
                    <a:pt x="1108" y="1128"/>
                    <a:pt x="1084" y="890"/>
                  </a:cubicBezTo>
                  <a:cubicBezTo>
                    <a:pt x="1073" y="616"/>
                    <a:pt x="1025" y="235"/>
                    <a:pt x="834" y="21"/>
                  </a:cubicBezTo>
                  <a:cubicBezTo>
                    <a:pt x="825" y="7"/>
                    <a:pt x="808" y="1"/>
                    <a:pt x="791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63"/>
            <p:cNvSpPr/>
            <p:nvPr/>
          </p:nvSpPr>
          <p:spPr>
            <a:xfrm>
              <a:off x="6607130" y="3252661"/>
              <a:ext cx="198109" cy="291223"/>
            </a:xfrm>
            <a:custGeom>
              <a:avLst/>
              <a:gdLst/>
              <a:ahLst/>
              <a:cxnLst/>
              <a:rect l="l" t="t" r="r" b="b"/>
              <a:pathLst>
                <a:path w="4002" h="5883" extrusionOk="0">
                  <a:moveTo>
                    <a:pt x="1323" y="1"/>
                  </a:moveTo>
                  <a:cubicBezTo>
                    <a:pt x="1323" y="1"/>
                    <a:pt x="1251" y="1049"/>
                    <a:pt x="1132" y="1465"/>
                  </a:cubicBezTo>
                  <a:cubicBezTo>
                    <a:pt x="1013" y="1894"/>
                    <a:pt x="1" y="3870"/>
                    <a:pt x="239" y="4001"/>
                  </a:cubicBezTo>
                  <a:cubicBezTo>
                    <a:pt x="257" y="4013"/>
                    <a:pt x="277" y="4018"/>
                    <a:pt x="298" y="4018"/>
                  </a:cubicBezTo>
                  <a:cubicBezTo>
                    <a:pt x="562" y="4018"/>
                    <a:pt x="1060" y="3204"/>
                    <a:pt x="1061" y="3204"/>
                  </a:cubicBezTo>
                  <a:lnTo>
                    <a:pt x="1061" y="3204"/>
                  </a:lnTo>
                  <a:cubicBezTo>
                    <a:pt x="1061" y="3204"/>
                    <a:pt x="989" y="5275"/>
                    <a:pt x="1287" y="5347"/>
                  </a:cubicBezTo>
                  <a:cubicBezTo>
                    <a:pt x="1295" y="5349"/>
                    <a:pt x="1303" y="5350"/>
                    <a:pt x="1311" y="5350"/>
                  </a:cubicBezTo>
                  <a:cubicBezTo>
                    <a:pt x="1596" y="5350"/>
                    <a:pt x="1799" y="3930"/>
                    <a:pt x="1799" y="3930"/>
                  </a:cubicBezTo>
                  <a:cubicBezTo>
                    <a:pt x="1799" y="3930"/>
                    <a:pt x="1799" y="5871"/>
                    <a:pt x="2156" y="5883"/>
                  </a:cubicBezTo>
                  <a:cubicBezTo>
                    <a:pt x="2157" y="5883"/>
                    <a:pt x="2158" y="5883"/>
                    <a:pt x="2159" y="5883"/>
                  </a:cubicBezTo>
                  <a:cubicBezTo>
                    <a:pt x="2537" y="5883"/>
                    <a:pt x="2513" y="3943"/>
                    <a:pt x="2513" y="3942"/>
                  </a:cubicBezTo>
                  <a:lnTo>
                    <a:pt x="2513" y="3942"/>
                  </a:lnTo>
                  <a:cubicBezTo>
                    <a:pt x="2513" y="3942"/>
                    <a:pt x="2909" y="5550"/>
                    <a:pt x="3183" y="5550"/>
                  </a:cubicBezTo>
                  <a:cubicBezTo>
                    <a:pt x="3186" y="5550"/>
                    <a:pt x="3189" y="5550"/>
                    <a:pt x="3192" y="5549"/>
                  </a:cubicBezTo>
                  <a:cubicBezTo>
                    <a:pt x="3454" y="5525"/>
                    <a:pt x="3263" y="3704"/>
                    <a:pt x="3263" y="3704"/>
                  </a:cubicBezTo>
                  <a:lnTo>
                    <a:pt x="3263" y="3704"/>
                  </a:lnTo>
                  <a:cubicBezTo>
                    <a:pt x="3263" y="3704"/>
                    <a:pt x="3609" y="4740"/>
                    <a:pt x="3801" y="4740"/>
                  </a:cubicBezTo>
                  <a:cubicBezTo>
                    <a:pt x="3805" y="4740"/>
                    <a:pt x="3808" y="4740"/>
                    <a:pt x="3811" y="4740"/>
                  </a:cubicBezTo>
                  <a:cubicBezTo>
                    <a:pt x="4001" y="4692"/>
                    <a:pt x="3632" y="3049"/>
                    <a:pt x="3573" y="2418"/>
                  </a:cubicBezTo>
                  <a:cubicBezTo>
                    <a:pt x="3513" y="1775"/>
                    <a:pt x="3513" y="275"/>
                    <a:pt x="3513" y="251"/>
                  </a:cubicBezTo>
                  <a:lnTo>
                    <a:pt x="1323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6" name="Google Shape;6276;p63"/>
          <p:cNvSpPr/>
          <p:nvPr/>
        </p:nvSpPr>
        <p:spPr>
          <a:xfrm rot="-216096">
            <a:off x="2935268" y="852329"/>
            <a:ext cx="3273465" cy="214795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7" name="Google Shape;6277;p63"/>
          <p:cNvSpPr/>
          <p:nvPr/>
        </p:nvSpPr>
        <p:spPr>
          <a:xfrm flipH="1">
            <a:off x="-60916" y="4242902"/>
            <a:ext cx="1374753" cy="1088146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8" name="Google Shape;6278;p63"/>
          <p:cNvSpPr/>
          <p:nvPr/>
        </p:nvSpPr>
        <p:spPr>
          <a:xfrm flipH="1">
            <a:off x="7717546" y="4317774"/>
            <a:ext cx="1473538" cy="1080117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9" name="Google Shape;6279;p63"/>
          <p:cNvSpPr/>
          <p:nvPr/>
        </p:nvSpPr>
        <p:spPr>
          <a:xfrm flipH="1">
            <a:off x="8280405" y="38382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0" name="Google Shape;6280;p63"/>
          <p:cNvGrpSpPr/>
          <p:nvPr/>
        </p:nvGrpSpPr>
        <p:grpSpPr>
          <a:xfrm flipH="1">
            <a:off x="7479776" y="4429634"/>
            <a:ext cx="1374789" cy="564602"/>
            <a:chOff x="653294" y="4365134"/>
            <a:chExt cx="1374789" cy="564602"/>
          </a:xfrm>
        </p:grpSpPr>
        <p:sp>
          <p:nvSpPr>
            <p:cNvPr id="6281" name="Google Shape;6281;p63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63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63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63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63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63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63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63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63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63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63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63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63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63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63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63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63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63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63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63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1" name="Google Shape;6301;p63"/>
          <p:cNvGrpSpPr/>
          <p:nvPr/>
        </p:nvGrpSpPr>
        <p:grpSpPr>
          <a:xfrm flipH="1">
            <a:off x="7841053" y="3059470"/>
            <a:ext cx="791411" cy="1080114"/>
            <a:chOff x="480371" y="2406470"/>
            <a:chExt cx="791411" cy="1080114"/>
          </a:xfrm>
        </p:grpSpPr>
        <p:sp>
          <p:nvSpPr>
            <p:cNvPr id="6302" name="Google Shape;6302;p63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63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63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63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63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63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63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63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63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63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63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63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4" name="Google Shape;6314;p63"/>
          <p:cNvGrpSpPr/>
          <p:nvPr/>
        </p:nvGrpSpPr>
        <p:grpSpPr>
          <a:xfrm flipH="1">
            <a:off x="8751224" y="3519625"/>
            <a:ext cx="2209227" cy="701963"/>
            <a:chOff x="676459" y="2747475"/>
            <a:chExt cx="2209227" cy="701963"/>
          </a:xfrm>
        </p:grpSpPr>
        <p:sp>
          <p:nvSpPr>
            <p:cNvPr id="6315" name="Google Shape;6315;p6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6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6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6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6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63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63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63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63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6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6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6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6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6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6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6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6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6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6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6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6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6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7" name="Google Shape;6337;p63"/>
          <p:cNvSpPr/>
          <p:nvPr/>
        </p:nvSpPr>
        <p:spPr>
          <a:xfrm flipH="1">
            <a:off x="6981288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8" name="Google Shape;6338;p63"/>
          <p:cNvSpPr/>
          <p:nvPr/>
        </p:nvSpPr>
        <p:spPr>
          <a:xfrm>
            <a:off x="172682" y="353698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9" name="Google Shape;6339;p63"/>
          <p:cNvGrpSpPr/>
          <p:nvPr/>
        </p:nvGrpSpPr>
        <p:grpSpPr>
          <a:xfrm rot="4621276">
            <a:off x="-478196" y="3746380"/>
            <a:ext cx="2209332" cy="699554"/>
            <a:chOff x="676459" y="2747475"/>
            <a:chExt cx="2209227" cy="699520"/>
          </a:xfrm>
        </p:grpSpPr>
        <p:sp>
          <p:nvSpPr>
            <p:cNvPr id="6340" name="Google Shape;6340;p6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6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6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6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6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63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63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63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63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6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6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6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6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6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6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6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6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6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6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6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6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6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32"/>
          <p:cNvSpPr/>
          <p:nvPr/>
        </p:nvSpPr>
        <p:spPr>
          <a:xfrm>
            <a:off x="4764637" y="1164929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32"/>
          <p:cNvSpPr/>
          <p:nvPr/>
        </p:nvSpPr>
        <p:spPr>
          <a:xfrm>
            <a:off x="486488" y="2192134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32"/>
          <p:cNvSpPr/>
          <p:nvPr/>
        </p:nvSpPr>
        <p:spPr>
          <a:xfrm>
            <a:off x="4779675" y="3154025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32"/>
          <p:cNvSpPr/>
          <p:nvPr/>
        </p:nvSpPr>
        <p:spPr>
          <a:xfrm>
            <a:off x="461205" y="1260671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32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RUTA DE APRENDIZAJE</a:t>
            </a:r>
            <a:endParaRPr dirty="0"/>
          </a:p>
        </p:txBody>
      </p:sp>
      <p:sp>
        <p:nvSpPr>
          <p:cNvPr id="1645" name="Google Shape;1645;p32"/>
          <p:cNvSpPr txBox="1">
            <a:spLocks noGrp="1"/>
          </p:cNvSpPr>
          <p:nvPr>
            <p:ph type="subTitle" idx="3"/>
          </p:nvPr>
        </p:nvSpPr>
        <p:spPr>
          <a:xfrm>
            <a:off x="5839727" y="1063349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Trabajo de vocabulario</a:t>
            </a:r>
            <a:endParaRPr dirty="0"/>
          </a:p>
        </p:txBody>
      </p:sp>
      <p:sp>
        <p:nvSpPr>
          <p:cNvPr id="1646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553429" y="1417252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solidFill>
                  <a:srgbClr val="004D61"/>
                </a:solidFill>
                <a:latin typeface="Short Stack" panose="020B0604020202020204" charset="0"/>
                <a:ea typeface="Roboto"/>
                <a:cs typeface="Roboto"/>
                <a:sym typeface="Roboto"/>
              </a:rPr>
              <a:t>Nuestras normas</a:t>
            </a:r>
          </a:p>
        </p:txBody>
      </p:sp>
      <p:sp>
        <p:nvSpPr>
          <p:cNvPr id="1649" name="Google Shape;1649;p32"/>
          <p:cNvSpPr txBox="1">
            <a:spLocks noGrp="1"/>
          </p:cNvSpPr>
          <p:nvPr>
            <p:ph type="subTitle" idx="7"/>
          </p:nvPr>
        </p:nvSpPr>
        <p:spPr>
          <a:xfrm>
            <a:off x="5799539" y="3116888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¿Cómo me sentí? Reflexión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650" name="Google Shape;1650;p32"/>
          <p:cNvSpPr txBox="1">
            <a:spLocks noGrp="1"/>
          </p:cNvSpPr>
          <p:nvPr>
            <p:ph type="subTitle" idx="8"/>
          </p:nvPr>
        </p:nvSpPr>
        <p:spPr>
          <a:xfrm>
            <a:off x="1752931" y="3135512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Objetivo</a:t>
            </a:r>
            <a:endParaRPr dirty="0"/>
          </a:p>
        </p:txBody>
      </p:sp>
      <p:sp>
        <p:nvSpPr>
          <p:cNvPr id="1651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446167" y="133256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652" name="Google Shape;1652;p32"/>
          <p:cNvSpPr txBox="1">
            <a:spLocks noGrp="1"/>
          </p:cNvSpPr>
          <p:nvPr>
            <p:ph type="title" idx="13"/>
          </p:nvPr>
        </p:nvSpPr>
        <p:spPr>
          <a:xfrm>
            <a:off x="4779700" y="126912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653" name="Google Shape;1653;p32"/>
          <p:cNvSpPr txBox="1">
            <a:spLocks noGrp="1"/>
          </p:cNvSpPr>
          <p:nvPr>
            <p:ph type="title" idx="14"/>
          </p:nvPr>
        </p:nvSpPr>
        <p:spPr>
          <a:xfrm>
            <a:off x="499526" y="2267703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54" name="Google Shape;1654;p32"/>
          <p:cNvSpPr txBox="1">
            <a:spLocks noGrp="1"/>
          </p:cNvSpPr>
          <p:nvPr>
            <p:ph type="title" idx="15"/>
          </p:nvPr>
        </p:nvSpPr>
        <p:spPr>
          <a:xfrm>
            <a:off x="4794738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  <p:sp>
        <p:nvSpPr>
          <p:cNvPr id="1655" name="Google Shape;1655;p32"/>
          <p:cNvSpPr/>
          <p:nvPr/>
        </p:nvSpPr>
        <p:spPr>
          <a:xfrm rot="-288372">
            <a:off x="3249321" y="852327"/>
            <a:ext cx="2645357" cy="214796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6" name="Google Shape;1656;p32"/>
          <p:cNvGrpSpPr/>
          <p:nvPr/>
        </p:nvGrpSpPr>
        <p:grpSpPr>
          <a:xfrm>
            <a:off x="8232282" y="3685971"/>
            <a:ext cx="695848" cy="735264"/>
            <a:chOff x="-2122300" y="1680850"/>
            <a:chExt cx="139025" cy="146900"/>
          </a:xfrm>
        </p:grpSpPr>
        <p:sp>
          <p:nvSpPr>
            <p:cNvPr id="1657" name="Google Shape;1657;p32"/>
            <p:cNvSpPr/>
            <p:nvPr/>
          </p:nvSpPr>
          <p:spPr>
            <a:xfrm>
              <a:off x="-2122300" y="1764625"/>
              <a:ext cx="77425" cy="63125"/>
            </a:xfrm>
            <a:custGeom>
              <a:avLst/>
              <a:gdLst/>
              <a:ahLst/>
              <a:cxnLst/>
              <a:rect l="l" t="t" r="r" b="b"/>
              <a:pathLst>
                <a:path w="3097" h="2525" extrusionOk="0">
                  <a:moveTo>
                    <a:pt x="239" y="1"/>
                  </a:moveTo>
                  <a:lnTo>
                    <a:pt x="143" y="132"/>
                  </a:lnTo>
                  <a:cubicBezTo>
                    <a:pt x="0" y="322"/>
                    <a:pt x="48" y="608"/>
                    <a:pt x="250" y="763"/>
                  </a:cubicBezTo>
                  <a:lnTo>
                    <a:pt x="2751" y="2525"/>
                  </a:lnTo>
                  <a:lnTo>
                    <a:pt x="3096" y="203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-2119025" y="1762250"/>
              <a:ext cx="75625" cy="61950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39" y="1"/>
                  </a:moveTo>
                  <a:lnTo>
                    <a:pt x="155" y="143"/>
                  </a:lnTo>
                  <a:cubicBezTo>
                    <a:pt x="0" y="334"/>
                    <a:pt x="48" y="620"/>
                    <a:pt x="250" y="763"/>
                  </a:cubicBezTo>
                  <a:lnTo>
                    <a:pt x="2667" y="2477"/>
                  </a:lnTo>
                  <a:lnTo>
                    <a:pt x="3025" y="197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-2114850" y="1681875"/>
              <a:ext cx="131575" cy="137850"/>
            </a:xfrm>
            <a:custGeom>
              <a:avLst/>
              <a:gdLst/>
              <a:ahLst/>
              <a:cxnLst/>
              <a:rect l="l" t="t" r="r" b="b"/>
              <a:pathLst>
                <a:path w="5263" h="5514" extrusionOk="0">
                  <a:moveTo>
                    <a:pt x="2548" y="1"/>
                  </a:moveTo>
                  <a:lnTo>
                    <a:pt x="1834" y="1013"/>
                  </a:lnTo>
                  <a:lnTo>
                    <a:pt x="1417" y="1608"/>
                  </a:lnTo>
                  <a:lnTo>
                    <a:pt x="893" y="2346"/>
                  </a:lnTo>
                  <a:lnTo>
                    <a:pt x="429" y="2977"/>
                  </a:lnTo>
                  <a:lnTo>
                    <a:pt x="0" y="3597"/>
                  </a:lnTo>
                  <a:lnTo>
                    <a:pt x="691" y="4073"/>
                  </a:lnTo>
                  <a:lnTo>
                    <a:pt x="1369" y="4561"/>
                  </a:lnTo>
                  <a:lnTo>
                    <a:pt x="2048" y="5037"/>
                  </a:lnTo>
                  <a:lnTo>
                    <a:pt x="2727" y="5513"/>
                  </a:lnTo>
                  <a:lnTo>
                    <a:pt x="3167" y="4882"/>
                  </a:lnTo>
                  <a:lnTo>
                    <a:pt x="3703" y="4144"/>
                  </a:lnTo>
                  <a:lnTo>
                    <a:pt x="4132" y="3537"/>
                  </a:lnTo>
                  <a:lnTo>
                    <a:pt x="4655" y="2787"/>
                  </a:lnTo>
                  <a:lnTo>
                    <a:pt x="5156" y="2084"/>
                  </a:lnTo>
                  <a:lnTo>
                    <a:pt x="5263" y="1942"/>
                  </a:lnTo>
                  <a:lnTo>
                    <a:pt x="4727" y="1572"/>
                  </a:lnTo>
                  <a:lnTo>
                    <a:pt x="4274" y="1227"/>
                  </a:lnTo>
                  <a:lnTo>
                    <a:pt x="3524" y="70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-2092825" y="1705100"/>
              <a:ext cx="87825" cy="92000"/>
            </a:xfrm>
            <a:custGeom>
              <a:avLst/>
              <a:gdLst/>
              <a:ahLst/>
              <a:cxnLst/>
              <a:rect l="l" t="t" r="r" b="b"/>
              <a:pathLst>
                <a:path w="3513" h="3680" extrusionOk="0">
                  <a:moveTo>
                    <a:pt x="1691" y="1"/>
                  </a:moveTo>
                  <a:lnTo>
                    <a:pt x="1215" y="667"/>
                  </a:lnTo>
                  <a:lnTo>
                    <a:pt x="929" y="1072"/>
                  </a:lnTo>
                  <a:lnTo>
                    <a:pt x="595" y="1548"/>
                  </a:lnTo>
                  <a:lnTo>
                    <a:pt x="274" y="1977"/>
                  </a:lnTo>
                  <a:lnTo>
                    <a:pt x="0" y="2382"/>
                  </a:lnTo>
                  <a:lnTo>
                    <a:pt x="441" y="2703"/>
                  </a:lnTo>
                  <a:lnTo>
                    <a:pt x="905" y="3037"/>
                  </a:lnTo>
                  <a:lnTo>
                    <a:pt x="1369" y="3346"/>
                  </a:lnTo>
                  <a:lnTo>
                    <a:pt x="1810" y="3680"/>
                  </a:lnTo>
                  <a:lnTo>
                    <a:pt x="2108" y="3263"/>
                  </a:lnTo>
                  <a:lnTo>
                    <a:pt x="2465" y="2751"/>
                  </a:lnTo>
                  <a:lnTo>
                    <a:pt x="2751" y="2346"/>
                  </a:lnTo>
                  <a:lnTo>
                    <a:pt x="3108" y="1846"/>
                  </a:lnTo>
                  <a:lnTo>
                    <a:pt x="3429" y="1382"/>
                  </a:lnTo>
                  <a:lnTo>
                    <a:pt x="3513" y="1275"/>
                  </a:lnTo>
                  <a:lnTo>
                    <a:pt x="3155" y="1024"/>
                  </a:lnTo>
                  <a:lnTo>
                    <a:pt x="2834" y="798"/>
                  </a:lnTo>
                  <a:lnTo>
                    <a:pt x="2346" y="46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-2120825" y="1680975"/>
              <a:ext cx="73550" cy="93800"/>
            </a:xfrm>
            <a:custGeom>
              <a:avLst/>
              <a:gdLst/>
              <a:ahLst/>
              <a:cxnLst/>
              <a:rect l="l" t="t" r="r" b="b"/>
              <a:pathLst>
                <a:path w="2942" h="3752" extrusionOk="0">
                  <a:moveTo>
                    <a:pt x="2665" y="1"/>
                  </a:moveTo>
                  <a:cubicBezTo>
                    <a:pt x="2605" y="1"/>
                    <a:pt x="2540" y="30"/>
                    <a:pt x="2501" y="84"/>
                  </a:cubicBezTo>
                  <a:lnTo>
                    <a:pt x="1" y="3609"/>
                  </a:lnTo>
                  <a:cubicBezTo>
                    <a:pt x="31" y="3579"/>
                    <a:pt x="66" y="3567"/>
                    <a:pt x="100" y="3567"/>
                  </a:cubicBezTo>
                  <a:cubicBezTo>
                    <a:pt x="147" y="3567"/>
                    <a:pt x="193" y="3588"/>
                    <a:pt x="227" y="3609"/>
                  </a:cubicBezTo>
                  <a:lnTo>
                    <a:pt x="418" y="3752"/>
                  </a:lnTo>
                  <a:lnTo>
                    <a:pt x="2942" y="156"/>
                  </a:lnTo>
                  <a:lnTo>
                    <a:pt x="2751" y="25"/>
                  </a:lnTo>
                  <a:cubicBezTo>
                    <a:pt x="2727" y="9"/>
                    <a:pt x="2697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-2120525" y="1680850"/>
              <a:ext cx="71175" cy="90350"/>
            </a:xfrm>
            <a:custGeom>
              <a:avLst/>
              <a:gdLst/>
              <a:ahLst/>
              <a:cxnLst/>
              <a:rect l="l" t="t" r="r" b="b"/>
              <a:pathLst>
                <a:path w="2847" h="3614" extrusionOk="0">
                  <a:moveTo>
                    <a:pt x="2666" y="0"/>
                  </a:moveTo>
                  <a:cubicBezTo>
                    <a:pt x="2605" y="0"/>
                    <a:pt x="2540" y="35"/>
                    <a:pt x="2501" y="89"/>
                  </a:cubicBezTo>
                  <a:lnTo>
                    <a:pt x="1" y="3614"/>
                  </a:lnTo>
                  <a:cubicBezTo>
                    <a:pt x="25" y="3602"/>
                    <a:pt x="49" y="3590"/>
                    <a:pt x="60" y="3578"/>
                  </a:cubicBezTo>
                  <a:cubicBezTo>
                    <a:pt x="358" y="3066"/>
                    <a:pt x="2013" y="923"/>
                    <a:pt x="2846" y="89"/>
                  </a:cubicBezTo>
                  <a:lnTo>
                    <a:pt x="2751" y="30"/>
                  </a:lnTo>
                  <a:cubicBezTo>
                    <a:pt x="2727" y="10"/>
                    <a:pt x="2697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3" name="Google Shape;1663;p32"/>
          <p:cNvSpPr/>
          <p:nvPr/>
        </p:nvSpPr>
        <p:spPr>
          <a:xfrm rot="-895218">
            <a:off x="8367686" y="4611073"/>
            <a:ext cx="856044" cy="677577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4" name="Google Shape;1664;p32"/>
          <p:cNvGrpSpPr/>
          <p:nvPr/>
        </p:nvGrpSpPr>
        <p:grpSpPr>
          <a:xfrm flipH="1">
            <a:off x="789305" y="693159"/>
            <a:ext cx="871283" cy="493034"/>
            <a:chOff x="6499193" y="92109"/>
            <a:chExt cx="871283" cy="493034"/>
          </a:xfrm>
        </p:grpSpPr>
        <p:sp>
          <p:nvSpPr>
            <p:cNvPr id="1665" name="Google Shape;1665;p32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4" name="Google Shape;1674;p32"/>
          <p:cNvGrpSpPr/>
          <p:nvPr/>
        </p:nvGrpSpPr>
        <p:grpSpPr>
          <a:xfrm>
            <a:off x="186466" y="4239799"/>
            <a:ext cx="602833" cy="495062"/>
            <a:chOff x="668641" y="1116349"/>
            <a:chExt cx="602833" cy="495062"/>
          </a:xfrm>
        </p:grpSpPr>
        <p:sp>
          <p:nvSpPr>
            <p:cNvPr id="1675" name="Google Shape;1675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 flipH="1">
            <a:off x="8325291" y="407649"/>
            <a:ext cx="602833" cy="495062"/>
            <a:chOff x="668641" y="1116349"/>
            <a:chExt cx="602833" cy="495062"/>
          </a:xfrm>
        </p:grpSpPr>
        <p:sp>
          <p:nvSpPr>
            <p:cNvPr id="1687" name="Google Shape;1687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 rot="-5400000">
            <a:off x="8545309" y="3110126"/>
            <a:ext cx="348363" cy="342683"/>
            <a:chOff x="8351027" y="3635349"/>
            <a:chExt cx="348363" cy="342683"/>
          </a:xfrm>
        </p:grpSpPr>
        <p:sp>
          <p:nvSpPr>
            <p:cNvPr id="1699" name="Google Shape;1699;p32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1639;p32">
            <a:extLst>
              <a:ext uri="{FF2B5EF4-FFF2-40B4-BE49-F238E27FC236}">
                <a16:creationId xmlns:a16="http://schemas.microsoft.com/office/drawing/2014/main" id="{48168836-494A-4D6A-980C-81006C935707}"/>
              </a:ext>
            </a:extLst>
          </p:cNvPr>
          <p:cNvSpPr/>
          <p:nvPr/>
        </p:nvSpPr>
        <p:spPr>
          <a:xfrm>
            <a:off x="568376" y="3116888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653;p32">
            <a:extLst>
              <a:ext uri="{FF2B5EF4-FFF2-40B4-BE49-F238E27FC236}">
                <a16:creationId xmlns:a16="http://schemas.microsoft.com/office/drawing/2014/main" id="{8353F37A-A4E3-47B8-9ED3-F01AAD6808AE}"/>
              </a:ext>
            </a:extLst>
          </p:cNvPr>
          <p:cNvSpPr txBox="1">
            <a:spLocks/>
          </p:cNvSpPr>
          <p:nvPr/>
        </p:nvSpPr>
        <p:spPr>
          <a:xfrm>
            <a:off x="581414" y="3192457"/>
            <a:ext cx="909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" dirty="0"/>
              <a:t>03</a:t>
            </a:r>
          </a:p>
        </p:txBody>
      </p:sp>
      <p:sp>
        <p:nvSpPr>
          <p:cNvPr id="76" name="Google Shape;1639;p32">
            <a:extLst>
              <a:ext uri="{FF2B5EF4-FFF2-40B4-BE49-F238E27FC236}">
                <a16:creationId xmlns:a16="http://schemas.microsoft.com/office/drawing/2014/main" id="{F7AE3FE0-846E-4FEE-BAAB-80CA6F3BACCD}"/>
              </a:ext>
            </a:extLst>
          </p:cNvPr>
          <p:cNvSpPr/>
          <p:nvPr/>
        </p:nvSpPr>
        <p:spPr>
          <a:xfrm>
            <a:off x="636839" y="4064797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653;p32">
            <a:extLst>
              <a:ext uri="{FF2B5EF4-FFF2-40B4-BE49-F238E27FC236}">
                <a16:creationId xmlns:a16="http://schemas.microsoft.com/office/drawing/2014/main" id="{E2573E25-C356-426D-A4FE-31A183722085}"/>
              </a:ext>
            </a:extLst>
          </p:cNvPr>
          <p:cNvSpPr txBox="1">
            <a:spLocks/>
          </p:cNvSpPr>
          <p:nvPr/>
        </p:nvSpPr>
        <p:spPr>
          <a:xfrm>
            <a:off x="649877" y="4140366"/>
            <a:ext cx="909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78" name="Google Shape;1650;p32">
            <a:extLst>
              <a:ext uri="{FF2B5EF4-FFF2-40B4-BE49-F238E27FC236}">
                <a16:creationId xmlns:a16="http://schemas.microsoft.com/office/drawing/2014/main" id="{13EA0D1B-6850-4FE7-9869-4DC38B9DA5C3}"/>
              </a:ext>
            </a:extLst>
          </p:cNvPr>
          <p:cNvSpPr txBox="1">
            <a:spLocks/>
          </p:cNvSpPr>
          <p:nvPr/>
        </p:nvSpPr>
        <p:spPr>
          <a:xfrm>
            <a:off x="1866549" y="3960937"/>
            <a:ext cx="22329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MX" dirty="0"/>
              <a:t>Escuchamos el texto</a:t>
            </a:r>
            <a:endParaRPr lang="en-US" dirty="0"/>
          </a:p>
        </p:txBody>
      </p:sp>
      <p:sp>
        <p:nvSpPr>
          <p:cNvPr id="83" name="Google Shape;1650;p32">
            <a:extLst>
              <a:ext uri="{FF2B5EF4-FFF2-40B4-BE49-F238E27FC236}">
                <a16:creationId xmlns:a16="http://schemas.microsoft.com/office/drawing/2014/main" id="{C8EB02A3-D19B-4273-9ACF-C6632E47CF0F}"/>
              </a:ext>
            </a:extLst>
          </p:cNvPr>
          <p:cNvSpPr txBox="1">
            <a:spLocks/>
          </p:cNvSpPr>
          <p:nvPr/>
        </p:nvSpPr>
        <p:spPr>
          <a:xfrm>
            <a:off x="1698793" y="2161506"/>
            <a:ext cx="22329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>
                <a:solidFill>
                  <a:srgbClr val="004D61"/>
                </a:solidFill>
              </a:rPr>
              <a:t>Cantemos para </a:t>
            </a:r>
            <a:r>
              <a:rPr lang="en-US" dirty="0"/>
              <a:t>activarnos</a:t>
            </a:r>
          </a:p>
        </p:txBody>
      </p:sp>
      <p:sp>
        <p:nvSpPr>
          <p:cNvPr id="89" name="Google Shape;1638;p32">
            <a:extLst>
              <a:ext uri="{FF2B5EF4-FFF2-40B4-BE49-F238E27FC236}">
                <a16:creationId xmlns:a16="http://schemas.microsoft.com/office/drawing/2014/main" id="{74238010-078D-426F-82C5-4D3B633A8CB8}"/>
              </a:ext>
            </a:extLst>
          </p:cNvPr>
          <p:cNvSpPr/>
          <p:nvPr/>
        </p:nvSpPr>
        <p:spPr>
          <a:xfrm>
            <a:off x="4748981" y="2137107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652;p32">
            <a:extLst>
              <a:ext uri="{FF2B5EF4-FFF2-40B4-BE49-F238E27FC236}">
                <a16:creationId xmlns:a16="http://schemas.microsoft.com/office/drawing/2014/main" id="{C09184B8-2D76-4DE8-B18D-48FDAA73BC3A}"/>
              </a:ext>
            </a:extLst>
          </p:cNvPr>
          <p:cNvSpPr txBox="1">
            <a:spLocks/>
          </p:cNvSpPr>
          <p:nvPr/>
        </p:nvSpPr>
        <p:spPr>
          <a:xfrm>
            <a:off x="4764044" y="2241307"/>
            <a:ext cx="909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Gochi Hand"/>
              <a:buNone/>
              <a:defRPr sz="5000" b="1" i="0" u="none" strike="noStrike" cap="none">
                <a:solidFill>
                  <a:schemeClr val="accent4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" dirty="0"/>
              <a:t>06</a:t>
            </a:r>
          </a:p>
        </p:txBody>
      </p:sp>
      <p:sp>
        <p:nvSpPr>
          <p:cNvPr id="79" name="Google Shape;1645;p32">
            <a:extLst>
              <a:ext uri="{FF2B5EF4-FFF2-40B4-BE49-F238E27FC236}">
                <a16:creationId xmlns:a16="http://schemas.microsoft.com/office/drawing/2014/main" id="{B5E51F2B-B10C-40E7-A049-20888EE76524}"/>
              </a:ext>
            </a:extLst>
          </p:cNvPr>
          <p:cNvSpPr txBox="1">
            <a:spLocks/>
          </p:cNvSpPr>
          <p:nvPr/>
        </p:nvSpPr>
        <p:spPr>
          <a:xfrm>
            <a:off x="5841205" y="2079106"/>
            <a:ext cx="22329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None/>
              <a:defRPr sz="14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MX" dirty="0"/>
              <a:t>Explicamos un término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4C585E16-86D5-47A2-BF73-3D117B1C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850" y="445025"/>
            <a:ext cx="6236508" cy="572700"/>
          </a:xfrm>
        </p:spPr>
        <p:txBody>
          <a:bodyPr/>
          <a:lstStyle/>
          <a:p>
            <a:r>
              <a:rPr lang="es-CL" dirty="0">
                <a:solidFill>
                  <a:schemeClr val="tx2">
                    <a:lumMod val="25000"/>
                  </a:schemeClr>
                </a:solidFill>
              </a:rPr>
              <a:t>Recordemos nuestras normas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49088F4-4CCB-4F0E-A59D-02C47A9C3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8" t="34177" r="39535" b="17589"/>
          <a:stretch/>
        </p:blipFill>
        <p:spPr>
          <a:xfrm>
            <a:off x="254467" y="1542116"/>
            <a:ext cx="2044893" cy="289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8A5AE6-4852-41EA-AF01-598CD781C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870" y="1969477"/>
            <a:ext cx="2015447" cy="297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3E8450A-FA6B-461D-8308-B1525BD23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92" t="28519" r="30000" b="13554"/>
          <a:stretch/>
        </p:blipFill>
        <p:spPr>
          <a:xfrm>
            <a:off x="4710049" y="1406436"/>
            <a:ext cx="2010443" cy="29794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6022A13-D0A4-4B92-B5E6-6C617F079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224" y="1985698"/>
            <a:ext cx="2015447" cy="2979438"/>
          </a:xfrm>
          <a:prstGeom prst="rect">
            <a:avLst/>
          </a:prstGeom>
        </p:spPr>
      </p:pic>
      <p:pic>
        <p:nvPicPr>
          <p:cNvPr id="20" name="Picture 6" descr="Una Mano PNG transparente - StickPNG">
            <a:extLst>
              <a:ext uri="{FF2B5EF4-FFF2-40B4-BE49-F238E27FC236}">
                <a16:creationId xmlns:a16="http://schemas.microsoft.com/office/drawing/2014/main" id="{8B5FF33A-2E93-4EB7-95A3-C5410E13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73" y="3189627"/>
            <a:ext cx="1064630" cy="94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3"/>
          <p:cNvSpPr txBox="1">
            <a:spLocks noGrp="1"/>
          </p:cNvSpPr>
          <p:nvPr>
            <p:ph type="title"/>
          </p:nvPr>
        </p:nvSpPr>
        <p:spPr>
          <a:xfrm>
            <a:off x="838465" y="138561"/>
            <a:ext cx="7467070" cy="1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CANTEMOS PARA DESPERTAR LAS NEURONAS</a:t>
            </a:r>
          </a:p>
        </p:txBody>
      </p:sp>
      <p:pic>
        <p:nvPicPr>
          <p:cNvPr id="3" name="Elementos multimedia en línea 2" title="Yupi Yai- Despertando las Neuronas">
            <a:hlinkClick r:id="" action="ppaction://media"/>
            <a:extLst>
              <a:ext uri="{FF2B5EF4-FFF2-40B4-BE49-F238E27FC236}">
                <a16:creationId xmlns:a16="http://schemas.microsoft.com/office/drawing/2014/main" id="{3A883970-FA5C-4502-88C4-692A825256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5758" y="1087923"/>
            <a:ext cx="5486400" cy="3099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1"/>
          <p:cNvSpPr/>
          <p:nvPr/>
        </p:nvSpPr>
        <p:spPr>
          <a:xfrm rot="-5400000" flipH="1">
            <a:off x="5531191" y="1588859"/>
            <a:ext cx="251543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31"/>
          <p:cNvSpPr/>
          <p:nvPr/>
        </p:nvSpPr>
        <p:spPr>
          <a:xfrm flipH="1">
            <a:off x="6866661" y="3742869"/>
            <a:ext cx="1277212" cy="759380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31"/>
          <p:cNvSpPr/>
          <p:nvPr/>
        </p:nvSpPr>
        <p:spPr>
          <a:xfrm>
            <a:off x="6214522" y="4418252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31"/>
          <p:cNvSpPr txBox="1">
            <a:spLocks noGrp="1"/>
          </p:cNvSpPr>
          <p:nvPr>
            <p:ph type="title"/>
          </p:nvPr>
        </p:nvSpPr>
        <p:spPr>
          <a:xfrm>
            <a:off x="720000" y="1321550"/>
            <a:ext cx="3342300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</a:t>
            </a:r>
            <a:endParaRPr dirty="0"/>
          </a:p>
        </p:txBody>
      </p:sp>
      <p:sp>
        <p:nvSpPr>
          <p:cNvPr id="1450" name="Google Shape;1450;p31"/>
          <p:cNvSpPr txBox="1">
            <a:spLocks noGrp="1"/>
          </p:cNvSpPr>
          <p:nvPr>
            <p:ph type="subTitle" idx="1"/>
          </p:nvPr>
        </p:nvSpPr>
        <p:spPr>
          <a:xfrm>
            <a:off x="720000" y="2524438"/>
            <a:ext cx="4417868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Passion One" panose="020B0604020202020204" charset="0"/>
              </a:rPr>
              <a:t>Desarrollar comprensión de la audición de textos informativos.</a:t>
            </a:r>
          </a:p>
          <a:p>
            <a:pPr marL="685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Passion One" panose="020B0604020202020204" charset="0"/>
              </a:rPr>
              <a:t>Utilizar un vocabulario variado.</a:t>
            </a:r>
          </a:p>
        </p:txBody>
      </p:sp>
      <p:sp>
        <p:nvSpPr>
          <p:cNvPr id="1451" name="Google Shape;1451;p31"/>
          <p:cNvSpPr/>
          <p:nvPr/>
        </p:nvSpPr>
        <p:spPr>
          <a:xfrm rot="-288366">
            <a:off x="901445" y="2247330"/>
            <a:ext cx="2291158" cy="214792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31"/>
          <p:cNvSpPr/>
          <p:nvPr/>
        </p:nvSpPr>
        <p:spPr>
          <a:xfrm>
            <a:off x="5673494" y="2798360"/>
            <a:ext cx="592453" cy="603952"/>
          </a:xfrm>
          <a:custGeom>
            <a:avLst/>
            <a:gdLst/>
            <a:ahLst/>
            <a:cxnLst/>
            <a:rect l="l" t="t" r="r" b="b"/>
            <a:pathLst>
              <a:path w="7677" h="7826" extrusionOk="0">
                <a:moveTo>
                  <a:pt x="328" y="1"/>
                </a:moveTo>
                <a:cubicBezTo>
                  <a:pt x="279" y="1"/>
                  <a:pt x="229" y="30"/>
                  <a:pt x="203" y="97"/>
                </a:cubicBezTo>
                <a:cubicBezTo>
                  <a:pt x="108" y="287"/>
                  <a:pt x="96" y="490"/>
                  <a:pt x="60" y="704"/>
                </a:cubicBezTo>
                <a:cubicBezTo>
                  <a:pt x="37" y="895"/>
                  <a:pt x="25" y="1109"/>
                  <a:pt x="25" y="1299"/>
                </a:cubicBezTo>
                <a:cubicBezTo>
                  <a:pt x="1" y="1704"/>
                  <a:pt x="48" y="2121"/>
                  <a:pt x="108" y="2514"/>
                </a:cubicBezTo>
                <a:cubicBezTo>
                  <a:pt x="239" y="3323"/>
                  <a:pt x="537" y="4109"/>
                  <a:pt x="953" y="4800"/>
                </a:cubicBezTo>
                <a:cubicBezTo>
                  <a:pt x="1822" y="6217"/>
                  <a:pt x="3227" y="7229"/>
                  <a:pt x="4823" y="7645"/>
                </a:cubicBezTo>
                <a:cubicBezTo>
                  <a:pt x="5319" y="7761"/>
                  <a:pt x="5816" y="7825"/>
                  <a:pt x="6310" y="7825"/>
                </a:cubicBezTo>
                <a:cubicBezTo>
                  <a:pt x="6729" y="7825"/>
                  <a:pt x="7146" y="7779"/>
                  <a:pt x="7561" y="7681"/>
                </a:cubicBezTo>
                <a:cubicBezTo>
                  <a:pt x="7676" y="7647"/>
                  <a:pt x="7658" y="7490"/>
                  <a:pt x="7549" y="7490"/>
                </a:cubicBezTo>
                <a:cubicBezTo>
                  <a:pt x="7546" y="7490"/>
                  <a:pt x="7542" y="7490"/>
                  <a:pt x="7537" y="7491"/>
                </a:cubicBezTo>
                <a:cubicBezTo>
                  <a:pt x="7253" y="7530"/>
                  <a:pt x="6966" y="7549"/>
                  <a:pt x="6680" y="7549"/>
                </a:cubicBezTo>
                <a:cubicBezTo>
                  <a:pt x="5406" y="7549"/>
                  <a:pt x="4132" y="7169"/>
                  <a:pt x="3073" y="6479"/>
                </a:cubicBezTo>
                <a:cubicBezTo>
                  <a:pt x="1763" y="5621"/>
                  <a:pt x="870" y="4264"/>
                  <a:pt x="525" y="2740"/>
                </a:cubicBezTo>
                <a:cubicBezTo>
                  <a:pt x="441" y="2311"/>
                  <a:pt x="382" y="1883"/>
                  <a:pt x="382" y="1442"/>
                </a:cubicBezTo>
                <a:cubicBezTo>
                  <a:pt x="382" y="1240"/>
                  <a:pt x="382" y="1014"/>
                  <a:pt x="394" y="811"/>
                </a:cubicBezTo>
                <a:cubicBezTo>
                  <a:pt x="406" y="585"/>
                  <a:pt x="465" y="359"/>
                  <a:pt x="453" y="133"/>
                </a:cubicBezTo>
                <a:cubicBezTo>
                  <a:pt x="453" y="51"/>
                  <a:pt x="392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31"/>
          <p:cNvSpPr/>
          <p:nvPr/>
        </p:nvSpPr>
        <p:spPr>
          <a:xfrm>
            <a:off x="5652349" y="2668867"/>
            <a:ext cx="110202" cy="146551"/>
          </a:xfrm>
          <a:custGeom>
            <a:avLst/>
            <a:gdLst/>
            <a:ahLst/>
            <a:cxnLst/>
            <a:rect l="l" t="t" r="r" b="b"/>
            <a:pathLst>
              <a:path w="1428" h="1899" extrusionOk="0">
                <a:moveTo>
                  <a:pt x="787" y="1"/>
                </a:moveTo>
                <a:cubicBezTo>
                  <a:pt x="763" y="1"/>
                  <a:pt x="739" y="13"/>
                  <a:pt x="727" y="37"/>
                </a:cubicBezTo>
                <a:cubicBezTo>
                  <a:pt x="656" y="96"/>
                  <a:pt x="608" y="179"/>
                  <a:pt x="572" y="251"/>
                </a:cubicBezTo>
                <a:cubicBezTo>
                  <a:pt x="442" y="572"/>
                  <a:pt x="430" y="941"/>
                  <a:pt x="430" y="1287"/>
                </a:cubicBezTo>
                <a:cubicBezTo>
                  <a:pt x="394" y="1025"/>
                  <a:pt x="334" y="775"/>
                  <a:pt x="251" y="537"/>
                </a:cubicBezTo>
                <a:cubicBezTo>
                  <a:pt x="239" y="489"/>
                  <a:pt x="203" y="453"/>
                  <a:pt x="156" y="453"/>
                </a:cubicBezTo>
                <a:cubicBezTo>
                  <a:pt x="132" y="453"/>
                  <a:pt x="96" y="489"/>
                  <a:pt x="84" y="525"/>
                </a:cubicBezTo>
                <a:cubicBezTo>
                  <a:pt x="1" y="703"/>
                  <a:pt x="25" y="906"/>
                  <a:pt x="84" y="1108"/>
                </a:cubicBezTo>
                <a:cubicBezTo>
                  <a:pt x="132" y="1299"/>
                  <a:pt x="215" y="1477"/>
                  <a:pt x="358" y="1620"/>
                </a:cubicBezTo>
                <a:cubicBezTo>
                  <a:pt x="418" y="1715"/>
                  <a:pt x="477" y="1858"/>
                  <a:pt x="596" y="1894"/>
                </a:cubicBezTo>
                <a:cubicBezTo>
                  <a:pt x="609" y="1897"/>
                  <a:pt x="623" y="1899"/>
                  <a:pt x="638" y="1899"/>
                </a:cubicBezTo>
                <a:cubicBezTo>
                  <a:pt x="733" y="1899"/>
                  <a:pt x="858" y="1840"/>
                  <a:pt x="930" y="1799"/>
                </a:cubicBezTo>
                <a:cubicBezTo>
                  <a:pt x="1061" y="1739"/>
                  <a:pt x="1156" y="1644"/>
                  <a:pt x="1251" y="1537"/>
                </a:cubicBezTo>
                <a:cubicBezTo>
                  <a:pt x="1275" y="1525"/>
                  <a:pt x="1382" y="1358"/>
                  <a:pt x="1418" y="1263"/>
                </a:cubicBezTo>
                <a:cubicBezTo>
                  <a:pt x="1427" y="1216"/>
                  <a:pt x="1412" y="1200"/>
                  <a:pt x="1388" y="1200"/>
                </a:cubicBezTo>
                <a:cubicBezTo>
                  <a:pt x="1351" y="1200"/>
                  <a:pt x="1292" y="1237"/>
                  <a:pt x="1263" y="1251"/>
                </a:cubicBezTo>
                <a:cubicBezTo>
                  <a:pt x="1156" y="1322"/>
                  <a:pt x="1061" y="1382"/>
                  <a:pt x="953" y="1465"/>
                </a:cubicBezTo>
                <a:cubicBezTo>
                  <a:pt x="1061" y="1239"/>
                  <a:pt x="1144" y="1013"/>
                  <a:pt x="1251" y="787"/>
                </a:cubicBezTo>
                <a:cubicBezTo>
                  <a:pt x="1299" y="703"/>
                  <a:pt x="1323" y="632"/>
                  <a:pt x="1334" y="537"/>
                </a:cubicBezTo>
                <a:cubicBezTo>
                  <a:pt x="1358" y="525"/>
                  <a:pt x="1358" y="513"/>
                  <a:pt x="1334" y="489"/>
                </a:cubicBezTo>
                <a:cubicBezTo>
                  <a:pt x="1324" y="473"/>
                  <a:pt x="1306" y="466"/>
                  <a:pt x="1286" y="466"/>
                </a:cubicBezTo>
                <a:cubicBezTo>
                  <a:pt x="1262" y="466"/>
                  <a:pt x="1235" y="476"/>
                  <a:pt x="1215" y="489"/>
                </a:cubicBezTo>
                <a:cubicBezTo>
                  <a:pt x="1001" y="632"/>
                  <a:pt x="894" y="894"/>
                  <a:pt x="823" y="1144"/>
                </a:cubicBezTo>
                <a:cubicBezTo>
                  <a:pt x="799" y="810"/>
                  <a:pt x="953" y="453"/>
                  <a:pt x="870" y="108"/>
                </a:cubicBezTo>
                <a:cubicBezTo>
                  <a:pt x="858" y="60"/>
                  <a:pt x="834" y="1"/>
                  <a:pt x="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31"/>
          <p:cNvSpPr/>
          <p:nvPr/>
        </p:nvSpPr>
        <p:spPr>
          <a:xfrm>
            <a:off x="7013194" y="2327384"/>
            <a:ext cx="313398" cy="808150"/>
          </a:xfrm>
          <a:custGeom>
            <a:avLst/>
            <a:gdLst/>
            <a:ahLst/>
            <a:cxnLst/>
            <a:rect l="l" t="t" r="r" b="b"/>
            <a:pathLst>
              <a:path w="4061" h="10472" extrusionOk="0">
                <a:moveTo>
                  <a:pt x="1893" y="0"/>
                </a:moveTo>
                <a:cubicBezTo>
                  <a:pt x="1795" y="0"/>
                  <a:pt x="1709" y="106"/>
                  <a:pt x="1786" y="211"/>
                </a:cubicBezTo>
                <a:cubicBezTo>
                  <a:pt x="1905" y="413"/>
                  <a:pt x="2084" y="556"/>
                  <a:pt x="2215" y="735"/>
                </a:cubicBezTo>
                <a:cubicBezTo>
                  <a:pt x="2346" y="913"/>
                  <a:pt x="2465" y="1080"/>
                  <a:pt x="2584" y="1259"/>
                </a:cubicBezTo>
                <a:cubicBezTo>
                  <a:pt x="2846" y="1628"/>
                  <a:pt x="3036" y="2021"/>
                  <a:pt x="3203" y="2414"/>
                </a:cubicBezTo>
                <a:cubicBezTo>
                  <a:pt x="3774" y="3866"/>
                  <a:pt x="3810" y="5497"/>
                  <a:pt x="3215" y="6938"/>
                </a:cubicBezTo>
                <a:cubicBezTo>
                  <a:pt x="2620" y="8391"/>
                  <a:pt x="1477" y="9605"/>
                  <a:pt x="83" y="10307"/>
                </a:cubicBezTo>
                <a:cubicBezTo>
                  <a:pt x="1" y="10349"/>
                  <a:pt x="35" y="10471"/>
                  <a:pt x="108" y="10471"/>
                </a:cubicBezTo>
                <a:cubicBezTo>
                  <a:pt x="119" y="10471"/>
                  <a:pt x="131" y="10468"/>
                  <a:pt x="143" y="10462"/>
                </a:cubicBezTo>
                <a:cubicBezTo>
                  <a:pt x="1012" y="10105"/>
                  <a:pt x="1750" y="9569"/>
                  <a:pt x="2381" y="8879"/>
                </a:cubicBezTo>
                <a:cubicBezTo>
                  <a:pt x="3477" y="7640"/>
                  <a:pt x="4060" y="6009"/>
                  <a:pt x="3977" y="4354"/>
                </a:cubicBezTo>
                <a:cubicBezTo>
                  <a:pt x="3929" y="3533"/>
                  <a:pt x="3739" y="2735"/>
                  <a:pt x="3393" y="1985"/>
                </a:cubicBezTo>
                <a:cubicBezTo>
                  <a:pt x="3227" y="1616"/>
                  <a:pt x="3024" y="1247"/>
                  <a:pt x="2786" y="913"/>
                </a:cubicBezTo>
                <a:cubicBezTo>
                  <a:pt x="2667" y="771"/>
                  <a:pt x="2548" y="604"/>
                  <a:pt x="2405" y="449"/>
                </a:cubicBezTo>
                <a:cubicBezTo>
                  <a:pt x="2274" y="294"/>
                  <a:pt x="2143" y="128"/>
                  <a:pt x="1965" y="20"/>
                </a:cubicBezTo>
                <a:cubicBezTo>
                  <a:pt x="1941" y="7"/>
                  <a:pt x="1917" y="0"/>
                  <a:pt x="1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31"/>
          <p:cNvSpPr/>
          <p:nvPr/>
        </p:nvSpPr>
        <p:spPr>
          <a:xfrm>
            <a:off x="7076552" y="2240720"/>
            <a:ext cx="113135" cy="121933"/>
          </a:xfrm>
          <a:custGeom>
            <a:avLst/>
            <a:gdLst/>
            <a:ahLst/>
            <a:cxnLst/>
            <a:rect l="l" t="t" r="r" b="b"/>
            <a:pathLst>
              <a:path w="1466" h="1580" extrusionOk="0">
                <a:moveTo>
                  <a:pt x="191" y="0"/>
                </a:moveTo>
                <a:cubicBezTo>
                  <a:pt x="144" y="24"/>
                  <a:pt x="155" y="84"/>
                  <a:pt x="179" y="131"/>
                </a:cubicBezTo>
                <a:cubicBezTo>
                  <a:pt x="275" y="453"/>
                  <a:pt x="608" y="679"/>
                  <a:pt x="786" y="977"/>
                </a:cubicBezTo>
                <a:cubicBezTo>
                  <a:pt x="596" y="810"/>
                  <a:pt x="370" y="632"/>
                  <a:pt x="96" y="620"/>
                </a:cubicBezTo>
                <a:cubicBezTo>
                  <a:pt x="60" y="620"/>
                  <a:pt x="1" y="643"/>
                  <a:pt x="1" y="679"/>
                </a:cubicBezTo>
                <a:cubicBezTo>
                  <a:pt x="1" y="703"/>
                  <a:pt x="13" y="715"/>
                  <a:pt x="13" y="727"/>
                </a:cubicBezTo>
                <a:cubicBezTo>
                  <a:pt x="72" y="798"/>
                  <a:pt x="144" y="846"/>
                  <a:pt x="215" y="893"/>
                </a:cubicBezTo>
                <a:cubicBezTo>
                  <a:pt x="429" y="1024"/>
                  <a:pt x="620" y="1155"/>
                  <a:pt x="834" y="1298"/>
                </a:cubicBezTo>
                <a:cubicBezTo>
                  <a:pt x="715" y="1298"/>
                  <a:pt x="572" y="1274"/>
                  <a:pt x="453" y="1274"/>
                </a:cubicBezTo>
                <a:cubicBezTo>
                  <a:pt x="394" y="1274"/>
                  <a:pt x="251" y="1274"/>
                  <a:pt x="358" y="1370"/>
                </a:cubicBezTo>
                <a:cubicBezTo>
                  <a:pt x="429" y="1429"/>
                  <a:pt x="608" y="1501"/>
                  <a:pt x="632" y="1513"/>
                </a:cubicBezTo>
                <a:cubicBezTo>
                  <a:pt x="743" y="1550"/>
                  <a:pt x="848" y="1580"/>
                  <a:pt x="956" y="1580"/>
                </a:cubicBezTo>
                <a:cubicBezTo>
                  <a:pt x="986" y="1580"/>
                  <a:pt x="1017" y="1577"/>
                  <a:pt x="1048" y="1572"/>
                </a:cubicBezTo>
                <a:cubicBezTo>
                  <a:pt x="1156" y="1572"/>
                  <a:pt x="1322" y="1560"/>
                  <a:pt x="1394" y="1477"/>
                </a:cubicBezTo>
                <a:cubicBezTo>
                  <a:pt x="1465" y="1382"/>
                  <a:pt x="1453" y="1215"/>
                  <a:pt x="1453" y="1120"/>
                </a:cubicBezTo>
                <a:cubicBezTo>
                  <a:pt x="1406" y="953"/>
                  <a:pt x="1382" y="751"/>
                  <a:pt x="1334" y="560"/>
                </a:cubicBezTo>
                <a:cubicBezTo>
                  <a:pt x="1275" y="370"/>
                  <a:pt x="1203" y="179"/>
                  <a:pt x="1037" y="72"/>
                </a:cubicBezTo>
                <a:cubicBezTo>
                  <a:pt x="1020" y="64"/>
                  <a:pt x="993" y="45"/>
                  <a:pt x="966" y="45"/>
                </a:cubicBezTo>
                <a:cubicBezTo>
                  <a:pt x="953" y="45"/>
                  <a:pt x="941" y="49"/>
                  <a:pt x="929" y="60"/>
                </a:cubicBezTo>
                <a:cubicBezTo>
                  <a:pt x="894" y="84"/>
                  <a:pt x="906" y="131"/>
                  <a:pt x="906" y="179"/>
                </a:cubicBezTo>
                <a:cubicBezTo>
                  <a:pt x="965" y="429"/>
                  <a:pt x="1037" y="667"/>
                  <a:pt x="1156" y="905"/>
                </a:cubicBezTo>
                <a:cubicBezTo>
                  <a:pt x="965" y="608"/>
                  <a:pt x="775" y="310"/>
                  <a:pt x="489" y="108"/>
                </a:cubicBezTo>
                <a:cubicBezTo>
                  <a:pt x="417" y="60"/>
                  <a:pt x="334" y="12"/>
                  <a:pt x="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31"/>
          <p:cNvSpPr/>
          <p:nvPr/>
        </p:nvSpPr>
        <p:spPr>
          <a:xfrm>
            <a:off x="5838873" y="2880316"/>
            <a:ext cx="161831" cy="339945"/>
          </a:xfrm>
          <a:custGeom>
            <a:avLst/>
            <a:gdLst/>
            <a:ahLst/>
            <a:cxnLst/>
            <a:rect l="l" t="t" r="r" b="b"/>
            <a:pathLst>
              <a:path w="2097" h="4405" extrusionOk="0">
                <a:moveTo>
                  <a:pt x="1649" y="1"/>
                </a:moveTo>
                <a:cubicBezTo>
                  <a:pt x="1412" y="1"/>
                  <a:pt x="1141" y="85"/>
                  <a:pt x="942" y="285"/>
                </a:cubicBezTo>
                <a:cubicBezTo>
                  <a:pt x="620" y="606"/>
                  <a:pt x="644" y="1142"/>
                  <a:pt x="644" y="1618"/>
                </a:cubicBezTo>
                <a:cubicBezTo>
                  <a:pt x="644" y="2071"/>
                  <a:pt x="596" y="2511"/>
                  <a:pt x="525" y="2964"/>
                </a:cubicBezTo>
                <a:cubicBezTo>
                  <a:pt x="453" y="3369"/>
                  <a:pt x="322" y="3797"/>
                  <a:pt x="1" y="4035"/>
                </a:cubicBezTo>
                <a:cubicBezTo>
                  <a:pt x="382" y="3928"/>
                  <a:pt x="834" y="3762"/>
                  <a:pt x="1049" y="3440"/>
                </a:cubicBezTo>
                <a:lnTo>
                  <a:pt x="1049" y="3440"/>
                </a:lnTo>
                <a:cubicBezTo>
                  <a:pt x="1156" y="3762"/>
                  <a:pt x="1168" y="4083"/>
                  <a:pt x="989" y="4405"/>
                </a:cubicBezTo>
                <a:cubicBezTo>
                  <a:pt x="1323" y="4107"/>
                  <a:pt x="1477" y="3678"/>
                  <a:pt x="1537" y="3238"/>
                </a:cubicBezTo>
                <a:cubicBezTo>
                  <a:pt x="1596" y="2809"/>
                  <a:pt x="1537" y="2369"/>
                  <a:pt x="1465" y="1928"/>
                </a:cubicBezTo>
                <a:cubicBezTo>
                  <a:pt x="1430" y="1690"/>
                  <a:pt x="1394" y="1452"/>
                  <a:pt x="1394" y="1214"/>
                </a:cubicBezTo>
                <a:cubicBezTo>
                  <a:pt x="1418" y="678"/>
                  <a:pt x="1751" y="499"/>
                  <a:pt x="2096" y="142"/>
                </a:cubicBezTo>
                <a:cubicBezTo>
                  <a:pt x="2002" y="53"/>
                  <a:pt x="1836" y="1"/>
                  <a:pt x="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31"/>
          <p:cNvSpPr/>
          <p:nvPr/>
        </p:nvSpPr>
        <p:spPr>
          <a:xfrm>
            <a:off x="6243175" y="3565675"/>
            <a:ext cx="988734" cy="390107"/>
          </a:xfrm>
          <a:custGeom>
            <a:avLst/>
            <a:gdLst/>
            <a:ahLst/>
            <a:cxnLst/>
            <a:rect l="l" t="t" r="r" b="b"/>
            <a:pathLst>
              <a:path w="12812" h="5055" extrusionOk="0">
                <a:moveTo>
                  <a:pt x="12217" y="0"/>
                </a:moveTo>
                <a:cubicBezTo>
                  <a:pt x="12217" y="0"/>
                  <a:pt x="560" y="2691"/>
                  <a:pt x="441" y="2989"/>
                </a:cubicBezTo>
                <a:cubicBezTo>
                  <a:pt x="298" y="3263"/>
                  <a:pt x="203" y="4310"/>
                  <a:pt x="179" y="4394"/>
                </a:cubicBezTo>
                <a:cubicBezTo>
                  <a:pt x="167" y="4465"/>
                  <a:pt x="1" y="4679"/>
                  <a:pt x="620" y="4906"/>
                </a:cubicBezTo>
                <a:cubicBezTo>
                  <a:pt x="907" y="5007"/>
                  <a:pt x="1111" y="5055"/>
                  <a:pt x="1317" y="5055"/>
                </a:cubicBezTo>
                <a:cubicBezTo>
                  <a:pt x="1548" y="5055"/>
                  <a:pt x="1780" y="4995"/>
                  <a:pt x="2132" y="4882"/>
                </a:cubicBezTo>
                <a:cubicBezTo>
                  <a:pt x="2787" y="4679"/>
                  <a:pt x="8657" y="2846"/>
                  <a:pt x="12288" y="2501"/>
                </a:cubicBezTo>
                <a:cubicBezTo>
                  <a:pt x="12812" y="2453"/>
                  <a:pt x="12217" y="0"/>
                  <a:pt x="12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31"/>
          <p:cNvSpPr/>
          <p:nvPr/>
        </p:nvSpPr>
        <p:spPr>
          <a:xfrm>
            <a:off x="6263394" y="3538125"/>
            <a:ext cx="943743" cy="386789"/>
          </a:xfrm>
          <a:custGeom>
            <a:avLst/>
            <a:gdLst/>
            <a:ahLst/>
            <a:cxnLst/>
            <a:rect l="l" t="t" r="r" b="b"/>
            <a:pathLst>
              <a:path w="12229" h="5012" extrusionOk="0">
                <a:moveTo>
                  <a:pt x="11633" y="0"/>
                </a:moveTo>
                <a:cubicBezTo>
                  <a:pt x="11633" y="0"/>
                  <a:pt x="513" y="2631"/>
                  <a:pt x="394" y="2929"/>
                </a:cubicBezTo>
                <a:cubicBezTo>
                  <a:pt x="274" y="3215"/>
                  <a:pt x="155" y="4203"/>
                  <a:pt x="179" y="4346"/>
                </a:cubicBezTo>
                <a:cubicBezTo>
                  <a:pt x="179" y="4346"/>
                  <a:pt x="1" y="4632"/>
                  <a:pt x="596" y="4858"/>
                </a:cubicBezTo>
                <a:cubicBezTo>
                  <a:pt x="874" y="4963"/>
                  <a:pt x="1068" y="5012"/>
                  <a:pt x="1261" y="5012"/>
                </a:cubicBezTo>
                <a:cubicBezTo>
                  <a:pt x="1482" y="5012"/>
                  <a:pt x="1700" y="4948"/>
                  <a:pt x="2037" y="4834"/>
                </a:cubicBezTo>
                <a:cubicBezTo>
                  <a:pt x="2656" y="4632"/>
                  <a:pt x="8240" y="2834"/>
                  <a:pt x="11728" y="2500"/>
                </a:cubicBezTo>
                <a:cubicBezTo>
                  <a:pt x="12228" y="2453"/>
                  <a:pt x="11633" y="0"/>
                  <a:pt x="11633" y="0"/>
                </a:cubicBezTo>
                <a:close/>
              </a:path>
            </a:pathLst>
          </a:custGeom>
          <a:solidFill>
            <a:srgbClr val="E0E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31"/>
          <p:cNvSpPr/>
          <p:nvPr/>
        </p:nvSpPr>
        <p:spPr>
          <a:xfrm>
            <a:off x="5941820" y="2546705"/>
            <a:ext cx="1282761" cy="1367265"/>
          </a:xfrm>
          <a:custGeom>
            <a:avLst/>
            <a:gdLst/>
            <a:ahLst/>
            <a:cxnLst/>
            <a:rect l="l" t="t" r="r" b="b"/>
            <a:pathLst>
              <a:path w="16622" h="17717" extrusionOk="0">
                <a:moveTo>
                  <a:pt x="13616" y="0"/>
                </a:moveTo>
                <a:cubicBezTo>
                  <a:pt x="13257" y="0"/>
                  <a:pt x="11025" y="12"/>
                  <a:pt x="6954" y="1334"/>
                </a:cubicBezTo>
                <a:cubicBezTo>
                  <a:pt x="4358" y="2167"/>
                  <a:pt x="2084" y="3298"/>
                  <a:pt x="893" y="4025"/>
                </a:cubicBezTo>
                <a:cubicBezTo>
                  <a:pt x="358" y="4358"/>
                  <a:pt x="48" y="4608"/>
                  <a:pt x="24" y="4703"/>
                </a:cubicBezTo>
                <a:cubicBezTo>
                  <a:pt x="0" y="5037"/>
                  <a:pt x="1441" y="7227"/>
                  <a:pt x="2608" y="10740"/>
                </a:cubicBezTo>
                <a:cubicBezTo>
                  <a:pt x="3882" y="14609"/>
                  <a:pt x="4060" y="17717"/>
                  <a:pt x="4060" y="17717"/>
                </a:cubicBezTo>
                <a:cubicBezTo>
                  <a:pt x="4060" y="17717"/>
                  <a:pt x="4358" y="17526"/>
                  <a:pt x="5073" y="17217"/>
                </a:cubicBezTo>
                <a:cubicBezTo>
                  <a:pt x="5965" y="16788"/>
                  <a:pt x="7525" y="16193"/>
                  <a:pt x="9966" y="15550"/>
                </a:cubicBezTo>
                <a:cubicBezTo>
                  <a:pt x="14050" y="14454"/>
                  <a:pt x="16205" y="14573"/>
                  <a:pt x="16407" y="14443"/>
                </a:cubicBezTo>
                <a:cubicBezTo>
                  <a:pt x="16622" y="14312"/>
                  <a:pt x="16169" y="10668"/>
                  <a:pt x="15657" y="7858"/>
                </a:cubicBezTo>
                <a:cubicBezTo>
                  <a:pt x="15109" y="4787"/>
                  <a:pt x="13931" y="0"/>
                  <a:pt x="13633" y="0"/>
                </a:cubicBezTo>
                <a:cubicBezTo>
                  <a:pt x="13628" y="0"/>
                  <a:pt x="13622" y="0"/>
                  <a:pt x="136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31"/>
          <p:cNvSpPr/>
          <p:nvPr/>
        </p:nvSpPr>
        <p:spPr>
          <a:xfrm>
            <a:off x="6159598" y="2665085"/>
            <a:ext cx="949222" cy="1101869"/>
          </a:xfrm>
          <a:custGeom>
            <a:avLst/>
            <a:gdLst/>
            <a:ahLst/>
            <a:cxnLst/>
            <a:rect l="l" t="t" r="r" b="b"/>
            <a:pathLst>
              <a:path w="12300" h="14278" extrusionOk="0">
                <a:moveTo>
                  <a:pt x="9802" y="1"/>
                </a:moveTo>
                <a:cubicBezTo>
                  <a:pt x="9297" y="1"/>
                  <a:pt x="7709" y="55"/>
                  <a:pt x="5060" y="907"/>
                </a:cubicBezTo>
                <a:cubicBezTo>
                  <a:pt x="3167" y="1538"/>
                  <a:pt x="1500" y="2395"/>
                  <a:pt x="643" y="2967"/>
                </a:cubicBezTo>
                <a:cubicBezTo>
                  <a:pt x="250" y="3241"/>
                  <a:pt x="12" y="3431"/>
                  <a:pt x="12" y="3514"/>
                </a:cubicBezTo>
                <a:cubicBezTo>
                  <a:pt x="0" y="3776"/>
                  <a:pt x="1084" y="5598"/>
                  <a:pt x="1965" y="8515"/>
                </a:cubicBezTo>
                <a:cubicBezTo>
                  <a:pt x="2929" y="11718"/>
                  <a:pt x="3096" y="14278"/>
                  <a:pt x="3096" y="14278"/>
                </a:cubicBezTo>
                <a:cubicBezTo>
                  <a:pt x="3096" y="14278"/>
                  <a:pt x="3322" y="14135"/>
                  <a:pt x="3846" y="13897"/>
                </a:cubicBezTo>
                <a:cubicBezTo>
                  <a:pt x="4501" y="13575"/>
                  <a:pt x="5644" y="13135"/>
                  <a:pt x="7430" y="12658"/>
                </a:cubicBezTo>
                <a:cubicBezTo>
                  <a:pt x="10406" y="11873"/>
                  <a:pt x="12002" y="12027"/>
                  <a:pt x="12145" y="11932"/>
                </a:cubicBezTo>
                <a:cubicBezTo>
                  <a:pt x="12299" y="11813"/>
                  <a:pt x="11942" y="8813"/>
                  <a:pt x="11502" y="6491"/>
                </a:cubicBezTo>
                <a:cubicBezTo>
                  <a:pt x="11073" y="3967"/>
                  <a:pt x="10180" y="14"/>
                  <a:pt x="9954" y="2"/>
                </a:cubicBezTo>
                <a:cubicBezTo>
                  <a:pt x="9926" y="2"/>
                  <a:pt x="9876" y="1"/>
                  <a:pt x="98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31"/>
          <p:cNvSpPr/>
          <p:nvPr/>
        </p:nvSpPr>
        <p:spPr>
          <a:xfrm>
            <a:off x="5941820" y="2857242"/>
            <a:ext cx="392422" cy="1056723"/>
          </a:xfrm>
          <a:custGeom>
            <a:avLst/>
            <a:gdLst/>
            <a:ahLst/>
            <a:cxnLst/>
            <a:rect l="l" t="t" r="r" b="b"/>
            <a:pathLst>
              <a:path w="5085" h="13693" extrusionOk="0">
                <a:moveTo>
                  <a:pt x="893" y="1"/>
                </a:moveTo>
                <a:cubicBezTo>
                  <a:pt x="358" y="334"/>
                  <a:pt x="48" y="584"/>
                  <a:pt x="24" y="691"/>
                </a:cubicBezTo>
                <a:cubicBezTo>
                  <a:pt x="0" y="1013"/>
                  <a:pt x="1441" y="3203"/>
                  <a:pt x="2608" y="6716"/>
                </a:cubicBezTo>
                <a:cubicBezTo>
                  <a:pt x="3882" y="10585"/>
                  <a:pt x="4060" y="13693"/>
                  <a:pt x="4060" y="13693"/>
                </a:cubicBezTo>
                <a:cubicBezTo>
                  <a:pt x="4060" y="13693"/>
                  <a:pt x="4358" y="13502"/>
                  <a:pt x="5073" y="13193"/>
                </a:cubicBezTo>
                <a:cubicBezTo>
                  <a:pt x="5084" y="12216"/>
                  <a:pt x="5001" y="9597"/>
                  <a:pt x="3691" y="5954"/>
                </a:cubicBezTo>
                <a:cubicBezTo>
                  <a:pt x="2644" y="2989"/>
                  <a:pt x="1548" y="1048"/>
                  <a:pt x="8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31"/>
          <p:cNvSpPr/>
          <p:nvPr/>
        </p:nvSpPr>
        <p:spPr>
          <a:xfrm>
            <a:off x="6365415" y="3150802"/>
            <a:ext cx="160827" cy="104569"/>
          </a:xfrm>
          <a:custGeom>
            <a:avLst/>
            <a:gdLst/>
            <a:ahLst/>
            <a:cxnLst/>
            <a:rect l="l" t="t" r="r" b="b"/>
            <a:pathLst>
              <a:path w="2084" h="1355" extrusionOk="0">
                <a:moveTo>
                  <a:pt x="1056" y="1"/>
                </a:moveTo>
                <a:cubicBezTo>
                  <a:pt x="682" y="1"/>
                  <a:pt x="309" y="242"/>
                  <a:pt x="167" y="614"/>
                </a:cubicBezTo>
                <a:cubicBezTo>
                  <a:pt x="119" y="733"/>
                  <a:pt x="0" y="1054"/>
                  <a:pt x="119" y="1304"/>
                </a:cubicBezTo>
                <a:cubicBezTo>
                  <a:pt x="130" y="1325"/>
                  <a:pt x="158" y="1354"/>
                  <a:pt x="196" y="1354"/>
                </a:cubicBezTo>
                <a:cubicBezTo>
                  <a:pt x="202" y="1354"/>
                  <a:pt x="208" y="1354"/>
                  <a:pt x="215" y="1352"/>
                </a:cubicBezTo>
                <a:cubicBezTo>
                  <a:pt x="250" y="1352"/>
                  <a:pt x="286" y="1316"/>
                  <a:pt x="298" y="1269"/>
                </a:cubicBezTo>
                <a:cubicBezTo>
                  <a:pt x="310" y="1209"/>
                  <a:pt x="310" y="1150"/>
                  <a:pt x="334" y="1114"/>
                </a:cubicBezTo>
                <a:cubicBezTo>
                  <a:pt x="334" y="1054"/>
                  <a:pt x="346" y="1007"/>
                  <a:pt x="346" y="959"/>
                </a:cubicBezTo>
                <a:cubicBezTo>
                  <a:pt x="369" y="852"/>
                  <a:pt x="405" y="757"/>
                  <a:pt x="453" y="661"/>
                </a:cubicBezTo>
                <a:cubicBezTo>
                  <a:pt x="548" y="483"/>
                  <a:pt x="715" y="352"/>
                  <a:pt x="893" y="304"/>
                </a:cubicBezTo>
                <a:cubicBezTo>
                  <a:pt x="945" y="290"/>
                  <a:pt x="998" y="284"/>
                  <a:pt x="1052" y="284"/>
                </a:cubicBezTo>
                <a:cubicBezTo>
                  <a:pt x="1182" y="284"/>
                  <a:pt x="1314" y="324"/>
                  <a:pt x="1441" y="399"/>
                </a:cubicBezTo>
                <a:cubicBezTo>
                  <a:pt x="1548" y="459"/>
                  <a:pt x="1619" y="530"/>
                  <a:pt x="1703" y="602"/>
                </a:cubicBezTo>
                <a:cubicBezTo>
                  <a:pt x="1715" y="614"/>
                  <a:pt x="1727" y="638"/>
                  <a:pt x="1739" y="661"/>
                </a:cubicBezTo>
                <a:cubicBezTo>
                  <a:pt x="1798" y="721"/>
                  <a:pt x="1858" y="816"/>
                  <a:pt x="1953" y="828"/>
                </a:cubicBezTo>
                <a:cubicBezTo>
                  <a:pt x="1977" y="828"/>
                  <a:pt x="2000" y="828"/>
                  <a:pt x="2024" y="816"/>
                </a:cubicBezTo>
                <a:cubicBezTo>
                  <a:pt x="2036" y="792"/>
                  <a:pt x="2060" y="780"/>
                  <a:pt x="2072" y="757"/>
                </a:cubicBezTo>
                <a:cubicBezTo>
                  <a:pt x="2084" y="638"/>
                  <a:pt x="2012" y="530"/>
                  <a:pt x="1953" y="459"/>
                </a:cubicBezTo>
                <a:cubicBezTo>
                  <a:pt x="1905" y="399"/>
                  <a:pt x="1834" y="316"/>
                  <a:pt x="1739" y="245"/>
                </a:cubicBezTo>
                <a:cubicBezTo>
                  <a:pt x="1560" y="114"/>
                  <a:pt x="1369" y="42"/>
                  <a:pt x="1155" y="7"/>
                </a:cubicBezTo>
                <a:cubicBezTo>
                  <a:pt x="1122" y="3"/>
                  <a:pt x="1089" y="1"/>
                  <a:pt x="1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31"/>
          <p:cNvSpPr/>
          <p:nvPr/>
        </p:nvSpPr>
        <p:spPr>
          <a:xfrm>
            <a:off x="6789859" y="3019842"/>
            <a:ext cx="159053" cy="104877"/>
          </a:xfrm>
          <a:custGeom>
            <a:avLst/>
            <a:gdLst/>
            <a:ahLst/>
            <a:cxnLst/>
            <a:rect l="l" t="t" r="r" b="b"/>
            <a:pathLst>
              <a:path w="2061" h="1359" extrusionOk="0">
                <a:moveTo>
                  <a:pt x="1044" y="1"/>
                </a:moveTo>
                <a:cubicBezTo>
                  <a:pt x="829" y="1"/>
                  <a:pt x="618" y="69"/>
                  <a:pt x="453" y="203"/>
                </a:cubicBezTo>
                <a:cubicBezTo>
                  <a:pt x="287" y="322"/>
                  <a:pt x="168" y="501"/>
                  <a:pt x="96" y="703"/>
                </a:cubicBezTo>
                <a:cubicBezTo>
                  <a:pt x="49" y="811"/>
                  <a:pt x="37" y="918"/>
                  <a:pt x="25" y="1025"/>
                </a:cubicBezTo>
                <a:cubicBezTo>
                  <a:pt x="1" y="1108"/>
                  <a:pt x="1" y="1239"/>
                  <a:pt x="84" y="1334"/>
                </a:cubicBezTo>
                <a:cubicBezTo>
                  <a:pt x="96" y="1346"/>
                  <a:pt x="120" y="1358"/>
                  <a:pt x="144" y="1358"/>
                </a:cubicBezTo>
                <a:lnTo>
                  <a:pt x="156" y="1358"/>
                </a:lnTo>
                <a:cubicBezTo>
                  <a:pt x="180" y="1358"/>
                  <a:pt x="203" y="1346"/>
                  <a:pt x="215" y="1334"/>
                </a:cubicBezTo>
                <a:cubicBezTo>
                  <a:pt x="275" y="1263"/>
                  <a:pt x="287" y="1168"/>
                  <a:pt x="299" y="1084"/>
                </a:cubicBezTo>
                <a:cubicBezTo>
                  <a:pt x="299" y="1049"/>
                  <a:pt x="322" y="1037"/>
                  <a:pt x="322" y="1001"/>
                </a:cubicBezTo>
                <a:cubicBezTo>
                  <a:pt x="334" y="906"/>
                  <a:pt x="358" y="799"/>
                  <a:pt x="418" y="692"/>
                </a:cubicBezTo>
                <a:cubicBezTo>
                  <a:pt x="525" y="501"/>
                  <a:pt x="680" y="370"/>
                  <a:pt x="834" y="322"/>
                </a:cubicBezTo>
                <a:cubicBezTo>
                  <a:pt x="900" y="301"/>
                  <a:pt x="970" y="290"/>
                  <a:pt x="1042" y="290"/>
                </a:cubicBezTo>
                <a:cubicBezTo>
                  <a:pt x="1167" y="290"/>
                  <a:pt x="1297" y="322"/>
                  <a:pt x="1418" y="382"/>
                </a:cubicBezTo>
                <a:cubicBezTo>
                  <a:pt x="1513" y="430"/>
                  <a:pt x="1596" y="489"/>
                  <a:pt x="1668" y="572"/>
                </a:cubicBezTo>
                <a:cubicBezTo>
                  <a:pt x="1704" y="608"/>
                  <a:pt x="1727" y="644"/>
                  <a:pt x="1775" y="692"/>
                </a:cubicBezTo>
                <a:cubicBezTo>
                  <a:pt x="1811" y="739"/>
                  <a:pt x="1858" y="787"/>
                  <a:pt x="1882" y="822"/>
                </a:cubicBezTo>
                <a:cubicBezTo>
                  <a:pt x="1905" y="845"/>
                  <a:pt x="1927" y="853"/>
                  <a:pt x="1953" y="853"/>
                </a:cubicBezTo>
                <a:cubicBezTo>
                  <a:pt x="1968" y="853"/>
                  <a:pt x="1984" y="851"/>
                  <a:pt x="2001" y="846"/>
                </a:cubicBezTo>
                <a:cubicBezTo>
                  <a:pt x="2037" y="822"/>
                  <a:pt x="2061" y="787"/>
                  <a:pt x="2049" y="751"/>
                </a:cubicBezTo>
                <a:cubicBezTo>
                  <a:pt x="1989" y="465"/>
                  <a:pt x="1727" y="275"/>
                  <a:pt x="1632" y="191"/>
                </a:cubicBezTo>
                <a:cubicBezTo>
                  <a:pt x="1458" y="63"/>
                  <a:pt x="1249" y="1"/>
                  <a:pt x="1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31"/>
          <p:cNvSpPr/>
          <p:nvPr/>
        </p:nvSpPr>
        <p:spPr>
          <a:xfrm>
            <a:off x="6581342" y="3141850"/>
            <a:ext cx="166384" cy="88440"/>
          </a:xfrm>
          <a:custGeom>
            <a:avLst/>
            <a:gdLst/>
            <a:ahLst/>
            <a:cxnLst/>
            <a:rect l="l" t="t" r="r" b="b"/>
            <a:pathLst>
              <a:path w="2156" h="1146" extrusionOk="0">
                <a:moveTo>
                  <a:pt x="2061" y="1"/>
                </a:moveTo>
                <a:cubicBezTo>
                  <a:pt x="2052" y="1"/>
                  <a:pt x="2044" y="2"/>
                  <a:pt x="2036" y="3"/>
                </a:cubicBezTo>
                <a:lnTo>
                  <a:pt x="72" y="575"/>
                </a:lnTo>
                <a:cubicBezTo>
                  <a:pt x="12" y="587"/>
                  <a:pt x="0" y="646"/>
                  <a:pt x="12" y="694"/>
                </a:cubicBezTo>
                <a:cubicBezTo>
                  <a:pt x="97" y="845"/>
                  <a:pt x="331" y="1145"/>
                  <a:pt x="833" y="1145"/>
                </a:cubicBezTo>
                <a:cubicBezTo>
                  <a:pt x="965" y="1145"/>
                  <a:pt x="1115" y="1125"/>
                  <a:pt x="1286" y="1075"/>
                </a:cubicBezTo>
                <a:cubicBezTo>
                  <a:pt x="2108" y="837"/>
                  <a:pt x="2155" y="301"/>
                  <a:pt x="2143" y="75"/>
                </a:cubicBezTo>
                <a:cubicBezTo>
                  <a:pt x="2143" y="25"/>
                  <a:pt x="2102" y="1"/>
                  <a:pt x="2061" y="1"/>
                </a:cubicBezTo>
                <a:close/>
              </a:path>
            </a:pathLst>
          </a:custGeom>
          <a:solidFill>
            <a:srgbClr val="A33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6591451" y="3187999"/>
            <a:ext cx="127798" cy="41905"/>
          </a:xfrm>
          <a:custGeom>
            <a:avLst/>
            <a:gdLst/>
            <a:ahLst/>
            <a:cxnLst/>
            <a:rect l="l" t="t" r="r" b="b"/>
            <a:pathLst>
              <a:path w="1656" h="543" extrusionOk="0">
                <a:moveTo>
                  <a:pt x="881" y="1"/>
                </a:moveTo>
                <a:cubicBezTo>
                  <a:pt x="691" y="1"/>
                  <a:pt x="488" y="48"/>
                  <a:pt x="310" y="96"/>
                </a:cubicBezTo>
                <a:cubicBezTo>
                  <a:pt x="214" y="120"/>
                  <a:pt x="95" y="167"/>
                  <a:pt x="0" y="239"/>
                </a:cubicBezTo>
                <a:cubicBezTo>
                  <a:pt x="124" y="381"/>
                  <a:pt x="347" y="542"/>
                  <a:pt x="722" y="542"/>
                </a:cubicBezTo>
                <a:cubicBezTo>
                  <a:pt x="852" y="542"/>
                  <a:pt x="999" y="523"/>
                  <a:pt x="1167" y="477"/>
                </a:cubicBezTo>
                <a:cubicBezTo>
                  <a:pt x="1369" y="418"/>
                  <a:pt x="1536" y="334"/>
                  <a:pt x="1655" y="227"/>
                </a:cubicBezTo>
                <a:cubicBezTo>
                  <a:pt x="1429" y="96"/>
                  <a:pt x="1143" y="13"/>
                  <a:pt x="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329530" y="3864251"/>
            <a:ext cx="157200" cy="509107"/>
          </a:xfrm>
          <a:custGeom>
            <a:avLst/>
            <a:gdLst/>
            <a:ahLst/>
            <a:cxnLst/>
            <a:rect l="l" t="t" r="r" b="b"/>
            <a:pathLst>
              <a:path w="2037" h="6597" extrusionOk="0">
                <a:moveTo>
                  <a:pt x="1537" y="1"/>
                </a:moveTo>
                <a:lnTo>
                  <a:pt x="1049" y="167"/>
                </a:lnTo>
                <a:cubicBezTo>
                  <a:pt x="1049" y="167"/>
                  <a:pt x="1" y="1787"/>
                  <a:pt x="191" y="3275"/>
                </a:cubicBezTo>
                <a:cubicBezTo>
                  <a:pt x="370" y="4763"/>
                  <a:pt x="1596" y="6597"/>
                  <a:pt x="1596" y="6597"/>
                </a:cubicBezTo>
                <a:cubicBezTo>
                  <a:pt x="1596" y="6597"/>
                  <a:pt x="2037" y="6513"/>
                  <a:pt x="1942" y="6359"/>
                </a:cubicBezTo>
                <a:cubicBezTo>
                  <a:pt x="1823" y="6228"/>
                  <a:pt x="763" y="4430"/>
                  <a:pt x="656" y="3251"/>
                </a:cubicBezTo>
                <a:cubicBezTo>
                  <a:pt x="513" y="1608"/>
                  <a:pt x="1537" y="1"/>
                  <a:pt x="15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6228513" y="4282365"/>
            <a:ext cx="302362" cy="183825"/>
          </a:xfrm>
          <a:custGeom>
            <a:avLst/>
            <a:gdLst/>
            <a:ahLst/>
            <a:cxnLst/>
            <a:rect l="l" t="t" r="r" b="b"/>
            <a:pathLst>
              <a:path w="3918" h="2382" extrusionOk="0">
                <a:moveTo>
                  <a:pt x="3632" y="0"/>
                </a:moveTo>
                <a:lnTo>
                  <a:pt x="1500" y="214"/>
                </a:lnTo>
                <a:lnTo>
                  <a:pt x="1917" y="976"/>
                </a:lnTo>
                <a:cubicBezTo>
                  <a:pt x="1917" y="976"/>
                  <a:pt x="1629" y="928"/>
                  <a:pt x="1291" y="928"/>
                </a:cubicBezTo>
                <a:cubicBezTo>
                  <a:pt x="915" y="928"/>
                  <a:pt x="479" y="988"/>
                  <a:pt x="310" y="1238"/>
                </a:cubicBezTo>
                <a:cubicBezTo>
                  <a:pt x="0" y="1715"/>
                  <a:pt x="167" y="2381"/>
                  <a:pt x="167" y="2381"/>
                </a:cubicBezTo>
                <a:lnTo>
                  <a:pt x="3917" y="2012"/>
                </a:lnTo>
                <a:lnTo>
                  <a:pt x="3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31"/>
          <p:cNvSpPr/>
          <p:nvPr/>
        </p:nvSpPr>
        <p:spPr>
          <a:xfrm>
            <a:off x="6229439" y="4353980"/>
            <a:ext cx="112132" cy="111283"/>
          </a:xfrm>
          <a:custGeom>
            <a:avLst/>
            <a:gdLst/>
            <a:ahLst/>
            <a:cxnLst/>
            <a:rect l="l" t="t" r="r" b="b"/>
            <a:pathLst>
              <a:path w="1453" h="1442" extrusionOk="0">
                <a:moveTo>
                  <a:pt x="988" y="1"/>
                </a:moveTo>
                <a:cubicBezTo>
                  <a:pt x="703" y="25"/>
                  <a:pt x="441" y="120"/>
                  <a:pt x="322" y="298"/>
                </a:cubicBezTo>
                <a:cubicBezTo>
                  <a:pt x="0" y="775"/>
                  <a:pt x="167" y="1441"/>
                  <a:pt x="167" y="1441"/>
                </a:cubicBezTo>
                <a:lnTo>
                  <a:pt x="1453" y="1310"/>
                </a:lnTo>
                <a:cubicBezTo>
                  <a:pt x="1417" y="1191"/>
                  <a:pt x="1405" y="1037"/>
                  <a:pt x="1393" y="906"/>
                </a:cubicBezTo>
                <a:cubicBezTo>
                  <a:pt x="1393" y="882"/>
                  <a:pt x="1369" y="834"/>
                  <a:pt x="1369" y="799"/>
                </a:cubicBezTo>
                <a:lnTo>
                  <a:pt x="1369" y="787"/>
                </a:lnTo>
                <a:cubicBezTo>
                  <a:pt x="1357" y="727"/>
                  <a:pt x="1334" y="668"/>
                  <a:pt x="1310" y="608"/>
                </a:cubicBezTo>
                <a:cubicBezTo>
                  <a:pt x="1238" y="429"/>
                  <a:pt x="1155" y="239"/>
                  <a:pt x="1048" y="72"/>
                </a:cubicBezTo>
                <a:cubicBezTo>
                  <a:pt x="1036" y="48"/>
                  <a:pt x="1012" y="25"/>
                  <a:pt x="9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31"/>
          <p:cNvSpPr/>
          <p:nvPr/>
        </p:nvSpPr>
        <p:spPr>
          <a:xfrm>
            <a:off x="6238622" y="4416489"/>
            <a:ext cx="293178" cy="49699"/>
          </a:xfrm>
          <a:custGeom>
            <a:avLst/>
            <a:gdLst/>
            <a:ahLst/>
            <a:cxnLst/>
            <a:rect l="l" t="t" r="r" b="b"/>
            <a:pathLst>
              <a:path w="3799" h="644" extrusionOk="0">
                <a:moveTo>
                  <a:pt x="3751" y="0"/>
                </a:moveTo>
                <a:cubicBezTo>
                  <a:pt x="3513" y="24"/>
                  <a:pt x="3274" y="36"/>
                  <a:pt x="3060" y="72"/>
                </a:cubicBezTo>
                <a:cubicBezTo>
                  <a:pt x="2465" y="131"/>
                  <a:pt x="1869" y="167"/>
                  <a:pt x="1274" y="215"/>
                </a:cubicBezTo>
                <a:cubicBezTo>
                  <a:pt x="988" y="250"/>
                  <a:pt x="691" y="262"/>
                  <a:pt x="405" y="274"/>
                </a:cubicBezTo>
                <a:cubicBezTo>
                  <a:pt x="274" y="286"/>
                  <a:pt x="143" y="286"/>
                  <a:pt x="0" y="286"/>
                </a:cubicBezTo>
                <a:cubicBezTo>
                  <a:pt x="0" y="500"/>
                  <a:pt x="48" y="643"/>
                  <a:pt x="48" y="643"/>
                </a:cubicBezTo>
                <a:lnTo>
                  <a:pt x="3798" y="274"/>
                </a:lnTo>
                <a:lnTo>
                  <a:pt x="3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31"/>
          <p:cNvSpPr/>
          <p:nvPr/>
        </p:nvSpPr>
        <p:spPr>
          <a:xfrm>
            <a:off x="7022378" y="3701651"/>
            <a:ext cx="190230" cy="587206"/>
          </a:xfrm>
          <a:custGeom>
            <a:avLst/>
            <a:gdLst/>
            <a:ahLst/>
            <a:cxnLst/>
            <a:rect l="l" t="t" r="r" b="b"/>
            <a:pathLst>
              <a:path w="2465" h="7609" extrusionOk="0">
                <a:moveTo>
                  <a:pt x="500" y="0"/>
                </a:moveTo>
                <a:lnTo>
                  <a:pt x="0" y="48"/>
                </a:lnTo>
                <a:cubicBezTo>
                  <a:pt x="0" y="48"/>
                  <a:pt x="1477" y="1632"/>
                  <a:pt x="1786" y="3560"/>
                </a:cubicBezTo>
                <a:cubicBezTo>
                  <a:pt x="2012" y="4930"/>
                  <a:pt x="1488" y="7251"/>
                  <a:pt x="1417" y="7430"/>
                </a:cubicBezTo>
                <a:cubicBezTo>
                  <a:pt x="1334" y="7608"/>
                  <a:pt x="1798" y="7608"/>
                  <a:pt x="1798" y="7608"/>
                </a:cubicBezTo>
                <a:cubicBezTo>
                  <a:pt x="1798" y="7608"/>
                  <a:pt x="2465" y="5239"/>
                  <a:pt x="2250" y="3477"/>
                </a:cubicBezTo>
                <a:cubicBezTo>
                  <a:pt x="2024" y="1727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31"/>
          <p:cNvSpPr/>
          <p:nvPr/>
        </p:nvSpPr>
        <p:spPr>
          <a:xfrm>
            <a:off x="7100475" y="4206969"/>
            <a:ext cx="299584" cy="173792"/>
          </a:xfrm>
          <a:custGeom>
            <a:avLst/>
            <a:gdLst/>
            <a:ahLst/>
            <a:cxnLst/>
            <a:rect l="l" t="t" r="r" b="b"/>
            <a:pathLst>
              <a:path w="3882" h="2252" extrusionOk="0">
                <a:moveTo>
                  <a:pt x="2131" y="1"/>
                </a:moveTo>
                <a:lnTo>
                  <a:pt x="0" y="227"/>
                </a:lnTo>
                <a:lnTo>
                  <a:pt x="107" y="2251"/>
                </a:lnTo>
                <a:lnTo>
                  <a:pt x="3858" y="1870"/>
                </a:lnTo>
                <a:cubicBezTo>
                  <a:pt x="3858" y="1870"/>
                  <a:pt x="3882" y="1191"/>
                  <a:pt x="3489" y="775"/>
                </a:cubicBezTo>
                <a:cubicBezTo>
                  <a:pt x="3363" y="646"/>
                  <a:pt x="3159" y="601"/>
                  <a:pt x="2937" y="601"/>
                </a:cubicBezTo>
                <a:cubicBezTo>
                  <a:pt x="2442" y="601"/>
                  <a:pt x="1858" y="822"/>
                  <a:pt x="1858" y="822"/>
                </a:cubicBezTo>
                <a:lnTo>
                  <a:pt x="21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1"/>
          <p:cNvSpPr/>
          <p:nvPr/>
        </p:nvSpPr>
        <p:spPr>
          <a:xfrm>
            <a:off x="7297109" y="4253272"/>
            <a:ext cx="103874" cy="109045"/>
          </a:xfrm>
          <a:custGeom>
            <a:avLst/>
            <a:gdLst/>
            <a:ahLst/>
            <a:cxnLst/>
            <a:rect l="l" t="t" r="r" b="b"/>
            <a:pathLst>
              <a:path w="1346" h="1413" extrusionOk="0">
                <a:moveTo>
                  <a:pt x="409" y="0"/>
                </a:moveTo>
                <a:cubicBezTo>
                  <a:pt x="352" y="0"/>
                  <a:pt x="295" y="3"/>
                  <a:pt x="238" y="8"/>
                </a:cubicBezTo>
                <a:lnTo>
                  <a:pt x="191" y="103"/>
                </a:lnTo>
                <a:cubicBezTo>
                  <a:pt x="119" y="294"/>
                  <a:pt x="60" y="484"/>
                  <a:pt x="24" y="675"/>
                </a:cubicBezTo>
                <a:cubicBezTo>
                  <a:pt x="12" y="734"/>
                  <a:pt x="12" y="794"/>
                  <a:pt x="0" y="853"/>
                </a:cubicBezTo>
                <a:lnTo>
                  <a:pt x="0" y="877"/>
                </a:lnTo>
                <a:lnTo>
                  <a:pt x="0" y="972"/>
                </a:lnTo>
                <a:cubicBezTo>
                  <a:pt x="12" y="1127"/>
                  <a:pt x="12" y="1258"/>
                  <a:pt x="36" y="1413"/>
                </a:cubicBezTo>
                <a:lnTo>
                  <a:pt x="1322" y="1270"/>
                </a:lnTo>
                <a:cubicBezTo>
                  <a:pt x="1322" y="1270"/>
                  <a:pt x="1346" y="591"/>
                  <a:pt x="953" y="175"/>
                </a:cubicBezTo>
                <a:cubicBezTo>
                  <a:pt x="830" y="43"/>
                  <a:pt x="625" y="0"/>
                  <a:pt x="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31"/>
          <p:cNvSpPr/>
          <p:nvPr/>
        </p:nvSpPr>
        <p:spPr>
          <a:xfrm>
            <a:off x="7108733" y="4325504"/>
            <a:ext cx="290400" cy="56104"/>
          </a:xfrm>
          <a:custGeom>
            <a:avLst/>
            <a:gdLst/>
            <a:ahLst/>
            <a:cxnLst/>
            <a:rect l="l" t="t" r="r" b="b"/>
            <a:pathLst>
              <a:path w="3763" h="727" extrusionOk="0">
                <a:moveTo>
                  <a:pt x="3727" y="1"/>
                </a:moveTo>
                <a:cubicBezTo>
                  <a:pt x="3596" y="25"/>
                  <a:pt x="3465" y="36"/>
                  <a:pt x="3334" y="60"/>
                </a:cubicBezTo>
                <a:cubicBezTo>
                  <a:pt x="3048" y="84"/>
                  <a:pt x="2751" y="132"/>
                  <a:pt x="2465" y="155"/>
                </a:cubicBezTo>
                <a:cubicBezTo>
                  <a:pt x="1870" y="239"/>
                  <a:pt x="1274" y="310"/>
                  <a:pt x="679" y="370"/>
                </a:cubicBezTo>
                <a:cubicBezTo>
                  <a:pt x="453" y="382"/>
                  <a:pt x="215" y="417"/>
                  <a:pt x="0" y="453"/>
                </a:cubicBezTo>
                <a:lnTo>
                  <a:pt x="12" y="727"/>
                </a:lnTo>
                <a:lnTo>
                  <a:pt x="3763" y="358"/>
                </a:lnTo>
                <a:cubicBezTo>
                  <a:pt x="3763" y="358"/>
                  <a:pt x="3763" y="203"/>
                  <a:pt x="3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31"/>
          <p:cNvSpPr/>
          <p:nvPr/>
        </p:nvSpPr>
        <p:spPr>
          <a:xfrm>
            <a:off x="6275356" y="3991044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43" y="1"/>
                  <a:pt x="108" y="1"/>
                  <a:pt x="96" y="13"/>
                </a:cubicBezTo>
                <a:cubicBezTo>
                  <a:pt x="84" y="25"/>
                  <a:pt x="60" y="25"/>
                  <a:pt x="48" y="48"/>
                </a:cubicBezTo>
                <a:cubicBezTo>
                  <a:pt x="36" y="60"/>
                  <a:pt x="36" y="72"/>
                  <a:pt x="24" y="84"/>
                </a:cubicBezTo>
                <a:cubicBezTo>
                  <a:pt x="24" y="108"/>
                  <a:pt x="0" y="120"/>
                  <a:pt x="24" y="144"/>
                </a:cubicBezTo>
                <a:cubicBezTo>
                  <a:pt x="24" y="168"/>
                  <a:pt x="24" y="179"/>
                  <a:pt x="36" y="191"/>
                </a:cubicBezTo>
                <a:cubicBezTo>
                  <a:pt x="48" y="227"/>
                  <a:pt x="72" y="239"/>
                  <a:pt x="84" y="251"/>
                </a:cubicBezTo>
                <a:cubicBezTo>
                  <a:pt x="96" y="251"/>
                  <a:pt x="96" y="263"/>
                  <a:pt x="108" y="263"/>
                </a:cubicBezTo>
                <a:cubicBezTo>
                  <a:pt x="143" y="287"/>
                  <a:pt x="155" y="287"/>
                  <a:pt x="191" y="287"/>
                </a:cubicBezTo>
                <a:cubicBezTo>
                  <a:pt x="203" y="287"/>
                  <a:pt x="227" y="287"/>
                  <a:pt x="239" y="263"/>
                </a:cubicBezTo>
                <a:cubicBezTo>
                  <a:pt x="262" y="251"/>
                  <a:pt x="274" y="251"/>
                  <a:pt x="286" y="239"/>
                </a:cubicBezTo>
                <a:cubicBezTo>
                  <a:pt x="298" y="227"/>
                  <a:pt x="298" y="203"/>
                  <a:pt x="322" y="191"/>
                </a:cubicBezTo>
                <a:cubicBezTo>
                  <a:pt x="322" y="179"/>
                  <a:pt x="334" y="168"/>
                  <a:pt x="322" y="132"/>
                </a:cubicBezTo>
                <a:cubicBezTo>
                  <a:pt x="322" y="120"/>
                  <a:pt x="322" y="108"/>
                  <a:pt x="298" y="84"/>
                </a:cubicBezTo>
                <a:cubicBezTo>
                  <a:pt x="286" y="60"/>
                  <a:pt x="274" y="48"/>
                  <a:pt x="262" y="25"/>
                </a:cubicBezTo>
                <a:cubicBezTo>
                  <a:pt x="239" y="25"/>
                  <a:pt x="239" y="13"/>
                  <a:pt x="227" y="13"/>
                </a:cubicBezTo>
                <a:cubicBezTo>
                  <a:pt x="203" y="1"/>
                  <a:pt x="191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31"/>
          <p:cNvSpPr/>
          <p:nvPr/>
        </p:nvSpPr>
        <p:spPr>
          <a:xfrm>
            <a:off x="6236770" y="4037038"/>
            <a:ext cx="14740" cy="13814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84" y="0"/>
                </a:moveTo>
                <a:cubicBezTo>
                  <a:pt x="72" y="0"/>
                  <a:pt x="60" y="0"/>
                  <a:pt x="48" y="12"/>
                </a:cubicBezTo>
                <a:lnTo>
                  <a:pt x="12" y="48"/>
                </a:lnTo>
                <a:cubicBezTo>
                  <a:pt x="12" y="60"/>
                  <a:pt x="0" y="72"/>
                  <a:pt x="0" y="83"/>
                </a:cubicBezTo>
                <a:cubicBezTo>
                  <a:pt x="0" y="107"/>
                  <a:pt x="0" y="119"/>
                  <a:pt x="12" y="131"/>
                </a:cubicBezTo>
                <a:lnTo>
                  <a:pt x="48" y="167"/>
                </a:lnTo>
                <a:cubicBezTo>
                  <a:pt x="60" y="167"/>
                  <a:pt x="72" y="179"/>
                  <a:pt x="84" y="179"/>
                </a:cubicBezTo>
                <a:cubicBezTo>
                  <a:pt x="108" y="179"/>
                  <a:pt x="119" y="179"/>
                  <a:pt x="131" y="167"/>
                </a:cubicBezTo>
                <a:lnTo>
                  <a:pt x="143" y="143"/>
                </a:lnTo>
                <a:lnTo>
                  <a:pt x="179" y="119"/>
                </a:lnTo>
                <a:cubicBezTo>
                  <a:pt x="179" y="107"/>
                  <a:pt x="191" y="83"/>
                  <a:pt x="179" y="72"/>
                </a:cubicBezTo>
                <a:cubicBezTo>
                  <a:pt x="191" y="72"/>
                  <a:pt x="191" y="60"/>
                  <a:pt x="179" y="48"/>
                </a:cubicBezTo>
                <a:lnTo>
                  <a:pt x="143" y="12"/>
                </a:lnTo>
                <a:lnTo>
                  <a:pt x="131" y="12"/>
                </a:lnTo>
                <a:cubicBezTo>
                  <a:pt x="119" y="12"/>
                  <a:pt x="108" y="0"/>
                  <a:pt x="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31"/>
          <p:cNvSpPr/>
          <p:nvPr/>
        </p:nvSpPr>
        <p:spPr>
          <a:xfrm>
            <a:off x="6242558" y="3983635"/>
            <a:ext cx="14277" cy="12193"/>
          </a:xfrm>
          <a:custGeom>
            <a:avLst/>
            <a:gdLst/>
            <a:ahLst/>
            <a:cxnLst/>
            <a:rect l="l" t="t" r="r" b="b"/>
            <a:pathLst>
              <a:path w="185" h="158" extrusionOk="0">
                <a:moveTo>
                  <a:pt x="101" y="1"/>
                </a:moveTo>
                <a:cubicBezTo>
                  <a:pt x="98" y="1"/>
                  <a:pt x="95" y="1"/>
                  <a:pt x="92" y="2"/>
                </a:cubicBezTo>
                <a:cubicBezTo>
                  <a:pt x="1" y="24"/>
                  <a:pt x="8" y="157"/>
                  <a:pt x="93" y="157"/>
                </a:cubicBezTo>
                <a:cubicBezTo>
                  <a:pt x="96" y="157"/>
                  <a:pt x="100" y="157"/>
                  <a:pt x="104" y="156"/>
                </a:cubicBezTo>
                <a:cubicBezTo>
                  <a:pt x="184" y="145"/>
                  <a:pt x="176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31"/>
          <p:cNvSpPr/>
          <p:nvPr/>
        </p:nvSpPr>
        <p:spPr>
          <a:xfrm>
            <a:off x="6159598" y="3974529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31" y="1"/>
                  <a:pt x="107" y="1"/>
                  <a:pt x="95" y="24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0" y="120"/>
                  <a:pt x="12" y="155"/>
                </a:cubicBezTo>
                <a:cubicBezTo>
                  <a:pt x="12" y="167"/>
                  <a:pt x="12" y="179"/>
                  <a:pt x="36" y="203"/>
                </a:cubicBezTo>
                <a:cubicBezTo>
                  <a:pt x="48" y="227"/>
                  <a:pt x="60" y="239"/>
                  <a:pt x="72" y="251"/>
                </a:cubicBezTo>
                <a:cubicBezTo>
                  <a:pt x="95" y="251"/>
                  <a:pt x="95" y="274"/>
                  <a:pt x="107" y="274"/>
                </a:cubicBezTo>
                <a:cubicBezTo>
                  <a:pt x="143" y="286"/>
                  <a:pt x="155" y="286"/>
                  <a:pt x="179" y="286"/>
                </a:cubicBezTo>
                <a:cubicBezTo>
                  <a:pt x="203" y="286"/>
                  <a:pt x="226" y="286"/>
                  <a:pt x="238" y="274"/>
                </a:cubicBezTo>
                <a:cubicBezTo>
                  <a:pt x="250" y="251"/>
                  <a:pt x="274" y="251"/>
                  <a:pt x="286" y="239"/>
                </a:cubicBezTo>
                <a:cubicBezTo>
                  <a:pt x="298" y="227"/>
                  <a:pt x="298" y="215"/>
                  <a:pt x="310" y="203"/>
                </a:cubicBezTo>
                <a:cubicBezTo>
                  <a:pt x="310" y="179"/>
                  <a:pt x="334" y="167"/>
                  <a:pt x="310" y="143"/>
                </a:cubicBezTo>
                <a:cubicBezTo>
                  <a:pt x="310" y="120"/>
                  <a:pt x="298" y="108"/>
                  <a:pt x="298" y="96"/>
                </a:cubicBezTo>
                <a:cubicBezTo>
                  <a:pt x="286" y="60"/>
                  <a:pt x="274" y="48"/>
                  <a:pt x="250" y="36"/>
                </a:cubicBezTo>
                <a:lnTo>
                  <a:pt x="226" y="24"/>
                </a:lnTo>
                <a:cubicBezTo>
                  <a:pt x="191" y="1"/>
                  <a:pt x="179" y="1"/>
                  <a:pt x="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31"/>
          <p:cNvSpPr/>
          <p:nvPr/>
        </p:nvSpPr>
        <p:spPr>
          <a:xfrm>
            <a:off x="5848134" y="3457249"/>
            <a:ext cx="18444" cy="16592"/>
          </a:xfrm>
          <a:custGeom>
            <a:avLst/>
            <a:gdLst/>
            <a:ahLst/>
            <a:cxnLst/>
            <a:rect l="l" t="t" r="r" b="b"/>
            <a:pathLst>
              <a:path w="239" h="215" extrusionOk="0">
                <a:moveTo>
                  <a:pt x="83" y="0"/>
                </a:moveTo>
                <a:cubicBezTo>
                  <a:pt x="60" y="0"/>
                  <a:pt x="60" y="12"/>
                  <a:pt x="48" y="12"/>
                </a:cubicBezTo>
                <a:lnTo>
                  <a:pt x="24" y="36"/>
                </a:lnTo>
                <a:cubicBezTo>
                  <a:pt x="24" y="60"/>
                  <a:pt x="0" y="60"/>
                  <a:pt x="0" y="72"/>
                </a:cubicBezTo>
                <a:lnTo>
                  <a:pt x="0" y="119"/>
                </a:lnTo>
                <a:lnTo>
                  <a:pt x="0" y="143"/>
                </a:lnTo>
                <a:cubicBezTo>
                  <a:pt x="0" y="155"/>
                  <a:pt x="24" y="155"/>
                  <a:pt x="24" y="179"/>
                </a:cubicBezTo>
                <a:lnTo>
                  <a:pt x="48" y="203"/>
                </a:lnTo>
                <a:cubicBezTo>
                  <a:pt x="60" y="215"/>
                  <a:pt x="83" y="215"/>
                  <a:pt x="95" y="215"/>
                </a:cubicBezTo>
                <a:lnTo>
                  <a:pt x="155" y="215"/>
                </a:lnTo>
                <a:cubicBezTo>
                  <a:pt x="167" y="215"/>
                  <a:pt x="167" y="203"/>
                  <a:pt x="179" y="203"/>
                </a:cubicBezTo>
                <a:cubicBezTo>
                  <a:pt x="202" y="191"/>
                  <a:pt x="214" y="179"/>
                  <a:pt x="214" y="155"/>
                </a:cubicBezTo>
                <a:cubicBezTo>
                  <a:pt x="226" y="143"/>
                  <a:pt x="226" y="107"/>
                  <a:pt x="226" y="96"/>
                </a:cubicBezTo>
                <a:cubicBezTo>
                  <a:pt x="238" y="72"/>
                  <a:pt x="226" y="60"/>
                  <a:pt x="214" y="36"/>
                </a:cubicBezTo>
                <a:cubicBezTo>
                  <a:pt x="202" y="24"/>
                  <a:pt x="179" y="12"/>
                  <a:pt x="167" y="12"/>
                </a:cubicBezTo>
                <a:cubicBezTo>
                  <a:pt x="155" y="12"/>
                  <a:pt x="155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31"/>
          <p:cNvSpPr/>
          <p:nvPr/>
        </p:nvSpPr>
        <p:spPr>
          <a:xfrm>
            <a:off x="5813175" y="3478394"/>
            <a:ext cx="15666" cy="15666"/>
          </a:xfrm>
          <a:custGeom>
            <a:avLst/>
            <a:gdLst/>
            <a:ahLst/>
            <a:cxnLst/>
            <a:rect l="l" t="t" r="r" b="b"/>
            <a:pathLst>
              <a:path w="203" h="203" extrusionOk="0">
                <a:moveTo>
                  <a:pt x="96" y="0"/>
                </a:moveTo>
                <a:cubicBezTo>
                  <a:pt x="84" y="0"/>
                  <a:pt x="72" y="0"/>
                  <a:pt x="60" y="24"/>
                </a:cubicBezTo>
                <a:lnTo>
                  <a:pt x="36" y="36"/>
                </a:lnTo>
                <a:lnTo>
                  <a:pt x="12" y="60"/>
                </a:lnTo>
                <a:cubicBezTo>
                  <a:pt x="12" y="84"/>
                  <a:pt x="1" y="95"/>
                  <a:pt x="12" y="107"/>
                </a:cubicBezTo>
                <a:cubicBezTo>
                  <a:pt x="12" y="119"/>
                  <a:pt x="12" y="143"/>
                  <a:pt x="24" y="155"/>
                </a:cubicBezTo>
                <a:lnTo>
                  <a:pt x="60" y="179"/>
                </a:lnTo>
                <a:lnTo>
                  <a:pt x="72" y="179"/>
                </a:lnTo>
                <a:cubicBezTo>
                  <a:pt x="84" y="179"/>
                  <a:pt x="108" y="203"/>
                  <a:pt x="120" y="203"/>
                </a:cubicBezTo>
                <a:cubicBezTo>
                  <a:pt x="132" y="203"/>
                  <a:pt x="143" y="203"/>
                  <a:pt x="155" y="179"/>
                </a:cubicBezTo>
                <a:cubicBezTo>
                  <a:pt x="179" y="167"/>
                  <a:pt x="191" y="167"/>
                  <a:pt x="191" y="155"/>
                </a:cubicBezTo>
                <a:cubicBezTo>
                  <a:pt x="191" y="143"/>
                  <a:pt x="203" y="119"/>
                  <a:pt x="203" y="107"/>
                </a:cubicBezTo>
                <a:cubicBezTo>
                  <a:pt x="191" y="84"/>
                  <a:pt x="191" y="60"/>
                  <a:pt x="179" y="48"/>
                </a:cubicBezTo>
                <a:cubicBezTo>
                  <a:pt x="155" y="36"/>
                  <a:pt x="155" y="24"/>
                  <a:pt x="143" y="24"/>
                </a:cubicBezTo>
                <a:cubicBezTo>
                  <a:pt x="132" y="24"/>
                  <a:pt x="120" y="0"/>
                  <a:pt x="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31"/>
          <p:cNvSpPr/>
          <p:nvPr/>
        </p:nvSpPr>
        <p:spPr>
          <a:xfrm>
            <a:off x="5802139" y="3427770"/>
            <a:ext cx="17287" cy="13891"/>
          </a:xfrm>
          <a:custGeom>
            <a:avLst/>
            <a:gdLst/>
            <a:ahLst/>
            <a:cxnLst/>
            <a:rect l="l" t="t" r="r" b="b"/>
            <a:pathLst>
              <a:path w="224" h="180" extrusionOk="0">
                <a:moveTo>
                  <a:pt x="118" y="1"/>
                </a:moveTo>
                <a:cubicBezTo>
                  <a:pt x="115" y="1"/>
                  <a:pt x="111" y="1"/>
                  <a:pt x="108" y="1"/>
                </a:cubicBezTo>
                <a:cubicBezTo>
                  <a:pt x="1" y="25"/>
                  <a:pt x="25" y="180"/>
                  <a:pt x="120" y="180"/>
                </a:cubicBezTo>
                <a:cubicBezTo>
                  <a:pt x="223" y="168"/>
                  <a:pt x="216" y="1"/>
                  <a:pt x="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31"/>
          <p:cNvSpPr/>
          <p:nvPr/>
        </p:nvSpPr>
        <p:spPr>
          <a:xfrm>
            <a:off x="5739707" y="3957088"/>
            <a:ext cx="24850" cy="22997"/>
          </a:xfrm>
          <a:custGeom>
            <a:avLst/>
            <a:gdLst/>
            <a:ahLst/>
            <a:cxnLst/>
            <a:rect l="l" t="t" r="r" b="b"/>
            <a:pathLst>
              <a:path w="322" h="298" extrusionOk="0">
                <a:moveTo>
                  <a:pt x="143" y="0"/>
                </a:moveTo>
                <a:cubicBezTo>
                  <a:pt x="131" y="0"/>
                  <a:pt x="95" y="24"/>
                  <a:pt x="83" y="24"/>
                </a:cubicBezTo>
                <a:cubicBezTo>
                  <a:pt x="72" y="36"/>
                  <a:pt x="60" y="36"/>
                  <a:pt x="36" y="48"/>
                </a:cubicBezTo>
                <a:cubicBezTo>
                  <a:pt x="24" y="72"/>
                  <a:pt x="12" y="84"/>
                  <a:pt x="12" y="107"/>
                </a:cubicBezTo>
                <a:cubicBezTo>
                  <a:pt x="0" y="131"/>
                  <a:pt x="0" y="155"/>
                  <a:pt x="12" y="167"/>
                </a:cubicBezTo>
                <a:cubicBezTo>
                  <a:pt x="12" y="179"/>
                  <a:pt x="12" y="203"/>
                  <a:pt x="24" y="215"/>
                </a:cubicBezTo>
                <a:cubicBezTo>
                  <a:pt x="36" y="238"/>
                  <a:pt x="60" y="262"/>
                  <a:pt x="72" y="274"/>
                </a:cubicBezTo>
                <a:lnTo>
                  <a:pt x="95" y="286"/>
                </a:lnTo>
                <a:cubicBezTo>
                  <a:pt x="131" y="298"/>
                  <a:pt x="143" y="298"/>
                  <a:pt x="179" y="298"/>
                </a:cubicBezTo>
                <a:cubicBezTo>
                  <a:pt x="191" y="298"/>
                  <a:pt x="214" y="286"/>
                  <a:pt x="238" y="286"/>
                </a:cubicBezTo>
                <a:cubicBezTo>
                  <a:pt x="250" y="274"/>
                  <a:pt x="262" y="274"/>
                  <a:pt x="274" y="262"/>
                </a:cubicBezTo>
                <a:cubicBezTo>
                  <a:pt x="298" y="238"/>
                  <a:pt x="310" y="227"/>
                  <a:pt x="310" y="203"/>
                </a:cubicBezTo>
                <a:cubicBezTo>
                  <a:pt x="322" y="179"/>
                  <a:pt x="322" y="155"/>
                  <a:pt x="310" y="143"/>
                </a:cubicBezTo>
                <a:cubicBezTo>
                  <a:pt x="298" y="131"/>
                  <a:pt x="298" y="107"/>
                  <a:pt x="298" y="96"/>
                </a:cubicBezTo>
                <a:cubicBezTo>
                  <a:pt x="274" y="72"/>
                  <a:pt x="262" y="48"/>
                  <a:pt x="250" y="36"/>
                </a:cubicBezTo>
                <a:lnTo>
                  <a:pt x="214" y="24"/>
                </a:lnTo>
                <a:cubicBezTo>
                  <a:pt x="191" y="0"/>
                  <a:pt x="179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31"/>
          <p:cNvSpPr/>
          <p:nvPr/>
        </p:nvSpPr>
        <p:spPr>
          <a:xfrm>
            <a:off x="5787785" y="3944046"/>
            <a:ext cx="16592" cy="11344"/>
          </a:xfrm>
          <a:custGeom>
            <a:avLst/>
            <a:gdLst/>
            <a:ahLst/>
            <a:cxnLst/>
            <a:rect l="l" t="t" r="r" b="b"/>
            <a:pathLst>
              <a:path w="215" h="147" extrusionOk="0">
                <a:moveTo>
                  <a:pt x="125" y="0"/>
                </a:moveTo>
                <a:cubicBezTo>
                  <a:pt x="118" y="0"/>
                  <a:pt x="111" y="1"/>
                  <a:pt x="103" y="3"/>
                </a:cubicBezTo>
                <a:cubicBezTo>
                  <a:pt x="0" y="14"/>
                  <a:pt x="7" y="146"/>
                  <a:pt x="103" y="146"/>
                </a:cubicBezTo>
                <a:cubicBezTo>
                  <a:pt x="107" y="146"/>
                  <a:pt x="111" y="146"/>
                  <a:pt x="115" y="145"/>
                </a:cubicBezTo>
                <a:cubicBezTo>
                  <a:pt x="215" y="134"/>
                  <a:pt x="212" y="0"/>
                  <a:pt x="1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31"/>
          <p:cNvSpPr/>
          <p:nvPr/>
        </p:nvSpPr>
        <p:spPr>
          <a:xfrm>
            <a:off x="5538752" y="3979082"/>
            <a:ext cx="28940" cy="22226"/>
          </a:xfrm>
          <a:custGeom>
            <a:avLst/>
            <a:gdLst/>
            <a:ahLst/>
            <a:cxnLst/>
            <a:rect l="l" t="t" r="r" b="b"/>
            <a:pathLst>
              <a:path w="375" h="288" extrusionOk="0">
                <a:moveTo>
                  <a:pt x="186" y="1"/>
                </a:moveTo>
                <a:cubicBezTo>
                  <a:pt x="182" y="1"/>
                  <a:pt x="179" y="1"/>
                  <a:pt x="175" y="1"/>
                </a:cubicBezTo>
                <a:cubicBezTo>
                  <a:pt x="0" y="24"/>
                  <a:pt x="19" y="287"/>
                  <a:pt x="199" y="287"/>
                </a:cubicBezTo>
                <a:cubicBezTo>
                  <a:pt x="203" y="287"/>
                  <a:pt x="207" y="287"/>
                  <a:pt x="211" y="287"/>
                </a:cubicBezTo>
                <a:cubicBezTo>
                  <a:pt x="374" y="275"/>
                  <a:pt x="355" y="1"/>
                  <a:pt x="1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31"/>
          <p:cNvSpPr/>
          <p:nvPr/>
        </p:nvSpPr>
        <p:spPr>
          <a:xfrm>
            <a:off x="6127418" y="3711761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0"/>
                </a:moveTo>
                <a:cubicBezTo>
                  <a:pt x="131" y="0"/>
                  <a:pt x="108" y="0"/>
                  <a:pt x="96" y="12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1" y="119"/>
                  <a:pt x="12" y="155"/>
                </a:cubicBezTo>
                <a:cubicBezTo>
                  <a:pt x="12" y="167"/>
                  <a:pt x="12" y="179"/>
                  <a:pt x="36" y="191"/>
                </a:cubicBezTo>
                <a:cubicBezTo>
                  <a:pt x="48" y="227"/>
                  <a:pt x="60" y="238"/>
                  <a:pt x="72" y="250"/>
                </a:cubicBezTo>
                <a:cubicBezTo>
                  <a:pt x="96" y="250"/>
                  <a:pt x="96" y="274"/>
                  <a:pt x="108" y="274"/>
                </a:cubicBezTo>
                <a:cubicBezTo>
                  <a:pt x="131" y="286"/>
                  <a:pt x="155" y="286"/>
                  <a:pt x="179" y="286"/>
                </a:cubicBezTo>
                <a:cubicBezTo>
                  <a:pt x="191" y="286"/>
                  <a:pt x="227" y="286"/>
                  <a:pt x="239" y="274"/>
                </a:cubicBezTo>
                <a:cubicBezTo>
                  <a:pt x="251" y="250"/>
                  <a:pt x="274" y="250"/>
                  <a:pt x="286" y="238"/>
                </a:cubicBezTo>
                <a:cubicBezTo>
                  <a:pt x="298" y="227"/>
                  <a:pt x="298" y="215"/>
                  <a:pt x="310" y="191"/>
                </a:cubicBezTo>
                <a:cubicBezTo>
                  <a:pt x="310" y="179"/>
                  <a:pt x="334" y="167"/>
                  <a:pt x="310" y="131"/>
                </a:cubicBezTo>
                <a:cubicBezTo>
                  <a:pt x="310" y="108"/>
                  <a:pt x="310" y="108"/>
                  <a:pt x="298" y="96"/>
                </a:cubicBezTo>
                <a:cubicBezTo>
                  <a:pt x="286" y="60"/>
                  <a:pt x="274" y="48"/>
                  <a:pt x="251" y="36"/>
                </a:cubicBezTo>
                <a:cubicBezTo>
                  <a:pt x="239" y="36"/>
                  <a:pt x="239" y="12"/>
                  <a:pt x="227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31"/>
          <p:cNvSpPr/>
          <p:nvPr/>
        </p:nvSpPr>
        <p:spPr>
          <a:xfrm>
            <a:off x="6094311" y="3748108"/>
            <a:ext cx="15743" cy="13737"/>
          </a:xfrm>
          <a:custGeom>
            <a:avLst/>
            <a:gdLst/>
            <a:ahLst/>
            <a:cxnLst/>
            <a:rect l="l" t="t" r="r" b="b"/>
            <a:pathLst>
              <a:path w="204" h="178" extrusionOk="0">
                <a:moveTo>
                  <a:pt x="120" y="0"/>
                </a:moveTo>
                <a:cubicBezTo>
                  <a:pt x="116" y="0"/>
                  <a:pt x="112" y="2"/>
                  <a:pt x="108" y="6"/>
                </a:cubicBezTo>
                <a:cubicBezTo>
                  <a:pt x="84" y="6"/>
                  <a:pt x="72" y="6"/>
                  <a:pt x="60" y="18"/>
                </a:cubicBezTo>
                <a:lnTo>
                  <a:pt x="49" y="18"/>
                </a:lnTo>
                <a:lnTo>
                  <a:pt x="13" y="53"/>
                </a:lnTo>
                <a:cubicBezTo>
                  <a:pt x="13" y="65"/>
                  <a:pt x="1" y="77"/>
                  <a:pt x="13" y="101"/>
                </a:cubicBezTo>
                <a:cubicBezTo>
                  <a:pt x="13" y="113"/>
                  <a:pt x="13" y="125"/>
                  <a:pt x="25" y="137"/>
                </a:cubicBezTo>
                <a:lnTo>
                  <a:pt x="60" y="172"/>
                </a:lnTo>
                <a:lnTo>
                  <a:pt x="72" y="172"/>
                </a:lnTo>
                <a:cubicBezTo>
                  <a:pt x="88" y="172"/>
                  <a:pt x="99" y="178"/>
                  <a:pt x="108" y="178"/>
                </a:cubicBezTo>
                <a:cubicBezTo>
                  <a:pt x="112" y="178"/>
                  <a:pt x="116" y="176"/>
                  <a:pt x="120" y="172"/>
                </a:cubicBezTo>
                <a:cubicBezTo>
                  <a:pt x="132" y="172"/>
                  <a:pt x="156" y="172"/>
                  <a:pt x="168" y="160"/>
                </a:cubicBezTo>
                <a:lnTo>
                  <a:pt x="191" y="125"/>
                </a:lnTo>
                <a:cubicBezTo>
                  <a:pt x="191" y="113"/>
                  <a:pt x="203" y="101"/>
                  <a:pt x="191" y="77"/>
                </a:cubicBezTo>
                <a:cubicBezTo>
                  <a:pt x="191" y="65"/>
                  <a:pt x="191" y="53"/>
                  <a:pt x="179" y="41"/>
                </a:cubicBezTo>
                <a:lnTo>
                  <a:pt x="144" y="6"/>
                </a:lnTo>
                <a:cubicBezTo>
                  <a:pt x="136" y="6"/>
                  <a:pt x="128" y="0"/>
                  <a:pt x="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31"/>
          <p:cNvSpPr/>
          <p:nvPr/>
        </p:nvSpPr>
        <p:spPr>
          <a:xfrm>
            <a:off x="6088832" y="3687837"/>
            <a:ext cx="12039" cy="14817"/>
          </a:xfrm>
          <a:custGeom>
            <a:avLst/>
            <a:gdLst/>
            <a:ahLst/>
            <a:cxnLst/>
            <a:rect l="l" t="t" r="r" b="b"/>
            <a:pathLst>
              <a:path w="156" h="192" extrusionOk="0">
                <a:moveTo>
                  <a:pt x="72" y="1"/>
                </a:moveTo>
                <a:cubicBezTo>
                  <a:pt x="60" y="1"/>
                  <a:pt x="36" y="1"/>
                  <a:pt x="36" y="13"/>
                </a:cubicBezTo>
                <a:cubicBezTo>
                  <a:pt x="24" y="13"/>
                  <a:pt x="24" y="25"/>
                  <a:pt x="12" y="25"/>
                </a:cubicBezTo>
                <a:cubicBezTo>
                  <a:pt x="0" y="48"/>
                  <a:pt x="0" y="48"/>
                  <a:pt x="0" y="60"/>
                </a:cubicBezTo>
                <a:lnTo>
                  <a:pt x="0" y="84"/>
                </a:lnTo>
                <a:lnTo>
                  <a:pt x="0" y="120"/>
                </a:lnTo>
                <a:cubicBezTo>
                  <a:pt x="0" y="132"/>
                  <a:pt x="12" y="144"/>
                  <a:pt x="24" y="167"/>
                </a:cubicBezTo>
                <a:lnTo>
                  <a:pt x="36" y="179"/>
                </a:lnTo>
                <a:cubicBezTo>
                  <a:pt x="60" y="179"/>
                  <a:pt x="72" y="191"/>
                  <a:pt x="84" y="191"/>
                </a:cubicBezTo>
                <a:cubicBezTo>
                  <a:pt x="96" y="191"/>
                  <a:pt x="120" y="191"/>
                  <a:pt x="120" y="179"/>
                </a:cubicBezTo>
                <a:cubicBezTo>
                  <a:pt x="131" y="179"/>
                  <a:pt x="131" y="167"/>
                  <a:pt x="143" y="167"/>
                </a:cubicBezTo>
                <a:cubicBezTo>
                  <a:pt x="155" y="144"/>
                  <a:pt x="155" y="144"/>
                  <a:pt x="155" y="132"/>
                </a:cubicBezTo>
                <a:lnTo>
                  <a:pt x="155" y="108"/>
                </a:lnTo>
                <a:lnTo>
                  <a:pt x="155" y="72"/>
                </a:lnTo>
                <a:cubicBezTo>
                  <a:pt x="155" y="60"/>
                  <a:pt x="143" y="48"/>
                  <a:pt x="131" y="25"/>
                </a:cubicBezTo>
                <a:lnTo>
                  <a:pt x="120" y="13"/>
                </a:lnTo>
                <a:cubicBezTo>
                  <a:pt x="96" y="13"/>
                  <a:pt x="84" y="1"/>
                  <a:pt x="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31"/>
          <p:cNvSpPr/>
          <p:nvPr/>
        </p:nvSpPr>
        <p:spPr>
          <a:xfrm>
            <a:off x="6286391" y="2626654"/>
            <a:ext cx="20296" cy="19370"/>
          </a:xfrm>
          <a:custGeom>
            <a:avLst/>
            <a:gdLst/>
            <a:ahLst/>
            <a:cxnLst/>
            <a:rect l="l" t="t" r="r" b="b"/>
            <a:pathLst>
              <a:path w="263" h="251" extrusionOk="0">
                <a:moveTo>
                  <a:pt x="84" y="0"/>
                </a:moveTo>
                <a:cubicBezTo>
                  <a:pt x="72" y="0"/>
                  <a:pt x="72" y="12"/>
                  <a:pt x="60" y="12"/>
                </a:cubicBezTo>
                <a:lnTo>
                  <a:pt x="12" y="60"/>
                </a:lnTo>
                <a:cubicBezTo>
                  <a:pt x="12" y="72"/>
                  <a:pt x="12" y="72"/>
                  <a:pt x="0" y="83"/>
                </a:cubicBezTo>
                <a:lnTo>
                  <a:pt x="0" y="167"/>
                </a:lnTo>
                <a:cubicBezTo>
                  <a:pt x="0" y="179"/>
                  <a:pt x="12" y="191"/>
                  <a:pt x="24" y="203"/>
                </a:cubicBezTo>
                <a:cubicBezTo>
                  <a:pt x="36" y="226"/>
                  <a:pt x="60" y="238"/>
                  <a:pt x="72" y="238"/>
                </a:cubicBezTo>
                <a:cubicBezTo>
                  <a:pt x="84" y="250"/>
                  <a:pt x="96" y="250"/>
                  <a:pt x="119" y="250"/>
                </a:cubicBezTo>
                <a:lnTo>
                  <a:pt x="155" y="250"/>
                </a:lnTo>
                <a:cubicBezTo>
                  <a:pt x="179" y="250"/>
                  <a:pt x="191" y="238"/>
                  <a:pt x="203" y="226"/>
                </a:cubicBezTo>
                <a:cubicBezTo>
                  <a:pt x="215" y="203"/>
                  <a:pt x="238" y="191"/>
                  <a:pt x="238" y="179"/>
                </a:cubicBezTo>
                <a:cubicBezTo>
                  <a:pt x="250" y="167"/>
                  <a:pt x="250" y="143"/>
                  <a:pt x="250" y="131"/>
                </a:cubicBezTo>
                <a:cubicBezTo>
                  <a:pt x="262" y="83"/>
                  <a:pt x="262" y="72"/>
                  <a:pt x="250" y="60"/>
                </a:cubicBezTo>
                <a:cubicBezTo>
                  <a:pt x="250" y="48"/>
                  <a:pt x="238" y="24"/>
                  <a:pt x="238" y="24"/>
                </a:cubicBezTo>
                <a:cubicBezTo>
                  <a:pt x="238" y="12"/>
                  <a:pt x="215" y="12"/>
                  <a:pt x="203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31"/>
          <p:cNvSpPr/>
          <p:nvPr/>
        </p:nvSpPr>
        <p:spPr>
          <a:xfrm>
            <a:off x="6243175" y="2606435"/>
            <a:ext cx="12965" cy="17518"/>
          </a:xfrm>
          <a:custGeom>
            <a:avLst/>
            <a:gdLst/>
            <a:ahLst/>
            <a:cxnLst/>
            <a:rect l="l" t="t" r="r" b="b"/>
            <a:pathLst>
              <a:path w="168" h="227" extrusionOk="0">
                <a:moveTo>
                  <a:pt x="84" y="0"/>
                </a:moveTo>
                <a:cubicBezTo>
                  <a:pt x="60" y="0"/>
                  <a:pt x="48" y="0"/>
                  <a:pt x="48" y="24"/>
                </a:cubicBezTo>
                <a:cubicBezTo>
                  <a:pt x="36" y="24"/>
                  <a:pt x="36" y="36"/>
                  <a:pt x="25" y="48"/>
                </a:cubicBezTo>
                <a:cubicBezTo>
                  <a:pt x="1" y="60"/>
                  <a:pt x="1" y="60"/>
                  <a:pt x="1" y="84"/>
                </a:cubicBezTo>
                <a:lnTo>
                  <a:pt x="1" y="119"/>
                </a:lnTo>
                <a:lnTo>
                  <a:pt x="1" y="155"/>
                </a:lnTo>
                <a:cubicBezTo>
                  <a:pt x="1" y="167"/>
                  <a:pt x="25" y="179"/>
                  <a:pt x="36" y="203"/>
                </a:cubicBezTo>
                <a:lnTo>
                  <a:pt x="48" y="214"/>
                </a:lnTo>
                <a:cubicBezTo>
                  <a:pt x="60" y="214"/>
                  <a:pt x="84" y="226"/>
                  <a:pt x="96" y="226"/>
                </a:cubicBezTo>
                <a:cubicBezTo>
                  <a:pt x="108" y="226"/>
                  <a:pt x="120" y="226"/>
                  <a:pt x="120" y="214"/>
                </a:cubicBezTo>
                <a:cubicBezTo>
                  <a:pt x="144" y="214"/>
                  <a:pt x="144" y="203"/>
                  <a:pt x="155" y="179"/>
                </a:cubicBezTo>
                <a:cubicBezTo>
                  <a:pt x="167" y="167"/>
                  <a:pt x="167" y="167"/>
                  <a:pt x="167" y="155"/>
                </a:cubicBezTo>
                <a:lnTo>
                  <a:pt x="167" y="107"/>
                </a:lnTo>
                <a:lnTo>
                  <a:pt x="167" y="84"/>
                </a:lnTo>
                <a:cubicBezTo>
                  <a:pt x="167" y="60"/>
                  <a:pt x="155" y="48"/>
                  <a:pt x="144" y="36"/>
                </a:cubicBezTo>
                <a:lnTo>
                  <a:pt x="120" y="24"/>
                </a:lnTo>
                <a:cubicBezTo>
                  <a:pt x="108" y="24"/>
                  <a:pt x="96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31"/>
          <p:cNvSpPr/>
          <p:nvPr/>
        </p:nvSpPr>
        <p:spPr>
          <a:xfrm>
            <a:off x="6264629" y="2565766"/>
            <a:ext cx="14045" cy="10495"/>
          </a:xfrm>
          <a:custGeom>
            <a:avLst/>
            <a:gdLst/>
            <a:ahLst/>
            <a:cxnLst/>
            <a:rect l="l" t="t" r="r" b="b"/>
            <a:pathLst>
              <a:path w="182" h="136" extrusionOk="0">
                <a:moveTo>
                  <a:pt x="99" y="1"/>
                </a:moveTo>
                <a:cubicBezTo>
                  <a:pt x="93" y="1"/>
                  <a:pt x="87" y="2"/>
                  <a:pt x="80" y="3"/>
                </a:cubicBezTo>
                <a:cubicBezTo>
                  <a:pt x="0" y="15"/>
                  <a:pt x="8" y="135"/>
                  <a:pt x="92" y="135"/>
                </a:cubicBezTo>
                <a:cubicBezTo>
                  <a:pt x="96" y="135"/>
                  <a:pt x="100" y="135"/>
                  <a:pt x="104" y="134"/>
                </a:cubicBezTo>
                <a:cubicBezTo>
                  <a:pt x="181" y="134"/>
                  <a:pt x="176" y="1"/>
                  <a:pt x="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31"/>
          <p:cNvSpPr/>
          <p:nvPr/>
        </p:nvSpPr>
        <p:spPr>
          <a:xfrm>
            <a:off x="6238622" y="2507116"/>
            <a:ext cx="17518" cy="14971"/>
          </a:xfrm>
          <a:custGeom>
            <a:avLst/>
            <a:gdLst/>
            <a:ahLst/>
            <a:cxnLst/>
            <a:rect l="l" t="t" r="r" b="b"/>
            <a:pathLst>
              <a:path w="227" h="194" extrusionOk="0">
                <a:moveTo>
                  <a:pt x="111" y="0"/>
                </a:moveTo>
                <a:cubicBezTo>
                  <a:pt x="92" y="0"/>
                  <a:pt x="74" y="8"/>
                  <a:pt x="60" y="25"/>
                </a:cubicBezTo>
                <a:cubicBezTo>
                  <a:pt x="0" y="85"/>
                  <a:pt x="24" y="144"/>
                  <a:pt x="84" y="180"/>
                </a:cubicBezTo>
                <a:lnTo>
                  <a:pt x="95" y="180"/>
                </a:lnTo>
                <a:cubicBezTo>
                  <a:pt x="108" y="190"/>
                  <a:pt x="121" y="194"/>
                  <a:pt x="133" y="194"/>
                </a:cubicBezTo>
                <a:cubicBezTo>
                  <a:pt x="181" y="194"/>
                  <a:pt x="226" y="132"/>
                  <a:pt x="226" y="85"/>
                </a:cubicBezTo>
                <a:cubicBezTo>
                  <a:pt x="210" y="43"/>
                  <a:pt x="157" y="0"/>
                  <a:pt x="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31"/>
          <p:cNvSpPr/>
          <p:nvPr/>
        </p:nvSpPr>
        <p:spPr>
          <a:xfrm>
            <a:off x="6653883" y="2531039"/>
            <a:ext cx="17518" cy="18444"/>
          </a:xfrm>
          <a:custGeom>
            <a:avLst/>
            <a:gdLst/>
            <a:ahLst/>
            <a:cxnLst/>
            <a:rect l="l" t="t" r="r" b="b"/>
            <a:pathLst>
              <a:path w="227" h="239" extrusionOk="0">
                <a:moveTo>
                  <a:pt x="96" y="1"/>
                </a:moveTo>
                <a:cubicBezTo>
                  <a:pt x="84" y="1"/>
                  <a:pt x="72" y="13"/>
                  <a:pt x="37" y="13"/>
                </a:cubicBezTo>
                <a:cubicBezTo>
                  <a:pt x="25" y="37"/>
                  <a:pt x="13" y="48"/>
                  <a:pt x="13" y="60"/>
                </a:cubicBezTo>
                <a:lnTo>
                  <a:pt x="13" y="72"/>
                </a:lnTo>
                <a:cubicBezTo>
                  <a:pt x="13" y="96"/>
                  <a:pt x="13" y="96"/>
                  <a:pt x="1" y="108"/>
                </a:cubicBezTo>
                <a:lnTo>
                  <a:pt x="1" y="156"/>
                </a:lnTo>
                <a:cubicBezTo>
                  <a:pt x="1" y="168"/>
                  <a:pt x="1" y="168"/>
                  <a:pt x="13" y="179"/>
                </a:cubicBezTo>
                <a:cubicBezTo>
                  <a:pt x="13" y="191"/>
                  <a:pt x="25" y="191"/>
                  <a:pt x="37" y="215"/>
                </a:cubicBezTo>
                <a:lnTo>
                  <a:pt x="60" y="227"/>
                </a:lnTo>
                <a:cubicBezTo>
                  <a:pt x="72" y="227"/>
                  <a:pt x="72" y="227"/>
                  <a:pt x="84" y="239"/>
                </a:cubicBezTo>
                <a:lnTo>
                  <a:pt x="132" y="239"/>
                </a:lnTo>
                <a:cubicBezTo>
                  <a:pt x="144" y="239"/>
                  <a:pt x="156" y="239"/>
                  <a:pt x="156" y="227"/>
                </a:cubicBezTo>
                <a:cubicBezTo>
                  <a:pt x="156" y="227"/>
                  <a:pt x="179" y="227"/>
                  <a:pt x="179" y="215"/>
                </a:cubicBezTo>
                <a:cubicBezTo>
                  <a:pt x="191" y="191"/>
                  <a:pt x="203" y="179"/>
                  <a:pt x="203" y="168"/>
                </a:cubicBezTo>
                <a:cubicBezTo>
                  <a:pt x="227" y="144"/>
                  <a:pt x="227" y="132"/>
                  <a:pt x="227" y="108"/>
                </a:cubicBezTo>
                <a:cubicBezTo>
                  <a:pt x="215" y="72"/>
                  <a:pt x="215" y="72"/>
                  <a:pt x="203" y="60"/>
                </a:cubicBezTo>
                <a:cubicBezTo>
                  <a:pt x="203" y="48"/>
                  <a:pt x="191" y="37"/>
                  <a:pt x="179" y="13"/>
                </a:cubicBezTo>
                <a:cubicBezTo>
                  <a:pt x="156" y="1"/>
                  <a:pt x="14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31"/>
          <p:cNvSpPr/>
          <p:nvPr/>
        </p:nvSpPr>
        <p:spPr>
          <a:xfrm>
            <a:off x="6624481" y="2531965"/>
            <a:ext cx="13891" cy="13891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60" y="1"/>
                </a:moveTo>
                <a:lnTo>
                  <a:pt x="48" y="13"/>
                </a:lnTo>
                <a:cubicBezTo>
                  <a:pt x="37" y="13"/>
                  <a:pt x="37" y="36"/>
                  <a:pt x="25" y="48"/>
                </a:cubicBezTo>
                <a:lnTo>
                  <a:pt x="1" y="60"/>
                </a:lnTo>
                <a:lnTo>
                  <a:pt x="1" y="96"/>
                </a:lnTo>
                <a:lnTo>
                  <a:pt x="1" y="132"/>
                </a:lnTo>
                <a:lnTo>
                  <a:pt x="25" y="156"/>
                </a:lnTo>
                <a:lnTo>
                  <a:pt x="37" y="167"/>
                </a:lnTo>
                <a:cubicBezTo>
                  <a:pt x="48" y="179"/>
                  <a:pt x="48" y="179"/>
                  <a:pt x="60" y="179"/>
                </a:cubicBezTo>
                <a:lnTo>
                  <a:pt x="120" y="179"/>
                </a:lnTo>
                <a:cubicBezTo>
                  <a:pt x="144" y="179"/>
                  <a:pt x="156" y="179"/>
                  <a:pt x="156" y="167"/>
                </a:cubicBezTo>
                <a:lnTo>
                  <a:pt x="167" y="156"/>
                </a:lnTo>
                <a:lnTo>
                  <a:pt x="179" y="132"/>
                </a:lnTo>
                <a:lnTo>
                  <a:pt x="179" y="108"/>
                </a:lnTo>
                <a:lnTo>
                  <a:pt x="179" y="84"/>
                </a:lnTo>
                <a:cubicBezTo>
                  <a:pt x="179" y="60"/>
                  <a:pt x="179" y="48"/>
                  <a:pt x="167" y="48"/>
                </a:cubicBezTo>
                <a:lnTo>
                  <a:pt x="167" y="36"/>
                </a:lnTo>
                <a:lnTo>
                  <a:pt x="156" y="13"/>
                </a:lnTo>
                <a:cubicBezTo>
                  <a:pt x="156" y="13"/>
                  <a:pt x="144" y="1"/>
                  <a:pt x="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31"/>
          <p:cNvSpPr/>
          <p:nvPr/>
        </p:nvSpPr>
        <p:spPr>
          <a:xfrm>
            <a:off x="6664301" y="2493379"/>
            <a:ext cx="18753" cy="13891"/>
          </a:xfrm>
          <a:custGeom>
            <a:avLst/>
            <a:gdLst/>
            <a:ahLst/>
            <a:cxnLst/>
            <a:rect l="l" t="t" r="r" b="b"/>
            <a:pathLst>
              <a:path w="243" h="180" extrusionOk="0">
                <a:moveTo>
                  <a:pt x="128" y="0"/>
                </a:moveTo>
                <a:cubicBezTo>
                  <a:pt x="124" y="0"/>
                  <a:pt x="120" y="0"/>
                  <a:pt x="116" y="1"/>
                </a:cubicBezTo>
                <a:cubicBezTo>
                  <a:pt x="1" y="12"/>
                  <a:pt x="8" y="180"/>
                  <a:pt x="117" y="180"/>
                </a:cubicBezTo>
                <a:cubicBezTo>
                  <a:pt x="120" y="180"/>
                  <a:pt x="124" y="180"/>
                  <a:pt x="128" y="179"/>
                </a:cubicBezTo>
                <a:cubicBezTo>
                  <a:pt x="243" y="156"/>
                  <a:pt x="236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31"/>
          <p:cNvSpPr/>
          <p:nvPr/>
        </p:nvSpPr>
        <p:spPr>
          <a:xfrm>
            <a:off x="7039818" y="2512672"/>
            <a:ext cx="19370" cy="17518"/>
          </a:xfrm>
          <a:custGeom>
            <a:avLst/>
            <a:gdLst/>
            <a:ahLst/>
            <a:cxnLst/>
            <a:rect l="l" t="t" r="r" b="b"/>
            <a:pathLst>
              <a:path w="251" h="227" extrusionOk="0">
                <a:moveTo>
                  <a:pt x="72" y="1"/>
                </a:moveTo>
                <a:cubicBezTo>
                  <a:pt x="60" y="1"/>
                  <a:pt x="60" y="13"/>
                  <a:pt x="36" y="13"/>
                </a:cubicBezTo>
                <a:lnTo>
                  <a:pt x="12" y="48"/>
                </a:lnTo>
                <a:cubicBezTo>
                  <a:pt x="12" y="60"/>
                  <a:pt x="0" y="60"/>
                  <a:pt x="0" y="72"/>
                </a:cubicBezTo>
                <a:lnTo>
                  <a:pt x="0" y="120"/>
                </a:lnTo>
                <a:lnTo>
                  <a:pt x="0" y="156"/>
                </a:lnTo>
                <a:cubicBezTo>
                  <a:pt x="0" y="167"/>
                  <a:pt x="12" y="167"/>
                  <a:pt x="12" y="179"/>
                </a:cubicBezTo>
                <a:lnTo>
                  <a:pt x="36" y="203"/>
                </a:lnTo>
                <a:cubicBezTo>
                  <a:pt x="60" y="227"/>
                  <a:pt x="72" y="227"/>
                  <a:pt x="84" y="227"/>
                </a:cubicBezTo>
                <a:lnTo>
                  <a:pt x="155" y="227"/>
                </a:lnTo>
                <a:cubicBezTo>
                  <a:pt x="179" y="227"/>
                  <a:pt x="191" y="203"/>
                  <a:pt x="203" y="191"/>
                </a:cubicBezTo>
                <a:cubicBezTo>
                  <a:pt x="203" y="179"/>
                  <a:pt x="215" y="179"/>
                  <a:pt x="215" y="167"/>
                </a:cubicBezTo>
                <a:cubicBezTo>
                  <a:pt x="239" y="156"/>
                  <a:pt x="239" y="120"/>
                  <a:pt x="239" y="108"/>
                </a:cubicBezTo>
                <a:cubicBezTo>
                  <a:pt x="250" y="72"/>
                  <a:pt x="239" y="60"/>
                  <a:pt x="239" y="60"/>
                </a:cubicBezTo>
                <a:cubicBezTo>
                  <a:pt x="239" y="48"/>
                  <a:pt x="215" y="36"/>
                  <a:pt x="203" y="36"/>
                </a:cubicBezTo>
                <a:cubicBezTo>
                  <a:pt x="191" y="13"/>
                  <a:pt x="179" y="13"/>
                  <a:pt x="1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31"/>
          <p:cNvSpPr/>
          <p:nvPr/>
        </p:nvSpPr>
        <p:spPr>
          <a:xfrm>
            <a:off x="6999689" y="2489675"/>
            <a:ext cx="19756" cy="14894"/>
          </a:xfrm>
          <a:custGeom>
            <a:avLst/>
            <a:gdLst/>
            <a:ahLst/>
            <a:cxnLst/>
            <a:rect l="l" t="t" r="r" b="b"/>
            <a:pathLst>
              <a:path w="256" h="193" extrusionOk="0">
                <a:moveTo>
                  <a:pt x="137" y="1"/>
                </a:moveTo>
                <a:cubicBezTo>
                  <a:pt x="134" y="1"/>
                  <a:pt x="131" y="1"/>
                  <a:pt x="128" y="1"/>
                </a:cubicBezTo>
                <a:cubicBezTo>
                  <a:pt x="1" y="13"/>
                  <a:pt x="19" y="192"/>
                  <a:pt x="129" y="192"/>
                </a:cubicBezTo>
                <a:cubicBezTo>
                  <a:pt x="132" y="192"/>
                  <a:pt x="136" y="192"/>
                  <a:pt x="139" y="192"/>
                </a:cubicBezTo>
                <a:cubicBezTo>
                  <a:pt x="255" y="192"/>
                  <a:pt x="247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31"/>
          <p:cNvSpPr/>
          <p:nvPr/>
        </p:nvSpPr>
        <p:spPr>
          <a:xfrm>
            <a:off x="7042597" y="2446382"/>
            <a:ext cx="19679" cy="13119"/>
          </a:xfrm>
          <a:custGeom>
            <a:avLst/>
            <a:gdLst/>
            <a:ahLst/>
            <a:cxnLst/>
            <a:rect l="l" t="t" r="r" b="b"/>
            <a:pathLst>
              <a:path w="255" h="170" extrusionOk="0">
                <a:moveTo>
                  <a:pt x="140" y="0"/>
                </a:moveTo>
                <a:cubicBezTo>
                  <a:pt x="134" y="0"/>
                  <a:pt x="127" y="1"/>
                  <a:pt x="119" y="2"/>
                </a:cubicBezTo>
                <a:cubicBezTo>
                  <a:pt x="0" y="14"/>
                  <a:pt x="36" y="169"/>
                  <a:pt x="143" y="169"/>
                </a:cubicBezTo>
                <a:cubicBezTo>
                  <a:pt x="255" y="158"/>
                  <a:pt x="241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31"/>
          <p:cNvSpPr/>
          <p:nvPr/>
        </p:nvSpPr>
        <p:spPr>
          <a:xfrm>
            <a:off x="7026005" y="2333557"/>
            <a:ext cx="11113" cy="11036"/>
          </a:xfrm>
          <a:custGeom>
            <a:avLst/>
            <a:gdLst/>
            <a:ahLst/>
            <a:cxnLst/>
            <a:rect l="l" t="t" r="r" b="b"/>
            <a:pathLst>
              <a:path w="144" h="143" extrusionOk="0">
                <a:moveTo>
                  <a:pt x="25" y="0"/>
                </a:moveTo>
                <a:cubicBezTo>
                  <a:pt x="25" y="0"/>
                  <a:pt x="13" y="0"/>
                  <a:pt x="13" y="12"/>
                </a:cubicBezTo>
                <a:cubicBezTo>
                  <a:pt x="1" y="12"/>
                  <a:pt x="1" y="24"/>
                  <a:pt x="1" y="48"/>
                </a:cubicBezTo>
                <a:lnTo>
                  <a:pt x="1" y="71"/>
                </a:lnTo>
                <a:lnTo>
                  <a:pt x="1" y="107"/>
                </a:lnTo>
                <a:cubicBezTo>
                  <a:pt x="1" y="119"/>
                  <a:pt x="13" y="119"/>
                  <a:pt x="13" y="131"/>
                </a:cubicBezTo>
                <a:cubicBezTo>
                  <a:pt x="25" y="131"/>
                  <a:pt x="25" y="143"/>
                  <a:pt x="37" y="143"/>
                </a:cubicBezTo>
                <a:lnTo>
                  <a:pt x="96" y="143"/>
                </a:lnTo>
                <a:cubicBezTo>
                  <a:pt x="120" y="143"/>
                  <a:pt x="120" y="143"/>
                  <a:pt x="132" y="131"/>
                </a:cubicBezTo>
                <a:cubicBezTo>
                  <a:pt x="144" y="131"/>
                  <a:pt x="144" y="119"/>
                  <a:pt x="144" y="119"/>
                </a:cubicBezTo>
                <a:cubicBezTo>
                  <a:pt x="132" y="71"/>
                  <a:pt x="132" y="60"/>
                  <a:pt x="120" y="48"/>
                </a:cubicBezTo>
                <a:lnTo>
                  <a:pt x="96" y="24"/>
                </a:lnTo>
                <a:cubicBezTo>
                  <a:pt x="96" y="24"/>
                  <a:pt x="84" y="24"/>
                  <a:pt x="84" y="12"/>
                </a:cubicBezTo>
                <a:cubicBezTo>
                  <a:pt x="72" y="12"/>
                  <a:pt x="72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31"/>
          <p:cNvSpPr/>
          <p:nvPr/>
        </p:nvSpPr>
        <p:spPr>
          <a:xfrm>
            <a:off x="7168695" y="2669793"/>
            <a:ext cx="20065" cy="15743"/>
          </a:xfrm>
          <a:custGeom>
            <a:avLst/>
            <a:gdLst/>
            <a:ahLst/>
            <a:cxnLst/>
            <a:rect l="l" t="t" r="r" b="b"/>
            <a:pathLst>
              <a:path w="260" h="204" extrusionOk="0">
                <a:moveTo>
                  <a:pt x="116" y="1"/>
                </a:moveTo>
                <a:cubicBezTo>
                  <a:pt x="1" y="24"/>
                  <a:pt x="9" y="204"/>
                  <a:pt x="118" y="204"/>
                </a:cubicBezTo>
                <a:cubicBezTo>
                  <a:pt x="121" y="204"/>
                  <a:pt x="125" y="203"/>
                  <a:pt x="128" y="203"/>
                </a:cubicBezTo>
                <a:cubicBezTo>
                  <a:pt x="259" y="179"/>
                  <a:pt x="235" y="1"/>
                  <a:pt x="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9" name="Google Shape;1499;p31"/>
          <p:cNvGrpSpPr/>
          <p:nvPr/>
        </p:nvGrpSpPr>
        <p:grpSpPr>
          <a:xfrm flipH="1">
            <a:off x="5584819" y="793989"/>
            <a:ext cx="2177707" cy="2146599"/>
            <a:chOff x="5378544" y="1040551"/>
            <a:chExt cx="2177707" cy="2146599"/>
          </a:xfrm>
        </p:grpSpPr>
        <p:sp>
          <p:nvSpPr>
            <p:cNvPr id="1500" name="Google Shape;1500;p31"/>
            <p:cNvSpPr/>
            <p:nvPr/>
          </p:nvSpPr>
          <p:spPr>
            <a:xfrm>
              <a:off x="6951281" y="2107885"/>
              <a:ext cx="31101" cy="23229"/>
            </a:xfrm>
            <a:custGeom>
              <a:avLst/>
              <a:gdLst/>
              <a:ahLst/>
              <a:cxnLst/>
              <a:rect l="l" t="t" r="r" b="b"/>
              <a:pathLst>
                <a:path w="403" h="301" extrusionOk="0">
                  <a:moveTo>
                    <a:pt x="206" y="0"/>
                  </a:moveTo>
                  <a:cubicBezTo>
                    <a:pt x="199" y="0"/>
                    <a:pt x="192" y="1"/>
                    <a:pt x="184" y="2"/>
                  </a:cubicBezTo>
                  <a:cubicBezTo>
                    <a:pt x="0" y="13"/>
                    <a:pt x="27" y="301"/>
                    <a:pt x="199" y="301"/>
                  </a:cubicBezTo>
                  <a:cubicBezTo>
                    <a:pt x="206" y="301"/>
                    <a:pt x="213" y="300"/>
                    <a:pt x="220" y="299"/>
                  </a:cubicBezTo>
                  <a:cubicBezTo>
                    <a:pt x="403" y="277"/>
                    <a:pt x="38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904824" y="2074933"/>
              <a:ext cx="18444" cy="15666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7" y="0"/>
                  </a:moveTo>
                  <a:cubicBezTo>
                    <a:pt x="95" y="0"/>
                    <a:pt x="95" y="24"/>
                    <a:pt x="71" y="24"/>
                  </a:cubicBezTo>
                  <a:cubicBezTo>
                    <a:pt x="60" y="24"/>
                    <a:pt x="48" y="36"/>
                    <a:pt x="48" y="36"/>
                  </a:cubicBezTo>
                  <a:cubicBezTo>
                    <a:pt x="48" y="36"/>
                    <a:pt x="36" y="36"/>
                    <a:pt x="36" y="48"/>
                  </a:cubicBezTo>
                  <a:cubicBezTo>
                    <a:pt x="12" y="48"/>
                    <a:pt x="12" y="72"/>
                    <a:pt x="12" y="84"/>
                  </a:cubicBezTo>
                  <a:cubicBezTo>
                    <a:pt x="12" y="95"/>
                    <a:pt x="0" y="95"/>
                    <a:pt x="0" y="107"/>
                  </a:cubicBezTo>
                  <a:lnTo>
                    <a:pt x="0" y="143"/>
                  </a:lnTo>
                  <a:cubicBezTo>
                    <a:pt x="0" y="155"/>
                    <a:pt x="0" y="155"/>
                    <a:pt x="12" y="167"/>
                  </a:cubicBezTo>
                  <a:lnTo>
                    <a:pt x="36" y="191"/>
                  </a:lnTo>
                  <a:cubicBezTo>
                    <a:pt x="48" y="203"/>
                    <a:pt x="60" y="203"/>
                    <a:pt x="71" y="203"/>
                  </a:cubicBezTo>
                  <a:lnTo>
                    <a:pt x="107" y="203"/>
                  </a:lnTo>
                  <a:cubicBezTo>
                    <a:pt x="119" y="203"/>
                    <a:pt x="131" y="203"/>
                    <a:pt x="155" y="191"/>
                  </a:cubicBezTo>
                  <a:cubicBezTo>
                    <a:pt x="155" y="191"/>
                    <a:pt x="167" y="191"/>
                    <a:pt x="167" y="167"/>
                  </a:cubicBezTo>
                  <a:cubicBezTo>
                    <a:pt x="167" y="167"/>
                    <a:pt x="179" y="167"/>
                    <a:pt x="179" y="155"/>
                  </a:cubicBezTo>
                  <a:lnTo>
                    <a:pt x="214" y="119"/>
                  </a:lnTo>
                  <a:cubicBezTo>
                    <a:pt x="226" y="119"/>
                    <a:pt x="226" y="107"/>
                    <a:pt x="226" y="95"/>
                  </a:cubicBezTo>
                  <a:cubicBezTo>
                    <a:pt x="226" y="84"/>
                    <a:pt x="238" y="84"/>
                    <a:pt x="238" y="60"/>
                  </a:cubicBezTo>
                  <a:lnTo>
                    <a:pt x="238" y="48"/>
                  </a:lnTo>
                  <a:cubicBezTo>
                    <a:pt x="226" y="48"/>
                    <a:pt x="226" y="48"/>
                    <a:pt x="214" y="36"/>
                  </a:cubicBezTo>
                  <a:cubicBezTo>
                    <a:pt x="214" y="36"/>
                    <a:pt x="214" y="24"/>
                    <a:pt x="191" y="24"/>
                  </a:cubicBezTo>
                  <a:cubicBezTo>
                    <a:pt x="191" y="0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974587" y="2037273"/>
              <a:ext cx="12965" cy="17518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84" y="0"/>
                  </a:moveTo>
                  <a:cubicBezTo>
                    <a:pt x="60" y="0"/>
                    <a:pt x="49" y="0"/>
                    <a:pt x="49" y="12"/>
                  </a:cubicBezTo>
                  <a:cubicBezTo>
                    <a:pt x="37" y="12"/>
                    <a:pt x="37" y="36"/>
                    <a:pt x="25" y="48"/>
                  </a:cubicBezTo>
                  <a:cubicBezTo>
                    <a:pt x="1" y="60"/>
                    <a:pt x="1" y="60"/>
                    <a:pt x="1" y="71"/>
                  </a:cubicBezTo>
                  <a:lnTo>
                    <a:pt x="1" y="119"/>
                  </a:lnTo>
                  <a:lnTo>
                    <a:pt x="1" y="155"/>
                  </a:lnTo>
                  <a:cubicBezTo>
                    <a:pt x="1" y="167"/>
                    <a:pt x="25" y="179"/>
                    <a:pt x="37" y="191"/>
                  </a:cubicBezTo>
                  <a:lnTo>
                    <a:pt x="49" y="214"/>
                  </a:lnTo>
                  <a:cubicBezTo>
                    <a:pt x="60" y="214"/>
                    <a:pt x="84" y="226"/>
                    <a:pt x="96" y="226"/>
                  </a:cubicBezTo>
                  <a:cubicBezTo>
                    <a:pt x="108" y="226"/>
                    <a:pt x="120" y="226"/>
                    <a:pt x="120" y="214"/>
                  </a:cubicBezTo>
                  <a:cubicBezTo>
                    <a:pt x="144" y="214"/>
                    <a:pt x="144" y="191"/>
                    <a:pt x="156" y="179"/>
                  </a:cubicBezTo>
                  <a:cubicBezTo>
                    <a:pt x="168" y="167"/>
                    <a:pt x="168" y="167"/>
                    <a:pt x="168" y="155"/>
                  </a:cubicBezTo>
                  <a:lnTo>
                    <a:pt x="168" y="107"/>
                  </a:lnTo>
                  <a:lnTo>
                    <a:pt x="168" y="83"/>
                  </a:lnTo>
                  <a:cubicBezTo>
                    <a:pt x="168" y="60"/>
                    <a:pt x="156" y="48"/>
                    <a:pt x="144" y="36"/>
                  </a:cubicBezTo>
                  <a:lnTo>
                    <a:pt x="120" y="12"/>
                  </a:lnTo>
                  <a:cubicBezTo>
                    <a:pt x="108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917635" y="1993208"/>
              <a:ext cx="12965" cy="11962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73" y="1"/>
                  </a:moveTo>
                  <a:cubicBezTo>
                    <a:pt x="68" y="1"/>
                    <a:pt x="64" y="4"/>
                    <a:pt x="60" y="11"/>
                  </a:cubicBezTo>
                  <a:cubicBezTo>
                    <a:pt x="48" y="11"/>
                    <a:pt x="25" y="11"/>
                    <a:pt x="25" y="23"/>
                  </a:cubicBezTo>
                  <a:cubicBezTo>
                    <a:pt x="13" y="23"/>
                    <a:pt x="13" y="35"/>
                    <a:pt x="13" y="59"/>
                  </a:cubicBezTo>
                  <a:lnTo>
                    <a:pt x="1" y="71"/>
                  </a:lnTo>
                  <a:lnTo>
                    <a:pt x="1" y="95"/>
                  </a:lnTo>
                  <a:lnTo>
                    <a:pt x="1" y="119"/>
                  </a:lnTo>
                  <a:cubicBezTo>
                    <a:pt x="1" y="119"/>
                    <a:pt x="1" y="131"/>
                    <a:pt x="13" y="131"/>
                  </a:cubicBezTo>
                  <a:cubicBezTo>
                    <a:pt x="13" y="142"/>
                    <a:pt x="25" y="142"/>
                    <a:pt x="48" y="142"/>
                  </a:cubicBezTo>
                  <a:lnTo>
                    <a:pt x="60" y="154"/>
                  </a:lnTo>
                  <a:lnTo>
                    <a:pt x="108" y="154"/>
                  </a:lnTo>
                  <a:cubicBezTo>
                    <a:pt x="108" y="154"/>
                    <a:pt x="120" y="154"/>
                    <a:pt x="120" y="142"/>
                  </a:cubicBezTo>
                  <a:cubicBezTo>
                    <a:pt x="132" y="142"/>
                    <a:pt x="132" y="131"/>
                    <a:pt x="132" y="119"/>
                  </a:cubicBezTo>
                  <a:lnTo>
                    <a:pt x="156" y="95"/>
                  </a:lnTo>
                  <a:lnTo>
                    <a:pt x="156" y="71"/>
                  </a:lnTo>
                  <a:cubicBezTo>
                    <a:pt x="167" y="71"/>
                    <a:pt x="144" y="59"/>
                    <a:pt x="144" y="59"/>
                  </a:cubicBezTo>
                  <a:cubicBezTo>
                    <a:pt x="144" y="59"/>
                    <a:pt x="144" y="35"/>
                    <a:pt x="132" y="35"/>
                  </a:cubicBezTo>
                  <a:lnTo>
                    <a:pt x="108" y="11"/>
                  </a:lnTo>
                  <a:cubicBezTo>
                    <a:pt x="92" y="11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7484790" y="1868600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04" y="0"/>
                  </a:moveTo>
                  <a:cubicBezTo>
                    <a:pt x="0" y="12"/>
                    <a:pt x="8" y="180"/>
                    <a:pt x="117" y="180"/>
                  </a:cubicBezTo>
                  <a:cubicBezTo>
                    <a:pt x="120" y="180"/>
                    <a:pt x="124" y="179"/>
                    <a:pt x="128" y="179"/>
                  </a:cubicBezTo>
                  <a:cubicBezTo>
                    <a:pt x="247" y="179"/>
                    <a:pt x="223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445896" y="1831403"/>
              <a:ext cx="12965" cy="13814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75" y="1"/>
                  </a:moveTo>
                  <a:cubicBezTo>
                    <a:pt x="70" y="1"/>
                    <a:pt x="64" y="2"/>
                    <a:pt x="61" y="6"/>
                  </a:cubicBezTo>
                  <a:lnTo>
                    <a:pt x="49" y="6"/>
                  </a:lnTo>
                  <a:cubicBezTo>
                    <a:pt x="37" y="6"/>
                    <a:pt x="13" y="18"/>
                    <a:pt x="13" y="30"/>
                  </a:cubicBezTo>
                  <a:cubicBezTo>
                    <a:pt x="1" y="42"/>
                    <a:pt x="1" y="66"/>
                    <a:pt x="1" y="78"/>
                  </a:cubicBezTo>
                  <a:lnTo>
                    <a:pt x="1" y="125"/>
                  </a:lnTo>
                  <a:cubicBezTo>
                    <a:pt x="1" y="125"/>
                    <a:pt x="1" y="137"/>
                    <a:pt x="13" y="137"/>
                  </a:cubicBezTo>
                  <a:lnTo>
                    <a:pt x="49" y="173"/>
                  </a:lnTo>
                  <a:cubicBezTo>
                    <a:pt x="57" y="173"/>
                    <a:pt x="70" y="178"/>
                    <a:pt x="81" y="178"/>
                  </a:cubicBezTo>
                  <a:cubicBezTo>
                    <a:pt x="87" y="178"/>
                    <a:pt x="92" y="177"/>
                    <a:pt x="96" y="173"/>
                  </a:cubicBezTo>
                  <a:cubicBezTo>
                    <a:pt x="108" y="173"/>
                    <a:pt x="120" y="173"/>
                    <a:pt x="132" y="149"/>
                  </a:cubicBezTo>
                  <a:lnTo>
                    <a:pt x="168" y="125"/>
                  </a:lnTo>
                  <a:lnTo>
                    <a:pt x="168" y="113"/>
                  </a:lnTo>
                  <a:lnTo>
                    <a:pt x="168" y="90"/>
                  </a:lnTo>
                  <a:cubicBezTo>
                    <a:pt x="168" y="78"/>
                    <a:pt x="168" y="78"/>
                    <a:pt x="156" y="54"/>
                  </a:cubicBezTo>
                  <a:cubicBezTo>
                    <a:pt x="132" y="18"/>
                    <a:pt x="120" y="18"/>
                    <a:pt x="108" y="6"/>
                  </a:cubicBezTo>
                  <a:cubicBezTo>
                    <a:pt x="100" y="6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32328" y="1651748"/>
              <a:ext cx="23923" cy="19370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31" y="1"/>
                  </a:moveTo>
                  <a:cubicBezTo>
                    <a:pt x="119" y="1"/>
                    <a:pt x="107" y="1"/>
                    <a:pt x="84" y="12"/>
                  </a:cubicBezTo>
                  <a:cubicBezTo>
                    <a:pt x="72" y="12"/>
                    <a:pt x="60" y="24"/>
                    <a:pt x="48" y="36"/>
                  </a:cubicBezTo>
                  <a:cubicBezTo>
                    <a:pt x="24" y="48"/>
                    <a:pt x="24" y="72"/>
                    <a:pt x="12" y="84"/>
                  </a:cubicBezTo>
                  <a:cubicBezTo>
                    <a:pt x="12" y="96"/>
                    <a:pt x="0" y="120"/>
                    <a:pt x="12" y="132"/>
                  </a:cubicBezTo>
                  <a:cubicBezTo>
                    <a:pt x="12" y="143"/>
                    <a:pt x="12" y="155"/>
                    <a:pt x="24" y="155"/>
                  </a:cubicBezTo>
                  <a:cubicBezTo>
                    <a:pt x="48" y="179"/>
                    <a:pt x="48" y="203"/>
                    <a:pt x="72" y="215"/>
                  </a:cubicBezTo>
                  <a:cubicBezTo>
                    <a:pt x="84" y="215"/>
                    <a:pt x="84" y="239"/>
                    <a:pt x="107" y="239"/>
                  </a:cubicBezTo>
                  <a:cubicBezTo>
                    <a:pt x="119" y="251"/>
                    <a:pt x="143" y="251"/>
                    <a:pt x="179" y="251"/>
                  </a:cubicBezTo>
                  <a:cubicBezTo>
                    <a:pt x="191" y="251"/>
                    <a:pt x="214" y="251"/>
                    <a:pt x="226" y="239"/>
                  </a:cubicBezTo>
                  <a:cubicBezTo>
                    <a:pt x="238" y="239"/>
                    <a:pt x="250" y="215"/>
                    <a:pt x="262" y="203"/>
                  </a:cubicBezTo>
                  <a:cubicBezTo>
                    <a:pt x="286" y="191"/>
                    <a:pt x="286" y="179"/>
                    <a:pt x="298" y="155"/>
                  </a:cubicBezTo>
                  <a:cubicBezTo>
                    <a:pt x="298" y="143"/>
                    <a:pt x="310" y="132"/>
                    <a:pt x="298" y="120"/>
                  </a:cubicBezTo>
                  <a:cubicBezTo>
                    <a:pt x="286" y="96"/>
                    <a:pt x="286" y="96"/>
                    <a:pt x="286" y="84"/>
                  </a:cubicBezTo>
                  <a:cubicBezTo>
                    <a:pt x="262" y="72"/>
                    <a:pt x="262" y="36"/>
                    <a:pt x="238" y="24"/>
                  </a:cubicBezTo>
                  <a:cubicBezTo>
                    <a:pt x="226" y="24"/>
                    <a:pt x="226" y="12"/>
                    <a:pt x="203" y="12"/>
                  </a:cubicBezTo>
                  <a:cubicBezTo>
                    <a:pt x="191" y="1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315476" y="1110546"/>
              <a:ext cx="16515" cy="14817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60" y="1"/>
                  </a:moveTo>
                  <a:lnTo>
                    <a:pt x="36" y="13"/>
                  </a:lnTo>
                  <a:cubicBezTo>
                    <a:pt x="24" y="25"/>
                    <a:pt x="12" y="48"/>
                    <a:pt x="12" y="60"/>
                  </a:cubicBezTo>
                  <a:cubicBezTo>
                    <a:pt x="12" y="72"/>
                    <a:pt x="0" y="84"/>
                    <a:pt x="0" y="84"/>
                  </a:cubicBezTo>
                  <a:lnTo>
                    <a:pt x="0" y="132"/>
                  </a:lnTo>
                  <a:cubicBezTo>
                    <a:pt x="0" y="144"/>
                    <a:pt x="12" y="168"/>
                    <a:pt x="12" y="168"/>
                  </a:cubicBezTo>
                  <a:cubicBezTo>
                    <a:pt x="24" y="179"/>
                    <a:pt x="24" y="179"/>
                    <a:pt x="36" y="179"/>
                  </a:cubicBezTo>
                  <a:cubicBezTo>
                    <a:pt x="60" y="179"/>
                    <a:pt x="72" y="191"/>
                    <a:pt x="84" y="191"/>
                  </a:cubicBezTo>
                  <a:cubicBezTo>
                    <a:pt x="96" y="191"/>
                    <a:pt x="119" y="191"/>
                    <a:pt x="119" y="179"/>
                  </a:cubicBezTo>
                  <a:cubicBezTo>
                    <a:pt x="131" y="179"/>
                    <a:pt x="131" y="168"/>
                    <a:pt x="143" y="168"/>
                  </a:cubicBezTo>
                  <a:lnTo>
                    <a:pt x="155" y="144"/>
                  </a:lnTo>
                  <a:lnTo>
                    <a:pt x="179" y="132"/>
                  </a:lnTo>
                  <a:cubicBezTo>
                    <a:pt x="179" y="132"/>
                    <a:pt x="191" y="120"/>
                    <a:pt x="191" y="108"/>
                  </a:cubicBezTo>
                  <a:cubicBezTo>
                    <a:pt x="191" y="84"/>
                    <a:pt x="203" y="84"/>
                    <a:pt x="191" y="72"/>
                  </a:cubicBezTo>
                  <a:lnTo>
                    <a:pt x="191" y="72"/>
                  </a:lnTo>
                  <a:cubicBezTo>
                    <a:pt x="198" y="76"/>
                    <a:pt x="203" y="77"/>
                    <a:pt x="206" y="77"/>
                  </a:cubicBezTo>
                  <a:cubicBezTo>
                    <a:pt x="214" y="77"/>
                    <a:pt x="211" y="69"/>
                    <a:pt x="203" y="60"/>
                  </a:cubicBezTo>
                  <a:lnTo>
                    <a:pt x="191" y="48"/>
                  </a:lnTo>
                  <a:cubicBezTo>
                    <a:pt x="191" y="25"/>
                    <a:pt x="179" y="25"/>
                    <a:pt x="155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281752" y="1089401"/>
              <a:ext cx="17209" cy="13042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4" y="1"/>
                  </a:moveTo>
                  <a:cubicBezTo>
                    <a:pt x="1" y="24"/>
                    <a:pt x="19" y="168"/>
                    <a:pt x="106" y="168"/>
                  </a:cubicBezTo>
                  <a:cubicBezTo>
                    <a:pt x="109" y="168"/>
                    <a:pt x="112" y="168"/>
                    <a:pt x="116" y="168"/>
                  </a:cubicBezTo>
                  <a:cubicBezTo>
                    <a:pt x="223" y="168"/>
                    <a:pt x="21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341482" y="1040551"/>
              <a:ext cx="16669" cy="11344"/>
            </a:xfrm>
            <a:custGeom>
              <a:avLst/>
              <a:gdLst/>
              <a:ahLst/>
              <a:cxnLst/>
              <a:rect l="l" t="t" r="r" b="b"/>
              <a:pathLst>
                <a:path w="216" h="147" extrusionOk="0">
                  <a:moveTo>
                    <a:pt x="125" y="0"/>
                  </a:moveTo>
                  <a:cubicBezTo>
                    <a:pt x="119" y="0"/>
                    <a:pt x="111" y="1"/>
                    <a:pt x="104" y="3"/>
                  </a:cubicBezTo>
                  <a:cubicBezTo>
                    <a:pt x="1" y="14"/>
                    <a:pt x="19" y="147"/>
                    <a:pt x="105" y="147"/>
                  </a:cubicBezTo>
                  <a:cubicBezTo>
                    <a:pt x="108" y="147"/>
                    <a:pt x="112" y="146"/>
                    <a:pt x="116" y="146"/>
                  </a:cubicBezTo>
                  <a:cubicBezTo>
                    <a:pt x="215" y="135"/>
                    <a:pt x="21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27051" y="1261184"/>
              <a:ext cx="29248" cy="21377"/>
            </a:xfrm>
            <a:custGeom>
              <a:avLst/>
              <a:gdLst/>
              <a:ahLst/>
              <a:cxnLst/>
              <a:rect l="l" t="t" r="r" b="b"/>
              <a:pathLst>
                <a:path w="379" h="277" extrusionOk="0">
                  <a:moveTo>
                    <a:pt x="192" y="0"/>
                  </a:moveTo>
                  <a:cubicBezTo>
                    <a:pt x="186" y="0"/>
                    <a:pt x="179" y="0"/>
                    <a:pt x="172" y="1"/>
                  </a:cubicBezTo>
                  <a:cubicBezTo>
                    <a:pt x="0" y="13"/>
                    <a:pt x="26" y="277"/>
                    <a:pt x="187" y="277"/>
                  </a:cubicBezTo>
                  <a:cubicBezTo>
                    <a:pt x="193" y="277"/>
                    <a:pt x="200" y="276"/>
                    <a:pt x="207" y="275"/>
                  </a:cubicBezTo>
                  <a:cubicBezTo>
                    <a:pt x="379" y="264"/>
                    <a:pt x="35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1761" y="1339359"/>
              <a:ext cx="13891" cy="11499"/>
            </a:xfrm>
            <a:custGeom>
              <a:avLst/>
              <a:gdLst/>
              <a:ahLst/>
              <a:cxnLst/>
              <a:rect l="l" t="t" r="r" b="b"/>
              <a:pathLst>
                <a:path w="180" h="149" extrusionOk="0">
                  <a:moveTo>
                    <a:pt x="96" y="0"/>
                  </a:moveTo>
                  <a:cubicBezTo>
                    <a:pt x="72" y="0"/>
                    <a:pt x="72" y="0"/>
                    <a:pt x="60" y="12"/>
                  </a:cubicBezTo>
                  <a:lnTo>
                    <a:pt x="48" y="12"/>
                  </a:lnTo>
                  <a:lnTo>
                    <a:pt x="13" y="36"/>
                  </a:lnTo>
                  <a:cubicBezTo>
                    <a:pt x="13" y="60"/>
                    <a:pt x="1" y="72"/>
                    <a:pt x="13" y="84"/>
                  </a:cubicBezTo>
                  <a:cubicBezTo>
                    <a:pt x="13" y="96"/>
                    <a:pt x="13" y="96"/>
                    <a:pt x="36" y="120"/>
                  </a:cubicBezTo>
                  <a:cubicBezTo>
                    <a:pt x="36" y="131"/>
                    <a:pt x="48" y="131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cubicBezTo>
                    <a:pt x="68" y="143"/>
                    <a:pt x="81" y="149"/>
                    <a:pt x="93" y="149"/>
                  </a:cubicBezTo>
                  <a:cubicBezTo>
                    <a:pt x="99" y="149"/>
                    <a:pt x="104" y="147"/>
                    <a:pt x="108" y="143"/>
                  </a:cubicBezTo>
                  <a:cubicBezTo>
                    <a:pt x="120" y="143"/>
                    <a:pt x="132" y="143"/>
                    <a:pt x="132" y="131"/>
                  </a:cubicBezTo>
                  <a:lnTo>
                    <a:pt x="167" y="96"/>
                  </a:lnTo>
                  <a:lnTo>
                    <a:pt x="167" y="84"/>
                  </a:lnTo>
                  <a:lnTo>
                    <a:pt x="167" y="72"/>
                  </a:lnTo>
                  <a:lnTo>
                    <a:pt x="167" y="36"/>
                  </a:lnTo>
                  <a:cubicBezTo>
                    <a:pt x="179" y="36"/>
                    <a:pt x="179" y="36"/>
                    <a:pt x="167" y="24"/>
                  </a:cubicBezTo>
                  <a:cubicBezTo>
                    <a:pt x="167" y="12"/>
                    <a:pt x="155" y="12"/>
                    <a:pt x="155" y="12"/>
                  </a:cubicBezTo>
                  <a:cubicBezTo>
                    <a:pt x="155" y="12"/>
                    <a:pt x="132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588991" y="1504737"/>
              <a:ext cx="12965" cy="11113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24" y="1"/>
                  </a:moveTo>
                  <a:cubicBezTo>
                    <a:pt x="24" y="1"/>
                    <a:pt x="12" y="1"/>
                    <a:pt x="12" y="12"/>
                  </a:cubicBezTo>
                  <a:lnTo>
                    <a:pt x="12" y="24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0" y="96"/>
                    <a:pt x="12" y="96"/>
                  </a:cubicBezTo>
                  <a:cubicBezTo>
                    <a:pt x="12" y="96"/>
                    <a:pt x="12" y="108"/>
                    <a:pt x="24" y="108"/>
                  </a:cubicBezTo>
                  <a:lnTo>
                    <a:pt x="48" y="132"/>
                  </a:lnTo>
                  <a:lnTo>
                    <a:pt x="60" y="143"/>
                  </a:lnTo>
                  <a:lnTo>
                    <a:pt x="120" y="143"/>
                  </a:lnTo>
                  <a:cubicBezTo>
                    <a:pt x="120" y="143"/>
                    <a:pt x="131" y="143"/>
                    <a:pt x="131" y="132"/>
                  </a:cubicBezTo>
                  <a:lnTo>
                    <a:pt x="143" y="108"/>
                  </a:lnTo>
                  <a:lnTo>
                    <a:pt x="167" y="96"/>
                  </a:lnTo>
                  <a:lnTo>
                    <a:pt x="167" y="84"/>
                  </a:lnTo>
                  <a:cubicBezTo>
                    <a:pt x="167" y="72"/>
                    <a:pt x="167" y="72"/>
                    <a:pt x="143" y="60"/>
                  </a:cubicBezTo>
                  <a:cubicBezTo>
                    <a:pt x="143" y="36"/>
                    <a:pt x="143" y="36"/>
                    <a:pt x="131" y="36"/>
                  </a:cubicBezTo>
                  <a:cubicBezTo>
                    <a:pt x="131" y="24"/>
                    <a:pt x="120" y="24"/>
                    <a:pt x="120" y="12"/>
                  </a:cubicBezTo>
                  <a:lnTo>
                    <a:pt x="108" y="12"/>
                  </a:lnTo>
                  <a:cubicBezTo>
                    <a:pt x="108" y="12"/>
                    <a:pt x="84" y="12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565994" y="1433971"/>
              <a:ext cx="11113" cy="12965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60" y="1"/>
                  </a:moveTo>
                  <a:cubicBezTo>
                    <a:pt x="48" y="1"/>
                    <a:pt x="48" y="1"/>
                    <a:pt x="48" y="25"/>
                  </a:cubicBezTo>
                  <a:cubicBezTo>
                    <a:pt x="25" y="25"/>
                    <a:pt x="25" y="37"/>
                    <a:pt x="13" y="37"/>
                  </a:cubicBezTo>
                  <a:lnTo>
                    <a:pt x="1" y="48"/>
                  </a:lnTo>
                  <a:lnTo>
                    <a:pt x="1" y="60"/>
                  </a:lnTo>
                  <a:lnTo>
                    <a:pt x="1" y="108"/>
                  </a:lnTo>
                  <a:lnTo>
                    <a:pt x="1" y="120"/>
                  </a:lnTo>
                  <a:cubicBezTo>
                    <a:pt x="1" y="144"/>
                    <a:pt x="13" y="144"/>
                    <a:pt x="13" y="156"/>
                  </a:cubicBezTo>
                  <a:cubicBezTo>
                    <a:pt x="25" y="156"/>
                    <a:pt x="25" y="168"/>
                    <a:pt x="48" y="168"/>
                  </a:cubicBezTo>
                  <a:lnTo>
                    <a:pt x="84" y="168"/>
                  </a:lnTo>
                  <a:cubicBezTo>
                    <a:pt x="108" y="168"/>
                    <a:pt x="108" y="168"/>
                    <a:pt x="108" y="156"/>
                  </a:cubicBezTo>
                  <a:cubicBezTo>
                    <a:pt x="120" y="156"/>
                    <a:pt x="120" y="144"/>
                    <a:pt x="132" y="144"/>
                  </a:cubicBezTo>
                  <a:lnTo>
                    <a:pt x="144" y="120"/>
                  </a:lnTo>
                  <a:lnTo>
                    <a:pt x="144" y="108"/>
                  </a:lnTo>
                  <a:lnTo>
                    <a:pt x="144" y="60"/>
                  </a:lnTo>
                  <a:cubicBezTo>
                    <a:pt x="144" y="48"/>
                    <a:pt x="144" y="48"/>
                    <a:pt x="132" y="48"/>
                  </a:cubicBezTo>
                  <a:cubicBezTo>
                    <a:pt x="132" y="37"/>
                    <a:pt x="120" y="37"/>
                    <a:pt x="120" y="2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527408" y="1436749"/>
              <a:ext cx="13891" cy="1389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60" y="1"/>
                  </a:moveTo>
                  <a:cubicBezTo>
                    <a:pt x="36" y="1"/>
                    <a:pt x="25" y="12"/>
                    <a:pt x="13" y="24"/>
                  </a:cubicBezTo>
                  <a:cubicBezTo>
                    <a:pt x="1" y="36"/>
                    <a:pt x="1" y="36"/>
                    <a:pt x="1" y="60"/>
                  </a:cubicBezTo>
                  <a:lnTo>
                    <a:pt x="1" y="96"/>
                  </a:lnTo>
                  <a:cubicBezTo>
                    <a:pt x="1" y="120"/>
                    <a:pt x="13" y="132"/>
                    <a:pt x="13" y="143"/>
                  </a:cubicBezTo>
                  <a:lnTo>
                    <a:pt x="25" y="155"/>
                  </a:lnTo>
                  <a:cubicBezTo>
                    <a:pt x="36" y="179"/>
                    <a:pt x="60" y="179"/>
                    <a:pt x="72" y="179"/>
                  </a:cubicBezTo>
                  <a:lnTo>
                    <a:pt x="108" y="179"/>
                  </a:lnTo>
                  <a:lnTo>
                    <a:pt x="132" y="155"/>
                  </a:lnTo>
                  <a:cubicBezTo>
                    <a:pt x="144" y="143"/>
                    <a:pt x="156" y="132"/>
                    <a:pt x="156" y="120"/>
                  </a:cubicBezTo>
                  <a:cubicBezTo>
                    <a:pt x="156" y="96"/>
                    <a:pt x="179" y="84"/>
                    <a:pt x="179" y="84"/>
                  </a:cubicBezTo>
                  <a:lnTo>
                    <a:pt x="167" y="60"/>
                  </a:lnTo>
                  <a:cubicBezTo>
                    <a:pt x="167" y="48"/>
                    <a:pt x="156" y="24"/>
                    <a:pt x="144" y="12"/>
                  </a:cubicBezTo>
                  <a:cubicBezTo>
                    <a:pt x="132" y="1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03562" y="1285185"/>
              <a:ext cx="18444" cy="1844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7" y="0"/>
                  </a:moveTo>
                  <a:cubicBezTo>
                    <a:pt x="95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36"/>
                  </a:cubicBezTo>
                  <a:cubicBezTo>
                    <a:pt x="24" y="60"/>
                    <a:pt x="24" y="71"/>
                    <a:pt x="24" y="83"/>
                  </a:cubicBezTo>
                  <a:cubicBezTo>
                    <a:pt x="24" y="107"/>
                    <a:pt x="0" y="119"/>
                    <a:pt x="24" y="131"/>
                  </a:cubicBezTo>
                  <a:lnTo>
                    <a:pt x="24" y="167"/>
                  </a:lnTo>
                  <a:cubicBezTo>
                    <a:pt x="24" y="179"/>
                    <a:pt x="36" y="191"/>
                    <a:pt x="48" y="202"/>
                  </a:cubicBezTo>
                  <a:lnTo>
                    <a:pt x="84" y="226"/>
                  </a:lnTo>
                  <a:cubicBezTo>
                    <a:pt x="95" y="238"/>
                    <a:pt x="119" y="238"/>
                    <a:pt x="143" y="238"/>
                  </a:cubicBezTo>
                  <a:cubicBezTo>
                    <a:pt x="155" y="238"/>
                    <a:pt x="167" y="238"/>
                    <a:pt x="179" y="226"/>
                  </a:cubicBezTo>
                  <a:cubicBezTo>
                    <a:pt x="203" y="226"/>
                    <a:pt x="214" y="202"/>
                    <a:pt x="214" y="191"/>
                  </a:cubicBezTo>
                  <a:cubicBezTo>
                    <a:pt x="226" y="179"/>
                    <a:pt x="226" y="167"/>
                    <a:pt x="226" y="143"/>
                  </a:cubicBezTo>
                  <a:cubicBezTo>
                    <a:pt x="226" y="131"/>
                    <a:pt x="238" y="119"/>
                    <a:pt x="226" y="107"/>
                  </a:cubicBezTo>
                  <a:cubicBezTo>
                    <a:pt x="238" y="107"/>
                    <a:pt x="238" y="83"/>
                    <a:pt x="226" y="71"/>
                  </a:cubicBezTo>
                  <a:cubicBezTo>
                    <a:pt x="226" y="60"/>
                    <a:pt x="214" y="48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cubicBezTo>
                    <a:pt x="155" y="0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708453" y="1363282"/>
              <a:ext cx="24850" cy="22071"/>
            </a:xfrm>
            <a:custGeom>
              <a:avLst/>
              <a:gdLst/>
              <a:ahLst/>
              <a:cxnLst/>
              <a:rect l="l" t="t" r="r" b="b"/>
              <a:pathLst>
                <a:path w="322" h="286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24"/>
                    <a:pt x="60" y="24"/>
                    <a:pt x="48" y="48"/>
                  </a:cubicBezTo>
                  <a:cubicBezTo>
                    <a:pt x="24" y="60"/>
                    <a:pt x="24" y="71"/>
                    <a:pt x="12" y="83"/>
                  </a:cubicBezTo>
                  <a:cubicBezTo>
                    <a:pt x="12" y="107"/>
                    <a:pt x="0" y="119"/>
                    <a:pt x="12" y="143"/>
                  </a:cubicBezTo>
                  <a:lnTo>
                    <a:pt x="24" y="191"/>
                  </a:lnTo>
                  <a:cubicBezTo>
                    <a:pt x="48" y="226"/>
                    <a:pt x="60" y="238"/>
                    <a:pt x="72" y="250"/>
                  </a:cubicBezTo>
                  <a:cubicBezTo>
                    <a:pt x="84" y="250"/>
                    <a:pt x="84" y="262"/>
                    <a:pt x="107" y="262"/>
                  </a:cubicBezTo>
                  <a:cubicBezTo>
                    <a:pt x="131" y="286"/>
                    <a:pt x="143" y="286"/>
                    <a:pt x="179" y="286"/>
                  </a:cubicBezTo>
                  <a:cubicBezTo>
                    <a:pt x="191" y="286"/>
                    <a:pt x="226" y="286"/>
                    <a:pt x="238" y="262"/>
                  </a:cubicBezTo>
                  <a:cubicBezTo>
                    <a:pt x="250" y="250"/>
                    <a:pt x="262" y="250"/>
                    <a:pt x="286" y="238"/>
                  </a:cubicBezTo>
                  <a:cubicBezTo>
                    <a:pt x="298" y="226"/>
                    <a:pt x="298" y="202"/>
                    <a:pt x="310" y="191"/>
                  </a:cubicBezTo>
                  <a:cubicBezTo>
                    <a:pt x="310" y="179"/>
                    <a:pt x="322" y="167"/>
                    <a:pt x="310" y="131"/>
                  </a:cubicBezTo>
                  <a:cubicBezTo>
                    <a:pt x="298" y="119"/>
                    <a:pt x="298" y="107"/>
                    <a:pt x="298" y="83"/>
                  </a:cubicBezTo>
                  <a:cubicBezTo>
                    <a:pt x="286" y="60"/>
                    <a:pt x="262" y="48"/>
                    <a:pt x="250" y="24"/>
                  </a:cubicBezTo>
                  <a:cubicBezTo>
                    <a:pt x="238" y="24"/>
                    <a:pt x="238" y="12"/>
                    <a:pt x="226" y="12"/>
                  </a:cubicBez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78544" y="1725756"/>
              <a:ext cx="23075" cy="21608"/>
            </a:xfrm>
            <a:custGeom>
              <a:avLst/>
              <a:gdLst/>
              <a:ahLst/>
              <a:cxnLst/>
              <a:rect l="l" t="t" r="r" b="b"/>
              <a:pathLst>
                <a:path w="299" h="280" extrusionOk="0">
                  <a:moveTo>
                    <a:pt x="165" y="1"/>
                  </a:moveTo>
                  <a:cubicBezTo>
                    <a:pt x="158" y="1"/>
                    <a:pt x="152" y="2"/>
                    <a:pt x="144" y="6"/>
                  </a:cubicBezTo>
                  <a:cubicBezTo>
                    <a:pt x="108" y="6"/>
                    <a:pt x="96" y="18"/>
                    <a:pt x="60" y="30"/>
                  </a:cubicBezTo>
                  <a:lnTo>
                    <a:pt x="37" y="66"/>
                  </a:lnTo>
                  <a:cubicBezTo>
                    <a:pt x="13" y="77"/>
                    <a:pt x="1" y="113"/>
                    <a:pt x="1" y="125"/>
                  </a:cubicBezTo>
                  <a:lnTo>
                    <a:pt x="1" y="196"/>
                  </a:lnTo>
                  <a:cubicBezTo>
                    <a:pt x="1" y="208"/>
                    <a:pt x="13" y="208"/>
                    <a:pt x="13" y="220"/>
                  </a:cubicBezTo>
                  <a:cubicBezTo>
                    <a:pt x="37" y="244"/>
                    <a:pt x="49" y="256"/>
                    <a:pt x="72" y="268"/>
                  </a:cubicBezTo>
                  <a:cubicBezTo>
                    <a:pt x="96" y="280"/>
                    <a:pt x="108" y="280"/>
                    <a:pt x="132" y="280"/>
                  </a:cubicBezTo>
                  <a:cubicBezTo>
                    <a:pt x="156" y="280"/>
                    <a:pt x="180" y="280"/>
                    <a:pt x="191" y="268"/>
                  </a:cubicBezTo>
                  <a:cubicBezTo>
                    <a:pt x="227" y="256"/>
                    <a:pt x="239" y="244"/>
                    <a:pt x="251" y="220"/>
                  </a:cubicBezTo>
                  <a:cubicBezTo>
                    <a:pt x="275" y="208"/>
                    <a:pt x="287" y="185"/>
                    <a:pt x="287" y="161"/>
                  </a:cubicBezTo>
                  <a:cubicBezTo>
                    <a:pt x="299" y="137"/>
                    <a:pt x="299" y="113"/>
                    <a:pt x="287" y="89"/>
                  </a:cubicBezTo>
                  <a:cubicBezTo>
                    <a:pt x="275" y="66"/>
                    <a:pt x="251" y="54"/>
                    <a:pt x="239" y="30"/>
                  </a:cubicBezTo>
                  <a:cubicBezTo>
                    <a:pt x="227" y="18"/>
                    <a:pt x="215" y="18"/>
                    <a:pt x="203" y="6"/>
                  </a:cubicBezTo>
                  <a:cubicBezTo>
                    <a:pt x="187" y="6"/>
                    <a:pt x="177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448693" y="1759248"/>
              <a:ext cx="21840" cy="16669"/>
            </a:xfrm>
            <a:custGeom>
              <a:avLst/>
              <a:gdLst/>
              <a:ahLst/>
              <a:cxnLst/>
              <a:rect l="l" t="t" r="r" b="b"/>
              <a:pathLst>
                <a:path w="283" h="216" extrusionOk="0">
                  <a:moveTo>
                    <a:pt x="140" y="1"/>
                  </a:moveTo>
                  <a:cubicBezTo>
                    <a:pt x="1" y="12"/>
                    <a:pt x="19" y="215"/>
                    <a:pt x="141" y="215"/>
                  </a:cubicBezTo>
                  <a:cubicBezTo>
                    <a:pt x="145" y="215"/>
                    <a:pt x="148" y="215"/>
                    <a:pt x="152" y="215"/>
                  </a:cubicBezTo>
                  <a:cubicBezTo>
                    <a:pt x="283" y="191"/>
                    <a:pt x="271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480565" y="2102892"/>
              <a:ext cx="16592" cy="12039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60" y="1"/>
                  </a:moveTo>
                  <a:cubicBezTo>
                    <a:pt x="48" y="1"/>
                    <a:pt x="36" y="12"/>
                    <a:pt x="36" y="24"/>
                  </a:cubicBezTo>
                  <a:lnTo>
                    <a:pt x="24" y="36"/>
                  </a:lnTo>
                  <a:cubicBezTo>
                    <a:pt x="24" y="60"/>
                    <a:pt x="1" y="72"/>
                    <a:pt x="24" y="84"/>
                  </a:cubicBezTo>
                  <a:cubicBezTo>
                    <a:pt x="24" y="108"/>
                    <a:pt x="24" y="120"/>
                    <a:pt x="36" y="120"/>
                  </a:cubicBezTo>
                  <a:cubicBezTo>
                    <a:pt x="36" y="132"/>
                    <a:pt x="48" y="132"/>
                    <a:pt x="48" y="143"/>
                  </a:cubicBezTo>
                  <a:cubicBezTo>
                    <a:pt x="60" y="155"/>
                    <a:pt x="84" y="155"/>
                    <a:pt x="96" y="155"/>
                  </a:cubicBezTo>
                  <a:lnTo>
                    <a:pt x="155" y="155"/>
                  </a:lnTo>
                  <a:cubicBezTo>
                    <a:pt x="155" y="155"/>
                    <a:pt x="167" y="155"/>
                    <a:pt x="167" y="143"/>
                  </a:cubicBezTo>
                  <a:cubicBezTo>
                    <a:pt x="179" y="143"/>
                    <a:pt x="179" y="132"/>
                    <a:pt x="179" y="120"/>
                  </a:cubicBezTo>
                  <a:cubicBezTo>
                    <a:pt x="179" y="120"/>
                    <a:pt x="179" y="96"/>
                    <a:pt x="203" y="96"/>
                  </a:cubicBezTo>
                  <a:lnTo>
                    <a:pt x="203" y="72"/>
                  </a:lnTo>
                  <a:cubicBezTo>
                    <a:pt x="215" y="60"/>
                    <a:pt x="215" y="48"/>
                    <a:pt x="203" y="48"/>
                  </a:cubicBezTo>
                  <a:cubicBezTo>
                    <a:pt x="203" y="48"/>
                    <a:pt x="203" y="24"/>
                    <a:pt x="179" y="24"/>
                  </a:cubicBezTo>
                  <a:cubicBezTo>
                    <a:pt x="179" y="12"/>
                    <a:pt x="167" y="12"/>
                    <a:pt x="155" y="12"/>
                  </a:cubicBezTo>
                  <a:cubicBezTo>
                    <a:pt x="143" y="12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562598" y="2121259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16" y="1"/>
                  </a:moveTo>
                  <a:cubicBezTo>
                    <a:pt x="1" y="12"/>
                    <a:pt x="8" y="180"/>
                    <a:pt x="117" y="180"/>
                  </a:cubicBezTo>
                  <a:cubicBezTo>
                    <a:pt x="121" y="180"/>
                    <a:pt x="124" y="180"/>
                    <a:pt x="128" y="179"/>
                  </a:cubicBezTo>
                  <a:cubicBezTo>
                    <a:pt x="247" y="179"/>
                    <a:pt x="23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560515" y="2186546"/>
              <a:ext cx="11113" cy="10110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36" y="0"/>
                  </a:moveTo>
                  <a:cubicBezTo>
                    <a:pt x="24" y="0"/>
                    <a:pt x="24" y="12"/>
                    <a:pt x="12" y="12"/>
                  </a:cubicBezTo>
                  <a:cubicBezTo>
                    <a:pt x="12" y="36"/>
                    <a:pt x="0" y="36"/>
                    <a:pt x="0" y="48"/>
                  </a:cubicBezTo>
                  <a:lnTo>
                    <a:pt x="0" y="71"/>
                  </a:lnTo>
                  <a:cubicBezTo>
                    <a:pt x="0" y="71"/>
                    <a:pt x="0" y="95"/>
                    <a:pt x="12" y="95"/>
                  </a:cubicBezTo>
                  <a:cubicBezTo>
                    <a:pt x="12" y="107"/>
                    <a:pt x="24" y="119"/>
                    <a:pt x="24" y="119"/>
                  </a:cubicBezTo>
                  <a:cubicBezTo>
                    <a:pt x="36" y="131"/>
                    <a:pt x="36" y="131"/>
                    <a:pt x="60" y="131"/>
                  </a:cubicBezTo>
                  <a:lnTo>
                    <a:pt x="96" y="131"/>
                  </a:lnTo>
                  <a:cubicBezTo>
                    <a:pt x="119" y="131"/>
                    <a:pt x="131" y="119"/>
                    <a:pt x="131" y="119"/>
                  </a:cubicBezTo>
                  <a:cubicBezTo>
                    <a:pt x="143" y="107"/>
                    <a:pt x="143" y="107"/>
                    <a:pt x="143" y="95"/>
                  </a:cubicBezTo>
                  <a:cubicBezTo>
                    <a:pt x="143" y="60"/>
                    <a:pt x="143" y="48"/>
                    <a:pt x="131" y="48"/>
                  </a:cubicBezTo>
                  <a:cubicBezTo>
                    <a:pt x="131" y="24"/>
                    <a:pt x="119" y="12"/>
                    <a:pt x="119" y="12"/>
                  </a:cubicBezTo>
                  <a:cubicBezTo>
                    <a:pt x="96" y="0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668941" y="3158596"/>
              <a:ext cx="31332" cy="28554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79" y="1"/>
                  </a:moveTo>
                  <a:cubicBezTo>
                    <a:pt x="155" y="1"/>
                    <a:pt x="143" y="13"/>
                    <a:pt x="107" y="25"/>
                  </a:cubicBezTo>
                  <a:cubicBezTo>
                    <a:pt x="84" y="37"/>
                    <a:pt x="60" y="60"/>
                    <a:pt x="48" y="72"/>
                  </a:cubicBezTo>
                  <a:cubicBezTo>
                    <a:pt x="36" y="84"/>
                    <a:pt x="24" y="120"/>
                    <a:pt x="24" y="132"/>
                  </a:cubicBezTo>
                  <a:cubicBezTo>
                    <a:pt x="0" y="156"/>
                    <a:pt x="0" y="179"/>
                    <a:pt x="0" y="203"/>
                  </a:cubicBezTo>
                  <a:cubicBezTo>
                    <a:pt x="0" y="215"/>
                    <a:pt x="24" y="227"/>
                    <a:pt x="24" y="251"/>
                  </a:cubicBezTo>
                  <a:cubicBezTo>
                    <a:pt x="36" y="275"/>
                    <a:pt x="48" y="310"/>
                    <a:pt x="84" y="322"/>
                  </a:cubicBezTo>
                  <a:cubicBezTo>
                    <a:pt x="96" y="334"/>
                    <a:pt x="107" y="334"/>
                    <a:pt x="119" y="358"/>
                  </a:cubicBezTo>
                  <a:cubicBezTo>
                    <a:pt x="155" y="370"/>
                    <a:pt x="179" y="370"/>
                    <a:pt x="227" y="370"/>
                  </a:cubicBezTo>
                  <a:cubicBezTo>
                    <a:pt x="262" y="370"/>
                    <a:pt x="274" y="358"/>
                    <a:pt x="298" y="334"/>
                  </a:cubicBezTo>
                  <a:cubicBezTo>
                    <a:pt x="334" y="322"/>
                    <a:pt x="346" y="310"/>
                    <a:pt x="357" y="298"/>
                  </a:cubicBezTo>
                  <a:cubicBezTo>
                    <a:pt x="381" y="275"/>
                    <a:pt x="393" y="251"/>
                    <a:pt x="393" y="239"/>
                  </a:cubicBezTo>
                  <a:cubicBezTo>
                    <a:pt x="405" y="203"/>
                    <a:pt x="405" y="191"/>
                    <a:pt x="405" y="156"/>
                  </a:cubicBezTo>
                  <a:cubicBezTo>
                    <a:pt x="405" y="144"/>
                    <a:pt x="405" y="132"/>
                    <a:pt x="393" y="120"/>
                  </a:cubicBezTo>
                  <a:cubicBezTo>
                    <a:pt x="381" y="84"/>
                    <a:pt x="357" y="60"/>
                    <a:pt x="334" y="37"/>
                  </a:cubicBezTo>
                  <a:cubicBezTo>
                    <a:pt x="322" y="25"/>
                    <a:pt x="298" y="25"/>
                    <a:pt x="286" y="13"/>
                  </a:cubicBezTo>
                  <a:cubicBezTo>
                    <a:pt x="262" y="1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3" name="Google Shape;1523;p31"/>
          <p:cNvSpPr/>
          <p:nvPr/>
        </p:nvSpPr>
        <p:spPr>
          <a:xfrm>
            <a:off x="6019918" y="3266096"/>
            <a:ext cx="30406" cy="28554"/>
          </a:xfrm>
          <a:custGeom>
            <a:avLst/>
            <a:gdLst/>
            <a:ahLst/>
            <a:cxnLst/>
            <a:rect l="l" t="t" r="r" b="b"/>
            <a:pathLst>
              <a:path w="394" h="370" extrusionOk="0">
                <a:moveTo>
                  <a:pt x="179" y="1"/>
                </a:moveTo>
                <a:cubicBezTo>
                  <a:pt x="143" y="1"/>
                  <a:pt x="131" y="13"/>
                  <a:pt x="96" y="25"/>
                </a:cubicBezTo>
                <a:cubicBezTo>
                  <a:pt x="72" y="48"/>
                  <a:pt x="60" y="60"/>
                  <a:pt x="36" y="72"/>
                </a:cubicBezTo>
                <a:cubicBezTo>
                  <a:pt x="24" y="96"/>
                  <a:pt x="12" y="120"/>
                  <a:pt x="12" y="132"/>
                </a:cubicBezTo>
                <a:cubicBezTo>
                  <a:pt x="0" y="168"/>
                  <a:pt x="0" y="179"/>
                  <a:pt x="0" y="203"/>
                </a:cubicBezTo>
                <a:cubicBezTo>
                  <a:pt x="0" y="227"/>
                  <a:pt x="12" y="239"/>
                  <a:pt x="12" y="251"/>
                </a:cubicBezTo>
                <a:cubicBezTo>
                  <a:pt x="24" y="287"/>
                  <a:pt x="36" y="310"/>
                  <a:pt x="72" y="322"/>
                </a:cubicBezTo>
                <a:cubicBezTo>
                  <a:pt x="84" y="346"/>
                  <a:pt x="96" y="346"/>
                  <a:pt x="120" y="358"/>
                </a:cubicBezTo>
                <a:cubicBezTo>
                  <a:pt x="143" y="370"/>
                  <a:pt x="179" y="370"/>
                  <a:pt x="215" y="370"/>
                </a:cubicBezTo>
                <a:cubicBezTo>
                  <a:pt x="251" y="370"/>
                  <a:pt x="262" y="358"/>
                  <a:pt x="298" y="346"/>
                </a:cubicBezTo>
                <a:cubicBezTo>
                  <a:pt x="322" y="322"/>
                  <a:pt x="334" y="310"/>
                  <a:pt x="358" y="298"/>
                </a:cubicBezTo>
                <a:cubicBezTo>
                  <a:pt x="370" y="287"/>
                  <a:pt x="381" y="251"/>
                  <a:pt x="381" y="239"/>
                </a:cubicBezTo>
                <a:cubicBezTo>
                  <a:pt x="393" y="215"/>
                  <a:pt x="393" y="191"/>
                  <a:pt x="393" y="168"/>
                </a:cubicBezTo>
                <a:lnTo>
                  <a:pt x="381" y="120"/>
                </a:lnTo>
                <a:cubicBezTo>
                  <a:pt x="370" y="96"/>
                  <a:pt x="358" y="60"/>
                  <a:pt x="322" y="48"/>
                </a:cubicBezTo>
                <a:cubicBezTo>
                  <a:pt x="310" y="25"/>
                  <a:pt x="298" y="25"/>
                  <a:pt x="274" y="13"/>
                </a:cubicBezTo>
                <a:cubicBezTo>
                  <a:pt x="251" y="1"/>
                  <a:pt x="22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31"/>
          <p:cNvSpPr/>
          <p:nvPr/>
        </p:nvSpPr>
        <p:spPr>
          <a:xfrm>
            <a:off x="6063134" y="4300732"/>
            <a:ext cx="31255" cy="29480"/>
          </a:xfrm>
          <a:custGeom>
            <a:avLst/>
            <a:gdLst/>
            <a:ahLst/>
            <a:cxnLst/>
            <a:rect l="l" t="t" r="r" b="b"/>
            <a:pathLst>
              <a:path w="405" h="382" extrusionOk="0">
                <a:moveTo>
                  <a:pt x="179" y="0"/>
                </a:moveTo>
                <a:cubicBezTo>
                  <a:pt x="155" y="0"/>
                  <a:pt x="131" y="24"/>
                  <a:pt x="107" y="36"/>
                </a:cubicBezTo>
                <a:cubicBezTo>
                  <a:pt x="72" y="48"/>
                  <a:pt x="60" y="60"/>
                  <a:pt x="48" y="84"/>
                </a:cubicBezTo>
                <a:cubicBezTo>
                  <a:pt x="36" y="95"/>
                  <a:pt x="12" y="119"/>
                  <a:pt x="12" y="143"/>
                </a:cubicBezTo>
                <a:cubicBezTo>
                  <a:pt x="0" y="167"/>
                  <a:pt x="0" y="179"/>
                  <a:pt x="0" y="215"/>
                </a:cubicBezTo>
                <a:cubicBezTo>
                  <a:pt x="0" y="226"/>
                  <a:pt x="12" y="238"/>
                  <a:pt x="12" y="262"/>
                </a:cubicBezTo>
                <a:cubicBezTo>
                  <a:pt x="36" y="286"/>
                  <a:pt x="48" y="310"/>
                  <a:pt x="72" y="334"/>
                </a:cubicBezTo>
                <a:cubicBezTo>
                  <a:pt x="95" y="346"/>
                  <a:pt x="107" y="346"/>
                  <a:pt x="119" y="357"/>
                </a:cubicBezTo>
                <a:cubicBezTo>
                  <a:pt x="155" y="381"/>
                  <a:pt x="179" y="381"/>
                  <a:pt x="226" y="381"/>
                </a:cubicBezTo>
                <a:cubicBezTo>
                  <a:pt x="250" y="381"/>
                  <a:pt x="274" y="357"/>
                  <a:pt x="298" y="346"/>
                </a:cubicBezTo>
                <a:cubicBezTo>
                  <a:pt x="333" y="334"/>
                  <a:pt x="345" y="322"/>
                  <a:pt x="357" y="298"/>
                </a:cubicBezTo>
                <a:cubicBezTo>
                  <a:pt x="369" y="286"/>
                  <a:pt x="393" y="262"/>
                  <a:pt x="393" y="238"/>
                </a:cubicBezTo>
                <a:cubicBezTo>
                  <a:pt x="405" y="215"/>
                  <a:pt x="405" y="203"/>
                  <a:pt x="405" y="167"/>
                </a:cubicBezTo>
                <a:lnTo>
                  <a:pt x="393" y="119"/>
                </a:lnTo>
                <a:cubicBezTo>
                  <a:pt x="369" y="95"/>
                  <a:pt x="357" y="60"/>
                  <a:pt x="333" y="48"/>
                </a:cubicBezTo>
                <a:cubicBezTo>
                  <a:pt x="310" y="36"/>
                  <a:pt x="298" y="36"/>
                  <a:pt x="286" y="24"/>
                </a:cubicBezTo>
                <a:cubicBezTo>
                  <a:pt x="250" y="0"/>
                  <a:pt x="226" y="0"/>
                  <a:pt x="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5" name="Google Shape;1525;p31"/>
          <p:cNvGrpSpPr/>
          <p:nvPr/>
        </p:nvGrpSpPr>
        <p:grpSpPr>
          <a:xfrm>
            <a:off x="5677198" y="3110827"/>
            <a:ext cx="1910308" cy="1192683"/>
            <a:chOff x="5677198" y="3110827"/>
            <a:chExt cx="1910308" cy="1192683"/>
          </a:xfrm>
        </p:grpSpPr>
        <p:grpSp>
          <p:nvGrpSpPr>
            <p:cNvPr id="1526" name="Google Shape;1526;p31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8" name="Google Shape;1538;p31"/>
            <p:cNvSpPr/>
            <p:nvPr/>
          </p:nvSpPr>
          <p:spPr>
            <a:xfrm>
              <a:off x="5677198" y="3385557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5768184" y="3909319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003403" y="4293324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1" name="Google Shape;1541;p31"/>
          <p:cNvSpPr/>
          <p:nvPr/>
        </p:nvSpPr>
        <p:spPr>
          <a:xfrm>
            <a:off x="6004561" y="4345723"/>
            <a:ext cx="19756" cy="13891"/>
          </a:xfrm>
          <a:custGeom>
            <a:avLst/>
            <a:gdLst/>
            <a:ahLst/>
            <a:cxnLst/>
            <a:rect l="l" t="t" r="r" b="b"/>
            <a:pathLst>
              <a:path w="256" h="180" extrusionOk="0">
                <a:moveTo>
                  <a:pt x="126" y="0"/>
                </a:moveTo>
                <a:cubicBezTo>
                  <a:pt x="123" y="0"/>
                  <a:pt x="120" y="0"/>
                  <a:pt x="116" y="1"/>
                </a:cubicBezTo>
                <a:cubicBezTo>
                  <a:pt x="1" y="12"/>
                  <a:pt x="19" y="180"/>
                  <a:pt x="129" y="180"/>
                </a:cubicBezTo>
                <a:cubicBezTo>
                  <a:pt x="132" y="180"/>
                  <a:pt x="136" y="180"/>
                  <a:pt x="140" y="179"/>
                </a:cubicBezTo>
                <a:cubicBezTo>
                  <a:pt x="255" y="168"/>
                  <a:pt x="225" y="0"/>
                  <a:pt x="1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2" name="Google Shape;1542;p31"/>
          <p:cNvGrpSpPr/>
          <p:nvPr/>
        </p:nvGrpSpPr>
        <p:grpSpPr>
          <a:xfrm>
            <a:off x="6764161" y="3891801"/>
            <a:ext cx="294719" cy="366718"/>
            <a:chOff x="6764161" y="3891801"/>
            <a:chExt cx="294719" cy="366718"/>
          </a:xfrm>
        </p:grpSpPr>
        <p:sp>
          <p:nvSpPr>
            <p:cNvPr id="1543" name="Google Shape;1543;p31"/>
            <p:cNvSpPr/>
            <p:nvPr/>
          </p:nvSpPr>
          <p:spPr>
            <a:xfrm>
              <a:off x="7029092" y="3905615"/>
              <a:ext cx="29789" cy="22149"/>
            </a:xfrm>
            <a:custGeom>
              <a:avLst/>
              <a:gdLst/>
              <a:ahLst/>
              <a:cxnLst/>
              <a:rect l="l" t="t" r="r" b="b"/>
              <a:pathLst>
                <a:path w="386" h="287" extrusionOk="0">
                  <a:moveTo>
                    <a:pt x="186" y="0"/>
                  </a:moveTo>
                  <a:cubicBezTo>
                    <a:pt x="183" y="0"/>
                    <a:pt x="179" y="0"/>
                    <a:pt x="175" y="1"/>
                  </a:cubicBezTo>
                  <a:cubicBezTo>
                    <a:pt x="0" y="24"/>
                    <a:pt x="31" y="287"/>
                    <a:pt x="200" y="287"/>
                  </a:cubicBezTo>
                  <a:cubicBezTo>
                    <a:pt x="203" y="287"/>
                    <a:pt x="207" y="287"/>
                    <a:pt x="211" y="286"/>
                  </a:cubicBezTo>
                  <a:cubicBezTo>
                    <a:pt x="386" y="263"/>
                    <a:pt x="355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995676" y="3891801"/>
              <a:ext cx="17595" cy="16669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60" y="1"/>
                  </a:moveTo>
                  <a:cubicBezTo>
                    <a:pt x="49" y="1"/>
                    <a:pt x="37" y="25"/>
                    <a:pt x="25" y="37"/>
                  </a:cubicBezTo>
                  <a:cubicBezTo>
                    <a:pt x="1" y="49"/>
                    <a:pt x="1" y="60"/>
                    <a:pt x="1" y="84"/>
                  </a:cubicBezTo>
                  <a:lnTo>
                    <a:pt x="1" y="132"/>
                  </a:lnTo>
                  <a:cubicBezTo>
                    <a:pt x="1" y="156"/>
                    <a:pt x="25" y="168"/>
                    <a:pt x="37" y="168"/>
                  </a:cubicBezTo>
                  <a:lnTo>
                    <a:pt x="60" y="191"/>
                  </a:lnTo>
                  <a:cubicBezTo>
                    <a:pt x="84" y="191"/>
                    <a:pt x="96" y="215"/>
                    <a:pt x="108" y="215"/>
                  </a:cubicBezTo>
                  <a:lnTo>
                    <a:pt x="156" y="215"/>
                  </a:lnTo>
                  <a:cubicBezTo>
                    <a:pt x="168" y="215"/>
                    <a:pt x="168" y="191"/>
                    <a:pt x="180" y="191"/>
                  </a:cubicBezTo>
                  <a:cubicBezTo>
                    <a:pt x="203" y="191"/>
                    <a:pt x="203" y="180"/>
                    <a:pt x="203" y="180"/>
                  </a:cubicBezTo>
                  <a:lnTo>
                    <a:pt x="215" y="168"/>
                  </a:lnTo>
                  <a:cubicBezTo>
                    <a:pt x="215" y="156"/>
                    <a:pt x="215" y="156"/>
                    <a:pt x="227" y="132"/>
                  </a:cubicBezTo>
                  <a:lnTo>
                    <a:pt x="227" y="108"/>
                  </a:lnTo>
                  <a:cubicBezTo>
                    <a:pt x="191" y="84"/>
                    <a:pt x="191" y="60"/>
                    <a:pt x="191" y="60"/>
                  </a:cubicBezTo>
                  <a:cubicBezTo>
                    <a:pt x="180" y="49"/>
                    <a:pt x="180" y="37"/>
                    <a:pt x="168" y="25"/>
                  </a:cubicBezTo>
                  <a:cubicBezTo>
                    <a:pt x="156" y="1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7010725" y="3958014"/>
              <a:ext cx="19988" cy="13891"/>
            </a:xfrm>
            <a:custGeom>
              <a:avLst/>
              <a:gdLst/>
              <a:ahLst/>
              <a:cxnLst/>
              <a:rect l="l" t="t" r="r" b="b"/>
              <a:pathLst>
                <a:path w="259" h="180" extrusionOk="0">
                  <a:moveTo>
                    <a:pt x="115" y="0"/>
                  </a:moveTo>
                  <a:cubicBezTo>
                    <a:pt x="0" y="12"/>
                    <a:pt x="19" y="179"/>
                    <a:pt x="128" y="179"/>
                  </a:cubicBezTo>
                  <a:cubicBezTo>
                    <a:pt x="132" y="179"/>
                    <a:pt x="135" y="179"/>
                    <a:pt x="139" y="179"/>
                  </a:cubicBezTo>
                  <a:cubicBezTo>
                    <a:pt x="258" y="179"/>
                    <a:pt x="2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764161" y="412617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55" y="0"/>
                  </a:moveTo>
                  <a:cubicBezTo>
                    <a:pt x="132" y="0"/>
                    <a:pt x="120" y="24"/>
                    <a:pt x="108" y="24"/>
                  </a:cubicBezTo>
                  <a:cubicBezTo>
                    <a:pt x="84" y="36"/>
                    <a:pt x="60" y="48"/>
                    <a:pt x="48" y="60"/>
                  </a:cubicBezTo>
                  <a:cubicBezTo>
                    <a:pt x="24" y="83"/>
                    <a:pt x="12" y="107"/>
                    <a:pt x="12" y="119"/>
                  </a:cubicBezTo>
                  <a:cubicBezTo>
                    <a:pt x="1" y="143"/>
                    <a:pt x="1" y="167"/>
                    <a:pt x="1" y="202"/>
                  </a:cubicBezTo>
                  <a:cubicBezTo>
                    <a:pt x="1" y="214"/>
                    <a:pt x="1" y="226"/>
                    <a:pt x="12" y="238"/>
                  </a:cubicBezTo>
                  <a:cubicBezTo>
                    <a:pt x="24" y="274"/>
                    <a:pt x="48" y="298"/>
                    <a:pt x="72" y="322"/>
                  </a:cubicBezTo>
                  <a:cubicBezTo>
                    <a:pt x="84" y="333"/>
                    <a:pt x="108" y="333"/>
                    <a:pt x="120" y="345"/>
                  </a:cubicBezTo>
                  <a:cubicBezTo>
                    <a:pt x="143" y="357"/>
                    <a:pt x="179" y="357"/>
                    <a:pt x="203" y="357"/>
                  </a:cubicBezTo>
                  <a:cubicBezTo>
                    <a:pt x="239" y="357"/>
                    <a:pt x="251" y="345"/>
                    <a:pt x="262" y="345"/>
                  </a:cubicBezTo>
                  <a:cubicBezTo>
                    <a:pt x="274" y="333"/>
                    <a:pt x="310" y="322"/>
                    <a:pt x="322" y="298"/>
                  </a:cubicBezTo>
                  <a:cubicBezTo>
                    <a:pt x="334" y="286"/>
                    <a:pt x="358" y="262"/>
                    <a:pt x="358" y="238"/>
                  </a:cubicBezTo>
                  <a:cubicBezTo>
                    <a:pt x="370" y="226"/>
                    <a:pt x="370" y="202"/>
                    <a:pt x="370" y="167"/>
                  </a:cubicBezTo>
                  <a:cubicBezTo>
                    <a:pt x="358" y="155"/>
                    <a:pt x="358" y="143"/>
                    <a:pt x="358" y="119"/>
                  </a:cubicBezTo>
                  <a:cubicBezTo>
                    <a:pt x="334" y="95"/>
                    <a:pt x="322" y="60"/>
                    <a:pt x="298" y="48"/>
                  </a:cubicBezTo>
                  <a:lnTo>
                    <a:pt x="251" y="24"/>
                  </a:lnTo>
                  <a:cubicBezTo>
                    <a:pt x="215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837706" y="4064588"/>
              <a:ext cx="19370" cy="193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83" y="0"/>
                  </a:moveTo>
                  <a:cubicBezTo>
                    <a:pt x="71" y="0"/>
                    <a:pt x="71" y="0"/>
                    <a:pt x="60" y="12"/>
                  </a:cubicBezTo>
                  <a:cubicBezTo>
                    <a:pt x="36" y="12"/>
                    <a:pt x="24" y="24"/>
                    <a:pt x="24" y="48"/>
                  </a:cubicBezTo>
                  <a:lnTo>
                    <a:pt x="24" y="60"/>
                  </a:lnTo>
                  <a:cubicBezTo>
                    <a:pt x="12" y="72"/>
                    <a:pt x="12" y="84"/>
                    <a:pt x="12" y="107"/>
                  </a:cubicBezTo>
                  <a:cubicBezTo>
                    <a:pt x="12" y="119"/>
                    <a:pt x="0" y="131"/>
                    <a:pt x="12" y="143"/>
                  </a:cubicBezTo>
                  <a:lnTo>
                    <a:pt x="12" y="179"/>
                  </a:lnTo>
                  <a:cubicBezTo>
                    <a:pt x="12" y="191"/>
                    <a:pt x="24" y="203"/>
                    <a:pt x="36" y="227"/>
                  </a:cubicBezTo>
                  <a:cubicBezTo>
                    <a:pt x="60" y="227"/>
                    <a:pt x="60" y="238"/>
                    <a:pt x="71" y="238"/>
                  </a:cubicBezTo>
                  <a:lnTo>
                    <a:pt x="95" y="250"/>
                  </a:lnTo>
                  <a:lnTo>
                    <a:pt x="143" y="250"/>
                  </a:lnTo>
                  <a:cubicBezTo>
                    <a:pt x="155" y="250"/>
                    <a:pt x="155" y="250"/>
                    <a:pt x="179" y="238"/>
                  </a:cubicBezTo>
                  <a:cubicBezTo>
                    <a:pt x="191" y="238"/>
                    <a:pt x="191" y="227"/>
                    <a:pt x="202" y="227"/>
                  </a:cubicBezTo>
                  <a:cubicBezTo>
                    <a:pt x="214" y="227"/>
                    <a:pt x="214" y="203"/>
                    <a:pt x="214" y="191"/>
                  </a:cubicBezTo>
                  <a:cubicBezTo>
                    <a:pt x="214" y="179"/>
                    <a:pt x="238" y="179"/>
                    <a:pt x="238" y="167"/>
                  </a:cubicBezTo>
                  <a:cubicBezTo>
                    <a:pt x="238" y="143"/>
                    <a:pt x="250" y="131"/>
                    <a:pt x="238" y="119"/>
                  </a:cubicBezTo>
                  <a:cubicBezTo>
                    <a:pt x="214" y="107"/>
                    <a:pt x="214" y="107"/>
                    <a:pt x="214" y="84"/>
                  </a:cubicBezTo>
                  <a:cubicBezTo>
                    <a:pt x="214" y="72"/>
                    <a:pt x="202" y="72"/>
                    <a:pt x="202" y="60"/>
                  </a:cubicBezTo>
                  <a:cubicBezTo>
                    <a:pt x="202" y="48"/>
                    <a:pt x="191" y="48"/>
                    <a:pt x="191" y="24"/>
                  </a:cubicBezTo>
                  <a:cubicBezTo>
                    <a:pt x="179" y="24"/>
                    <a:pt x="179" y="12"/>
                    <a:pt x="155" y="12"/>
                  </a:cubicBezTo>
                  <a:cubicBezTo>
                    <a:pt x="143" y="12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76123" y="4064588"/>
              <a:ext cx="20296" cy="18444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48"/>
                  </a:cubicBezTo>
                  <a:cubicBezTo>
                    <a:pt x="36" y="60"/>
                    <a:pt x="24" y="60"/>
                    <a:pt x="24" y="72"/>
                  </a:cubicBezTo>
                  <a:cubicBezTo>
                    <a:pt x="24" y="84"/>
                    <a:pt x="24" y="84"/>
                    <a:pt x="0" y="96"/>
                  </a:cubicBezTo>
                  <a:lnTo>
                    <a:pt x="0" y="143"/>
                  </a:lnTo>
                  <a:cubicBezTo>
                    <a:pt x="0" y="167"/>
                    <a:pt x="0" y="167"/>
                    <a:pt x="24" y="179"/>
                  </a:cubicBezTo>
                  <a:cubicBezTo>
                    <a:pt x="24" y="191"/>
                    <a:pt x="36" y="203"/>
                    <a:pt x="48" y="203"/>
                  </a:cubicBezTo>
                  <a:cubicBezTo>
                    <a:pt x="60" y="203"/>
                    <a:pt x="60" y="227"/>
                    <a:pt x="84" y="227"/>
                  </a:cubicBezTo>
                  <a:lnTo>
                    <a:pt x="107" y="238"/>
                  </a:lnTo>
                  <a:lnTo>
                    <a:pt x="179" y="238"/>
                  </a:lnTo>
                  <a:cubicBezTo>
                    <a:pt x="203" y="238"/>
                    <a:pt x="215" y="227"/>
                    <a:pt x="215" y="203"/>
                  </a:cubicBezTo>
                  <a:cubicBezTo>
                    <a:pt x="227" y="191"/>
                    <a:pt x="227" y="179"/>
                    <a:pt x="227" y="167"/>
                  </a:cubicBezTo>
                  <a:lnTo>
                    <a:pt x="227" y="143"/>
                  </a:lnTo>
                  <a:cubicBezTo>
                    <a:pt x="262" y="119"/>
                    <a:pt x="238" y="107"/>
                    <a:pt x="238" y="84"/>
                  </a:cubicBezTo>
                  <a:cubicBezTo>
                    <a:pt x="238" y="72"/>
                    <a:pt x="238" y="72"/>
                    <a:pt x="227" y="60"/>
                  </a:cubicBezTo>
                  <a:cubicBezTo>
                    <a:pt x="227" y="48"/>
                    <a:pt x="215" y="24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862478" y="4217078"/>
              <a:ext cx="17518" cy="18444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08" y="1"/>
                  </a:moveTo>
                  <a:cubicBezTo>
                    <a:pt x="96" y="1"/>
                    <a:pt x="60" y="13"/>
                    <a:pt x="48" y="13"/>
                  </a:cubicBezTo>
                  <a:cubicBezTo>
                    <a:pt x="36" y="36"/>
                    <a:pt x="24" y="48"/>
                    <a:pt x="24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24" y="167"/>
                    <a:pt x="24" y="179"/>
                  </a:cubicBezTo>
                  <a:lnTo>
                    <a:pt x="36" y="191"/>
                  </a:lnTo>
                  <a:cubicBezTo>
                    <a:pt x="48" y="215"/>
                    <a:pt x="60" y="227"/>
                    <a:pt x="72" y="227"/>
                  </a:cubicBezTo>
                  <a:cubicBezTo>
                    <a:pt x="96" y="239"/>
                    <a:pt x="108" y="239"/>
                    <a:pt x="131" y="239"/>
                  </a:cubicBezTo>
                  <a:cubicBezTo>
                    <a:pt x="155" y="239"/>
                    <a:pt x="167" y="227"/>
                    <a:pt x="179" y="227"/>
                  </a:cubicBezTo>
                  <a:cubicBezTo>
                    <a:pt x="191" y="203"/>
                    <a:pt x="215" y="191"/>
                    <a:pt x="215" y="179"/>
                  </a:cubicBezTo>
                  <a:lnTo>
                    <a:pt x="215" y="167"/>
                  </a:lnTo>
                  <a:cubicBezTo>
                    <a:pt x="227" y="144"/>
                    <a:pt x="227" y="120"/>
                    <a:pt x="227" y="108"/>
                  </a:cubicBezTo>
                  <a:cubicBezTo>
                    <a:pt x="227" y="72"/>
                    <a:pt x="227" y="60"/>
                    <a:pt x="215" y="48"/>
                  </a:cubicBezTo>
                  <a:cubicBezTo>
                    <a:pt x="191" y="36"/>
                    <a:pt x="179" y="13"/>
                    <a:pt x="167" y="13"/>
                  </a:cubicBezTo>
                  <a:cubicBezTo>
                    <a:pt x="155" y="1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981940" y="4182197"/>
              <a:ext cx="12888" cy="17518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72" y="0"/>
                  </a:moveTo>
                  <a:cubicBezTo>
                    <a:pt x="60" y="0"/>
                    <a:pt x="48" y="0"/>
                    <a:pt x="48" y="24"/>
                  </a:cubicBezTo>
                  <a:cubicBezTo>
                    <a:pt x="36" y="24"/>
                    <a:pt x="36" y="36"/>
                    <a:pt x="12" y="48"/>
                  </a:cubicBezTo>
                  <a:cubicBezTo>
                    <a:pt x="0" y="60"/>
                    <a:pt x="0" y="60"/>
                    <a:pt x="0" y="84"/>
                  </a:cubicBezTo>
                  <a:lnTo>
                    <a:pt x="0" y="119"/>
                  </a:lnTo>
                  <a:lnTo>
                    <a:pt x="0" y="155"/>
                  </a:lnTo>
                  <a:cubicBezTo>
                    <a:pt x="0" y="167"/>
                    <a:pt x="12" y="179"/>
                    <a:pt x="36" y="203"/>
                  </a:cubicBezTo>
                  <a:lnTo>
                    <a:pt x="48" y="215"/>
                  </a:lnTo>
                  <a:cubicBezTo>
                    <a:pt x="60" y="215"/>
                    <a:pt x="72" y="227"/>
                    <a:pt x="96" y="227"/>
                  </a:cubicBezTo>
                  <a:cubicBezTo>
                    <a:pt x="107" y="227"/>
                    <a:pt x="119" y="227"/>
                    <a:pt x="119" y="215"/>
                  </a:cubicBezTo>
                  <a:cubicBezTo>
                    <a:pt x="131" y="215"/>
                    <a:pt x="131" y="203"/>
                    <a:pt x="155" y="191"/>
                  </a:cubicBezTo>
                  <a:cubicBezTo>
                    <a:pt x="167" y="167"/>
                    <a:pt x="167" y="167"/>
                    <a:pt x="167" y="155"/>
                  </a:cubicBezTo>
                  <a:lnTo>
                    <a:pt x="167" y="107"/>
                  </a:lnTo>
                  <a:lnTo>
                    <a:pt x="167" y="84"/>
                  </a:lnTo>
                  <a:cubicBezTo>
                    <a:pt x="167" y="60"/>
                    <a:pt x="155" y="48"/>
                    <a:pt x="131" y="36"/>
                  </a:cubicBezTo>
                  <a:lnTo>
                    <a:pt x="119" y="24"/>
                  </a:lnTo>
                  <a:cubicBezTo>
                    <a:pt x="107" y="24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987419" y="4243317"/>
              <a:ext cx="15743" cy="15203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108" y="1"/>
                  </a:moveTo>
                  <a:cubicBezTo>
                    <a:pt x="104" y="1"/>
                    <a:pt x="100" y="2"/>
                    <a:pt x="96" y="6"/>
                  </a:cubicBezTo>
                  <a:cubicBezTo>
                    <a:pt x="84" y="6"/>
                    <a:pt x="60" y="6"/>
                    <a:pt x="48" y="18"/>
                  </a:cubicBezTo>
                  <a:lnTo>
                    <a:pt x="25" y="54"/>
                  </a:lnTo>
                  <a:lnTo>
                    <a:pt x="25" y="66"/>
                  </a:lnTo>
                  <a:cubicBezTo>
                    <a:pt x="25" y="77"/>
                    <a:pt x="1" y="89"/>
                    <a:pt x="1" y="113"/>
                  </a:cubicBezTo>
                  <a:cubicBezTo>
                    <a:pt x="1" y="125"/>
                    <a:pt x="1" y="137"/>
                    <a:pt x="25" y="149"/>
                  </a:cubicBezTo>
                  <a:cubicBezTo>
                    <a:pt x="36" y="173"/>
                    <a:pt x="36" y="185"/>
                    <a:pt x="48" y="185"/>
                  </a:cubicBezTo>
                  <a:cubicBezTo>
                    <a:pt x="72" y="185"/>
                    <a:pt x="84" y="197"/>
                    <a:pt x="96" y="197"/>
                  </a:cubicBezTo>
                  <a:cubicBezTo>
                    <a:pt x="108" y="197"/>
                    <a:pt x="132" y="197"/>
                    <a:pt x="144" y="185"/>
                  </a:cubicBezTo>
                  <a:cubicBezTo>
                    <a:pt x="156" y="173"/>
                    <a:pt x="167" y="173"/>
                    <a:pt x="167" y="149"/>
                  </a:cubicBezTo>
                  <a:cubicBezTo>
                    <a:pt x="167" y="137"/>
                    <a:pt x="191" y="125"/>
                    <a:pt x="191" y="113"/>
                  </a:cubicBezTo>
                  <a:cubicBezTo>
                    <a:pt x="203" y="77"/>
                    <a:pt x="203" y="66"/>
                    <a:pt x="179" y="54"/>
                  </a:cubicBezTo>
                  <a:cubicBezTo>
                    <a:pt x="167" y="18"/>
                    <a:pt x="156" y="18"/>
                    <a:pt x="144" y="6"/>
                  </a:cubicBezTo>
                  <a:cubicBezTo>
                    <a:pt x="128" y="6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955315" y="4244629"/>
              <a:ext cx="13814" cy="12039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60" y="1"/>
                  </a:moveTo>
                  <a:cubicBezTo>
                    <a:pt x="60" y="1"/>
                    <a:pt x="48" y="1"/>
                    <a:pt x="48" y="13"/>
                  </a:cubicBezTo>
                  <a:lnTo>
                    <a:pt x="24" y="49"/>
                  </a:lnTo>
                  <a:cubicBezTo>
                    <a:pt x="24" y="60"/>
                    <a:pt x="0" y="72"/>
                    <a:pt x="24" y="96"/>
                  </a:cubicBezTo>
                  <a:lnTo>
                    <a:pt x="24" y="108"/>
                  </a:lnTo>
                  <a:cubicBezTo>
                    <a:pt x="24" y="120"/>
                    <a:pt x="36" y="132"/>
                    <a:pt x="36" y="132"/>
                  </a:cubicBezTo>
                  <a:cubicBezTo>
                    <a:pt x="36" y="132"/>
                    <a:pt x="48" y="156"/>
                    <a:pt x="60" y="156"/>
                  </a:cubicBezTo>
                  <a:lnTo>
                    <a:pt x="95" y="156"/>
                  </a:lnTo>
                  <a:cubicBezTo>
                    <a:pt x="107" y="156"/>
                    <a:pt x="119" y="156"/>
                    <a:pt x="119" y="132"/>
                  </a:cubicBezTo>
                  <a:lnTo>
                    <a:pt x="155" y="108"/>
                  </a:lnTo>
                  <a:lnTo>
                    <a:pt x="155" y="72"/>
                  </a:lnTo>
                  <a:cubicBezTo>
                    <a:pt x="155" y="60"/>
                    <a:pt x="179" y="60"/>
                    <a:pt x="167" y="49"/>
                  </a:cubicBezTo>
                  <a:lnTo>
                    <a:pt x="143" y="13"/>
                  </a:lnTo>
                  <a:cubicBezTo>
                    <a:pt x="119" y="1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31"/>
          <p:cNvGrpSpPr/>
          <p:nvPr/>
        </p:nvGrpSpPr>
        <p:grpSpPr>
          <a:xfrm flipH="1">
            <a:off x="7889215" y="707340"/>
            <a:ext cx="871283" cy="493034"/>
            <a:chOff x="6499193" y="92109"/>
            <a:chExt cx="871283" cy="493034"/>
          </a:xfrm>
        </p:grpSpPr>
        <p:sp>
          <p:nvSpPr>
            <p:cNvPr id="1554" name="Google Shape;1554;p3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>
            <a:off x="5941825" y="1091948"/>
            <a:ext cx="1132346" cy="640125"/>
            <a:chOff x="75300" y="3702036"/>
            <a:chExt cx="1132346" cy="640125"/>
          </a:xfrm>
        </p:grpSpPr>
        <p:sp>
          <p:nvSpPr>
            <p:cNvPr id="1564" name="Google Shape;1564;p31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3" name="Google Shape;1573;p31"/>
          <p:cNvSpPr/>
          <p:nvPr/>
        </p:nvSpPr>
        <p:spPr>
          <a:xfrm rot="-276572" flipH="1">
            <a:off x="5254668" y="4170689"/>
            <a:ext cx="439762" cy="328737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4" name="Google Shape;1574;p31"/>
          <p:cNvGrpSpPr/>
          <p:nvPr/>
        </p:nvGrpSpPr>
        <p:grpSpPr>
          <a:xfrm rot="-5400000">
            <a:off x="7918259" y="3031751"/>
            <a:ext cx="348363" cy="342683"/>
            <a:chOff x="8351027" y="3635349"/>
            <a:chExt cx="348363" cy="342683"/>
          </a:xfrm>
        </p:grpSpPr>
        <p:sp>
          <p:nvSpPr>
            <p:cNvPr id="1575" name="Google Shape;1575;p3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31"/>
          <p:cNvGrpSpPr/>
          <p:nvPr/>
        </p:nvGrpSpPr>
        <p:grpSpPr>
          <a:xfrm flipH="1">
            <a:off x="7579382" y="2057307"/>
            <a:ext cx="791411" cy="1080114"/>
            <a:chOff x="480371" y="2406470"/>
            <a:chExt cx="791411" cy="1080114"/>
          </a:xfrm>
        </p:grpSpPr>
        <p:sp>
          <p:nvSpPr>
            <p:cNvPr id="1587" name="Google Shape;1587;p31"/>
            <p:cNvSpPr/>
            <p:nvPr/>
          </p:nvSpPr>
          <p:spPr>
            <a:xfrm>
              <a:off x="10968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0279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0166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9" name="Google Shape;1599;p31"/>
          <p:cNvGrpSpPr/>
          <p:nvPr/>
        </p:nvGrpSpPr>
        <p:grpSpPr>
          <a:xfrm flipH="1">
            <a:off x="5965478" y="2398312"/>
            <a:ext cx="2209227" cy="404031"/>
            <a:chOff x="676459" y="2747475"/>
            <a:chExt cx="2209227" cy="404031"/>
          </a:xfrm>
        </p:grpSpPr>
        <p:sp>
          <p:nvSpPr>
            <p:cNvPr id="1600" name="Google Shape;1600;p31"/>
            <p:cNvSpPr/>
            <p:nvPr/>
          </p:nvSpPr>
          <p:spPr>
            <a:xfrm>
              <a:off x="2189649" y="28852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144405" y="28712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178881" y="28373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134135" y="28087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204173" y="28012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513914" y="29632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1"/>
          <p:cNvGrpSpPr/>
          <p:nvPr/>
        </p:nvGrpSpPr>
        <p:grpSpPr>
          <a:xfrm>
            <a:off x="4502178" y="292474"/>
            <a:ext cx="602833" cy="495062"/>
            <a:chOff x="668641" y="1116349"/>
            <a:chExt cx="602833" cy="495062"/>
          </a:xfrm>
        </p:grpSpPr>
        <p:sp>
          <p:nvSpPr>
            <p:cNvPr id="1623" name="Google Shape;1623;p3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3"/>
          <p:cNvSpPr txBox="1">
            <a:spLocks noGrp="1"/>
          </p:cNvSpPr>
          <p:nvPr>
            <p:ph type="title"/>
          </p:nvPr>
        </p:nvSpPr>
        <p:spPr>
          <a:xfrm>
            <a:off x="0" y="140868"/>
            <a:ext cx="5215433" cy="777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Escuchamos atentamente el texto</a:t>
            </a:r>
            <a:br>
              <a:rPr lang="es-MX" sz="2800" dirty="0"/>
            </a:br>
            <a:endParaRPr lang="es-MX" sz="2800" dirty="0"/>
          </a:p>
        </p:txBody>
      </p:sp>
      <p:grpSp>
        <p:nvGrpSpPr>
          <p:cNvPr id="5" name="Google Shape;6228;p63">
            <a:extLst>
              <a:ext uri="{FF2B5EF4-FFF2-40B4-BE49-F238E27FC236}">
                <a16:creationId xmlns:a16="http://schemas.microsoft.com/office/drawing/2014/main" id="{17FB6FA1-69E3-432F-8BF9-9781BC864F80}"/>
              </a:ext>
            </a:extLst>
          </p:cNvPr>
          <p:cNvGrpSpPr/>
          <p:nvPr/>
        </p:nvGrpSpPr>
        <p:grpSpPr>
          <a:xfrm>
            <a:off x="7699061" y="2266571"/>
            <a:ext cx="1241335" cy="2297703"/>
            <a:chOff x="5847400" y="1839731"/>
            <a:chExt cx="1241335" cy="2297703"/>
          </a:xfrm>
        </p:grpSpPr>
        <p:sp>
          <p:nvSpPr>
            <p:cNvPr id="6" name="Google Shape;6229;p63">
              <a:extLst>
                <a:ext uri="{FF2B5EF4-FFF2-40B4-BE49-F238E27FC236}">
                  <a16:creationId xmlns:a16="http://schemas.microsoft.com/office/drawing/2014/main" id="{C4D4EF1E-1740-4CFB-923E-6419774BBA09}"/>
                </a:ext>
              </a:extLst>
            </p:cNvPr>
            <p:cNvSpPr/>
            <p:nvPr/>
          </p:nvSpPr>
          <p:spPr>
            <a:xfrm>
              <a:off x="5907547" y="4018331"/>
              <a:ext cx="1032622" cy="119103"/>
            </a:xfrm>
            <a:custGeom>
              <a:avLst/>
              <a:gdLst/>
              <a:ahLst/>
              <a:cxnLst/>
              <a:rect l="l" t="t" r="r" b="b"/>
              <a:pathLst>
                <a:path w="20860" h="2406" extrusionOk="0">
                  <a:moveTo>
                    <a:pt x="10430" y="0"/>
                  </a:moveTo>
                  <a:cubicBezTo>
                    <a:pt x="4668" y="0"/>
                    <a:pt x="0" y="536"/>
                    <a:pt x="0" y="1203"/>
                  </a:cubicBezTo>
                  <a:cubicBezTo>
                    <a:pt x="0" y="1869"/>
                    <a:pt x="4668" y="2405"/>
                    <a:pt x="10430" y="2405"/>
                  </a:cubicBezTo>
                  <a:cubicBezTo>
                    <a:pt x="16193" y="2405"/>
                    <a:pt x="20860" y="1869"/>
                    <a:pt x="20860" y="1203"/>
                  </a:cubicBezTo>
                  <a:cubicBezTo>
                    <a:pt x="20860" y="536"/>
                    <a:pt x="16193" y="0"/>
                    <a:pt x="10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230;p63">
              <a:extLst>
                <a:ext uri="{FF2B5EF4-FFF2-40B4-BE49-F238E27FC236}">
                  <a16:creationId xmlns:a16="http://schemas.microsoft.com/office/drawing/2014/main" id="{9B9DACF9-6F55-4F41-AE0B-788EC692809E}"/>
                </a:ext>
              </a:extLst>
            </p:cNvPr>
            <p:cNvSpPr/>
            <p:nvPr/>
          </p:nvSpPr>
          <p:spPr>
            <a:xfrm>
              <a:off x="6124422" y="3157218"/>
              <a:ext cx="585318" cy="831048"/>
            </a:xfrm>
            <a:custGeom>
              <a:avLst/>
              <a:gdLst/>
              <a:ahLst/>
              <a:cxnLst/>
              <a:rect l="l" t="t" r="r" b="b"/>
              <a:pathLst>
                <a:path w="11824" h="16788" extrusionOk="0">
                  <a:moveTo>
                    <a:pt x="1" y="0"/>
                  </a:moveTo>
                  <a:cubicBezTo>
                    <a:pt x="1" y="3108"/>
                    <a:pt x="156" y="6096"/>
                    <a:pt x="334" y="7394"/>
                  </a:cubicBezTo>
                  <a:cubicBezTo>
                    <a:pt x="751" y="10335"/>
                    <a:pt x="1418" y="16788"/>
                    <a:pt x="1418" y="16788"/>
                  </a:cubicBezTo>
                  <a:lnTo>
                    <a:pt x="4870" y="16788"/>
                  </a:lnTo>
                  <a:cubicBezTo>
                    <a:pt x="4859" y="14049"/>
                    <a:pt x="4382" y="3655"/>
                    <a:pt x="4608" y="3608"/>
                  </a:cubicBezTo>
                  <a:cubicBezTo>
                    <a:pt x="4661" y="3599"/>
                    <a:pt x="4718" y="3593"/>
                    <a:pt x="4782" y="3593"/>
                  </a:cubicBezTo>
                  <a:cubicBezTo>
                    <a:pt x="4975" y="3593"/>
                    <a:pt x="5226" y="3648"/>
                    <a:pt x="5585" y="3846"/>
                  </a:cubicBezTo>
                  <a:cubicBezTo>
                    <a:pt x="6228" y="4191"/>
                    <a:pt x="8395" y="16788"/>
                    <a:pt x="8395" y="16788"/>
                  </a:cubicBezTo>
                  <a:lnTo>
                    <a:pt x="11824" y="16788"/>
                  </a:lnTo>
                  <a:cubicBezTo>
                    <a:pt x="11466" y="13418"/>
                    <a:pt x="9823" y="2274"/>
                    <a:pt x="9692" y="798"/>
                  </a:cubicBezTo>
                  <a:cubicBezTo>
                    <a:pt x="9681" y="655"/>
                    <a:pt x="9669" y="417"/>
                    <a:pt x="9669" y="119"/>
                  </a:cubicBezTo>
                  <a:cubicBezTo>
                    <a:pt x="8112" y="295"/>
                    <a:pt x="6539" y="367"/>
                    <a:pt x="4976" y="367"/>
                  </a:cubicBezTo>
                  <a:cubicBezTo>
                    <a:pt x="4639" y="367"/>
                    <a:pt x="4302" y="364"/>
                    <a:pt x="3966" y="357"/>
                  </a:cubicBezTo>
                  <a:cubicBezTo>
                    <a:pt x="2977" y="322"/>
                    <a:pt x="2001" y="262"/>
                    <a:pt x="1037" y="131"/>
                  </a:cubicBezTo>
                  <a:cubicBezTo>
                    <a:pt x="691" y="83"/>
                    <a:pt x="346" y="60"/>
                    <a:pt x="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231;p63">
              <a:extLst>
                <a:ext uri="{FF2B5EF4-FFF2-40B4-BE49-F238E27FC236}">
                  <a16:creationId xmlns:a16="http://schemas.microsoft.com/office/drawing/2014/main" id="{218E2E3F-A19D-4538-ADCB-DBC025142828}"/>
                </a:ext>
              </a:extLst>
            </p:cNvPr>
            <p:cNvSpPr/>
            <p:nvPr/>
          </p:nvSpPr>
          <p:spPr>
            <a:xfrm>
              <a:off x="6125610" y="3157218"/>
              <a:ext cx="522845" cy="367705"/>
            </a:xfrm>
            <a:custGeom>
              <a:avLst/>
              <a:gdLst/>
              <a:ahLst/>
              <a:cxnLst/>
              <a:rect l="l" t="t" r="r" b="b"/>
              <a:pathLst>
                <a:path w="10562" h="7428" extrusionOk="0">
                  <a:moveTo>
                    <a:pt x="1" y="0"/>
                  </a:moveTo>
                  <a:cubicBezTo>
                    <a:pt x="1" y="2631"/>
                    <a:pt x="96" y="5179"/>
                    <a:pt x="239" y="6679"/>
                  </a:cubicBezTo>
                  <a:cubicBezTo>
                    <a:pt x="513" y="6751"/>
                    <a:pt x="810" y="6799"/>
                    <a:pt x="1108" y="6858"/>
                  </a:cubicBezTo>
                  <a:cubicBezTo>
                    <a:pt x="2263" y="7037"/>
                    <a:pt x="3418" y="7168"/>
                    <a:pt x="4561" y="7263"/>
                  </a:cubicBezTo>
                  <a:cubicBezTo>
                    <a:pt x="4501" y="5203"/>
                    <a:pt x="4489" y="3655"/>
                    <a:pt x="4584" y="3643"/>
                  </a:cubicBezTo>
                  <a:cubicBezTo>
                    <a:pt x="4643" y="3630"/>
                    <a:pt x="4707" y="3622"/>
                    <a:pt x="4779" y="3622"/>
                  </a:cubicBezTo>
                  <a:cubicBezTo>
                    <a:pt x="4969" y="3622"/>
                    <a:pt x="5215" y="3682"/>
                    <a:pt x="5561" y="3881"/>
                  </a:cubicBezTo>
                  <a:cubicBezTo>
                    <a:pt x="5775" y="4001"/>
                    <a:pt x="6156" y="5477"/>
                    <a:pt x="6573" y="7382"/>
                  </a:cubicBezTo>
                  <a:cubicBezTo>
                    <a:pt x="7268" y="7408"/>
                    <a:pt x="7975" y="7427"/>
                    <a:pt x="8677" y="7427"/>
                  </a:cubicBezTo>
                  <a:cubicBezTo>
                    <a:pt x="8949" y="7427"/>
                    <a:pt x="9221" y="7424"/>
                    <a:pt x="9490" y="7418"/>
                  </a:cubicBezTo>
                  <a:lnTo>
                    <a:pt x="10561" y="7418"/>
                  </a:lnTo>
                  <a:cubicBezTo>
                    <a:pt x="10133" y="4298"/>
                    <a:pt x="9740" y="1500"/>
                    <a:pt x="9668" y="798"/>
                  </a:cubicBezTo>
                  <a:cubicBezTo>
                    <a:pt x="9657" y="631"/>
                    <a:pt x="9657" y="417"/>
                    <a:pt x="9657" y="119"/>
                  </a:cubicBezTo>
                  <a:cubicBezTo>
                    <a:pt x="8100" y="295"/>
                    <a:pt x="6527" y="367"/>
                    <a:pt x="4964" y="367"/>
                  </a:cubicBezTo>
                  <a:cubicBezTo>
                    <a:pt x="4627" y="367"/>
                    <a:pt x="4290" y="364"/>
                    <a:pt x="3953" y="357"/>
                  </a:cubicBezTo>
                  <a:cubicBezTo>
                    <a:pt x="2977" y="322"/>
                    <a:pt x="1989" y="262"/>
                    <a:pt x="1025" y="131"/>
                  </a:cubicBezTo>
                  <a:cubicBezTo>
                    <a:pt x="679" y="83"/>
                    <a:pt x="334" y="6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232;p63">
              <a:extLst>
                <a:ext uri="{FF2B5EF4-FFF2-40B4-BE49-F238E27FC236}">
                  <a16:creationId xmlns:a16="http://schemas.microsoft.com/office/drawing/2014/main" id="{55D3CAF7-48F3-438A-9781-898D4CDEB74A}"/>
                </a:ext>
              </a:extLst>
            </p:cNvPr>
            <p:cNvSpPr/>
            <p:nvPr/>
          </p:nvSpPr>
          <p:spPr>
            <a:xfrm>
              <a:off x="6156252" y="3644035"/>
              <a:ext cx="209891" cy="344834"/>
            </a:xfrm>
            <a:custGeom>
              <a:avLst/>
              <a:gdLst/>
              <a:ahLst/>
              <a:cxnLst/>
              <a:rect l="l" t="t" r="r" b="b"/>
              <a:pathLst>
                <a:path w="4240" h="6966" extrusionOk="0">
                  <a:moveTo>
                    <a:pt x="1" y="1"/>
                  </a:moveTo>
                  <a:lnTo>
                    <a:pt x="1" y="1"/>
                  </a:lnTo>
                  <a:cubicBezTo>
                    <a:pt x="36" y="191"/>
                    <a:pt x="48" y="382"/>
                    <a:pt x="72" y="584"/>
                  </a:cubicBezTo>
                  <a:cubicBezTo>
                    <a:pt x="72" y="620"/>
                    <a:pt x="96" y="655"/>
                    <a:pt x="96" y="703"/>
                  </a:cubicBezTo>
                  <a:cubicBezTo>
                    <a:pt x="108" y="858"/>
                    <a:pt x="132" y="1036"/>
                    <a:pt x="155" y="1215"/>
                  </a:cubicBezTo>
                  <a:cubicBezTo>
                    <a:pt x="167" y="1322"/>
                    <a:pt x="179" y="1441"/>
                    <a:pt x="191" y="1548"/>
                  </a:cubicBezTo>
                  <a:cubicBezTo>
                    <a:pt x="513" y="4251"/>
                    <a:pt x="787" y="6966"/>
                    <a:pt x="787" y="6966"/>
                  </a:cubicBezTo>
                  <a:lnTo>
                    <a:pt x="4239" y="6966"/>
                  </a:lnTo>
                  <a:cubicBezTo>
                    <a:pt x="4227" y="5978"/>
                    <a:pt x="4168" y="3989"/>
                    <a:pt x="4085" y="1858"/>
                  </a:cubicBezTo>
                  <a:cubicBezTo>
                    <a:pt x="4085" y="1739"/>
                    <a:pt x="4061" y="1632"/>
                    <a:pt x="4061" y="1513"/>
                  </a:cubicBezTo>
                  <a:cubicBezTo>
                    <a:pt x="4061" y="1334"/>
                    <a:pt x="4049" y="1144"/>
                    <a:pt x="4049" y="953"/>
                  </a:cubicBezTo>
                  <a:lnTo>
                    <a:pt x="4049" y="822"/>
                  </a:lnTo>
                  <a:cubicBezTo>
                    <a:pt x="4049" y="679"/>
                    <a:pt x="4037" y="548"/>
                    <a:pt x="4037" y="417"/>
                  </a:cubicBezTo>
                  <a:cubicBezTo>
                    <a:pt x="3156" y="382"/>
                    <a:pt x="2275" y="310"/>
                    <a:pt x="1406" y="203"/>
                  </a:cubicBezTo>
                  <a:cubicBezTo>
                    <a:pt x="941" y="143"/>
                    <a:pt x="465" y="72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233;p63">
              <a:extLst>
                <a:ext uri="{FF2B5EF4-FFF2-40B4-BE49-F238E27FC236}">
                  <a16:creationId xmlns:a16="http://schemas.microsoft.com/office/drawing/2014/main" id="{A7674575-915F-4DEC-9280-A8858823A3C3}"/>
                </a:ext>
              </a:extLst>
            </p:cNvPr>
            <p:cNvSpPr/>
            <p:nvPr/>
          </p:nvSpPr>
          <p:spPr>
            <a:xfrm>
              <a:off x="6159817" y="3671757"/>
              <a:ext cx="197465" cy="20346"/>
            </a:xfrm>
            <a:custGeom>
              <a:avLst/>
              <a:gdLst/>
              <a:ahLst/>
              <a:cxnLst/>
              <a:rect l="l" t="t" r="r" b="b"/>
              <a:pathLst>
                <a:path w="3989" h="411" extrusionOk="0">
                  <a:moveTo>
                    <a:pt x="0" y="0"/>
                  </a:moveTo>
                  <a:cubicBezTo>
                    <a:pt x="0" y="48"/>
                    <a:pt x="24" y="84"/>
                    <a:pt x="24" y="119"/>
                  </a:cubicBezTo>
                  <a:cubicBezTo>
                    <a:pt x="1061" y="311"/>
                    <a:pt x="2128" y="410"/>
                    <a:pt x="3196" y="410"/>
                  </a:cubicBezTo>
                  <a:cubicBezTo>
                    <a:pt x="3452" y="410"/>
                    <a:pt x="3709" y="405"/>
                    <a:pt x="3965" y="393"/>
                  </a:cubicBezTo>
                  <a:lnTo>
                    <a:pt x="3989" y="393"/>
                  </a:lnTo>
                  <a:cubicBezTo>
                    <a:pt x="3989" y="345"/>
                    <a:pt x="3989" y="298"/>
                    <a:pt x="3977" y="238"/>
                  </a:cubicBezTo>
                  <a:cubicBezTo>
                    <a:pt x="3620" y="274"/>
                    <a:pt x="3251" y="274"/>
                    <a:pt x="2893" y="274"/>
                  </a:cubicBezTo>
                  <a:cubicBezTo>
                    <a:pt x="2072" y="274"/>
                    <a:pt x="1262" y="203"/>
                    <a:pt x="441" y="84"/>
                  </a:cubicBezTo>
                  <a:cubicBezTo>
                    <a:pt x="298" y="48"/>
                    <a:pt x="155" y="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234;p63">
              <a:extLst>
                <a:ext uri="{FF2B5EF4-FFF2-40B4-BE49-F238E27FC236}">
                  <a16:creationId xmlns:a16="http://schemas.microsoft.com/office/drawing/2014/main" id="{FA0F44A8-56C4-4303-AA93-B0933CA44844}"/>
                </a:ext>
              </a:extLst>
            </p:cNvPr>
            <p:cNvSpPr/>
            <p:nvPr/>
          </p:nvSpPr>
          <p:spPr>
            <a:xfrm>
              <a:off x="6163925" y="3704182"/>
              <a:ext cx="195139" cy="32622"/>
            </a:xfrm>
            <a:custGeom>
              <a:avLst/>
              <a:gdLst/>
              <a:ahLst/>
              <a:cxnLst/>
              <a:rect l="l" t="t" r="r" b="b"/>
              <a:pathLst>
                <a:path w="3942" h="659" extrusionOk="0">
                  <a:moveTo>
                    <a:pt x="0" y="0"/>
                  </a:moveTo>
                  <a:cubicBezTo>
                    <a:pt x="12" y="107"/>
                    <a:pt x="24" y="226"/>
                    <a:pt x="36" y="333"/>
                  </a:cubicBezTo>
                  <a:cubicBezTo>
                    <a:pt x="1081" y="548"/>
                    <a:pt x="2150" y="659"/>
                    <a:pt x="3210" y="659"/>
                  </a:cubicBezTo>
                  <a:cubicBezTo>
                    <a:pt x="3443" y="659"/>
                    <a:pt x="3675" y="654"/>
                    <a:pt x="3906" y="643"/>
                  </a:cubicBezTo>
                  <a:lnTo>
                    <a:pt x="3941" y="643"/>
                  </a:lnTo>
                  <a:cubicBezTo>
                    <a:pt x="3941" y="536"/>
                    <a:pt x="3930" y="417"/>
                    <a:pt x="3930" y="298"/>
                  </a:cubicBezTo>
                  <a:cubicBezTo>
                    <a:pt x="3633" y="315"/>
                    <a:pt x="3330" y="326"/>
                    <a:pt x="3031" y="326"/>
                  </a:cubicBezTo>
                  <a:cubicBezTo>
                    <a:pt x="2921" y="326"/>
                    <a:pt x="2812" y="325"/>
                    <a:pt x="2703" y="322"/>
                  </a:cubicBezTo>
                  <a:cubicBezTo>
                    <a:pt x="1810" y="286"/>
                    <a:pt x="905" y="179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35;p63">
              <a:extLst>
                <a:ext uri="{FF2B5EF4-FFF2-40B4-BE49-F238E27FC236}">
                  <a16:creationId xmlns:a16="http://schemas.microsoft.com/office/drawing/2014/main" id="{5D4AC997-C445-4175-A918-8F9288A13839}"/>
                </a:ext>
              </a:extLst>
            </p:cNvPr>
            <p:cNvSpPr/>
            <p:nvPr/>
          </p:nvSpPr>
          <p:spPr>
            <a:xfrm>
              <a:off x="6481045" y="3667599"/>
              <a:ext cx="228108" cy="321271"/>
            </a:xfrm>
            <a:custGeom>
              <a:avLst/>
              <a:gdLst/>
              <a:ahLst/>
              <a:cxnLst/>
              <a:rect l="l" t="t" r="r" b="b"/>
              <a:pathLst>
                <a:path w="4608" h="6490" extrusionOk="0">
                  <a:moveTo>
                    <a:pt x="0" y="1"/>
                  </a:moveTo>
                  <a:cubicBezTo>
                    <a:pt x="36" y="132"/>
                    <a:pt x="48" y="263"/>
                    <a:pt x="83" y="382"/>
                  </a:cubicBezTo>
                  <a:cubicBezTo>
                    <a:pt x="83" y="429"/>
                    <a:pt x="95" y="465"/>
                    <a:pt x="95" y="501"/>
                  </a:cubicBezTo>
                  <a:cubicBezTo>
                    <a:pt x="119" y="703"/>
                    <a:pt x="167" y="882"/>
                    <a:pt x="202" y="1061"/>
                  </a:cubicBezTo>
                  <a:cubicBezTo>
                    <a:pt x="214" y="1180"/>
                    <a:pt x="238" y="1275"/>
                    <a:pt x="262" y="1394"/>
                  </a:cubicBezTo>
                  <a:cubicBezTo>
                    <a:pt x="762" y="4109"/>
                    <a:pt x="1179" y="6490"/>
                    <a:pt x="1179" y="6490"/>
                  </a:cubicBezTo>
                  <a:lnTo>
                    <a:pt x="4608" y="6490"/>
                  </a:lnTo>
                  <a:cubicBezTo>
                    <a:pt x="4501" y="5430"/>
                    <a:pt x="4262" y="3597"/>
                    <a:pt x="4001" y="1549"/>
                  </a:cubicBezTo>
                  <a:cubicBezTo>
                    <a:pt x="3977" y="1430"/>
                    <a:pt x="3965" y="1322"/>
                    <a:pt x="3953" y="1203"/>
                  </a:cubicBezTo>
                  <a:cubicBezTo>
                    <a:pt x="3917" y="1013"/>
                    <a:pt x="3905" y="834"/>
                    <a:pt x="3870" y="644"/>
                  </a:cubicBezTo>
                  <a:cubicBezTo>
                    <a:pt x="3870" y="596"/>
                    <a:pt x="3858" y="549"/>
                    <a:pt x="3858" y="501"/>
                  </a:cubicBezTo>
                  <a:cubicBezTo>
                    <a:pt x="3834" y="370"/>
                    <a:pt x="3810" y="239"/>
                    <a:pt x="3798" y="108"/>
                  </a:cubicBezTo>
                  <a:cubicBezTo>
                    <a:pt x="3215" y="72"/>
                    <a:pt x="2655" y="48"/>
                    <a:pt x="2072" y="25"/>
                  </a:cubicBezTo>
                  <a:cubicBezTo>
                    <a:pt x="1393" y="1"/>
                    <a:pt x="691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236;p63">
              <a:extLst>
                <a:ext uri="{FF2B5EF4-FFF2-40B4-BE49-F238E27FC236}">
                  <a16:creationId xmlns:a16="http://schemas.microsoft.com/office/drawing/2014/main" id="{FCDC045E-FE5E-4F0D-9CB9-098D00AD2D45}"/>
                </a:ext>
              </a:extLst>
            </p:cNvPr>
            <p:cNvSpPr/>
            <p:nvPr/>
          </p:nvSpPr>
          <p:spPr>
            <a:xfrm>
              <a:off x="6485154" y="3686460"/>
              <a:ext cx="186872" cy="14752"/>
            </a:xfrm>
            <a:custGeom>
              <a:avLst/>
              <a:gdLst/>
              <a:ahLst/>
              <a:cxnLst/>
              <a:rect l="l" t="t" r="r" b="b"/>
              <a:pathLst>
                <a:path w="3775" h="298" extrusionOk="0">
                  <a:moveTo>
                    <a:pt x="0" y="1"/>
                  </a:moveTo>
                  <a:cubicBezTo>
                    <a:pt x="0" y="48"/>
                    <a:pt x="12" y="84"/>
                    <a:pt x="12" y="120"/>
                  </a:cubicBezTo>
                  <a:cubicBezTo>
                    <a:pt x="933" y="235"/>
                    <a:pt x="1860" y="297"/>
                    <a:pt x="2779" y="297"/>
                  </a:cubicBezTo>
                  <a:cubicBezTo>
                    <a:pt x="3096" y="297"/>
                    <a:pt x="3412" y="290"/>
                    <a:pt x="3727" y="275"/>
                  </a:cubicBezTo>
                  <a:lnTo>
                    <a:pt x="3775" y="275"/>
                  </a:lnTo>
                  <a:cubicBezTo>
                    <a:pt x="3775" y="227"/>
                    <a:pt x="3763" y="179"/>
                    <a:pt x="3775" y="120"/>
                  </a:cubicBezTo>
                  <a:lnTo>
                    <a:pt x="3775" y="120"/>
                  </a:lnTo>
                  <a:cubicBezTo>
                    <a:pt x="3346" y="156"/>
                    <a:pt x="2929" y="156"/>
                    <a:pt x="2513" y="156"/>
                  </a:cubicBezTo>
                  <a:cubicBezTo>
                    <a:pt x="1667" y="156"/>
                    <a:pt x="834" y="9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37;p63">
              <a:extLst>
                <a:ext uri="{FF2B5EF4-FFF2-40B4-BE49-F238E27FC236}">
                  <a16:creationId xmlns:a16="http://schemas.microsoft.com/office/drawing/2014/main" id="{0A23B0C7-E9A7-4283-B406-359F1F30C16A}"/>
                </a:ext>
              </a:extLst>
            </p:cNvPr>
            <p:cNvSpPr/>
            <p:nvPr/>
          </p:nvSpPr>
          <p:spPr>
            <a:xfrm>
              <a:off x="6491639" y="3718885"/>
              <a:ext cx="186872" cy="26781"/>
            </a:xfrm>
            <a:custGeom>
              <a:avLst/>
              <a:gdLst/>
              <a:ahLst/>
              <a:cxnLst/>
              <a:rect l="l" t="t" r="r" b="b"/>
              <a:pathLst>
                <a:path w="3775" h="54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20"/>
                    <a:pt x="48" y="227"/>
                    <a:pt x="60" y="346"/>
                  </a:cubicBezTo>
                  <a:cubicBezTo>
                    <a:pt x="977" y="476"/>
                    <a:pt x="1908" y="540"/>
                    <a:pt x="2837" y="540"/>
                  </a:cubicBezTo>
                  <a:cubicBezTo>
                    <a:pt x="3102" y="540"/>
                    <a:pt x="3367" y="535"/>
                    <a:pt x="3632" y="525"/>
                  </a:cubicBezTo>
                  <a:lnTo>
                    <a:pt x="3775" y="525"/>
                  </a:lnTo>
                  <a:cubicBezTo>
                    <a:pt x="3763" y="406"/>
                    <a:pt x="3739" y="286"/>
                    <a:pt x="3751" y="167"/>
                  </a:cubicBezTo>
                  <a:lnTo>
                    <a:pt x="3751" y="167"/>
                  </a:lnTo>
                  <a:cubicBezTo>
                    <a:pt x="3398" y="176"/>
                    <a:pt x="3056" y="189"/>
                    <a:pt x="2717" y="189"/>
                  </a:cubicBezTo>
                  <a:cubicBezTo>
                    <a:pt x="2565" y="189"/>
                    <a:pt x="2414" y="187"/>
                    <a:pt x="2263" y="179"/>
                  </a:cubicBezTo>
                  <a:cubicBezTo>
                    <a:pt x="1501" y="167"/>
                    <a:pt x="739" y="10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238;p63">
              <a:extLst>
                <a:ext uri="{FF2B5EF4-FFF2-40B4-BE49-F238E27FC236}">
                  <a16:creationId xmlns:a16="http://schemas.microsoft.com/office/drawing/2014/main" id="{8178A82B-F1AF-4214-8784-F49A1B93684B}"/>
                </a:ext>
              </a:extLst>
            </p:cNvPr>
            <p:cNvSpPr/>
            <p:nvPr/>
          </p:nvSpPr>
          <p:spPr>
            <a:xfrm>
              <a:off x="6094373" y="3979372"/>
              <a:ext cx="308302" cy="97025"/>
            </a:xfrm>
            <a:custGeom>
              <a:avLst/>
              <a:gdLst/>
              <a:ahLst/>
              <a:cxnLst/>
              <a:rect l="l" t="t" r="r" b="b"/>
              <a:pathLst>
                <a:path w="6228" h="1960" extrusionOk="0">
                  <a:moveTo>
                    <a:pt x="2987" y="0"/>
                  </a:moveTo>
                  <a:cubicBezTo>
                    <a:pt x="2556" y="0"/>
                    <a:pt x="2239" y="7"/>
                    <a:pt x="2203" y="25"/>
                  </a:cubicBezTo>
                  <a:cubicBezTo>
                    <a:pt x="2203" y="25"/>
                    <a:pt x="1906" y="61"/>
                    <a:pt x="1013" y="632"/>
                  </a:cubicBezTo>
                  <a:cubicBezTo>
                    <a:pt x="465" y="989"/>
                    <a:pt x="179" y="1335"/>
                    <a:pt x="60" y="1573"/>
                  </a:cubicBezTo>
                  <a:cubicBezTo>
                    <a:pt x="1" y="1692"/>
                    <a:pt x="96" y="1835"/>
                    <a:pt x="227" y="1835"/>
                  </a:cubicBezTo>
                  <a:cubicBezTo>
                    <a:pt x="927" y="1865"/>
                    <a:pt x="2968" y="1960"/>
                    <a:pt x="4437" y="1960"/>
                  </a:cubicBezTo>
                  <a:cubicBezTo>
                    <a:pt x="5316" y="1960"/>
                    <a:pt x="5991" y="1925"/>
                    <a:pt x="6049" y="1823"/>
                  </a:cubicBezTo>
                  <a:cubicBezTo>
                    <a:pt x="6228" y="1513"/>
                    <a:pt x="5882" y="108"/>
                    <a:pt x="5727" y="73"/>
                  </a:cubicBezTo>
                  <a:cubicBezTo>
                    <a:pt x="5627" y="39"/>
                    <a:pt x="3995" y="0"/>
                    <a:pt x="2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239;p63">
              <a:extLst>
                <a:ext uri="{FF2B5EF4-FFF2-40B4-BE49-F238E27FC236}">
                  <a16:creationId xmlns:a16="http://schemas.microsoft.com/office/drawing/2014/main" id="{370DF3CD-6358-4786-89E2-E5A98D998E40}"/>
                </a:ext>
              </a:extLst>
            </p:cNvPr>
            <p:cNvSpPr/>
            <p:nvPr/>
          </p:nvSpPr>
          <p:spPr>
            <a:xfrm>
              <a:off x="6094373" y="3998282"/>
              <a:ext cx="117915" cy="76679"/>
            </a:xfrm>
            <a:custGeom>
              <a:avLst/>
              <a:gdLst/>
              <a:ahLst/>
              <a:cxnLst/>
              <a:rect l="l" t="t" r="r" b="b"/>
              <a:pathLst>
                <a:path w="2382" h="1549" extrusionOk="0">
                  <a:moveTo>
                    <a:pt x="1417" y="0"/>
                  </a:moveTo>
                  <a:cubicBezTo>
                    <a:pt x="1298" y="72"/>
                    <a:pt x="1167" y="155"/>
                    <a:pt x="1013" y="250"/>
                  </a:cubicBezTo>
                  <a:cubicBezTo>
                    <a:pt x="465" y="607"/>
                    <a:pt x="179" y="953"/>
                    <a:pt x="60" y="1191"/>
                  </a:cubicBezTo>
                  <a:cubicBezTo>
                    <a:pt x="1" y="1310"/>
                    <a:pt x="96" y="1441"/>
                    <a:pt x="227" y="1453"/>
                  </a:cubicBezTo>
                  <a:cubicBezTo>
                    <a:pt x="632" y="1477"/>
                    <a:pt x="1465" y="1512"/>
                    <a:pt x="2382" y="1548"/>
                  </a:cubicBezTo>
                  <a:cubicBezTo>
                    <a:pt x="2322" y="1405"/>
                    <a:pt x="2251" y="1286"/>
                    <a:pt x="2191" y="1143"/>
                  </a:cubicBezTo>
                  <a:cubicBezTo>
                    <a:pt x="1977" y="727"/>
                    <a:pt x="1715" y="357"/>
                    <a:pt x="1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240;p63">
              <a:extLst>
                <a:ext uri="{FF2B5EF4-FFF2-40B4-BE49-F238E27FC236}">
                  <a16:creationId xmlns:a16="http://schemas.microsoft.com/office/drawing/2014/main" id="{FCE82CE6-FE3A-4ECE-9162-03E738A8E298}"/>
                </a:ext>
              </a:extLst>
            </p:cNvPr>
            <p:cNvSpPr/>
            <p:nvPr/>
          </p:nvSpPr>
          <p:spPr>
            <a:xfrm>
              <a:off x="6439759" y="3979372"/>
              <a:ext cx="308302" cy="97025"/>
            </a:xfrm>
            <a:custGeom>
              <a:avLst/>
              <a:gdLst/>
              <a:ahLst/>
              <a:cxnLst/>
              <a:rect l="l" t="t" r="r" b="b"/>
              <a:pathLst>
                <a:path w="6228" h="1960" extrusionOk="0">
                  <a:moveTo>
                    <a:pt x="2987" y="0"/>
                  </a:moveTo>
                  <a:cubicBezTo>
                    <a:pt x="2556" y="0"/>
                    <a:pt x="2239" y="7"/>
                    <a:pt x="2203" y="25"/>
                  </a:cubicBezTo>
                  <a:cubicBezTo>
                    <a:pt x="2203" y="25"/>
                    <a:pt x="1906" y="61"/>
                    <a:pt x="1013" y="632"/>
                  </a:cubicBezTo>
                  <a:cubicBezTo>
                    <a:pt x="465" y="989"/>
                    <a:pt x="179" y="1335"/>
                    <a:pt x="60" y="1573"/>
                  </a:cubicBezTo>
                  <a:cubicBezTo>
                    <a:pt x="1" y="1692"/>
                    <a:pt x="96" y="1835"/>
                    <a:pt x="227" y="1835"/>
                  </a:cubicBezTo>
                  <a:cubicBezTo>
                    <a:pt x="927" y="1865"/>
                    <a:pt x="2968" y="1960"/>
                    <a:pt x="4437" y="1960"/>
                  </a:cubicBezTo>
                  <a:cubicBezTo>
                    <a:pt x="5316" y="1960"/>
                    <a:pt x="5991" y="1925"/>
                    <a:pt x="6049" y="1823"/>
                  </a:cubicBezTo>
                  <a:cubicBezTo>
                    <a:pt x="6228" y="1513"/>
                    <a:pt x="5882" y="108"/>
                    <a:pt x="5739" y="73"/>
                  </a:cubicBezTo>
                  <a:cubicBezTo>
                    <a:pt x="5631" y="39"/>
                    <a:pt x="3997" y="0"/>
                    <a:pt x="2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241;p63">
              <a:extLst>
                <a:ext uri="{FF2B5EF4-FFF2-40B4-BE49-F238E27FC236}">
                  <a16:creationId xmlns:a16="http://schemas.microsoft.com/office/drawing/2014/main" id="{26B55283-5697-415D-8B2D-EAA3A47A916C}"/>
                </a:ext>
              </a:extLst>
            </p:cNvPr>
            <p:cNvSpPr/>
            <p:nvPr/>
          </p:nvSpPr>
          <p:spPr>
            <a:xfrm>
              <a:off x="6439759" y="3997094"/>
              <a:ext cx="120885" cy="77867"/>
            </a:xfrm>
            <a:custGeom>
              <a:avLst/>
              <a:gdLst/>
              <a:ahLst/>
              <a:cxnLst/>
              <a:rect l="l" t="t" r="r" b="b"/>
              <a:pathLst>
                <a:path w="2442" h="1573" extrusionOk="0">
                  <a:moveTo>
                    <a:pt x="1477" y="0"/>
                  </a:moveTo>
                  <a:cubicBezTo>
                    <a:pt x="1346" y="72"/>
                    <a:pt x="1191" y="155"/>
                    <a:pt x="1013" y="274"/>
                  </a:cubicBezTo>
                  <a:cubicBezTo>
                    <a:pt x="465" y="631"/>
                    <a:pt x="179" y="977"/>
                    <a:pt x="60" y="1215"/>
                  </a:cubicBezTo>
                  <a:cubicBezTo>
                    <a:pt x="1" y="1334"/>
                    <a:pt x="96" y="1465"/>
                    <a:pt x="227" y="1477"/>
                  </a:cubicBezTo>
                  <a:cubicBezTo>
                    <a:pt x="644" y="1501"/>
                    <a:pt x="1513" y="1536"/>
                    <a:pt x="2441" y="1572"/>
                  </a:cubicBezTo>
                  <a:cubicBezTo>
                    <a:pt x="2406" y="1465"/>
                    <a:pt x="2358" y="1382"/>
                    <a:pt x="2310" y="1274"/>
                  </a:cubicBezTo>
                  <a:cubicBezTo>
                    <a:pt x="2084" y="810"/>
                    <a:pt x="1787" y="393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242;p63">
              <a:extLst>
                <a:ext uri="{FF2B5EF4-FFF2-40B4-BE49-F238E27FC236}">
                  <a16:creationId xmlns:a16="http://schemas.microsoft.com/office/drawing/2014/main" id="{87544599-8D39-45FF-BD82-8427D4BD62DB}"/>
                </a:ext>
              </a:extLst>
            </p:cNvPr>
            <p:cNvSpPr/>
            <p:nvPr/>
          </p:nvSpPr>
          <p:spPr>
            <a:xfrm>
              <a:off x="5847400" y="2474564"/>
              <a:ext cx="201030" cy="285431"/>
            </a:xfrm>
            <a:custGeom>
              <a:avLst/>
              <a:gdLst/>
              <a:ahLst/>
              <a:cxnLst/>
              <a:rect l="l" t="t" r="r" b="b"/>
              <a:pathLst>
                <a:path w="4061" h="5766" extrusionOk="0">
                  <a:moveTo>
                    <a:pt x="1438" y="1"/>
                  </a:moveTo>
                  <a:cubicBezTo>
                    <a:pt x="1431" y="1"/>
                    <a:pt x="1424" y="1"/>
                    <a:pt x="1418" y="3"/>
                  </a:cubicBezTo>
                  <a:cubicBezTo>
                    <a:pt x="1084" y="74"/>
                    <a:pt x="1632" y="1955"/>
                    <a:pt x="1632" y="1955"/>
                  </a:cubicBezTo>
                  <a:cubicBezTo>
                    <a:pt x="1632" y="1955"/>
                    <a:pt x="834" y="592"/>
                    <a:pt x="564" y="592"/>
                  </a:cubicBezTo>
                  <a:cubicBezTo>
                    <a:pt x="554" y="592"/>
                    <a:pt x="545" y="594"/>
                    <a:pt x="537" y="598"/>
                  </a:cubicBezTo>
                  <a:cubicBezTo>
                    <a:pt x="298" y="717"/>
                    <a:pt x="989" y="2396"/>
                    <a:pt x="989" y="2396"/>
                  </a:cubicBezTo>
                  <a:cubicBezTo>
                    <a:pt x="989" y="2396"/>
                    <a:pt x="390" y="1557"/>
                    <a:pt x="192" y="1557"/>
                  </a:cubicBezTo>
                  <a:cubicBezTo>
                    <a:pt x="183" y="1557"/>
                    <a:pt x="175" y="1559"/>
                    <a:pt x="168" y="1562"/>
                  </a:cubicBezTo>
                  <a:cubicBezTo>
                    <a:pt x="1" y="1658"/>
                    <a:pt x="810" y="3134"/>
                    <a:pt x="1049" y="3729"/>
                  </a:cubicBezTo>
                  <a:cubicBezTo>
                    <a:pt x="1286" y="4324"/>
                    <a:pt x="1702" y="5762"/>
                    <a:pt x="1692" y="5765"/>
                  </a:cubicBezTo>
                  <a:lnTo>
                    <a:pt x="1692" y="5765"/>
                  </a:lnTo>
                  <a:lnTo>
                    <a:pt x="3858" y="5396"/>
                  </a:lnTo>
                  <a:cubicBezTo>
                    <a:pt x="3858" y="5396"/>
                    <a:pt x="3632" y="4396"/>
                    <a:pt x="3632" y="3944"/>
                  </a:cubicBezTo>
                  <a:cubicBezTo>
                    <a:pt x="3632" y="3503"/>
                    <a:pt x="4061" y="1312"/>
                    <a:pt x="3787" y="1253"/>
                  </a:cubicBezTo>
                  <a:cubicBezTo>
                    <a:pt x="3779" y="1251"/>
                    <a:pt x="3772" y="1250"/>
                    <a:pt x="3764" y="1250"/>
                  </a:cubicBezTo>
                  <a:cubicBezTo>
                    <a:pt x="3486" y="1250"/>
                    <a:pt x="3216" y="2265"/>
                    <a:pt x="3216" y="2265"/>
                  </a:cubicBezTo>
                  <a:cubicBezTo>
                    <a:pt x="3216" y="2265"/>
                    <a:pt x="2721" y="276"/>
                    <a:pt x="2411" y="276"/>
                  </a:cubicBezTo>
                  <a:cubicBezTo>
                    <a:pt x="2410" y="276"/>
                    <a:pt x="2408" y="276"/>
                    <a:pt x="2406" y="277"/>
                  </a:cubicBezTo>
                  <a:cubicBezTo>
                    <a:pt x="2084" y="277"/>
                    <a:pt x="2299" y="1777"/>
                    <a:pt x="2299" y="1777"/>
                  </a:cubicBezTo>
                  <a:cubicBezTo>
                    <a:pt x="2299" y="1777"/>
                    <a:pt x="1795" y="1"/>
                    <a:pt x="1438" y="1"/>
                  </a:cubicBezTo>
                  <a:close/>
                  <a:moveTo>
                    <a:pt x="1692" y="5765"/>
                  </a:moveTo>
                  <a:lnTo>
                    <a:pt x="1692" y="5765"/>
                  </a:lnTo>
                  <a:cubicBezTo>
                    <a:pt x="1692" y="5765"/>
                    <a:pt x="1692" y="5765"/>
                    <a:pt x="1692" y="5765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243;p63">
              <a:extLst>
                <a:ext uri="{FF2B5EF4-FFF2-40B4-BE49-F238E27FC236}">
                  <a16:creationId xmlns:a16="http://schemas.microsoft.com/office/drawing/2014/main" id="{FE56E4DB-A765-4CA8-ACF0-94BA7590C530}"/>
                </a:ext>
              </a:extLst>
            </p:cNvPr>
            <p:cNvSpPr/>
            <p:nvPr/>
          </p:nvSpPr>
          <p:spPr>
            <a:xfrm>
              <a:off x="6018336" y="2669311"/>
              <a:ext cx="235236" cy="370823"/>
            </a:xfrm>
            <a:custGeom>
              <a:avLst/>
              <a:gdLst/>
              <a:ahLst/>
              <a:cxnLst/>
              <a:rect l="l" t="t" r="r" b="b"/>
              <a:pathLst>
                <a:path w="4752" h="7491" extrusionOk="0">
                  <a:moveTo>
                    <a:pt x="3833" y="1"/>
                  </a:moveTo>
                  <a:cubicBezTo>
                    <a:pt x="3658" y="1"/>
                    <a:pt x="3471" y="42"/>
                    <a:pt x="3299" y="105"/>
                  </a:cubicBezTo>
                  <a:cubicBezTo>
                    <a:pt x="2310" y="462"/>
                    <a:pt x="1751" y="1260"/>
                    <a:pt x="1287" y="2117"/>
                  </a:cubicBezTo>
                  <a:cubicBezTo>
                    <a:pt x="1144" y="2391"/>
                    <a:pt x="989" y="2677"/>
                    <a:pt x="870" y="2962"/>
                  </a:cubicBezTo>
                  <a:cubicBezTo>
                    <a:pt x="382" y="4093"/>
                    <a:pt x="1" y="5344"/>
                    <a:pt x="72" y="6534"/>
                  </a:cubicBezTo>
                  <a:cubicBezTo>
                    <a:pt x="84" y="6880"/>
                    <a:pt x="155" y="7249"/>
                    <a:pt x="453" y="7415"/>
                  </a:cubicBezTo>
                  <a:cubicBezTo>
                    <a:pt x="550" y="7468"/>
                    <a:pt x="656" y="7490"/>
                    <a:pt x="766" y="7490"/>
                  </a:cubicBezTo>
                  <a:cubicBezTo>
                    <a:pt x="929" y="7490"/>
                    <a:pt x="1100" y="7443"/>
                    <a:pt x="1263" y="7380"/>
                  </a:cubicBezTo>
                  <a:cubicBezTo>
                    <a:pt x="1882" y="7106"/>
                    <a:pt x="2334" y="6558"/>
                    <a:pt x="2703" y="6022"/>
                  </a:cubicBezTo>
                  <a:cubicBezTo>
                    <a:pt x="3120" y="5427"/>
                    <a:pt x="3477" y="4784"/>
                    <a:pt x="3799" y="4129"/>
                  </a:cubicBezTo>
                  <a:cubicBezTo>
                    <a:pt x="4335" y="3081"/>
                    <a:pt x="4751" y="1915"/>
                    <a:pt x="4608" y="807"/>
                  </a:cubicBezTo>
                  <a:cubicBezTo>
                    <a:pt x="4573" y="569"/>
                    <a:pt x="4501" y="307"/>
                    <a:pt x="4323" y="164"/>
                  </a:cubicBezTo>
                  <a:cubicBezTo>
                    <a:pt x="4193" y="47"/>
                    <a:pt x="4020" y="1"/>
                    <a:pt x="3833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244;p63">
              <a:extLst>
                <a:ext uri="{FF2B5EF4-FFF2-40B4-BE49-F238E27FC236}">
                  <a16:creationId xmlns:a16="http://schemas.microsoft.com/office/drawing/2014/main" id="{C0EBB49A-23C2-46E9-A0FD-0802BB47204F}"/>
                </a:ext>
              </a:extLst>
            </p:cNvPr>
            <p:cNvSpPr/>
            <p:nvPr/>
          </p:nvSpPr>
          <p:spPr>
            <a:xfrm>
              <a:off x="6041899" y="2669311"/>
              <a:ext cx="211079" cy="282808"/>
            </a:xfrm>
            <a:custGeom>
              <a:avLst/>
              <a:gdLst/>
              <a:ahLst/>
              <a:cxnLst/>
              <a:rect l="l" t="t" r="r" b="b"/>
              <a:pathLst>
                <a:path w="4264" h="5713" extrusionOk="0">
                  <a:moveTo>
                    <a:pt x="3357" y="1"/>
                  </a:moveTo>
                  <a:cubicBezTo>
                    <a:pt x="3182" y="1"/>
                    <a:pt x="2995" y="42"/>
                    <a:pt x="2823" y="105"/>
                  </a:cubicBezTo>
                  <a:cubicBezTo>
                    <a:pt x="1834" y="462"/>
                    <a:pt x="1275" y="1260"/>
                    <a:pt x="811" y="2117"/>
                  </a:cubicBezTo>
                  <a:cubicBezTo>
                    <a:pt x="656" y="2391"/>
                    <a:pt x="525" y="2677"/>
                    <a:pt x="394" y="2962"/>
                  </a:cubicBezTo>
                  <a:cubicBezTo>
                    <a:pt x="334" y="3105"/>
                    <a:pt x="275" y="3248"/>
                    <a:pt x="215" y="3391"/>
                  </a:cubicBezTo>
                  <a:cubicBezTo>
                    <a:pt x="203" y="3427"/>
                    <a:pt x="203" y="3439"/>
                    <a:pt x="179" y="3462"/>
                  </a:cubicBezTo>
                  <a:cubicBezTo>
                    <a:pt x="120" y="3641"/>
                    <a:pt x="60" y="3808"/>
                    <a:pt x="1" y="3986"/>
                  </a:cubicBezTo>
                  <a:cubicBezTo>
                    <a:pt x="465" y="4343"/>
                    <a:pt x="918" y="4713"/>
                    <a:pt x="1394" y="5058"/>
                  </a:cubicBezTo>
                  <a:cubicBezTo>
                    <a:pt x="1727" y="5296"/>
                    <a:pt x="2073" y="5510"/>
                    <a:pt x="2430" y="5713"/>
                  </a:cubicBezTo>
                  <a:cubicBezTo>
                    <a:pt x="2561" y="5522"/>
                    <a:pt x="2680" y="5308"/>
                    <a:pt x="2799" y="5105"/>
                  </a:cubicBezTo>
                  <a:cubicBezTo>
                    <a:pt x="2823" y="5070"/>
                    <a:pt x="2835" y="5058"/>
                    <a:pt x="2846" y="5034"/>
                  </a:cubicBezTo>
                  <a:cubicBezTo>
                    <a:pt x="3013" y="4736"/>
                    <a:pt x="3180" y="4439"/>
                    <a:pt x="3323" y="4141"/>
                  </a:cubicBezTo>
                  <a:cubicBezTo>
                    <a:pt x="3847" y="3070"/>
                    <a:pt x="4263" y="1903"/>
                    <a:pt x="4132" y="807"/>
                  </a:cubicBezTo>
                  <a:cubicBezTo>
                    <a:pt x="4097" y="569"/>
                    <a:pt x="4025" y="307"/>
                    <a:pt x="3847" y="164"/>
                  </a:cubicBezTo>
                  <a:cubicBezTo>
                    <a:pt x="3717" y="47"/>
                    <a:pt x="3544" y="1"/>
                    <a:pt x="3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245;p63">
              <a:extLst>
                <a:ext uri="{FF2B5EF4-FFF2-40B4-BE49-F238E27FC236}">
                  <a16:creationId xmlns:a16="http://schemas.microsoft.com/office/drawing/2014/main" id="{14523C7F-21C1-46B4-B3CF-AAA159BFECB2}"/>
                </a:ext>
              </a:extLst>
            </p:cNvPr>
            <p:cNvSpPr/>
            <p:nvPr/>
          </p:nvSpPr>
          <p:spPr>
            <a:xfrm>
              <a:off x="6050760" y="2837128"/>
              <a:ext cx="132073" cy="84946"/>
            </a:xfrm>
            <a:custGeom>
              <a:avLst/>
              <a:gdLst/>
              <a:ahLst/>
              <a:cxnLst/>
              <a:rect l="l" t="t" r="r" b="b"/>
              <a:pathLst>
                <a:path w="2668" h="1716" extrusionOk="0">
                  <a:moveTo>
                    <a:pt x="36" y="1"/>
                  </a:moveTo>
                  <a:cubicBezTo>
                    <a:pt x="24" y="37"/>
                    <a:pt x="24" y="49"/>
                    <a:pt x="0" y="72"/>
                  </a:cubicBezTo>
                  <a:cubicBezTo>
                    <a:pt x="417" y="394"/>
                    <a:pt x="858" y="668"/>
                    <a:pt x="1298" y="953"/>
                  </a:cubicBezTo>
                  <a:cubicBezTo>
                    <a:pt x="1608" y="1144"/>
                    <a:pt x="1929" y="1323"/>
                    <a:pt x="2239" y="1501"/>
                  </a:cubicBezTo>
                  <a:cubicBezTo>
                    <a:pt x="2370" y="1585"/>
                    <a:pt x="2489" y="1644"/>
                    <a:pt x="2620" y="1715"/>
                  </a:cubicBezTo>
                  <a:cubicBezTo>
                    <a:pt x="2644" y="1680"/>
                    <a:pt x="2656" y="1668"/>
                    <a:pt x="2667" y="1644"/>
                  </a:cubicBezTo>
                  <a:cubicBezTo>
                    <a:pt x="2525" y="1561"/>
                    <a:pt x="2382" y="1489"/>
                    <a:pt x="2251" y="1430"/>
                  </a:cubicBezTo>
                  <a:cubicBezTo>
                    <a:pt x="1941" y="1251"/>
                    <a:pt x="1644" y="1073"/>
                    <a:pt x="1346" y="894"/>
                  </a:cubicBezTo>
                  <a:cubicBezTo>
                    <a:pt x="893" y="608"/>
                    <a:pt x="465" y="31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246;p63">
              <a:extLst>
                <a:ext uri="{FF2B5EF4-FFF2-40B4-BE49-F238E27FC236}">
                  <a16:creationId xmlns:a16="http://schemas.microsoft.com/office/drawing/2014/main" id="{78ECEE96-0B8A-4EA2-8CF8-C09213D85E2C}"/>
                </a:ext>
              </a:extLst>
            </p:cNvPr>
            <p:cNvSpPr/>
            <p:nvPr/>
          </p:nvSpPr>
          <p:spPr>
            <a:xfrm>
              <a:off x="5912250" y="2673866"/>
              <a:ext cx="255235" cy="372209"/>
            </a:xfrm>
            <a:custGeom>
              <a:avLst/>
              <a:gdLst/>
              <a:ahLst/>
              <a:cxnLst/>
              <a:rect l="l" t="t" r="r" b="b"/>
              <a:pathLst>
                <a:path w="5156" h="7519" extrusionOk="0">
                  <a:moveTo>
                    <a:pt x="2298" y="1"/>
                  </a:moveTo>
                  <a:lnTo>
                    <a:pt x="1" y="441"/>
                  </a:lnTo>
                  <a:cubicBezTo>
                    <a:pt x="346" y="2401"/>
                    <a:pt x="1139" y="7519"/>
                    <a:pt x="3004" y="7519"/>
                  </a:cubicBezTo>
                  <a:cubicBezTo>
                    <a:pt x="3065" y="7519"/>
                    <a:pt x="3128" y="7513"/>
                    <a:pt x="3191" y="7502"/>
                  </a:cubicBezTo>
                  <a:cubicBezTo>
                    <a:pt x="5156" y="7121"/>
                    <a:pt x="2298" y="1"/>
                    <a:pt x="2298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247;p63">
              <a:extLst>
                <a:ext uri="{FF2B5EF4-FFF2-40B4-BE49-F238E27FC236}">
                  <a16:creationId xmlns:a16="http://schemas.microsoft.com/office/drawing/2014/main" id="{605C12F3-3559-4EA7-BC6A-E29CE22ECC45}"/>
                </a:ext>
              </a:extLst>
            </p:cNvPr>
            <p:cNvSpPr/>
            <p:nvPr/>
          </p:nvSpPr>
          <p:spPr>
            <a:xfrm>
              <a:off x="6359019" y="1846909"/>
              <a:ext cx="729716" cy="1046978"/>
            </a:xfrm>
            <a:custGeom>
              <a:avLst/>
              <a:gdLst/>
              <a:ahLst/>
              <a:cxnLst/>
              <a:rect l="l" t="t" r="r" b="b"/>
              <a:pathLst>
                <a:path w="14741" h="21150" extrusionOk="0">
                  <a:moveTo>
                    <a:pt x="7436" y="1"/>
                  </a:moveTo>
                  <a:cubicBezTo>
                    <a:pt x="7291" y="1"/>
                    <a:pt x="7138" y="12"/>
                    <a:pt x="6978" y="37"/>
                  </a:cubicBezTo>
                  <a:cubicBezTo>
                    <a:pt x="6132" y="144"/>
                    <a:pt x="5132" y="513"/>
                    <a:pt x="4811" y="1371"/>
                  </a:cubicBezTo>
                  <a:cubicBezTo>
                    <a:pt x="4632" y="1847"/>
                    <a:pt x="4608" y="2371"/>
                    <a:pt x="4608" y="2895"/>
                  </a:cubicBezTo>
                  <a:cubicBezTo>
                    <a:pt x="4632" y="4681"/>
                    <a:pt x="4787" y="6467"/>
                    <a:pt x="4906" y="8253"/>
                  </a:cubicBezTo>
                  <a:cubicBezTo>
                    <a:pt x="4965" y="9122"/>
                    <a:pt x="5013" y="10015"/>
                    <a:pt x="4822" y="10884"/>
                  </a:cubicBezTo>
                  <a:cubicBezTo>
                    <a:pt x="4465" y="12420"/>
                    <a:pt x="3406" y="12967"/>
                    <a:pt x="2132" y="13682"/>
                  </a:cubicBezTo>
                  <a:cubicBezTo>
                    <a:pt x="1774" y="13872"/>
                    <a:pt x="1358" y="14110"/>
                    <a:pt x="1143" y="14468"/>
                  </a:cubicBezTo>
                  <a:cubicBezTo>
                    <a:pt x="953" y="14813"/>
                    <a:pt x="1012" y="15182"/>
                    <a:pt x="1203" y="15492"/>
                  </a:cubicBezTo>
                  <a:cubicBezTo>
                    <a:pt x="1429" y="15873"/>
                    <a:pt x="1774" y="16170"/>
                    <a:pt x="2096" y="16432"/>
                  </a:cubicBezTo>
                  <a:cubicBezTo>
                    <a:pt x="2191" y="16504"/>
                    <a:pt x="2275" y="16575"/>
                    <a:pt x="2370" y="16635"/>
                  </a:cubicBezTo>
                  <a:cubicBezTo>
                    <a:pt x="2394" y="16635"/>
                    <a:pt x="2429" y="16658"/>
                    <a:pt x="2441" y="16682"/>
                  </a:cubicBezTo>
                  <a:cubicBezTo>
                    <a:pt x="2172" y="16646"/>
                    <a:pt x="1896" y="16610"/>
                    <a:pt x="1623" y="16610"/>
                  </a:cubicBezTo>
                  <a:cubicBezTo>
                    <a:pt x="1268" y="16610"/>
                    <a:pt x="919" y="16671"/>
                    <a:pt x="596" y="16873"/>
                  </a:cubicBezTo>
                  <a:cubicBezTo>
                    <a:pt x="298" y="17075"/>
                    <a:pt x="84" y="17397"/>
                    <a:pt x="48" y="17754"/>
                  </a:cubicBezTo>
                  <a:cubicBezTo>
                    <a:pt x="0" y="18206"/>
                    <a:pt x="215" y="18682"/>
                    <a:pt x="512" y="19004"/>
                  </a:cubicBezTo>
                  <a:cubicBezTo>
                    <a:pt x="905" y="19432"/>
                    <a:pt x="1489" y="19718"/>
                    <a:pt x="2025" y="19933"/>
                  </a:cubicBezTo>
                  <a:cubicBezTo>
                    <a:pt x="2691" y="20183"/>
                    <a:pt x="3382" y="20325"/>
                    <a:pt x="4096" y="20445"/>
                  </a:cubicBezTo>
                  <a:cubicBezTo>
                    <a:pt x="4477" y="20504"/>
                    <a:pt x="4870" y="20552"/>
                    <a:pt x="5251" y="20564"/>
                  </a:cubicBezTo>
                  <a:cubicBezTo>
                    <a:pt x="5364" y="20578"/>
                    <a:pt x="5477" y="20584"/>
                    <a:pt x="5590" y="20584"/>
                  </a:cubicBezTo>
                  <a:cubicBezTo>
                    <a:pt x="5764" y="20584"/>
                    <a:pt x="5940" y="20569"/>
                    <a:pt x="6120" y="20540"/>
                  </a:cubicBezTo>
                  <a:cubicBezTo>
                    <a:pt x="6287" y="20504"/>
                    <a:pt x="6442" y="20468"/>
                    <a:pt x="6597" y="20385"/>
                  </a:cubicBezTo>
                  <a:cubicBezTo>
                    <a:pt x="6668" y="20349"/>
                    <a:pt x="6739" y="20302"/>
                    <a:pt x="6823" y="20266"/>
                  </a:cubicBezTo>
                  <a:cubicBezTo>
                    <a:pt x="6835" y="20262"/>
                    <a:pt x="6846" y="20261"/>
                    <a:pt x="6855" y="20261"/>
                  </a:cubicBezTo>
                  <a:cubicBezTo>
                    <a:pt x="6904" y="20261"/>
                    <a:pt x="6903" y="20313"/>
                    <a:pt x="6954" y="20373"/>
                  </a:cubicBezTo>
                  <a:cubicBezTo>
                    <a:pt x="7013" y="20480"/>
                    <a:pt x="7085" y="20564"/>
                    <a:pt x="7180" y="20647"/>
                  </a:cubicBezTo>
                  <a:cubicBezTo>
                    <a:pt x="7335" y="20766"/>
                    <a:pt x="7537" y="20849"/>
                    <a:pt x="7728" y="20921"/>
                  </a:cubicBezTo>
                  <a:cubicBezTo>
                    <a:pt x="8173" y="21101"/>
                    <a:pt x="8684" y="21149"/>
                    <a:pt x="9169" y="21149"/>
                  </a:cubicBezTo>
                  <a:cubicBezTo>
                    <a:pt x="9229" y="21149"/>
                    <a:pt x="9288" y="21148"/>
                    <a:pt x="9347" y="21147"/>
                  </a:cubicBezTo>
                  <a:cubicBezTo>
                    <a:pt x="9930" y="21123"/>
                    <a:pt x="10561" y="20980"/>
                    <a:pt x="11109" y="20766"/>
                  </a:cubicBezTo>
                  <a:cubicBezTo>
                    <a:pt x="11657" y="20528"/>
                    <a:pt x="12204" y="20123"/>
                    <a:pt x="12514" y="19599"/>
                  </a:cubicBezTo>
                  <a:cubicBezTo>
                    <a:pt x="12728" y="19242"/>
                    <a:pt x="12847" y="18861"/>
                    <a:pt x="12657" y="18456"/>
                  </a:cubicBezTo>
                  <a:cubicBezTo>
                    <a:pt x="12454" y="18051"/>
                    <a:pt x="12002" y="17849"/>
                    <a:pt x="11597" y="17706"/>
                  </a:cubicBezTo>
                  <a:cubicBezTo>
                    <a:pt x="11347" y="17623"/>
                    <a:pt x="11073" y="17575"/>
                    <a:pt x="10835" y="17468"/>
                  </a:cubicBezTo>
                  <a:lnTo>
                    <a:pt x="10907" y="17468"/>
                  </a:lnTo>
                  <a:cubicBezTo>
                    <a:pt x="11109" y="17468"/>
                    <a:pt x="11299" y="17504"/>
                    <a:pt x="11490" y="17516"/>
                  </a:cubicBezTo>
                  <a:cubicBezTo>
                    <a:pt x="11889" y="17560"/>
                    <a:pt x="12289" y="17604"/>
                    <a:pt x="12688" y="17604"/>
                  </a:cubicBezTo>
                  <a:cubicBezTo>
                    <a:pt x="12824" y="17604"/>
                    <a:pt x="12961" y="17599"/>
                    <a:pt x="13097" y="17587"/>
                  </a:cubicBezTo>
                  <a:cubicBezTo>
                    <a:pt x="13609" y="17527"/>
                    <a:pt x="14121" y="17385"/>
                    <a:pt x="14419" y="16932"/>
                  </a:cubicBezTo>
                  <a:cubicBezTo>
                    <a:pt x="14693" y="16515"/>
                    <a:pt x="14740" y="16003"/>
                    <a:pt x="14502" y="15551"/>
                  </a:cubicBezTo>
                  <a:cubicBezTo>
                    <a:pt x="14288" y="15146"/>
                    <a:pt x="13966" y="14813"/>
                    <a:pt x="13621" y="14527"/>
                  </a:cubicBezTo>
                  <a:cubicBezTo>
                    <a:pt x="13276" y="14253"/>
                    <a:pt x="12812" y="14110"/>
                    <a:pt x="12383" y="14039"/>
                  </a:cubicBezTo>
                  <a:cubicBezTo>
                    <a:pt x="12132" y="13999"/>
                    <a:pt x="11854" y="13975"/>
                    <a:pt x="11582" y="13975"/>
                  </a:cubicBezTo>
                  <a:cubicBezTo>
                    <a:pt x="11453" y="13975"/>
                    <a:pt x="11326" y="13980"/>
                    <a:pt x="11204" y="13991"/>
                  </a:cubicBezTo>
                  <a:cubicBezTo>
                    <a:pt x="11150" y="13995"/>
                    <a:pt x="11094" y="14001"/>
                    <a:pt x="11039" y="14009"/>
                  </a:cubicBezTo>
                  <a:lnTo>
                    <a:pt x="11039" y="14009"/>
                  </a:lnTo>
                  <a:cubicBezTo>
                    <a:pt x="11173" y="13941"/>
                    <a:pt x="11299" y="13848"/>
                    <a:pt x="11407" y="13765"/>
                  </a:cubicBezTo>
                  <a:cubicBezTo>
                    <a:pt x="11788" y="13467"/>
                    <a:pt x="12061" y="13027"/>
                    <a:pt x="12073" y="12515"/>
                  </a:cubicBezTo>
                  <a:cubicBezTo>
                    <a:pt x="12085" y="11932"/>
                    <a:pt x="11776" y="11384"/>
                    <a:pt x="11383" y="10967"/>
                  </a:cubicBezTo>
                  <a:cubicBezTo>
                    <a:pt x="10990" y="10539"/>
                    <a:pt x="10466" y="10372"/>
                    <a:pt x="10014" y="10027"/>
                  </a:cubicBezTo>
                  <a:cubicBezTo>
                    <a:pt x="9740" y="9812"/>
                    <a:pt x="9621" y="9419"/>
                    <a:pt x="9561" y="9086"/>
                  </a:cubicBezTo>
                  <a:cubicBezTo>
                    <a:pt x="9394" y="8110"/>
                    <a:pt x="9525" y="7050"/>
                    <a:pt x="9537" y="6074"/>
                  </a:cubicBezTo>
                  <a:cubicBezTo>
                    <a:pt x="9561" y="4943"/>
                    <a:pt x="9573" y="3823"/>
                    <a:pt x="9585" y="2692"/>
                  </a:cubicBezTo>
                  <a:cubicBezTo>
                    <a:pt x="9549" y="1918"/>
                    <a:pt x="9371" y="1204"/>
                    <a:pt x="8978" y="704"/>
                  </a:cubicBezTo>
                  <a:cubicBezTo>
                    <a:pt x="8633" y="271"/>
                    <a:pt x="8126" y="1"/>
                    <a:pt x="7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248;p63">
              <a:extLst>
                <a:ext uri="{FF2B5EF4-FFF2-40B4-BE49-F238E27FC236}">
                  <a16:creationId xmlns:a16="http://schemas.microsoft.com/office/drawing/2014/main" id="{933FE085-A3A0-4F16-852D-1D58E6DC0DF2}"/>
                </a:ext>
              </a:extLst>
            </p:cNvPr>
            <p:cNvSpPr/>
            <p:nvPr/>
          </p:nvSpPr>
          <p:spPr>
            <a:xfrm>
              <a:off x="6100264" y="2617778"/>
              <a:ext cx="545221" cy="669719"/>
            </a:xfrm>
            <a:custGeom>
              <a:avLst/>
              <a:gdLst/>
              <a:ahLst/>
              <a:cxnLst/>
              <a:rect l="l" t="t" r="r" b="b"/>
              <a:pathLst>
                <a:path w="11014" h="13529" extrusionOk="0">
                  <a:moveTo>
                    <a:pt x="6638" y="0"/>
                  </a:moveTo>
                  <a:cubicBezTo>
                    <a:pt x="4581" y="0"/>
                    <a:pt x="1790" y="874"/>
                    <a:pt x="1525" y="1313"/>
                  </a:cubicBezTo>
                  <a:cubicBezTo>
                    <a:pt x="834" y="2396"/>
                    <a:pt x="96" y="8040"/>
                    <a:pt x="1" y="12302"/>
                  </a:cubicBezTo>
                  <a:lnTo>
                    <a:pt x="1" y="12385"/>
                  </a:lnTo>
                  <a:lnTo>
                    <a:pt x="1" y="12897"/>
                  </a:lnTo>
                  <a:cubicBezTo>
                    <a:pt x="2078" y="13383"/>
                    <a:pt x="4259" y="13529"/>
                    <a:pt x="6133" y="13529"/>
                  </a:cubicBezTo>
                  <a:cubicBezTo>
                    <a:pt x="8620" y="13529"/>
                    <a:pt x="10566" y="13273"/>
                    <a:pt x="11014" y="13219"/>
                  </a:cubicBezTo>
                  <a:cubicBezTo>
                    <a:pt x="10990" y="13052"/>
                    <a:pt x="10966" y="12885"/>
                    <a:pt x="10931" y="12743"/>
                  </a:cubicBezTo>
                  <a:cubicBezTo>
                    <a:pt x="10931" y="12695"/>
                    <a:pt x="10907" y="12659"/>
                    <a:pt x="10907" y="12635"/>
                  </a:cubicBezTo>
                  <a:cubicBezTo>
                    <a:pt x="10252" y="8230"/>
                    <a:pt x="10609" y="1944"/>
                    <a:pt x="10478" y="1503"/>
                  </a:cubicBezTo>
                  <a:cubicBezTo>
                    <a:pt x="10300" y="955"/>
                    <a:pt x="8906" y="62"/>
                    <a:pt x="6835" y="3"/>
                  </a:cubicBezTo>
                  <a:cubicBezTo>
                    <a:pt x="6770" y="1"/>
                    <a:pt x="6705" y="0"/>
                    <a:pt x="6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249;p63">
              <a:extLst>
                <a:ext uri="{FF2B5EF4-FFF2-40B4-BE49-F238E27FC236}">
                  <a16:creationId xmlns:a16="http://schemas.microsoft.com/office/drawing/2014/main" id="{FBE208E6-0003-468B-BA99-253076454F1C}"/>
                </a:ext>
              </a:extLst>
            </p:cNvPr>
            <p:cNvSpPr/>
            <p:nvPr/>
          </p:nvSpPr>
          <p:spPr>
            <a:xfrm>
              <a:off x="6117343" y="2854850"/>
              <a:ext cx="186822" cy="120291"/>
            </a:xfrm>
            <a:custGeom>
              <a:avLst/>
              <a:gdLst/>
              <a:ahLst/>
              <a:cxnLst/>
              <a:rect l="l" t="t" r="r" b="b"/>
              <a:pathLst>
                <a:path w="3774" h="2430" extrusionOk="0">
                  <a:moveTo>
                    <a:pt x="846" y="0"/>
                  </a:moveTo>
                  <a:cubicBezTo>
                    <a:pt x="846" y="0"/>
                    <a:pt x="1" y="2429"/>
                    <a:pt x="1894" y="2429"/>
                  </a:cubicBezTo>
                  <a:cubicBezTo>
                    <a:pt x="1899" y="2429"/>
                    <a:pt x="1903" y="2429"/>
                    <a:pt x="1908" y="2429"/>
                  </a:cubicBezTo>
                  <a:cubicBezTo>
                    <a:pt x="3773" y="2429"/>
                    <a:pt x="3418" y="95"/>
                    <a:pt x="3418" y="95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250;p63">
              <a:extLst>
                <a:ext uri="{FF2B5EF4-FFF2-40B4-BE49-F238E27FC236}">
                  <a16:creationId xmlns:a16="http://schemas.microsoft.com/office/drawing/2014/main" id="{3FFFCB4C-3488-4DFD-8C4F-B937B673B81D}"/>
                </a:ext>
              </a:extLst>
            </p:cNvPr>
            <p:cNvSpPr/>
            <p:nvPr/>
          </p:nvSpPr>
          <p:spPr>
            <a:xfrm>
              <a:off x="6100264" y="3226770"/>
              <a:ext cx="541706" cy="33414"/>
            </a:xfrm>
            <a:custGeom>
              <a:avLst/>
              <a:gdLst/>
              <a:ahLst/>
              <a:cxnLst/>
              <a:rect l="l" t="t" r="r" b="b"/>
              <a:pathLst>
                <a:path w="10943" h="675" extrusionOk="0">
                  <a:moveTo>
                    <a:pt x="1" y="0"/>
                  </a:moveTo>
                  <a:lnTo>
                    <a:pt x="1" y="83"/>
                  </a:lnTo>
                  <a:cubicBezTo>
                    <a:pt x="1286" y="298"/>
                    <a:pt x="2560" y="464"/>
                    <a:pt x="3846" y="572"/>
                  </a:cubicBezTo>
                  <a:cubicBezTo>
                    <a:pt x="4774" y="639"/>
                    <a:pt x="5704" y="675"/>
                    <a:pt x="6634" y="675"/>
                  </a:cubicBezTo>
                  <a:cubicBezTo>
                    <a:pt x="7674" y="675"/>
                    <a:pt x="8715" y="630"/>
                    <a:pt x="9752" y="536"/>
                  </a:cubicBezTo>
                  <a:cubicBezTo>
                    <a:pt x="10133" y="512"/>
                    <a:pt x="10538" y="464"/>
                    <a:pt x="10942" y="417"/>
                  </a:cubicBezTo>
                  <a:cubicBezTo>
                    <a:pt x="10942" y="381"/>
                    <a:pt x="10931" y="345"/>
                    <a:pt x="10931" y="333"/>
                  </a:cubicBezTo>
                  <a:lnTo>
                    <a:pt x="10073" y="417"/>
                  </a:lnTo>
                  <a:cubicBezTo>
                    <a:pt x="9097" y="512"/>
                    <a:pt x="8133" y="572"/>
                    <a:pt x="7144" y="583"/>
                  </a:cubicBezTo>
                  <a:cubicBezTo>
                    <a:pt x="6919" y="588"/>
                    <a:pt x="6693" y="590"/>
                    <a:pt x="6468" y="590"/>
                  </a:cubicBezTo>
                  <a:cubicBezTo>
                    <a:pt x="4732" y="590"/>
                    <a:pt x="3006" y="467"/>
                    <a:pt x="1298" y="214"/>
                  </a:cubicBezTo>
                  <a:cubicBezTo>
                    <a:pt x="870" y="155"/>
                    <a:pt x="429" y="83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251;p63">
              <a:extLst>
                <a:ext uri="{FF2B5EF4-FFF2-40B4-BE49-F238E27FC236}">
                  <a16:creationId xmlns:a16="http://schemas.microsoft.com/office/drawing/2014/main" id="{F5200BA7-2707-4776-9A9C-E996B79F15F8}"/>
                </a:ext>
              </a:extLst>
            </p:cNvPr>
            <p:cNvSpPr/>
            <p:nvPr/>
          </p:nvSpPr>
          <p:spPr>
            <a:xfrm>
              <a:off x="6267635" y="2554216"/>
              <a:ext cx="204000" cy="127320"/>
            </a:xfrm>
            <a:custGeom>
              <a:avLst/>
              <a:gdLst/>
              <a:ahLst/>
              <a:cxnLst/>
              <a:rect l="l" t="t" r="r" b="b"/>
              <a:pathLst>
                <a:path w="4121" h="2572" extrusionOk="0">
                  <a:moveTo>
                    <a:pt x="3751" y="1"/>
                  </a:moveTo>
                  <a:lnTo>
                    <a:pt x="1" y="489"/>
                  </a:lnTo>
                  <a:lnTo>
                    <a:pt x="322" y="2192"/>
                  </a:lnTo>
                  <a:cubicBezTo>
                    <a:pt x="322" y="2192"/>
                    <a:pt x="523" y="2571"/>
                    <a:pt x="1490" y="2571"/>
                  </a:cubicBezTo>
                  <a:cubicBezTo>
                    <a:pt x="1746" y="2571"/>
                    <a:pt x="2056" y="2545"/>
                    <a:pt x="2430" y="2477"/>
                  </a:cubicBezTo>
                  <a:cubicBezTo>
                    <a:pt x="4121" y="2156"/>
                    <a:pt x="4037" y="1346"/>
                    <a:pt x="4037" y="1346"/>
                  </a:cubicBezTo>
                  <a:lnTo>
                    <a:pt x="3751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252;p63">
              <a:extLst>
                <a:ext uri="{FF2B5EF4-FFF2-40B4-BE49-F238E27FC236}">
                  <a16:creationId xmlns:a16="http://schemas.microsoft.com/office/drawing/2014/main" id="{543DF050-7F5A-4BAF-A9D9-B0D9A25AA2D4}"/>
                </a:ext>
              </a:extLst>
            </p:cNvPr>
            <p:cNvSpPr/>
            <p:nvPr/>
          </p:nvSpPr>
          <p:spPr>
            <a:xfrm>
              <a:off x="6268623" y="2541550"/>
              <a:ext cx="187673" cy="103301"/>
            </a:xfrm>
            <a:custGeom>
              <a:avLst/>
              <a:gdLst/>
              <a:ahLst/>
              <a:cxnLst/>
              <a:rect l="l" t="t" r="r" b="b"/>
              <a:pathLst>
                <a:path w="4703" h="2087" extrusionOk="0">
                  <a:moveTo>
                    <a:pt x="3630" y="1"/>
                  </a:moveTo>
                  <a:cubicBezTo>
                    <a:pt x="3540" y="1"/>
                    <a:pt x="3450" y="3"/>
                    <a:pt x="3358" y="7"/>
                  </a:cubicBezTo>
                  <a:cubicBezTo>
                    <a:pt x="2488" y="55"/>
                    <a:pt x="1619" y="257"/>
                    <a:pt x="774" y="483"/>
                  </a:cubicBezTo>
                  <a:cubicBezTo>
                    <a:pt x="560" y="543"/>
                    <a:pt x="345" y="602"/>
                    <a:pt x="226" y="745"/>
                  </a:cubicBezTo>
                  <a:cubicBezTo>
                    <a:pt x="71" y="948"/>
                    <a:pt x="0" y="1364"/>
                    <a:pt x="119" y="1555"/>
                  </a:cubicBezTo>
                  <a:cubicBezTo>
                    <a:pt x="286" y="1817"/>
                    <a:pt x="726" y="1983"/>
                    <a:pt x="1072" y="2043"/>
                  </a:cubicBezTo>
                  <a:cubicBezTo>
                    <a:pt x="1247" y="2074"/>
                    <a:pt x="1425" y="2087"/>
                    <a:pt x="1602" y="2087"/>
                  </a:cubicBezTo>
                  <a:cubicBezTo>
                    <a:pt x="1833" y="2087"/>
                    <a:pt x="2064" y="2065"/>
                    <a:pt x="2286" y="2031"/>
                  </a:cubicBezTo>
                  <a:cubicBezTo>
                    <a:pt x="2786" y="1960"/>
                    <a:pt x="3274" y="1841"/>
                    <a:pt x="3703" y="1614"/>
                  </a:cubicBezTo>
                  <a:cubicBezTo>
                    <a:pt x="4131" y="1388"/>
                    <a:pt x="4489" y="1043"/>
                    <a:pt x="4632" y="650"/>
                  </a:cubicBezTo>
                  <a:cubicBezTo>
                    <a:pt x="4667" y="507"/>
                    <a:pt x="4703" y="364"/>
                    <a:pt x="4608" y="245"/>
                  </a:cubicBezTo>
                  <a:cubicBezTo>
                    <a:pt x="4536" y="138"/>
                    <a:pt x="4370" y="78"/>
                    <a:pt x="4227" y="55"/>
                  </a:cubicBezTo>
                  <a:cubicBezTo>
                    <a:pt x="4029" y="13"/>
                    <a:pt x="3832" y="1"/>
                    <a:pt x="363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253;p63">
              <a:extLst>
                <a:ext uri="{FF2B5EF4-FFF2-40B4-BE49-F238E27FC236}">
                  <a16:creationId xmlns:a16="http://schemas.microsoft.com/office/drawing/2014/main" id="{FA2B2F1C-D89F-4C9A-A3DC-195A71FDB067}"/>
                </a:ext>
              </a:extLst>
            </p:cNvPr>
            <p:cNvSpPr/>
            <p:nvPr/>
          </p:nvSpPr>
          <p:spPr>
            <a:xfrm>
              <a:off x="6610695" y="2792971"/>
              <a:ext cx="226375" cy="523390"/>
            </a:xfrm>
            <a:custGeom>
              <a:avLst/>
              <a:gdLst/>
              <a:ahLst/>
              <a:cxnLst/>
              <a:rect l="l" t="t" r="r" b="b"/>
              <a:pathLst>
                <a:path w="4573" h="10573" extrusionOk="0">
                  <a:moveTo>
                    <a:pt x="2298" y="0"/>
                  </a:moveTo>
                  <a:cubicBezTo>
                    <a:pt x="2084" y="238"/>
                    <a:pt x="1846" y="464"/>
                    <a:pt x="1608" y="667"/>
                  </a:cubicBezTo>
                  <a:cubicBezTo>
                    <a:pt x="1108" y="1131"/>
                    <a:pt x="560" y="1536"/>
                    <a:pt x="0" y="1953"/>
                  </a:cubicBezTo>
                  <a:cubicBezTo>
                    <a:pt x="1167" y="4643"/>
                    <a:pt x="1298" y="8049"/>
                    <a:pt x="1179" y="10180"/>
                  </a:cubicBezTo>
                  <a:cubicBezTo>
                    <a:pt x="1334" y="10251"/>
                    <a:pt x="3025" y="10477"/>
                    <a:pt x="3453" y="10573"/>
                  </a:cubicBezTo>
                  <a:cubicBezTo>
                    <a:pt x="4572" y="7215"/>
                    <a:pt x="4322" y="4155"/>
                    <a:pt x="3251" y="1798"/>
                  </a:cubicBezTo>
                  <a:cubicBezTo>
                    <a:pt x="2953" y="1143"/>
                    <a:pt x="2620" y="536"/>
                    <a:pt x="2298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254;p63">
              <a:extLst>
                <a:ext uri="{FF2B5EF4-FFF2-40B4-BE49-F238E27FC236}">
                  <a16:creationId xmlns:a16="http://schemas.microsoft.com/office/drawing/2014/main" id="{6FB40BEE-D48C-4E8E-A90B-ACE7ADE49908}"/>
                </a:ext>
              </a:extLst>
            </p:cNvPr>
            <p:cNvSpPr/>
            <p:nvPr/>
          </p:nvSpPr>
          <p:spPr>
            <a:xfrm>
              <a:off x="6505203" y="2642629"/>
              <a:ext cx="255829" cy="290629"/>
            </a:xfrm>
            <a:custGeom>
              <a:avLst/>
              <a:gdLst/>
              <a:ahLst/>
              <a:cxnLst/>
              <a:rect l="l" t="t" r="r" b="b"/>
              <a:pathLst>
                <a:path w="5168" h="5871" extrusionOk="0">
                  <a:moveTo>
                    <a:pt x="1084" y="1"/>
                  </a:moveTo>
                  <a:cubicBezTo>
                    <a:pt x="0" y="108"/>
                    <a:pt x="36" y="2025"/>
                    <a:pt x="965" y="3382"/>
                  </a:cubicBezTo>
                  <a:cubicBezTo>
                    <a:pt x="1393" y="4001"/>
                    <a:pt x="1739" y="4621"/>
                    <a:pt x="1989" y="5216"/>
                  </a:cubicBezTo>
                  <a:cubicBezTo>
                    <a:pt x="1989" y="5240"/>
                    <a:pt x="2000" y="5252"/>
                    <a:pt x="2024" y="5287"/>
                  </a:cubicBezTo>
                  <a:cubicBezTo>
                    <a:pt x="2108" y="5478"/>
                    <a:pt x="2179" y="5668"/>
                    <a:pt x="2239" y="5871"/>
                  </a:cubicBezTo>
                  <a:cubicBezTo>
                    <a:pt x="2346" y="5787"/>
                    <a:pt x="2465" y="5716"/>
                    <a:pt x="2572" y="5644"/>
                  </a:cubicBezTo>
                  <a:cubicBezTo>
                    <a:pt x="2870" y="5454"/>
                    <a:pt x="3179" y="5252"/>
                    <a:pt x="3477" y="5061"/>
                  </a:cubicBezTo>
                  <a:cubicBezTo>
                    <a:pt x="3846" y="4811"/>
                    <a:pt x="4465" y="4347"/>
                    <a:pt x="4846" y="3930"/>
                  </a:cubicBezTo>
                  <a:cubicBezTo>
                    <a:pt x="4870" y="3906"/>
                    <a:pt x="4894" y="3870"/>
                    <a:pt x="4917" y="3847"/>
                  </a:cubicBezTo>
                  <a:cubicBezTo>
                    <a:pt x="5037" y="3728"/>
                    <a:pt x="5132" y="3609"/>
                    <a:pt x="5168" y="3501"/>
                  </a:cubicBezTo>
                  <a:cubicBezTo>
                    <a:pt x="5072" y="3323"/>
                    <a:pt x="4977" y="3144"/>
                    <a:pt x="4882" y="3013"/>
                  </a:cubicBezTo>
                  <a:cubicBezTo>
                    <a:pt x="4858" y="2977"/>
                    <a:pt x="4846" y="2966"/>
                    <a:pt x="4834" y="2930"/>
                  </a:cubicBezTo>
                  <a:cubicBezTo>
                    <a:pt x="3691" y="1168"/>
                    <a:pt x="2239" y="120"/>
                    <a:pt x="1334" y="13"/>
                  </a:cubicBezTo>
                  <a:cubicBezTo>
                    <a:pt x="1262" y="1"/>
                    <a:pt x="1203" y="1"/>
                    <a:pt x="1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255;p63">
              <a:extLst>
                <a:ext uri="{FF2B5EF4-FFF2-40B4-BE49-F238E27FC236}">
                  <a16:creationId xmlns:a16="http://schemas.microsoft.com/office/drawing/2014/main" id="{A030D0A1-4183-4B54-AD88-6E94C0570D13}"/>
                </a:ext>
              </a:extLst>
            </p:cNvPr>
            <p:cNvSpPr/>
            <p:nvPr/>
          </p:nvSpPr>
          <p:spPr>
            <a:xfrm>
              <a:off x="6561785" y="2642084"/>
              <a:ext cx="186872" cy="262314"/>
            </a:xfrm>
            <a:custGeom>
              <a:avLst/>
              <a:gdLst/>
              <a:ahLst/>
              <a:cxnLst/>
              <a:rect l="l" t="t" r="r" b="b"/>
              <a:pathLst>
                <a:path w="3775" h="5299" extrusionOk="0">
                  <a:moveTo>
                    <a:pt x="0" y="0"/>
                  </a:moveTo>
                  <a:cubicBezTo>
                    <a:pt x="548" y="262"/>
                    <a:pt x="1072" y="619"/>
                    <a:pt x="1524" y="1036"/>
                  </a:cubicBezTo>
                  <a:cubicBezTo>
                    <a:pt x="2239" y="1691"/>
                    <a:pt x="2810" y="2465"/>
                    <a:pt x="3310" y="3286"/>
                  </a:cubicBezTo>
                  <a:cubicBezTo>
                    <a:pt x="3286" y="3298"/>
                    <a:pt x="3251" y="3334"/>
                    <a:pt x="3227" y="3358"/>
                  </a:cubicBezTo>
                  <a:cubicBezTo>
                    <a:pt x="3036" y="3548"/>
                    <a:pt x="2810" y="3750"/>
                    <a:pt x="2596" y="3929"/>
                  </a:cubicBezTo>
                  <a:cubicBezTo>
                    <a:pt x="2167" y="4298"/>
                    <a:pt x="1703" y="4655"/>
                    <a:pt x="1227" y="4965"/>
                  </a:cubicBezTo>
                  <a:cubicBezTo>
                    <a:pt x="1107" y="5060"/>
                    <a:pt x="977" y="5144"/>
                    <a:pt x="846" y="5227"/>
                  </a:cubicBezTo>
                  <a:cubicBezTo>
                    <a:pt x="846" y="5251"/>
                    <a:pt x="857" y="5263"/>
                    <a:pt x="869" y="5298"/>
                  </a:cubicBezTo>
                  <a:cubicBezTo>
                    <a:pt x="1727" y="4774"/>
                    <a:pt x="2524" y="4179"/>
                    <a:pt x="3239" y="3489"/>
                  </a:cubicBezTo>
                  <a:lnTo>
                    <a:pt x="3370" y="3358"/>
                  </a:lnTo>
                  <a:cubicBezTo>
                    <a:pt x="3370" y="3381"/>
                    <a:pt x="3370" y="3381"/>
                    <a:pt x="3393" y="3393"/>
                  </a:cubicBezTo>
                  <a:cubicBezTo>
                    <a:pt x="3489" y="3572"/>
                    <a:pt x="3596" y="3762"/>
                    <a:pt x="3703" y="3941"/>
                  </a:cubicBezTo>
                  <a:cubicBezTo>
                    <a:pt x="3727" y="3917"/>
                    <a:pt x="3751" y="3881"/>
                    <a:pt x="3774" y="3858"/>
                  </a:cubicBezTo>
                  <a:cubicBezTo>
                    <a:pt x="3703" y="3739"/>
                    <a:pt x="3644" y="3596"/>
                    <a:pt x="3572" y="3489"/>
                  </a:cubicBezTo>
                  <a:cubicBezTo>
                    <a:pt x="3536" y="3441"/>
                    <a:pt x="3489" y="3358"/>
                    <a:pt x="3453" y="3298"/>
                  </a:cubicBezTo>
                  <a:cubicBezTo>
                    <a:pt x="3560" y="3191"/>
                    <a:pt x="3644" y="3108"/>
                    <a:pt x="3727" y="3000"/>
                  </a:cubicBezTo>
                  <a:cubicBezTo>
                    <a:pt x="3715" y="2977"/>
                    <a:pt x="3703" y="2965"/>
                    <a:pt x="3691" y="2929"/>
                  </a:cubicBezTo>
                  <a:lnTo>
                    <a:pt x="3405" y="3215"/>
                  </a:lnTo>
                  <a:cubicBezTo>
                    <a:pt x="3179" y="2858"/>
                    <a:pt x="2941" y="2512"/>
                    <a:pt x="2691" y="2191"/>
                  </a:cubicBezTo>
                  <a:cubicBezTo>
                    <a:pt x="2096" y="1405"/>
                    <a:pt x="1393" y="726"/>
                    <a:pt x="560" y="214"/>
                  </a:cubicBezTo>
                  <a:cubicBezTo>
                    <a:pt x="441" y="143"/>
                    <a:pt x="322" y="71"/>
                    <a:pt x="191" y="12"/>
                  </a:cubicBezTo>
                  <a:cubicBezTo>
                    <a:pt x="119" y="0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256;p63">
              <a:extLst>
                <a:ext uri="{FF2B5EF4-FFF2-40B4-BE49-F238E27FC236}">
                  <a16:creationId xmlns:a16="http://schemas.microsoft.com/office/drawing/2014/main" id="{AA049420-08A6-422C-A030-72D48D2DBDA8}"/>
                </a:ext>
              </a:extLst>
            </p:cNvPr>
            <p:cNvSpPr/>
            <p:nvPr/>
          </p:nvSpPr>
          <p:spPr>
            <a:xfrm>
              <a:off x="6588864" y="3296966"/>
              <a:ext cx="307708" cy="467601"/>
            </a:xfrm>
            <a:custGeom>
              <a:avLst/>
              <a:gdLst/>
              <a:ahLst/>
              <a:cxnLst/>
              <a:rect l="l" t="t" r="r" b="b"/>
              <a:pathLst>
                <a:path w="6216" h="9446" extrusionOk="0">
                  <a:moveTo>
                    <a:pt x="2812" y="1"/>
                  </a:moveTo>
                  <a:cubicBezTo>
                    <a:pt x="1957" y="1"/>
                    <a:pt x="960" y="468"/>
                    <a:pt x="656" y="701"/>
                  </a:cubicBezTo>
                  <a:cubicBezTo>
                    <a:pt x="1" y="1201"/>
                    <a:pt x="953" y="9000"/>
                    <a:pt x="1358" y="9286"/>
                  </a:cubicBezTo>
                  <a:cubicBezTo>
                    <a:pt x="1511" y="9405"/>
                    <a:pt x="1803" y="9446"/>
                    <a:pt x="2131" y="9446"/>
                  </a:cubicBezTo>
                  <a:cubicBezTo>
                    <a:pt x="2621" y="9446"/>
                    <a:pt x="3190" y="9355"/>
                    <a:pt x="3489" y="9298"/>
                  </a:cubicBezTo>
                  <a:cubicBezTo>
                    <a:pt x="3978" y="9226"/>
                    <a:pt x="5418" y="8821"/>
                    <a:pt x="5823" y="8512"/>
                  </a:cubicBezTo>
                  <a:cubicBezTo>
                    <a:pt x="6216" y="8214"/>
                    <a:pt x="5525" y="3571"/>
                    <a:pt x="5311" y="2023"/>
                  </a:cubicBezTo>
                  <a:cubicBezTo>
                    <a:pt x="5109" y="475"/>
                    <a:pt x="4168" y="249"/>
                    <a:pt x="3239" y="46"/>
                  </a:cubicBezTo>
                  <a:cubicBezTo>
                    <a:pt x="3104" y="15"/>
                    <a:pt x="2960" y="1"/>
                    <a:pt x="2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257;p63">
              <a:extLst>
                <a:ext uri="{FF2B5EF4-FFF2-40B4-BE49-F238E27FC236}">
                  <a16:creationId xmlns:a16="http://schemas.microsoft.com/office/drawing/2014/main" id="{A43EB313-4C5F-46EA-9640-3A9E94420FFC}"/>
                </a:ext>
              </a:extLst>
            </p:cNvPr>
            <p:cNvSpPr/>
            <p:nvPr/>
          </p:nvSpPr>
          <p:spPr>
            <a:xfrm>
              <a:off x="6700296" y="3297659"/>
              <a:ext cx="178011" cy="322954"/>
            </a:xfrm>
            <a:custGeom>
              <a:avLst/>
              <a:gdLst/>
              <a:ahLst/>
              <a:cxnLst/>
              <a:rect l="l" t="t" r="r" b="b"/>
              <a:pathLst>
                <a:path w="3596" h="6524" extrusionOk="0">
                  <a:moveTo>
                    <a:pt x="567" y="0"/>
                  </a:moveTo>
                  <a:cubicBezTo>
                    <a:pt x="381" y="0"/>
                    <a:pt x="189" y="23"/>
                    <a:pt x="0" y="56"/>
                  </a:cubicBezTo>
                  <a:cubicBezTo>
                    <a:pt x="191" y="687"/>
                    <a:pt x="334" y="1330"/>
                    <a:pt x="441" y="1985"/>
                  </a:cubicBezTo>
                  <a:cubicBezTo>
                    <a:pt x="595" y="2842"/>
                    <a:pt x="691" y="3723"/>
                    <a:pt x="810" y="4604"/>
                  </a:cubicBezTo>
                  <a:cubicBezTo>
                    <a:pt x="869" y="4997"/>
                    <a:pt x="929" y="5438"/>
                    <a:pt x="988" y="5867"/>
                  </a:cubicBezTo>
                  <a:cubicBezTo>
                    <a:pt x="1072" y="6009"/>
                    <a:pt x="1167" y="6152"/>
                    <a:pt x="1322" y="6248"/>
                  </a:cubicBezTo>
                  <a:cubicBezTo>
                    <a:pt x="1656" y="6477"/>
                    <a:pt x="2109" y="6524"/>
                    <a:pt x="2528" y="6524"/>
                  </a:cubicBezTo>
                  <a:cubicBezTo>
                    <a:pt x="2587" y="6524"/>
                    <a:pt x="2646" y="6523"/>
                    <a:pt x="2703" y="6521"/>
                  </a:cubicBezTo>
                  <a:cubicBezTo>
                    <a:pt x="3012" y="6509"/>
                    <a:pt x="3310" y="6462"/>
                    <a:pt x="3596" y="6402"/>
                  </a:cubicBezTo>
                  <a:cubicBezTo>
                    <a:pt x="3465" y="4866"/>
                    <a:pt x="3167" y="2914"/>
                    <a:pt x="3048" y="2021"/>
                  </a:cubicBezTo>
                  <a:cubicBezTo>
                    <a:pt x="2834" y="473"/>
                    <a:pt x="1905" y="259"/>
                    <a:pt x="976" y="44"/>
                  </a:cubicBezTo>
                  <a:cubicBezTo>
                    <a:pt x="847" y="13"/>
                    <a:pt x="709" y="0"/>
                    <a:pt x="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258;p63">
              <a:extLst>
                <a:ext uri="{FF2B5EF4-FFF2-40B4-BE49-F238E27FC236}">
                  <a16:creationId xmlns:a16="http://schemas.microsoft.com/office/drawing/2014/main" id="{F27AB929-4DE8-4B69-89B3-395BAF95D096}"/>
                </a:ext>
              </a:extLst>
            </p:cNvPr>
            <p:cNvSpPr/>
            <p:nvPr/>
          </p:nvSpPr>
          <p:spPr>
            <a:xfrm>
              <a:off x="6813461" y="3596512"/>
              <a:ext cx="75491" cy="40345"/>
            </a:xfrm>
            <a:custGeom>
              <a:avLst/>
              <a:gdLst/>
              <a:ahLst/>
              <a:cxnLst/>
              <a:rect l="l" t="t" r="r" b="b"/>
              <a:pathLst>
                <a:path w="1525" h="815" extrusionOk="0">
                  <a:moveTo>
                    <a:pt x="771" y="1"/>
                  </a:moveTo>
                  <a:cubicBezTo>
                    <a:pt x="480" y="1"/>
                    <a:pt x="170" y="18"/>
                    <a:pt x="107" y="68"/>
                  </a:cubicBezTo>
                  <a:cubicBezTo>
                    <a:pt x="0" y="175"/>
                    <a:pt x="48" y="687"/>
                    <a:pt x="214" y="782"/>
                  </a:cubicBezTo>
                  <a:cubicBezTo>
                    <a:pt x="258" y="805"/>
                    <a:pt x="359" y="815"/>
                    <a:pt x="486" y="815"/>
                  </a:cubicBezTo>
                  <a:cubicBezTo>
                    <a:pt x="809" y="815"/>
                    <a:pt x="1296" y="753"/>
                    <a:pt x="1381" y="711"/>
                  </a:cubicBezTo>
                  <a:cubicBezTo>
                    <a:pt x="1524" y="627"/>
                    <a:pt x="1500" y="151"/>
                    <a:pt x="1322" y="32"/>
                  </a:cubicBezTo>
                  <a:cubicBezTo>
                    <a:pt x="1288" y="15"/>
                    <a:pt x="1037" y="1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259;p63">
              <a:extLst>
                <a:ext uri="{FF2B5EF4-FFF2-40B4-BE49-F238E27FC236}">
                  <a16:creationId xmlns:a16="http://schemas.microsoft.com/office/drawing/2014/main" id="{FD687FFC-3E30-4791-B376-7D309E5E0DDD}"/>
                </a:ext>
              </a:extLst>
            </p:cNvPr>
            <p:cNvSpPr/>
            <p:nvPr/>
          </p:nvSpPr>
          <p:spPr>
            <a:xfrm>
              <a:off x="6588864" y="3302758"/>
              <a:ext cx="150933" cy="462205"/>
            </a:xfrm>
            <a:custGeom>
              <a:avLst/>
              <a:gdLst/>
              <a:ahLst/>
              <a:cxnLst/>
              <a:rect l="l" t="t" r="r" b="b"/>
              <a:pathLst>
                <a:path w="3049" h="9337" extrusionOk="0">
                  <a:moveTo>
                    <a:pt x="1977" y="1"/>
                  </a:moveTo>
                  <a:cubicBezTo>
                    <a:pt x="1394" y="156"/>
                    <a:pt x="858" y="418"/>
                    <a:pt x="656" y="584"/>
                  </a:cubicBezTo>
                  <a:cubicBezTo>
                    <a:pt x="1" y="1084"/>
                    <a:pt x="965" y="8883"/>
                    <a:pt x="1334" y="9181"/>
                  </a:cubicBezTo>
                  <a:cubicBezTo>
                    <a:pt x="1486" y="9296"/>
                    <a:pt x="1770" y="9337"/>
                    <a:pt x="2090" y="9337"/>
                  </a:cubicBezTo>
                  <a:cubicBezTo>
                    <a:pt x="2398" y="9337"/>
                    <a:pt x="2739" y="9299"/>
                    <a:pt x="3025" y="9252"/>
                  </a:cubicBezTo>
                  <a:cubicBezTo>
                    <a:pt x="3049" y="7573"/>
                    <a:pt x="2799" y="5883"/>
                    <a:pt x="2608" y="4204"/>
                  </a:cubicBezTo>
                  <a:cubicBezTo>
                    <a:pt x="2442" y="2799"/>
                    <a:pt x="2335" y="1370"/>
                    <a:pt x="1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260;p63">
              <a:extLst>
                <a:ext uri="{FF2B5EF4-FFF2-40B4-BE49-F238E27FC236}">
                  <a16:creationId xmlns:a16="http://schemas.microsoft.com/office/drawing/2014/main" id="{23421DA2-70B1-44A0-863A-9AFF7305FDAF}"/>
                </a:ext>
              </a:extLst>
            </p:cNvPr>
            <p:cNvSpPr/>
            <p:nvPr/>
          </p:nvSpPr>
          <p:spPr>
            <a:xfrm>
              <a:off x="6461590" y="2616739"/>
              <a:ext cx="228702" cy="831048"/>
            </a:xfrm>
            <a:custGeom>
              <a:avLst/>
              <a:gdLst/>
              <a:ahLst/>
              <a:cxnLst/>
              <a:rect l="l" t="t" r="r" b="b"/>
              <a:pathLst>
                <a:path w="4620" h="16788" extrusionOk="0">
                  <a:moveTo>
                    <a:pt x="441" y="0"/>
                  </a:moveTo>
                  <a:cubicBezTo>
                    <a:pt x="441" y="0"/>
                    <a:pt x="0" y="3917"/>
                    <a:pt x="726" y="7965"/>
                  </a:cubicBezTo>
                  <a:cubicBezTo>
                    <a:pt x="1441" y="12025"/>
                    <a:pt x="3453" y="16788"/>
                    <a:pt x="3453" y="16788"/>
                  </a:cubicBezTo>
                  <a:lnTo>
                    <a:pt x="4620" y="16312"/>
                  </a:lnTo>
                  <a:cubicBezTo>
                    <a:pt x="4620" y="16312"/>
                    <a:pt x="3691" y="13490"/>
                    <a:pt x="2631" y="9227"/>
                  </a:cubicBezTo>
                  <a:cubicBezTo>
                    <a:pt x="1619" y="5144"/>
                    <a:pt x="2155" y="381"/>
                    <a:pt x="2155" y="381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261;p63">
              <a:extLst>
                <a:ext uri="{FF2B5EF4-FFF2-40B4-BE49-F238E27FC236}">
                  <a16:creationId xmlns:a16="http://schemas.microsoft.com/office/drawing/2014/main" id="{3DB781BA-D843-4AC1-8456-8082908D1689}"/>
                </a:ext>
              </a:extLst>
            </p:cNvPr>
            <p:cNvSpPr/>
            <p:nvPr/>
          </p:nvSpPr>
          <p:spPr>
            <a:xfrm>
              <a:off x="6027197" y="1907848"/>
              <a:ext cx="229890" cy="308351"/>
            </a:xfrm>
            <a:custGeom>
              <a:avLst/>
              <a:gdLst/>
              <a:ahLst/>
              <a:cxnLst/>
              <a:rect l="l" t="t" r="r" b="b"/>
              <a:pathLst>
                <a:path w="4644" h="6229" extrusionOk="0">
                  <a:moveTo>
                    <a:pt x="3710" y="0"/>
                  </a:moveTo>
                  <a:cubicBezTo>
                    <a:pt x="3339" y="0"/>
                    <a:pt x="2912" y="156"/>
                    <a:pt x="2655" y="295"/>
                  </a:cubicBezTo>
                  <a:cubicBezTo>
                    <a:pt x="1036" y="1128"/>
                    <a:pt x="0" y="3021"/>
                    <a:pt x="215" y="4843"/>
                  </a:cubicBezTo>
                  <a:cubicBezTo>
                    <a:pt x="238" y="5152"/>
                    <a:pt x="322" y="5450"/>
                    <a:pt x="476" y="5724"/>
                  </a:cubicBezTo>
                  <a:cubicBezTo>
                    <a:pt x="643" y="5986"/>
                    <a:pt x="917" y="6200"/>
                    <a:pt x="1215" y="6224"/>
                  </a:cubicBezTo>
                  <a:cubicBezTo>
                    <a:pt x="1245" y="6227"/>
                    <a:pt x="1274" y="6229"/>
                    <a:pt x="1304" y="6229"/>
                  </a:cubicBezTo>
                  <a:cubicBezTo>
                    <a:pt x="1809" y="6229"/>
                    <a:pt x="2208" y="5758"/>
                    <a:pt x="2501" y="5319"/>
                  </a:cubicBezTo>
                  <a:cubicBezTo>
                    <a:pt x="3060" y="4545"/>
                    <a:pt x="3596" y="3759"/>
                    <a:pt x="3965" y="2878"/>
                  </a:cubicBezTo>
                  <a:cubicBezTo>
                    <a:pt x="4239" y="2235"/>
                    <a:pt x="4644" y="1128"/>
                    <a:pt x="4382" y="402"/>
                  </a:cubicBezTo>
                  <a:cubicBezTo>
                    <a:pt x="4275" y="103"/>
                    <a:pt x="4011" y="0"/>
                    <a:pt x="3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262;p63">
              <a:extLst>
                <a:ext uri="{FF2B5EF4-FFF2-40B4-BE49-F238E27FC236}">
                  <a16:creationId xmlns:a16="http://schemas.microsoft.com/office/drawing/2014/main" id="{D9251360-136D-4B4D-8CEC-AC51FB411E78}"/>
                </a:ext>
              </a:extLst>
            </p:cNvPr>
            <p:cNvSpPr/>
            <p:nvPr/>
          </p:nvSpPr>
          <p:spPr>
            <a:xfrm>
              <a:off x="6036008" y="1911165"/>
              <a:ext cx="602396" cy="687293"/>
            </a:xfrm>
            <a:custGeom>
              <a:avLst/>
              <a:gdLst/>
              <a:ahLst/>
              <a:cxnLst/>
              <a:rect l="l" t="t" r="r" b="b"/>
              <a:pathLst>
                <a:path w="12169" h="13884" extrusionOk="0">
                  <a:moveTo>
                    <a:pt x="5859" y="1"/>
                  </a:moveTo>
                  <a:cubicBezTo>
                    <a:pt x="2509" y="1"/>
                    <a:pt x="47" y="2792"/>
                    <a:pt x="1" y="7228"/>
                  </a:cubicBezTo>
                  <a:cubicBezTo>
                    <a:pt x="1" y="7800"/>
                    <a:pt x="25" y="8336"/>
                    <a:pt x="84" y="8860"/>
                  </a:cubicBezTo>
                  <a:lnTo>
                    <a:pt x="84" y="8883"/>
                  </a:lnTo>
                  <a:cubicBezTo>
                    <a:pt x="96" y="9050"/>
                    <a:pt x="120" y="9193"/>
                    <a:pt x="144" y="9360"/>
                  </a:cubicBezTo>
                  <a:cubicBezTo>
                    <a:pt x="346" y="10681"/>
                    <a:pt x="810" y="11812"/>
                    <a:pt x="1692" y="12610"/>
                  </a:cubicBezTo>
                  <a:lnTo>
                    <a:pt x="1703" y="12622"/>
                  </a:lnTo>
                  <a:cubicBezTo>
                    <a:pt x="1846" y="12753"/>
                    <a:pt x="2025" y="12884"/>
                    <a:pt x="2203" y="13003"/>
                  </a:cubicBezTo>
                  <a:cubicBezTo>
                    <a:pt x="2965" y="13503"/>
                    <a:pt x="3978" y="13813"/>
                    <a:pt x="5311" y="13884"/>
                  </a:cubicBezTo>
                  <a:lnTo>
                    <a:pt x="5692" y="13884"/>
                  </a:lnTo>
                  <a:cubicBezTo>
                    <a:pt x="5847" y="13884"/>
                    <a:pt x="5990" y="13884"/>
                    <a:pt x="6156" y="13872"/>
                  </a:cubicBezTo>
                  <a:cubicBezTo>
                    <a:pt x="8038" y="13741"/>
                    <a:pt x="9728" y="12586"/>
                    <a:pt x="10752" y="10848"/>
                  </a:cubicBezTo>
                  <a:cubicBezTo>
                    <a:pt x="10764" y="10836"/>
                    <a:pt x="10764" y="10824"/>
                    <a:pt x="10776" y="10800"/>
                  </a:cubicBezTo>
                  <a:cubicBezTo>
                    <a:pt x="10871" y="10657"/>
                    <a:pt x="10943" y="10526"/>
                    <a:pt x="11014" y="10360"/>
                  </a:cubicBezTo>
                  <a:cubicBezTo>
                    <a:pt x="11395" y="9586"/>
                    <a:pt x="11645" y="8717"/>
                    <a:pt x="11752" y="7764"/>
                  </a:cubicBezTo>
                  <a:cubicBezTo>
                    <a:pt x="12169" y="3859"/>
                    <a:pt x="9752" y="239"/>
                    <a:pt x="6252" y="13"/>
                  </a:cubicBezTo>
                  <a:cubicBezTo>
                    <a:pt x="6119" y="5"/>
                    <a:pt x="5988" y="1"/>
                    <a:pt x="5859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263;p63">
              <a:extLst>
                <a:ext uri="{FF2B5EF4-FFF2-40B4-BE49-F238E27FC236}">
                  <a16:creationId xmlns:a16="http://schemas.microsoft.com/office/drawing/2014/main" id="{2E6A33A8-3E95-4739-ADB3-2A028010FAC2}"/>
                </a:ext>
              </a:extLst>
            </p:cNvPr>
            <p:cNvSpPr/>
            <p:nvPr/>
          </p:nvSpPr>
          <p:spPr>
            <a:xfrm>
              <a:off x="6155658" y="1839731"/>
              <a:ext cx="590614" cy="498688"/>
            </a:xfrm>
            <a:custGeom>
              <a:avLst/>
              <a:gdLst/>
              <a:ahLst/>
              <a:cxnLst/>
              <a:rect l="l" t="t" r="r" b="b"/>
              <a:pathLst>
                <a:path w="11931" h="10074" extrusionOk="0">
                  <a:moveTo>
                    <a:pt x="2549" y="4683"/>
                  </a:moveTo>
                  <a:cubicBezTo>
                    <a:pt x="2727" y="4778"/>
                    <a:pt x="2906" y="4849"/>
                    <a:pt x="3085" y="4921"/>
                  </a:cubicBezTo>
                  <a:cubicBezTo>
                    <a:pt x="3930" y="5254"/>
                    <a:pt x="4835" y="5421"/>
                    <a:pt x="5656" y="5790"/>
                  </a:cubicBezTo>
                  <a:cubicBezTo>
                    <a:pt x="5966" y="5933"/>
                    <a:pt x="6311" y="6135"/>
                    <a:pt x="6609" y="6385"/>
                  </a:cubicBezTo>
                  <a:cubicBezTo>
                    <a:pt x="6442" y="6314"/>
                    <a:pt x="6275" y="6266"/>
                    <a:pt x="6121" y="6231"/>
                  </a:cubicBezTo>
                  <a:cubicBezTo>
                    <a:pt x="5763" y="6159"/>
                    <a:pt x="5406" y="6088"/>
                    <a:pt x="5049" y="5992"/>
                  </a:cubicBezTo>
                  <a:cubicBezTo>
                    <a:pt x="4156" y="5754"/>
                    <a:pt x="3204" y="5361"/>
                    <a:pt x="2549" y="4683"/>
                  </a:cubicBezTo>
                  <a:close/>
                  <a:moveTo>
                    <a:pt x="4375" y="1"/>
                  </a:moveTo>
                  <a:cubicBezTo>
                    <a:pt x="4198" y="1"/>
                    <a:pt x="4025" y="10"/>
                    <a:pt x="3858" y="27"/>
                  </a:cubicBezTo>
                  <a:cubicBezTo>
                    <a:pt x="3108" y="75"/>
                    <a:pt x="2382" y="254"/>
                    <a:pt x="1703" y="563"/>
                  </a:cubicBezTo>
                  <a:cubicBezTo>
                    <a:pt x="1465" y="670"/>
                    <a:pt x="1251" y="789"/>
                    <a:pt x="1084" y="944"/>
                  </a:cubicBezTo>
                  <a:cubicBezTo>
                    <a:pt x="870" y="1039"/>
                    <a:pt x="656" y="1159"/>
                    <a:pt x="477" y="1325"/>
                  </a:cubicBezTo>
                  <a:cubicBezTo>
                    <a:pt x="72" y="1694"/>
                    <a:pt x="1" y="2242"/>
                    <a:pt x="156" y="2766"/>
                  </a:cubicBezTo>
                  <a:cubicBezTo>
                    <a:pt x="429" y="3766"/>
                    <a:pt x="1287" y="4457"/>
                    <a:pt x="2120" y="5028"/>
                  </a:cubicBezTo>
                  <a:cubicBezTo>
                    <a:pt x="3311" y="5862"/>
                    <a:pt x="5073" y="6195"/>
                    <a:pt x="5454" y="6278"/>
                  </a:cubicBezTo>
                  <a:cubicBezTo>
                    <a:pt x="5775" y="6350"/>
                    <a:pt x="6133" y="6397"/>
                    <a:pt x="6466" y="6504"/>
                  </a:cubicBezTo>
                  <a:cubicBezTo>
                    <a:pt x="6835" y="6624"/>
                    <a:pt x="7097" y="6862"/>
                    <a:pt x="7240" y="7231"/>
                  </a:cubicBezTo>
                  <a:cubicBezTo>
                    <a:pt x="7323" y="7469"/>
                    <a:pt x="7335" y="7719"/>
                    <a:pt x="7323" y="7981"/>
                  </a:cubicBezTo>
                  <a:cubicBezTo>
                    <a:pt x="7216" y="8481"/>
                    <a:pt x="6895" y="9148"/>
                    <a:pt x="7156" y="9541"/>
                  </a:cubicBezTo>
                  <a:cubicBezTo>
                    <a:pt x="7240" y="9779"/>
                    <a:pt x="7430" y="9957"/>
                    <a:pt x="7668" y="10041"/>
                  </a:cubicBezTo>
                  <a:cubicBezTo>
                    <a:pt x="7733" y="10063"/>
                    <a:pt x="7791" y="10073"/>
                    <a:pt x="7844" y="10073"/>
                  </a:cubicBezTo>
                  <a:cubicBezTo>
                    <a:pt x="8072" y="10073"/>
                    <a:pt x="8198" y="9882"/>
                    <a:pt x="8323" y="9660"/>
                  </a:cubicBezTo>
                  <a:cubicBezTo>
                    <a:pt x="8549" y="9207"/>
                    <a:pt x="8907" y="8850"/>
                    <a:pt x="9335" y="8588"/>
                  </a:cubicBezTo>
                  <a:cubicBezTo>
                    <a:pt x="9692" y="8362"/>
                    <a:pt x="10538" y="8564"/>
                    <a:pt x="10847" y="8302"/>
                  </a:cubicBezTo>
                  <a:cubicBezTo>
                    <a:pt x="11193" y="8005"/>
                    <a:pt x="11681" y="6552"/>
                    <a:pt x="11824" y="5754"/>
                  </a:cubicBezTo>
                  <a:cubicBezTo>
                    <a:pt x="11931" y="5028"/>
                    <a:pt x="11859" y="4266"/>
                    <a:pt x="11562" y="3599"/>
                  </a:cubicBezTo>
                  <a:cubicBezTo>
                    <a:pt x="10955" y="2230"/>
                    <a:pt x="9514" y="1385"/>
                    <a:pt x="8061" y="813"/>
                  </a:cubicBezTo>
                  <a:cubicBezTo>
                    <a:pt x="7514" y="587"/>
                    <a:pt x="6930" y="397"/>
                    <a:pt x="6359" y="266"/>
                  </a:cubicBezTo>
                  <a:cubicBezTo>
                    <a:pt x="5882" y="147"/>
                    <a:pt x="5406" y="75"/>
                    <a:pt x="4918" y="27"/>
                  </a:cubicBezTo>
                  <a:cubicBezTo>
                    <a:pt x="4734" y="10"/>
                    <a:pt x="4552" y="1"/>
                    <a:pt x="4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264;p63">
              <a:extLst>
                <a:ext uri="{FF2B5EF4-FFF2-40B4-BE49-F238E27FC236}">
                  <a16:creationId xmlns:a16="http://schemas.microsoft.com/office/drawing/2014/main" id="{2DFB937C-6831-464D-8B5B-AB4B6967E79D}"/>
                </a:ext>
              </a:extLst>
            </p:cNvPr>
            <p:cNvSpPr/>
            <p:nvPr/>
          </p:nvSpPr>
          <p:spPr>
            <a:xfrm>
              <a:off x="6212241" y="1840771"/>
              <a:ext cx="258205" cy="164002"/>
            </a:xfrm>
            <a:custGeom>
              <a:avLst/>
              <a:gdLst/>
              <a:ahLst/>
              <a:cxnLst/>
              <a:rect l="l" t="t" r="r" b="b"/>
              <a:pathLst>
                <a:path w="5216" h="3313" extrusionOk="0">
                  <a:moveTo>
                    <a:pt x="3262" y="1"/>
                  </a:moveTo>
                  <a:cubicBezTo>
                    <a:pt x="3085" y="1"/>
                    <a:pt x="2906" y="6"/>
                    <a:pt x="2727" y="18"/>
                  </a:cubicBezTo>
                  <a:cubicBezTo>
                    <a:pt x="2311" y="197"/>
                    <a:pt x="1906" y="376"/>
                    <a:pt x="1525" y="614"/>
                  </a:cubicBezTo>
                  <a:cubicBezTo>
                    <a:pt x="1132" y="852"/>
                    <a:pt x="787" y="1138"/>
                    <a:pt x="465" y="1447"/>
                  </a:cubicBezTo>
                  <a:cubicBezTo>
                    <a:pt x="310" y="1602"/>
                    <a:pt x="167" y="1757"/>
                    <a:pt x="96" y="1971"/>
                  </a:cubicBezTo>
                  <a:cubicBezTo>
                    <a:pt x="1" y="2221"/>
                    <a:pt x="60" y="2507"/>
                    <a:pt x="167" y="2745"/>
                  </a:cubicBezTo>
                  <a:cubicBezTo>
                    <a:pt x="239" y="2935"/>
                    <a:pt x="358" y="3114"/>
                    <a:pt x="525" y="3221"/>
                  </a:cubicBezTo>
                  <a:cubicBezTo>
                    <a:pt x="615" y="3279"/>
                    <a:pt x="725" y="3312"/>
                    <a:pt x="834" y="3312"/>
                  </a:cubicBezTo>
                  <a:cubicBezTo>
                    <a:pt x="927" y="3312"/>
                    <a:pt x="1019" y="3288"/>
                    <a:pt x="1096" y="3233"/>
                  </a:cubicBezTo>
                  <a:cubicBezTo>
                    <a:pt x="1358" y="3043"/>
                    <a:pt x="1322" y="2614"/>
                    <a:pt x="1561" y="2388"/>
                  </a:cubicBezTo>
                  <a:cubicBezTo>
                    <a:pt x="1688" y="2268"/>
                    <a:pt x="1865" y="2228"/>
                    <a:pt x="2047" y="2228"/>
                  </a:cubicBezTo>
                  <a:cubicBezTo>
                    <a:pt x="2119" y="2228"/>
                    <a:pt x="2192" y="2235"/>
                    <a:pt x="2263" y="2245"/>
                  </a:cubicBezTo>
                  <a:cubicBezTo>
                    <a:pt x="2318" y="2249"/>
                    <a:pt x="2372" y="2253"/>
                    <a:pt x="2426" y="2253"/>
                  </a:cubicBezTo>
                  <a:cubicBezTo>
                    <a:pt x="2523" y="2253"/>
                    <a:pt x="2615" y="2239"/>
                    <a:pt x="2692" y="2185"/>
                  </a:cubicBezTo>
                  <a:cubicBezTo>
                    <a:pt x="2846" y="2078"/>
                    <a:pt x="2882" y="1864"/>
                    <a:pt x="2965" y="1721"/>
                  </a:cubicBezTo>
                  <a:cubicBezTo>
                    <a:pt x="3144" y="1423"/>
                    <a:pt x="3549" y="1376"/>
                    <a:pt x="3870" y="1292"/>
                  </a:cubicBezTo>
                  <a:cubicBezTo>
                    <a:pt x="4430" y="1138"/>
                    <a:pt x="4894" y="768"/>
                    <a:pt x="5192" y="280"/>
                  </a:cubicBezTo>
                  <a:cubicBezTo>
                    <a:pt x="5192" y="256"/>
                    <a:pt x="5216" y="256"/>
                    <a:pt x="5216" y="245"/>
                  </a:cubicBezTo>
                  <a:cubicBezTo>
                    <a:pt x="4751" y="126"/>
                    <a:pt x="4263" y="54"/>
                    <a:pt x="3787" y="18"/>
                  </a:cubicBezTo>
                  <a:cubicBezTo>
                    <a:pt x="3614" y="6"/>
                    <a:pt x="3439" y="1"/>
                    <a:pt x="3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265;p63">
              <a:extLst>
                <a:ext uri="{FF2B5EF4-FFF2-40B4-BE49-F238E27FC236}">
                  <a16:creationId xmlns:a16="http://schemas.microsoft.com/office/drawing/2014/main" id="{41402DB4-6CB3-4691-9E7A-406DF903CE6E}"/>
                </a:ext>
              </a:extLst>
            </p:cNvPr>
            <p:cNvSpPr/>
            <p:nvPr/>
          </p:nvSpPr>
          <p:spPr>
            <a:xfrm>
              <a:off x="6560597" y="2226255"/>
              <a:ext cx="184545" cy="221672"/>
            </a:xfrm>
            <a:custGeom>
              <a:avLst/>
              <a:gdLst/>
              <a:ahLst/>
              <a:cxnLst/>
              <a:rect l="l" t="t" r="r" b="b"/>
              <a:pathLst>
                <a:path w="3728" h="4478" extrusionOk="0">
                  <a:moveTo>
                    <a:pt x="2329" y="1"/>
                  </a:moveTo>
                  <a:cubicBezTo>
                    <a:pt x="985" y="1"/>
                    <a:pt x="227" y="1549"/>
                    <a:pt x="84" y="2697"/>
                  </a:cubicBezTo>
                  <a:cubicBezTo>
                    <a:pt x="36" y="2983"/>
                    <a:pt x="0" y="3292"/>
                    <a:pt x="84" y="3578"/>
                  </a:cubicBezTo>
                  <a:cubicBezTo>
                    <a:pt x="206" y="4110"/>
                    <a:pt x="627" y="4477"/>
                    <a:pt x="1165" y="4477"/>
                  </a:cubicBezTo>
                  <a:cubicBezTo>
                    <a:pt x="1205" y="4477"/>
                    <a:pt x="1245" y="4475"/>
                    <a:pt x="1286" y="4471"/>
                  </a:cubicBezTo>
                  <a:cubicBezTo>
                    <a:pt x="1810" y="4423"/>
                    <a:pt x="2310" y="4114"/>
                    <a:pt x="2703" y="3769"/>
                  </a:cubicBezTo>
                  <a:cubicBezTo>
                    <a:pt x="3322" y="3221"/>
                    <a:pt x="3715" y="2423"/>
                    <a:pt x="3715" y="1613"/>
                  </a:cubicBezTo>
                  <a:cubicBezTo>
                    <a:pt x="3727" y="1232"/>
                    <a:pt x="3632" y="840"/>
                    <a:pt x="3417" y="530"/>
                  </a:cubicBezTo>
                  <a:cubicBezTo>
                    <a:pt x="3203" y="244"/>
                    <a:pt x="2941" y="89"/>
                    <a:pt x="2655" y="30"/>
                  </a:cubicBezTo>
                  <a:cubicBezTo>
                    <a:pt x="2543" y="10"/>
                    <a:pt x="2435" y="1"/>
                    <a:pt x="2329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266;p63">
              <a:extLst>
                <a:ext uri="{FF2B5EF4-FFF2-40B4-BE49-F238E27FC236}">
                  <a16:creationId xmlns:a16="http://schemas.microsoft.com/office/drawing/2014/main" id="{682F4D39-A9F8-41D6-9F61-6E81AFA9F2B1}"/>
                </a:ext>
              </a:extLst>
            </p:cNvPr>
            <p:cNvSpPr/>
            <p:nvPr/>
          </p:nvSpPr>
          <p:spPr>
            <a:xfrm>
              <a:off x="6618962" y="2285461"/>
              <a:ext cx="90788" cy="104995"/>
            </a:xfrm>
            <a:custGeom>
              <a:avLst/>
              <a:gdLst/>
              <a:ahLst/>
              <a:cxnLst/>
              <a:rect l="l" t="t" r="r" b="b"/>
              <a:pathLst>
                <a:path w="1834" h="2121" extrusionOk="0">
                  <a:moveTo>
                    <a:pt x="1286" y="1"/>
                  </a:moveTo>
                  <a:cubicBezTo>
                    <a:pt x="1000" y="1"/>
                    <a:pt x="762" y="179"/>
                    <a:pt x="584" y="370"/>
                  </a:cubicBezTo>
                  <a:cubicBezTo>
                    <a:pt x="179" y="834"/>
                    <a:pt x="0" y="1441"/>
                    <a:pt x="60" y="2049"/>
                  </a:cubicBezTo>
                  <a:cubicBezTo>
                    <a:pt x="66" y="2096"/>
                    <a:pt x="104" y="2120"/>
                    <a:pt x="141" y="2120"/>
                  </a:cubicBezTo>
                  <a:cubicBezTo>
                    <a:pt x="179" y="2120"/>
                    <a:pt x="214" y="2096"/>
                    <a:pt x="214" y="2049"/>
                  </a:cubicBezTo>
                  <a:cubicBezTo>
                    <a:pt x="179" y="1560"/>
                    <a:pt x="345" y="1060"/>
                    <a:pt x="643" y="668"/>
                  </a:cubicBezTo>
                  <a:cubicBezTo>
                    <a:pt x="703" y="584"/>
                    <a:pt x="774" y="489"/>
                    <a:pt x="869" y="417"/>
                  </a:cubicBezTo>
                  <a:cubicBezTo>
                    <a:pt x="953" y="525"/>
                    <a:pt x="1012" y="644"/>
                    <a:pt x="1048" y="763"/>
                  </a:cubicBezTo>
                  <a:cubicBezTo>
                    <a:pt x="1060" y="834"/>
                    <a:pt x="1060" y="894"/>
                    <a:pt x="1060" y="977"/>
                  </a:cubicBezTo>
                  <a:lnTo>
                    <a:pt x="1060" y="1037"/>
                  </a:lnTo>
                  <a:lnTo>
                    <a:pt x="1060" y="1060"/>
                  </a:lnTo>
                  <a:lnTo>
                    <a:pt x="1060" y="1084"/>
                  </a:lnTo>
                  <a:cubicBezTo>
                    <a:pt x="1048" y="1132"/>
                    <a:pt x="1024" y="1179"/>
                    <a:pt x="1048" y="1215"/>
                  </a:cubicBezTo>
                  <a:cubicBezTo>
                    <a:pt x="1048" y="1270"/>
                    <a:pt x="1084" y="1304"/>
                    <a:pt x="1126" y="1304"/>
                  </a:cubicBezTo>
                  <a:cubicBezTo>
                    <a:pt x="1147" y="1304"/>
                    <a:pt x="1170" y="1295"/>
                    <a:pt x="1191" y="1275"/>
                  </a:cubicBezTo>
                  <a:cubicBezTo>
                    <a:pt x="1262" y="1203"/>
                    <a:pt x="1286" y="1084"/>
                    <a:pt x="1298" y="977"/>
                  </a:cubicBezTo>
                  <a:cubicBezTo>
                    <a:pt x="1310" y="894"/>
                    <a:pt x="1298" y="787"/>
                    <a:pt x="1262" y="703"/>
                  </a:cubicBezTo>
                  <a:cubicBezTo>
                    <a:pt x="1226" y="548"/>
                    <a:pt x="1143" y="417"/>
                    <a:pt x="1048" y="298"/>
                  </a:cubicBezTo>
                  <a:cubicBezTo>
                    <a:pt x="1084" y="263"/>
                    <a:pt x="1131" y="251"/>
                    <a:pt x="1191" y="239"/>
                  </a:cubicBezTo>
                  <a:cubicBezTo>
                    <a:pt x="1226" y="226"/>
                    <a:pt x="1261" y="221"/>
                    <a:pt x="1296" y="221"/>
                  </a:cubicBezTo>
                  <a:cubicBezTo>
                    <a:pt x="1356" y="221"/>
                    <a:pt x="1416" y="236"/>
                    <a:pt x="1476" y="251"/>
                  </a:cubicBezTo>
                  <a:cubicBezTo>
                    <a:pt x="1560" y="298"/>
                    <a:pt x="1607" y="382"/>
                    <a:pt x="1703" y="429"/>
                  </a:cubicBezTo>
                  <a:cubicBezTo>
                    <a:pt x="1713" y="439"/>
                    <a:pt x="1726" y="444"/>
                    <a:pt x="1741" y="444"/>
                  </a:cubicBezTo>
                  <a:cubicBezTo>
                    <a:pt x="1779" y="444"/>
                    <a:pt x="1825" y="413"/>
                    <a:pt x="1834" y="370"/>
                  </a:cubicBezTo>
                  <a:cubicBezTo>
                    <a:pt x="1834" y="132"/>
                    <a:pt x="1488" y="1"/>
                    <a:pt x="1286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267;p63">
              <a:extLst>
                <a:ext uri="{FF2B5EF4-FFF2-40B4-BE49-F238E27FC236}">
                  <a16:creationId xmlns:a16="http://schemas.microsoft.com/office/drawing/2014/main" id="{2A525770-B2F0-4838-8496-FC3170F0DC2C}"/>
                </a:ext>
              </a:extLst>
            </p:cNvPr>
            <p:cNvSpPr/>
            <p:nvPr/>
          </p:nvSpPr>
          <p:spPr>
            <a:xfrm>
              <a:off x="6281793" y="2366003"/>
              <a:ext cx="299490" cy="231919"/>
            </a:xfrm>
            <a:custGeom>
              <a:avLst/>
              <a:gdLst/>
              <a:ahLst/>
              <a:cxnLst/>
              <a:rect l="l" t="t" r="r" b="b"/>
              <a:pathLst>
                <a:path w="6050" h="4685" extrusionOk="0">
                  <a:moveTo>
                    <a:pt x="3892" y="1"/>
                  </a:moveTo>
                  <a:cubicBezTo>
                    <a:pt x="3837" y="1"/>
                    <a:pt x="3782" y="2"/>
                    <a:pt x="3727" y="5"/>
                  </a:cubicBezTo>
                  <a:cubicBezTo>
                    <a:pt x="3037" y="64"/>
                    <a:pt x="2370" y="350"/>
                    <a:pt x="1787" y="743"/>
                  </a:cubicBezTo>
                  <a:cubicBezTo>
                    <a:pt x="1215" y="1112"/>
                    <a:pt x="715" y="1600"/>
                    <a:pt x="394" y="2208"/>
                  </a:cubicBezTo>
                  <a:cubicBezTo>
                    <a:pt x="84" y="2839"/>
                    <a:pt x="1" y="3565"/>
                    <a:pt x="239" y="4196"/>
                  </a:cubicBezTo>
                  <a:cubicBezTo>
                    <a:pt x="310" y="4374"/>
                    <a:pt x="394" y="4529"/>
                    <a:pt x="513" y="4684"/>
                  </a:cubicBezTo>
                  <a:lnTo>
                    <a:pt x="727" y="4684"/>
                  </a:lnTo>
                  <a:cubicBezTo>
                    <a:pt x="882" y="4684"/>
                    <a:pt x="1025" y="4684"/>
                    <a:pt x="1191" y="4660"/>
                  </a:cubicBezTo>
                  <a:cubicBezTo>
                    <a:pt x="3073" y="4529"/>
                    <a:pt x="4763" y="3386"/>
                    <a:pt x="5787" y="1648"/>
                  </a:cubicBezTo>
                  <a:cubicBezTo>
                    <a:pt x="5799" y="1624"/>
                    <a:pt x="5799" y="1612"/>
                    <a:pt x="5811" y="1600"/>
                  </a:cubicBezTo>
                  <a:cubicBezTo>
                    <a:pt x="5906" y="1457"/>
                    <a:pt x="5978" y="1315"/>
                    <a:pt x="6049" y="1160"/>
                  </a:cubicBezTo>
                  <a:cubicBezTo>
                    <a:pt x="5954" y="957"/>
                    <a:pt x="5835" y="803"/>
                    <a:pt x="5680" y="648"/>
                  </a:cubicBezTo>
                  <a:cubicBezTo>
                    <a:pt x="5219" y="198"/>
                    <a:pt x="4545" y="1"/>
                    <a:pt x="3892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268;p63">
              <a:extLst>
                <a:ext uri="{FF2B5EF4-FFF2-40B4-BE49-F238E27FC236}">
                  <a16:creationId xmlns:a16="http://schemas.microsoft.com/office/drawing/2014/main" id="{51F80B06-612A-401E-911B-EA7E176EF91D}"/>
                </a:ext>
              </a:extLst>
            </p:cNvPr>
            <p:cNvSpPr/>
            <p:nvPr/>
          </p:nvSpPr>
          <p:spPr>
            <a:xfrm>
              <a:off x="6038979" y="2348529"/>
              <a:ext cx="80788" cy="186872"/>
            </a:xfrm>
            <a:custGeom>
              <a:avLst/>
              <a:gdLst/>
              <a:ahLst/>
              <a:cxnLst/>
              <a:rect l="l" t="t" r="r" b="b"/>
              <a:pathLst>
                <a:path w="1632" h="3775" extrusionOk="0">
                  <a:moveTo>
                    <a:pt x="0" y="1"/>
                  </a:moveTo>
                  <a:lnTo>
                    <a:pt x="0" y="36"/>
                  </a:lnTo>
                  <a:cubicBezTo>
                    <a:pt x="24" y="203"/>
                    <a:pt x="48" y="346"/>
                    <a:pt x="60" y="513"/>
                  </a:cubicBezTo>
                  <a:cubicBezTo>
                    <a:pt x="274" y="1834"/>
                    <a:pt x="739" y="2965"/>
                    <a:pt x="1620" y="3751"/>
                  </a:cubicBezTo>
                  <a:lnTo>
                    <a:pt x="1632" y="3775"/>
                  </a:lnTo>
                  <a:cubicBezTo>
                    <a:pt x="1572" y="3132"/>
                    <a:pt x="1465" y="2477"/>
                    <a:pt x="1274" y="1870"/>
                  </a:cubicBezTo>
                  <a:cubicBezTo>
                    <a:pt x="1036" y="1132"/>
                    <a:pt x="619" y="453"/>
                    <a:pt x="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269;p63">
              <a:extLst>
                <a:ext uri="{FF2B5EF4-FFF2-40B4-BE49-F238E27FC236}">
                  <a16:creationId xmlns:a16="http://schemas.microsoft.com/office/drawing/2014/main" id="{67C8C08C-B196-451E-AF91-5B8E9056BAFA}"/>
                </a:ext>
              </a:extLst>
            </p:cNvPr>
            <p:cNvSpPr/>
            <p:nvPr/>
          </p:nvSpPr>
          <p:spPr>
            <a:xfrm>
              <a:off x="6140362" y="2364271"/>
              <a:ext cx="176773" cy="72125"/>
            </a:xfrm>
            <a:custGeom>
              <a:avLst/>
              <a:gdLst/>
              <a:ahLst/>
              <a:cxnLst/>
              <a:rect l="l" t="t" r="r" b="b"/>
              <a:pathLst>
                <a:path w="3571" h="1457" extrusionOk="0">
                  <a:moveTo>
                    <a:pt x="2885" y="0"/>
                  </a:moveTo>
                  <a:cubicBezTo>
                    <a:pt x="2551" y="0"/>
                    <a:pt x="2206" y="194"/>
                    <a:pt x="1584" y="242"/>
                  </a:cubicBezTo>
                  <a:cubicBezTo>
                    <a:pt x="1466" y="251"/>
                    <a:pt x="1354" y="255"/>
                    <a:pt x="1250" y="255"/>
                  </a:cubicBezTo>
                  <a:cubicBezTo>
                    <a:pt x="874" y="255"/>
                    <a:pt x="586" y="209"/>
                    <a:pt x="407" y="209"/>
                  </a:cubicBezTo>
                  <a:cubicBezTo>
                    <a:pt x="309" y="209"/>
                    <a:pt x="243" y="223"/>
                    <a:pt x="215" y="266"/>
                  </a:cubicBezTo>
                  <a:cubicBezTo>
                    <a:pt x="0" y="623"/>
                    <a:pt x="750" y="1457"/>
                    <a:pt x="1846" y="1457"/>
                  </a:cubicBezTo>
                  <a:cubicBezTo>
                    <a:pt x="1851" y="1457"/>
                    <a:pt x="1856" y="1457"/>
                    <a:pt x="1861" y="1457"/>
                  </a:cubicBezTo>
                  <a:cubicBezTo>
                    <a:pt x="2947" y="1457"/>
                    <a:pt x="3570" y="206"/>
                    <a:pt x="3132" y="40"/>
                  </a:cubicBezTo>
                  <a:cubicBezTo>
                    <a:pt x="3048" y="12"/>
                    <a:pt x="2967" y="0"/>
                    <a:pt x="28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270;p63">
              <a:extLst>
                <a:ext uri="{FF2B5EF4-FFF2-40B4-BE49-F238E27FC236}">
                  <a16:creationId xmlns:a16="http://schemas.microsoft.com/office/drawing/2014/main" id="{30FF0807-C4FF-420A-BA1B-2D02ABE5792A}"/>
                </a:ext>
              </a:extLst>
            </p:cNvPr>
            <p:cNvSpPr/>
            <p:nvPr/>
          </p:nvSpPr>
          <p:spPr>
            <a:xfrm>
              <a:off x="6297733" y="2247145"/>
              <a:ext cx="41879" cy="63215"/>
            </a:xfrm>
            <a:custGeom>
              <a:avLst/>
              <a:gdLst/>
              <a:ahLst/>
              <a:cxnLst/>
              <a:rect l="l" t="t" r="r" b="b"/>
              <a:pathLst>
                <a:path w="846" h="1277" extrusionOk="0">
                  <a:moveTo>
                    <a:pt x="453" y="1"/>
                  </a:moveTo>
                  <a:cubicBezTo>
                    <a:pt x="226" y="1"/>
                    <a:pt x="12" y="263"/>
                    <a:pt x="12" y="620"/>
                  </a:cubicBezTo>
                  <a:cubicBezTo>
                    <a:pt x="0" y="977"/>
                    <a:pt x="179" y="1263"/>
                    <a:pt x="405" y="1275"/>
                  </a:cubicBezTo>
                  <a:cubicBezTo>
                    <a:pt x="414" y="1276"/>
                    <a:pt x="423" y="1276"/>
                    <a:pt x="431" y="1276"/>
                  </a:cubicBezTo>
                  <a:cubicBezTo>
                    <a:pt x="646" y="1276"/>
                    <a:pt x="822" y="999"/>
                    <a:pt x="834" y="656"/>
                  </a:cubicBezTo>
                  <a:cubicBezTo>
                    <a:pt x="846" y="299"/>
                    <a:pt x="667" y="13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271;p63">
              <a:extLst>
                <a:ext uri="{FF2B5EF4-FFF2-40B4-BE49-F238E27FC236}">
                  <a16:creationId xmlns:a16="http://schemas.microsoft.com/office/drawing/2014/main" id="{F5E75FD0-7E4E-4E37-A3B4-88FDDDC96C41}"/>
                </a:ext>
              </a:extLst>
            </p:cNvPr>
            <p:cNvSpPr/>
            <p:nvPr/>
          </p:nvSpPr>
          <p:spPr>
            <a:xfrm>
              <a:off x="6108531" y="2242443"/>
              <a:ext cx="33612" cy="52522"/>
            </a:xfrm>
            <a:custGeom>
              <a:avLst/>
              <a:gdLst/>
              <a:ahLst/>
              <a:cxnLst/>
              <a:rect l="l" t="t" r="r" b="b"/>
              <a:pathLst>
                <a:path w="679" h="1061" extrusionOk="0">
                  <a:moveTo>
                    <a:pt x="345" y="0"/>
                  </a:moveTo>
                  <a:cubicBezTo>
                    <a:pt x="172" y="0"/>
                    <a:pt x="24" y="234"/>
                    <a:pt x="12" y="524"/>
                  </a:cubicBezTo>
                  <a:cubicBezTo>
                    <a:pt x="0" y="822"/>
                    <a:pt x="143" y="1060"/>
                    <a:pt x="322" y="1060"/>
                  </a:cubicBezTo>
                  <a:cubicBezTo>
                    <a:pt x="500" y="1060"/>
                    <a:pt x="667" y="834"/>
                    <a:pt x="667" y="536"/>
                  </a:cubicBezTo>
                  <a:cubicBezTo>
                    <a:pt x="679" y="239"/>
                    <a:pt x="536" y="1"/>
                    <a:pt x="357" y="1"/>
                  </a:cubicBezTo>
                  <a:cubicBezTo>
                    <a:pt x="353" y="0"/>
                    <a:pt x="349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272;p63">
              <a:extLst>
                <a:ext uri="{FF2B5EF4-FFF2-40B4-BE49-F238E27FC236}">
                  <a16:creationId xmlns:a16="http://schemas.microsoft.com/office/drawing/2014/main" id="{34F9B704-3B30-448C-8658-5DBEBB99F559}"/>
                </a:ext>
              </a:extLst>
            </p:cNvPr>
            <p:cNvSpPr/>
            <p:nvPr/>
          </p:nvSpPr>
          <p:spPr>
            <a:xfrm>
              <a:off x="6258824" y="2138139"/>
              <a:ext cx="111975" cy="52572"/>
            </a:xfrm>
            <a:custGeom>
              <a:avLst/>
              <a:gdLst/>
              <a:ahLst/>
              <a:cxnLst/>
              <a:rect l="l" t="t" r="r" b="b"/>
              <a:pathLst>
                <a:path w="2262" h="1062" extrusionOk="0">
                  <a:moveTo>
                    <a:pt x="643" y="0"/>
                  </a:moveTo>
                  <a:cubicBezTo>
                    <a:pt x="536" y="0"/>
                    <a:pt x="417" y="0"/>
                    <a:pt x="310" y="12"/>
                  </a:cubicBezTo>
                  <a:cubicBezTo>
                    <a:pt x="227" y="24"/>
                    <a:pt x="84" y="48"/>
                    <a:pt x="24" y="119"/>
                  </a:cubicBezTo>
                  <a:cubicBezTo>
                    <a:pt x="0" y="167"/>
                    <a:pt x="12" y="226"/>
                    <a:pt x="60" y="250"/>
                  </a:cubicBezTo>
                  <a:cubicBezTo>
                    <a:pt x="88" y="269"/>
                    <a:pt x="125" y="275"/>
                    <a:pt x="162" y="275"/>
                  </a:cubicBezTo>
                  <a:cubicBezTo>
                    <a:pt x="219" y="275"/>
                    <a:pt x="279" y="262"/>
                    <a:pt x="322" y="262"/>
                  </a:cubicBezTo>
                  <a:cubicBezTo>
                    <a:pt x="417" y="262"/>
                    <a:pt x="524" y="262"/>
                    <a:pt x="608" y="286"/>
                  </a:cubicBezTo>
                  <a:cubicBezTo>
                    <a:pt x="810" y="298"/>
                    <a:pt x="977" y="345"/>
                    <a:pt x="1155" y="417"/>
                  </a:cubicBezTo>
                  <a:cubicBezTo>
                    <a:pt x="1334" y="476"/>
                    <a:pt x="1501" y="560"/>
                    <a:pt x="1655" y="679"/>
                  </a:cubicBezTo>
                  <a:lnTo>
                    <a:pt x="1870" y="857"/>
                  </a:lnTo>
                  <a:cubicBezTo>
                    <a:pt x="1953" y="917"/>
                    <a:pt x="2013" y="1012"/>
                    <a:pt x="2096" y="1060"/>
                  </a:cubicBezTo>
                  <a:cubicBezTo>
                    <a:pt x="2102" y="1061"/>
                    <a:pt x="2108" y="1061"/>
                    <a:pt x="2115" y="1061"/>
                  </a:cubicBezTo>
                  <a:cubicBezTo>
                    <a:pt x="2183" y="1061"/>
                    <a:pt x="2262" y="1006"/>
                    <a:pt x="2251" y="941"/>
                  </a:cubicBezTo>
                  <a:cubicBezTo>
                    <a:pt x="2215" y="834"/>
                    <a:pt x="2155" y="762"/>
                    <a:pt x="2084" y="667"/>
                  </a:cubicBezTo>
                  <a:cubicBezTo>
                    <a:pt x="2013" y="584"/>
                    <a:pt x="1929" y="500"/>
                    <a:pt x="1846" y="441"/>
                  </a:cubicBezTo>
                  <a:cubicBezTo>
                    <a:pt x="1667" y="310"/>
                    <a:pt x="1477" y="203"/>
                    <a:pt x="1262" y="131"/>
                  </a:cubicBezTo>
                  <a:cubicBezTo>
                    <a:pt x="1060" y="60"/>
                    <a:pt x="846" y="12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273;p63">
              <a:extLst>
                <a:ext uri="{FF2B5EF4-FFF2-40B4-BE49-F238E27FC236}">
                  <a16:creationId xmlns:a16="http://schemas.microsoft.com/office/drawing/2014/main" id="{D51D49B4-F7C2-4425-80BE-A55BA7D898A1}"/>
                </a:ext>
              </a:extLst>
            </p:cNvPr>
            <p:cNvSpPr/>
            <p:nvPr/>
          </p:nvSpPr>
          <p:spPr>
            <a:xfrm>
              <a:off x="6082146" y="2142247"/>
              <a:ext cx="74749" cy="47968"/>
            </a:xfrm>
            <a:custGeom>
              <a:avLst/>
              <a:gdLst/>
              <a:ahLst/>
              <a:cxnLst/>
              <a:rect l="l" t="t" r="r" b="b"/>
              <a:pathLst>
                <a:path w="1510" h="969" extrusionOk="0">
                  <a:moveTo>
                    <a:pt x="1069" y="1"/>
                  </a:moveTo>
                  <a:cubicBezTo>
                    <a:pt x="914" y="1"/>
                    <a:pt x="771" y="48"/>
                    <a:pt x="640" y="108"/>
                  </a:cubicBezTo>
                  <a:cubicBezTo>
                    <a:pt x="486" y="167"/>
                    <a:pt x="367" y="274"/>
                    <a:pt x="248" y="393"/>
                  </a:cubicBezTo>
                  <a:cubicBezTo>
                    <a:pt x="188" y="453"/>
                    <a:pt x="140" y="513"/>
                    <a:pt x="105" y="596"/>
                  </a:cubicBezTo>
                  <a:cubicBezTo>
                    <a:pt x="69" y="679"/>
                    <a:pt x="21" y="751"/>
                    <a:pt x="9" y="858"/>
                  </a:cubicBezTo>
                  <a:cubicBezTo>
                    <a:pt x="0" y="913"/>
                    <a:pt x="41" y="968"/>
                    <a:pt x="82" y="968"/>
                  </a:cubicBezTo>
                  <a:cubicBezTo>
                    <a:pt x="94" y="968"/>
                    <a:pt x="106" y="964"/>
                    <a:pt x="117" y="953"/>
                  </a:cubicBezTo>
                  <a:cubicBezTo>
                    <a:pt x="176" y="917"/>
                    <a:pt x="224" y="834"/>
                    <a:pt x="259" y="774"/>
                  </a:cubicBezTo>
                  <a:cubicBezTo>
                    <a:pt x="319" y="739"/>
                    <a:pt x="367" y="679"/>
                    <a:pt x="414" y="620"/>
                  </a:cubicBezTo>
                  <a:cubicBezTo>
                    <a:pt x="498" y="513"/>
                    <a:pt x="605" y="441"/>
                    <a:pt x="724" y="382"/>
                  </a:cubicBezTo>
                  <a:cubicBezTo>
                    <a:pt x="843" y="310"/>
                    <a:pt x="962" y="286"/>
                    <a:pt x="1093" y="274"/>
                  </a:cubicBezTo>
                  <a:cubicBezTo>
                    <a:pt x="1113" y="266"/>
                    <a:pt x="1135" y="264"/>
                    <a:pt x="1159" y="264"/>
                  </a:cubicBezTo>
                  <a:cubicBezTo>
                    <a:pt x="1205" y="264"/>
                    <a:pt x="1256" y="274"/>
                    <a:pt x="1295" y="274"/>
                  </a:cubicBezTo>
                  <a:cubicBezTo>
                    <a:pt x="1335" y="274"/>
                    <a:pt x="1380" y="290"/>
                    <a:pt x="1420" y="290"/>
                  </a:cubicBezTo>
                  <a:cubicBezTo>
                    <a:pt x="1439" y="290"/>
                    <a:pt x="1458" y="286"/>
                    <a:pt x="1474" y="274"/>
                  </a:cubicBezTo>
                  <a:cubicBezTo>
                    <a:pt x="1498" y="262"/>
                    <a:pt x="1510" y="191"/>
                    <a:pt x="1486" y="155"/>
                  </a:cubicBezTo>
                  <a:cubicBezTo>
                    <a:pt x="1438" y="60"/>
                    <a:pt x="1355" y="48"/>
                    <a:pt x="1295" y="36"/>
                  </a:cubicBezTo>
                  <a:cubicBezTo>
                    <a:pt x="1212" y="1"/>
                    <a:pt x="1141" y="1"/>
                    <a:pt x="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274;p63">
              <a:extLst>
                <a:ext uri="{FF2B5EF4-FFF2-40B4-BE49-F238E27FC236}">
                  <a16:creationId xmlns:a16="http://schemas.microsoft.com/office/drawing/2014/main" id="{95558DBF-033D-47F2-BCC9-B3E1E496263E}"/>
                </a:ext>
              </a:extLst>
            </p:cNvPr>
            <p:cNvSpPr/>
            <p:nvPr/>
          </p:nvSpPr>
          <p:spPr>
            <a:xfrm>
              <a:off x="6135609" y="2221998"/>
              <a:ext cx="55492" cy="124598"/>
            </a:xfrm>
            <a:custGeom>
              <a:avLst/>
              <a:gdLst/>
              <a:ahLst/>
              <a:cxnLst/>
              <a:rect l="l" t="t" r="r" b="b"/>
              <a:pathLst>
                <a:path w="1121" h="2517" extrusionOk="0">
                  <a:moveTo>
                    <a:pt x="791" y="1"/>
                  </a:moveTo>
                  <a:cubicBezTo>
                    <a:pt x="763" y="1"/>
                    <a:pt x="736" y="19"/>
                    <a:pt x="751" y="56"/>
                  </a:cubicBezTo>
                  <a:cubicBezTo>
                    <a:pt x="763" y="223"/>
                    <a:pt x="823" y="366"/>
                    <a:pt x="846" y="533"/>
                  </a:cubicBezTo>
                  <a:cubicBezTo>
                    <a:pt x="882" y="699"/>
                    <a:pt x="906" y="878"/>
                    <a:pt x="894" y="1045"/>
                  </a:cubicBezTo>
                  <a:cubicBezTo>
                    <a:pt x="894" y="1176"/>
                    <a:pt x="894" y="1354"/>
                    <a:pt x="823" y="1473"/>
                  </a:cubicBezTo>
                  <a:cubicBezTo>
                    <a:pt x="777" y="1536"/>
                    <a:pt x="709" y="1555"/>
                    <a:pt x="637" y="1555"/>
                  </a:cubicBezTo>
                  <a:cubicBezTo>
                    <a:pt x="560" y="1555"/>
                    <a:pt x="479" y="1533"/>
                    <a:pt x="418" y="1521"/>
                  </a:cubicBezTo>
                  <a:cubicBezTo>
                    <a:pt x="370" y="1503"/>
                    <a:pt x="308" y="1488"/>
                    <a:pt x="248" y="1488"/>
                  </a:cubicBezTo>
                  <a:cubicBezTo>
                    <a:pt x="189" y="1488"/>
                    <a:pt x="132" y="1503"/>
                    <a:pt x="96" y="1545"/>
                  </a:cubicBezTo>
                  <a:cubicBezTo>
                    <a:pt x="1" y="1652"/>
                    <a:pt x="84" y="1819"/>
                    <a:pt x="120" y="1914"/>
                  </a:cubicBezTo>
                  <a:cubicBezTo>
                    <a:pt x="239" y="2176"/>
                    <a:pt x="453" y="2378"/>
                    <a:pt x="692" y="2509"/>
                  </a:cubicBezTo>
                  <a:cubicBezTo>
                    <a:pt x="701" y="2515"/>
                    <a:pt x="710" y="2517"/>
                    <a:pt x="719" y="2517"/>
                  </a:cubicBezTo>
                  <a:cubicBezTo>
                    <a:pt x="767" y="2517"/>
                    <a:pt x="801" y="2444"/>
                    <a:pt x="751" y="2414"/>
                  </a:cubicBezTo>
                  <a:cubicBezTo>
                    <a:pt x="513" y="2247"/>
                    <a:pt x="322" y="2009"/>
                    <a:pt x="227" y="1735"/>
                  </a:cubicBezTo>
                  <a:cubicBezTo>
                    <a:pt x="227" y="1723"/>
                    <a:pt x="203" y="1676"/>
                    <a:pt x="227" y="1664"/>
                  </a:cubicBezTo>
                  <a:cubicBezTo>
                    <a:pt x="232" y="1654"/>
                    <a:pt x="248" y="1650"/>
                    <a:pt x="266" y="1650"/>
                  </a:cubicBezTo>
                  <a:cubicBezTo>
                    <a:pt x="291" y="1650"/>
                    <a:pt x="321" y="1657"/>
                    <a:pt x="334" y="1664"/>
                  </a:cubicBezTo>
                  <a:cubicBezTo>
                    <a:pt x="406" y="1688"/>
                    <a:pt x="465" y="1711"/>
                    <a:pt x="537" y="1723"/>
                  </a:cubicBezTo>
                  <a:cubicBezTo>
                    <a:pt x="580" y="1735"/>
                    <a:pt x="625" y="1742"/>
                    <a:pt x="669" y="1742"/>
                  </a:cubicBezTo>
                  <a:cubicBezTo>
                    <a:pt x="758" y="1742"/>
                    <a:pt x="842" y="1715"/>
                    <a:pt x="906" y="1652"/>
                  </a:cubicBezTo>
                  <a:cubicBezTo>
                    <a:pt x="1120" y="1485"/>
                    <a:pt x="1108" y="1128"/>
                    <a:pt x="1084" y="890"/>
                  </a:cubicBezTo>
                  <a:cubicBezTo>
                    <a:pt x="1073" y="616"/>
                    <a:pt x="1025" y="235"/>
                    <a:pt x="834" y="21"/>
                  </a:cubicBezTo>
                  <a:cubicBezTo>
                    <a:pt x="825" y="7"/>
                    <a:pt x="808" y="1"/>
                    <a:pt x="791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275;p63">
              <a:extLst>
                <a:ext uri="{FF2B5EF4-FFF2-40B4-BE49-F238E27FC236}">
                  <a16:creationId xmlns:a16="http://schemas.microsoft.com/office/drawing/2014/main" id="{26A6DBBD-267F-4E1E-9D83-32DE6B6E4641}"/>
                </a:ext>
              </a:extLst>
            </p:cNvPr>
            <p:cNvSpPr/>
            <p:nvPr/>
          </p:nvSpPr>
          <p:spPr>
            <a:xfrm>
              <a:off x="6607130" y="3252661"/>
              <a:ext cx="198109" cy="291223"/>
            </a:xfrm>
            <a:custGeom>
              <a:avLst/>
              <a:gdLst/>
              <a:ahLst/>
              <a:cxnLst/>
              <a:rect l="l" t="t" r="r" b="b"/>
              <a:pathLst>
                <a:path w="4002" h="5883" extrusionOk="0">
                  <a:moveTo>
                    <a:pt x="1323" y="1"/>
                  </a:moveTo>
                  <a:cubicBezTo>
                    <a:pt x="1323" y="1"/>
                    <a:pt x="1251" y="1049"/>
                    <a:pt x="1132" y="1465"/>
                  </a:cubicBezTo>
                  <a:cubicBezTo>
                    <a:pt x="1013" y="1894"/>
                    <a:pt x="1" y="3870"/>
                    <a:pt x="239" y="4001"/>
                  </a:cubicBezTo>
                  <a:cubicBezTo>
                    <a:pt x="257" y="4013"/>
                    <a:pt x="277" y="4018"/>
                    <a:pt x="298" y="4018"/>
                  </a:cubicBezTo>
                  <a:cubicBezTo>
                    <a:pt x="562" y="4018"/>
                    <a:pt x="1060" y="3204"/>
                    <a:pt x="1061" y="3204"/>
                  </a:cubicBezTo>
                  <a:lnTo>
                    <a:pt x="1061" y="3204"/>
                  </a:lnTo>
                  <a:cubicBezTo>
                    <a:pt x="1061" y="3204"/>
                    <a:pt x="989" y="5275"/>
                    <a:pt x="1287" y="5347"/>
                  </a:cubicBezTo>
                  <a:cubicBezTo>
                    <a:pt x="1295" y="5349"/>
                    <a:pt x="1303" y="5350"/>
                    <a:pt x="1311" y="5350"/>
                  </a:cubicBezTo>
                  <a:cubicBezTo>
                    <a:pt x="1596" y="5350"/>
                    <a:pt x="1799" y="3930"/>
                    <a:pt x="1799" y="3930"/>
                  </a:cubicBezTo>
                  <a:cubicBezTo>
                    <a:pt x="1799" y="3930"/>
                    <a:pt x="1799" y="5871"/>
                    <a:pt x="2156" y="5883"/>
                  </a:cubicBezTo>
                  <a:cubicBezTo>
                    <a:pt x="2157" y="5883"/>
                    <a:pt x="2158" y="5883"/>
                    <a:pt x="2159" y="5883"/>
                  </a:cubicBezTo>
                  <a:cubicBezTo>
                    <a:pt x="2537" y="5883"/>
                    <a:pt x="2513" y="3943"/>
                    <a:pt x="2513" y="3942"/>
                  </a:cubicBezTo>
                  <a:lnTo>
                    <a:pt x="2513" y="3942"/>
                  </a:lnTo>
                  <a:cubicBezTo>
                    <a:pt x="2513" y="3942"/>
                    <a:pt x="2909" y="5550"/>
                    <a:pt x="3183" y="5550"/>
                  </a:cubicBezTo>
                  <a:cubicBezTo>
                    <a:pt x="3186" y="5550"/>
                    <a:pt x="3189" y="5550"/>
                    <a:pt x="3192" y="5549"/>
                  </a:cubicBezTo>
                  <a:cubicBezTo>
                    <a:pt x="3454" y="5525"/>
                    <a:pt x="3263" y="3704"/>
                    <a:pt x="3263" y="3704"/>
                  </a:cubicBezTo>
                  <a:lnTo>
                    <a:pt x="3263" y="3704"/>
                  </a:lnTo>
                  <a:cubicBezTo>
                    <a:pt x="3263" y="3704"/>
                    <a:pt x="3609" y="4740"/>
                    <a:pt x="3801" y="4740"/>
                  </a:cubicBezTo>
                  <a:cubicBezTo>
                    <a:pt x="3805" y="4740"/>
                    <a:pt x="3808" y="4740"/>
                    <a:pt x="3811" y="4740"/>
                  </a:cubicBezTo>
                  <a:cubicBezTo>
                    <a:pt x="4001" y="4692"/>
                    <a:pt x="3632" y="3049"/>
                    <a:pt x="3573" y="2418"/>
                  </a:cubicBezTo>
                  <a:cubicBezTo>
                    <a:pt x="3513" y="1775"/>
                    <a:pt x="3513" y="275"/>
                    <a:pt x="3513" y="251"/>
                  </a:cubicBezTo>
                  <a:lnTo>
                    <a:pt x="1323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Elementos multimedia en línea 1" title="¿Cómo sobrevives al frío?">
            <a:hlinkClick r:id="" action="ppaction://media"/>
            <a:extLst>
              <a:ext uri="{FF2B5EF4-FFF2-40B4-BE49-F238E27FC236}">
                <a16:creationId xmlns:a16="http://schemas.microsoft.com/office/drawing/2014/main" id="{7751E3D1-6EB7-4421-BE21-69FB94F0D4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5442" y="1125168"/>
            <a:ext cx="6152452" cy="3476135"/>
          </a:xfrm>
          <a:prstGeom prst="rect">
            <a:avLst/>
          </a:prstGeom>
        </p:spPr>
      </p:pic>
      <p:sp>
        <p:nvSpPr>
          <p:cNvPr id="3" name="Bocadillo: ovalado 2">
            <a:extLst>
              <a:ext uri="{FF2B5EF4-FFF2-40B4-BE49-F238E27FC236}">
                <a16:creationId xmlns:a16="http://schemas.microsoft.com/office/drawing/2014/main" id="{00E2C76C-70EF-45B3-A375-EBD65CA38DDB}"/>
              </a:ext>
            </a:extLst>
          </p:cNvPr>
          <p:cNvSpPr/>
          <p:nvPr/>
        </p:nvSpPr>
        <p:spPr>
          <a:xfrm>
            <a:off x="6544019" y="640263"/>
            <a:ext cx="1979668" cy="1309723"/>
          </a:xfrm>
          <a:prstGeom prst="wedgeEllipseCallout">
            <a:avLst>
              <a:gd name="adj1" fmla="val 27583"/>
              <a:gd name="adj2" fmla="val 65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¿Cómo sobrevives en el frío?</a:t>
            </a: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32058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35"/>
          <p:cNvSpPr/>
          <p:nvPr/>
        </p:nvSpPr>
        <p:spPr>
          <a:xfrm rot="-197524">
            <a:off x="2560949" y="3153733"/>
            <a:ext cx="4022102" cy="21478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35"/>
          <p:cNvSpPr txBox="1">
            <a:spLocks noGrp="1"/>
          </p:cNvSpPr>
          <p:nvPr>
            <p:ph type="title"/>
          </p:nvPr>
        </p:nvSpPr>
        <p:spPr>
          <a:xfrm>
            <a:off x="2084609" y="2825113"/>
            <a:ext cx="648280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Comprensión de lo observado </a:t>
            </a:r>
            <a:endParaRPr dirty="0"/>
          </a:p>
        </p:txBody>
      </p:sp>
      <p:sp>
        <p:nvSpPr>
          <p:cNvPr id="1882" name="Google Shape;1882;p35"/>
          <p:cNvSpPr/>
          <p:nvPr/>
        </p:nvSpPr>
        <p:spPr>
          <a:xfrm>
            <a:off x="3924401" y="1082800"/>
            <a:ext cx="1276920" cy="12221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35"/>
          <p:cNvSpPr txBox="1">
            <a:spLocks noGrp="1"/>
          </p:cNvSpPr>
          <p:nvPr>
            <p:ph type="title" idx="2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885" name="Google Shape;1885;p35"/>
          <p:cNvSpPr/>
          <p:nvPr/>
        </p:nvSpPr>
        <p:spPr>
          <a:xfrm>
            <a:off x="8319892" y="4652399"/>
            <a:ext cx="1024124" cy="636295"/>
          </a:xfrm>
          <a:custGeom>
            <a:avLst/>
            <a:gdLst/>
            <a:ahLst/>
            <a:cxnLst/>
            <a:rect l="l" t="t" r="r" b="b"/>
            <a:pathLst>
              <a:path w="21670" h="13463" extrusionOk="0">
                <a:moveTo>
                  <a:pt x="13987" y="0"/>
                </a:moveTo>
                <a:cubicBezTo>
                  <a:pt x="13407" y="0"/>
                  <a:pt x="12912" y="602"/>
                  <a:pt x="12645" y="1157"/>
                </a:cubicBezTo>
                <a:cubicBezTo>
                  <a:pt x="11609" y="3300"/>
                  <a:pt x="11562" y="5776"/>
                  <a:pt x="11550" y="8134"/>
                </a:cubicBezTo>
                <a:cubicBezTo>
                  <a:pt x="11538" y="6312"/>
                  <a:pt x="11014" y="4491"/>
                  <a:pt x="10061" y="2931"/>
                </a:cubicBezTo>
                <a:cubicBezTo>
                  <a:pt x="9942" y="2740"/>
                  <a:pt x="9776" y="2526"/>
                  <a:pt x="9549" y="2502"/>
                </a:cubicBezTo>
                <a:cubicBezTo>
                  <a:pt x="9535" y="2501"/>
                  <a:pt x="9520" y="2500"/>
                  <a:pt x="9506" y="2500"/>
                </a:cubicBezTo>
                <a:cubicBezTo>
                  <a:pt x="9208" y="2500"/>
                  <a:pt x="8997" y="2850"/>
                  <a:pt x="8895" y="3157"/>
                </a:cubicBezTo>
                <a:cubicBezTo>
                  <a:pt x="8257" y="4945"/>
                  <a:pt x="8087" y="6881"/>
                  <a:pt x="8378" y="8762"/>
                </a:cubicBezTo>
                <a:lnTo>
                  <a:pt x="8378" y="8762"/>
                </a:lnTo>
                <a:cubicBezTo>
                  <a:pt x="7888" y="6337"/>
                  <a:pt x="7090" y="3923"/>
                  <a:pt x="5466" y="2062"/>
                </a:cubicBezTo>
                <a:cubicBezTo>
                  <a:pt x="5168" y="1728"/>
                  <a:pt x="4775" y="1395"/>
                  <a:pt x="4334" y="1395"/>
                </a:cubicBezTo>
                <a:cubicBezTo>
                  <a:pt x="3644" y="1395"/>
                  <a:pt x="3227" y="2169"/>
                  <a:pt x="3144" y="2836"/>
                </a:cubicBezTo>
                <a:cubicBezTo>
                  <a:pt x="2977" y="4050"/>
                  <a:pt x="3299" y="5264"/>
                  <a:pt x="3691" y="6407"/>
                </a:cubicBezTo>
                <a:cubicBezTo>
                  <a:pt x="4018" y="7405"/>
                  <a:pt x="4388" y="8374"/>
                  <a:pt x="4797" y="9331"/>
                </a:cubicBezTo>
                <a:lnTo>
                  <a:pt x="4797" y="9331"/>
                </a:lnTo>
                <a:cubicBezTo>
                  <a:pt x="4358" y="8559"/>
                  <a:pt x="3678" y="7922"/>
                  <a:pt x="2870" y="7562"/>
                </a:cubicBezTo>
                <a:cubicBezTo>
                  <a:pt x="2502" y="7395"/>
                  <a:pt x="2092" y="7286"/>
                  <a:pt x="1691" y="7286"/>
                </a:cubicBezTo>
                <a:cubicBezTo>
                  <a:pt x="1521" y="7286"/>
                  <a:pt x="1354" y="7306"/>
                  <a:pt x="1191" y="7348"/>
                </a:cubicBezTo>
                <a:cubicBezTo>
                  <a:pt x="620" y="7503"/>
                  <a:pt x="132" y="7955"/>
                  <a:pt x="60" y="8527"/>
                </a:cubicBezTo>
                <a:cubicBezTo>
                  <a:pt x="1" y="9086"/>
                  <a:pt x="322" y="9622"/>
                  <a:pt x="667" y="10075"/>
                </a:cubicBezTo>
                <a:cubicBezTo>
                  <a:pt x="1382" y="11015"/>
                  <a:pt x="2382" y="12206"/>
                  <a:pt x="3525" y="12599"/>
                </a:cubicBezTo>
                <a:cubicBezTo>
                  <a:pt x="4382" y="12896"/>
                  <a:pt x="5430" y="12896"/>
                  <a:pt x="6311" y="13039"/>
                </a:cubicBezTo>
                <a:cubicBezTo>
                  <a:pt x="7752" y="13242"/>
                  <a:pt x="9228" y="13373"/>
                  <a:pt x="10692" y="13432"/>
                </a:cubicBezTo>
                <a:cubicBezTo>
                  <a:pt x="11220" y="13452"/>
                  <a:pt x="11748" y="13462"/>
                  <a:pt x="12276" y="13462"/>
                </a:cubicBezTo>
                <a:cubicBezTo>
                  <a:pt x="14587" y="13462"/>
                  <a:pt x="16904" y="13270"/>
                  <a:pt x="19182" y="12873"/>
                </a:cubicBezTo>
                <a:cubicBezTo>
                  <a:pt x="19515" y="12813"/>
                  <a:pt x="19824" y="12753"/>
                  <a:pt x="20110" y="12599"/>
                </a:cubicBezTo>
                <a:cubicBezTo>
                  <a:pt x="20491" y="12396"/>
                  <a:pt x="20777" y="12003"/>
                  <a:pt x="21003" y="11610"/>
                </a:cubicBezTo>
                <a:cubicBezTo>
                  <a:pt x="21432" y="10813"/>
                  <a:pt x="21670" y="9860"/>
                  <a:pt x="21384" y="9015"/>
                </a:cubicBezTo>
                <a:cubicBezTo>
                  <a:pt x="21241" y="8551"/>
                  <a:pt x="20896" y="8122"/>
                  <a:pt x="20420" y="8051"/>
                </a:cubicBezTo>
                <a:cubicBezTo>
                  <a:pt x="20369" y="8042"/>
                  <a:pt x="20318" y="8038"/>
                  <a:pt x="20267" y="8038"/>
                </a:cubicBezTo>
                <a:cubicBezTo>
                  <a:pt x="19903" y="8038"/>
                  <a:pt x="19549" y="8251"/>
                  <a:pt x="19277" y="8491"/>
                </a:cubicBezTo>
                <a:cubicBezTo>
                  <a:pt x="18880" y="8844"/>
                  <a:pt x="18574" y="9296"/>
                  <a:pt x="18381" y="9793"/>
                </a:cubicBezTo>
                <a:lnTo>
                  <a:pt x="18381" y="9793"/>
                </a:lnTo>
                <a:cubicBezTo>
                  <a:pt x="18666" y="8230"/>
                  <a:pt x="18590" y="6603"/>
                  <a:pt x="18146" y="5074"/>
                </a:cubicBezTo>
                <a:cubicBezTo>
                  <a:pt x="18098" y="4895"/>
                  <a:pt x="18027" y="4705"/>
                  <a:pt x="17872" y="4586"/>
                </a:cubicBezTo>
                <a:cubicBezTo>
                  <a:pt x="17780" y="4514"/>
                  <a:pt x="17678" y="4483"/>
                  <a:pt x="17573" y="4483"/>
                </a:cubicBezTo>
                <a:cubicBezTo>
                  <a:pt x="17297" y="4483"/>
                  <a:pt x="16999" y="4695"/>
                  <a:pt x="16800" y="4919"/>
                </a:cubicBezTo>
                <a:cubicBezTo>
                  <a:pt x="15947" y="5893"/>
                  <a:pt x="15607" y="7184"/>
                  <a:pt x="15397" y="8489"/>
                </a:cubicBezTo>
                <a:lnTo>
                  <a:pt x="15397" y="8489"/>
                </a:lnTo>
                <a:cubicBezTo>
                  <a:pt x="15632" y="6549"/>
                  <a:pt x="15669" y="4583"/>
                  <a:pt x="15479" y="2633"/>
                </a:cubicBezTo>
                <a:cubicBezTo>
                  <a:pt x="15419" y="1931"/>
                  <a:pt x="15312" y="1204"/>
                  <a:pt x="14931" y="609"/>
                </a:cubicBezTo>
                <a:cubicBezTo>
                  <a:pt x="14752" y="335"/>
                  <a:pt x="14514" y="97"/>
                  <a:pt x="14193" y="26"/>
                </a:cubicBezTo>
                <a:cubicBezTo>
                  <a:pt x="14123" y="8"/>
                  <a:pt x="14054" y="0"/>
                  <a:pt x="13987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6" name="Google Shape;1886;p35"/>
          <p:cNvGrpSpPr/>
          <p:nvPr/>
        </p:nvGrpSpPr>
        <p:grpSpPr>
          <a:xfrm>
            <a:off x="8232282" y="3685971"/>
            <a:ext cx="695848" cy="735264"/>
            <a:chOff x="-2122300" y="1680850"/>
            <a:chExt cx="139025" cy="146900"/>
          </a:xfrm>
        </p:grpSpPr>
        <p:sp>
          <p:nvSpPr>
            <p:cNvPr id="1887" name="Google Shape;1887;p35"/>
            <p:cNvSpPr/>
            <p:nvPr/>
          </p:nvSpPr>
          <p:spPr>
            <a:xfrm>
              <a:off x="-2122300" y="1764625"/>
              <a:ext cx="77425" cy="63125"/>
            </a:xfrm>
            <a:custGeom>
              <a:avLst/>
              <a:gdLst/>
              <a:ahLst/>
              <a:cxnLst/>
              <a:rect l="l" t="t" r="r" b="b"/>
              <a:pathLst>
                <a:path w="3097" h="2525" extrusionOk="0">
                  <a:moveTo>
                    <a:pt x="239" y="1"/>
                  </a:moveTo>
                  <a:lnTo>
                    <a:pt x="143" y="132"/>
                  </a:lnTo>
                  <a:cubicBezTo>
                    <a:pt x="0" y="322"/>
                    <a:pt x="48" y="608"/>
                    <a:pt x="250" y="763"/>
                  </a:cubicBezTo>
                  <a:lnTo>
                    <a:pt x="2751" y="2525"/>
                  </a:lnTo>
                  <a:lnTo>
                    <a:pt x="3096" y="203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-2119025" y="1762250"/>
              <a:ext cx="75625" cy="61950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39" y="1"/>
                  </a:moveTo>
                  <a:lnTo>
                    <a:pt x="155" y="143"/>
                  </a:lnTo>
                  <a:cubicBezTo>
                    <a:pt x="0" y="334"/>
                    <a:pt x="48" y="620"/>
                    <a:pt x="250" y="763"/>
                  </a:cubicBezTo>
                  <a:lnTo>
                    <a:pt x="2667" y="2477"/>
                  </a:lnTo>
                  <a:lnTo>
                    <a:pt x="3025" y="197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-2114850" y="1681875"/>
              <a:ext cx="131575" cy="137850"/>
            </a:xfrm>
            <a:custGeom>
              <a:avLst/>
              <a:gdLst/>
              <a:ahLst/>
              <a:cxnLst/>
              <a:rect l="l" t="t" r="r" b="b"/>
              <a:pathLst>
                <a:path w="5263" h="5514" extrusionOk="0">
                  <a:moveTo>
                    <a:pt x="2548" y="1"/>
                  </a:moveTo>
                  <a:lnTo>
                    <a:pt x="1834" y="1013"/>
                  </a:lnTo>
                  <a:lnTo>
                    <a:pt x="1417" y="1608"/>
                  </a:lnTo>
                  <a:lnTo>
                    <a:pt x="893" y="2346"/>
                  </a:lnTo>
                  <a:lnTo>
                    <a:pt x="429" y="2977"/>
                  </a:lnTo>
                  <a:lnTo>
                    <a:pt x="0" y="3597"/>
                  </a:lnTo>
                  <a:lnTo>
                    <a:pt x="691" y="4073"/>
                  </a:lnTo>
                  <a:lnTo>
                    <a:pt x="1369" y="4561"/>
                  </a:lnTo>
                  <a:lnTo>
                    <a:pt x="2048" y="5037"/>
                  </a:lnTo>
                  <a:lnTo>
                    <a:pt x="2727" y="5513"/>
                  </a:lnTo>
                  <a:lnTo>
                    <a:pt x="3167" y="4882"/>
                  </a:lnTo>
                  <a:lnTo>
                    <a:pt x="3703" y="4144"/>
                  </a:lnTo>
                  <a:lnTo>
                    <a:pt x="4132" y="3537"/>
                  </a:lnTo>
                  <a:lnTo>
                    <a:pt x="4655" y="2787"/>
                  </a:lnTo>
                  <a:lnTo>
                    <a:pt x="5156" y="2084"/>
                  </a:lnTo>
                  <a:lnTo>
                    <a:pt x="5263" y="1942"/>
                  </a:lnTo>
                  <a:lnTo>
                    <a:pt x="4727" y="1572"/>
                  </a:lnTo>
                  <a:lnTo>
                    <a:pt x="4274" y="1227"/>
                  </a:lnTo>
                  <a:lnTo>
                    <a:pt x="3524" y="70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-2092825" y="1705100"/>
              <a:ext cx="87825" cy="92000"/>
            </a:xfrm>
            <a:custGeom>
              <a:avLst/>
              <a:gdLst/>
              <a:ahLst/>
              <a:cxnLst/>
              <a:rect l="l" t="t" r="r" b="b"/>
              <a:pathLst>
                <a:path w="3513" h="3680" extrusionOk="0">
                  <a:moveTo>
                    <a:pt x="1691" y="1"/>
                  </a:moveTo>
                  <a:lnTo>
                    <a:pt x="1215" y="667"/>
                  </a:lnTo>
                  <a:lnTo>
                    <a:pt x="929" y="1072"/>
                  </a:lnTo>
                  <a:lnTo>
                    <a:pt x="595" y="1548"/>
                  </a:lnTo>
                  <a:lnTo>
                    <a:pt x="274" y="1977"/>
                  </a:lnTo>
                  <a:lnTo>
                    <a:pt x="0" y="2382"/>
                  </a:lnTo>
                  <a:lnTo>
                    <a:pt x="441" y="2703"/>
                  </a:lnTo>
                  <a:lnTo>
                    <a:pt x="905" y="3037"/>
                  </a:lnTo>
                  <a:lnTo>
                    <a:pt x="1369" y="3346"/>
                  </a:lnTo>
                  <a:lnTo>
                    <a:pt x="1810" y="3680"/>
                  </a:lnTo>
                  <a:lnTo>
                    <a:pt x="2108" y="3263"/>
                  </a:lnTo>
                  <a:lnTo>
                    <a:pt x="2465" y="2751"/>
                  </a:lnTo>
                  <a:lnTo>
                    <a:pt x="2751" y="2346"/>
                  </a:lnTo>
                  <a:lnTo>
                    <a:pt x="3108" y="1846"/>
                  </a:lnTo>
                  <a:lnTo>
                    <a:pt x="3429" y="1382"/>
                  </a:lnTo>
                  <a:lnTo>
                    <a:pt x="3513" y="1275"/>
                  </a:lnTo>
                  <a:lnTo>
                    <a:pt x="3155" y="1024"/>
                  </a:lnTo>
                  <a:lnTo>
                    <a:pt x="2834" y="798"/>
                  </a:lnTo>
                  <a:lnTo>
                    <a:pt x="2346" y="46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-2120825" y="1680975"/>
              <a:ext cx="73550" cy="93800"/>
            </a:xfrm>
            <a:custGeom>
              <a:avLst/>
              <a:gdLst/>
              <a:ahLst/>
              <a:cxnLst/>
              <a:rect l="l" t="t" r="r" b="b"/>
              <a:pathLst>
                <a:path w="2942" h="3752" extrusionOk="0">
                  <a:moveTo>
                    <a:pt x="2665" y="1"/>
                  </a:moveTo>
                  <a:cubicBezTo>
                    <a:pt x="2605" y="1"/>
                    <a:pt x="2540" y="30"/>
                    <a:pt x="2501" y="84"/>
                  </a:cubicBezTo>
                  <a:lnTo>
                    <a:pt x="1" y="3609"/>
                  </a:lnTo>
                  <a:cubicBezTo>
                    <a:pt x="31" y="3579"/>
                    <a:pt x="66" y="3567"/>
                    <a:pt x="100" y="3567"/>
                  </a:cubicBezTo>
                  <a:cubicBezTo>
                    <a:pt x="147" y="3567"/>
                    <a:pt x="193" y="3588"/>
                    <a:pt x="227" y="3609"/>
                  </a:cubicBezTo>
                  <a:lnTo>
                    <a:pt x="418" y="3752"/>
                  </a:lnTo>
                  <a:lnTo>
                    <a:pt x="2942" y="156"/>
                  </a:lnTo>
                  <a:lnTo>
                    <a:pt x="2751" y="25"/>
                  </a:lnTo>
                  <a:cubicBezTo>
                    <a:pt x="2727" y="9"/>
                    <a:pt x="2697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-2120525" y="1680850"/>
              <a:ext cx="71175" cy="90350"/>
            </a:xfrm>
            <a:custGeom>
              <a:avLst/>
              <a:gdLst/>
              <a:ahLst/>
              <a:cxnLst/>
              <a:rect l="l" t="t" r="r" b="b"/>
              <a:pathLst>
                <a:path w="2847" h="3614" extrusionOk="0">
                  <a:moveTo>
                    <a:pt x="2666" y="0"/>
                  </a:moveTo>
                  <a:cubicBezTo>
                    <a:pt x="2605" y="0"/>
                    <a:pt x="2540" y="35"/>
                    <a:pt x="2501" y="89"/>
                  </a:cubicBezTo>
                  <a:lnTo>
                    <a:pt x="1" y="3614"/>
                  </a:lnTo>
                  <a:cubicBezTo>
                    <a:pt x="25" y="3602"/>
                    <a:pt x="49" y="3590"/>
                    <a:pt x="60" y="3578"/>
                  </a:cubicBezTo>
                  <a:cubicBezTo>
                    <a:pt x="358" y="3066"/>
                    <a:pt x="2013" y="923"/>
                    <a:pt x="2846" y="89"/>
                  </a:cubicBezTo>
                  <a:lnTo>
                    <a:pt x="2751" y="30"/>
                  </a:lnTo>
                  <a:cubicBezTo>
                    <a:pt x="2727" y="10"/>
                    <a:pt x="2697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3" name="Google Shape;1893;p35"/>
          <p:cNvGrpSpPr/>
          <p:nvPr/>
        </p:nvGrpSpPr>
        <p:grpSpPr>
          <a:xfrm flipH="1">
            <a:off x="789305" y="693159"/>
            <a:ext cx="871283" cy="493034"/>
            <a:chOff x="6499193" y="92109"/>
            <a:chExt cx="871283" cy="493034"/>
          </a:xfrm>
        </p:grpSpPr>
        <p:sp>
          <p:nvSpPr>
            <p:cNvPr id="1894" name="Google Shape;1894;p35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35"/>
          <p:cNvGrpSpPr/>
          <p:nvPr/>
        </p:nvGrpSpPr>
        <p:grpSpPr>
          <a:xfrm>
            <a:off x="186466" y="4239799"/>
            <a:ext cx="602833" cy="495062"/>
            <a:chOff x="668641" y="1116349"/>
            <a:chExt cx="602833" cy="495062"/>
          </a:xfrm>
        </p:grpSpPr>
        <p:sp>
          <p:nvSpPr>
            <p:cNvPr id="1904" name="Google Shape;1904;p35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5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5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5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5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5" name="Google Shape;1915;p35"/>
          <p:cNvGrpSpPr/>
          <p:nvPr/>
        </p:nvGrpSpPr>
        <p:grpSpPr>
          <a:xfrm flipH="1">
            <a:off x="8325291" y="407649"/>
            <a:ext cx="602833" cy="495062"/>
            <a:chOff x="668641" y="1116349"/>
            <a:chExt cx="602833" cy="495062"/>
          </a:xfrm>
        </p:grpSpPr>
        <p:sp>
          <p:nvSpPr>
            <p:cNvPr id="1916" name="Google Shape;1916;p35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5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5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5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5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5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5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7" name="Google Shape;1927;p35"/>
          <p:cNvGrpSpPr/>
          <p:nvPr/>
        </p:nvGrpSpPr>
        <p:grpSpPr>
          <a:xfrm rot="-5400000">
            <a:off x="8545309" y="3110126"/>
            <a:ext cx="348363" cy="342683"/>
            <a:chOff x="8351027" y="3635349"/>
            <a:chExt cx="348363" cy="342683"/>
          </a:xfrm>
        </p:grpSpPr>
        <p:sp>
          <p:nvSpPr>
            <p:cNvPr id="1928" name="Google Shape;1928;p35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5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5735;p61">
            <a:extLst>
              <a:ext uri="{FF2B5EF4-FFF2-40B4-BE49-F238E27FC236}">
                <a16:creationId xmlns:a16="http://schemas.microsoft.com/office/drawing/2014/main" id="{3A0FCFC9-DC6C-4C0A-8F5D-2C4D9E82C24D}"/>
              </a:ext>
            </a:extLst>
          </p:cNvPr>
          <p:cNvGrpSpPr/>
          <p:nvPr/>
        </p:nvGrpSpPr>
        <p:grpSpPr>
          <a:xfrm>
            <a:off x="722749" y="2781903"/>
            <a:ext cx="1077323" cy="2326201"/>
            <a:chOff x="722749" y="2531328"/>
            <a:chExt cx="1077323" cy="2326201"/>
          </a:xfrm>
        </p:grpSpPr>
        <p:sp>
          <p:nvSpPr>
            <p:cNvPr id="62" name="Google Shape;5736;p61">
              <a:extLst>
                <a:ext uri="{FF2B5EF4-FFF2-40B4-BE49-F238E27FC236}">
                  <a16:creationId xmlns:a16="http://schemas.microsoft.com/office/drawing/2014/main" id="{86B73D11-1AAB-4993-9149-6E83A48EFBEE}"/>
                </a:ext>
              </a:extLst>
            </p:cNvPr>
            <p:cNvSpPr/>
            <p:nvPr/>
          </p:nvSpPr>
          <p:spPr>
            <a:xfrm>
              <a:off x="722749" y="4738305"/>
              <a:ext cx="1033665" cy="119223"/>
            </a:xfrm>
            <a:custGeom>
              <a:avLst/>
              <a:gdLst/>
              <a:ahLst/>
              <a:cxnLst/>
              <a:rect l="l" t="t" r="r" b="b"/>
              <a:pathLst>
                <a:path w="20860" h="2406" extrusionOk="0">
                  <a:moveTo>
                    <a:pt x="10430" y="0"/>
                  </a:moveTo>
                  <a:cubicBezTo>
                    <a:pt x="4667" y="0"/>
                    <a:pt x="0" y="536"/>
                    <a:pt x="0" y="1203"/>
                  </a:cubicBezTo>
                  <a:cubicBezTo>
                    <a:pt x="0" y="1869"/>
                    <a:pt x="4667" y="2405"/>
                    <a:pt x="10430" y="2405"/>
                  </a:cubicBezTo>
                  <a:cubicBezTo>
                    <a:pt x="16193" y="2405"/>
                    <a:pt x="20860" y="1869"/>
                    <a:pt x="20860" y="1203"/>
                  </a:cubicBezTo>
                  <a:cubicBezTo>
                    <a:pt x="20860" y="536"/>
                    <a:pt x="16193" y="0"/>
                    <a:pt x="10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737;p61">
              <a:extLst>
                <a:ext uri="{FF2B5EF4-FFF2-40B4-BE49-F238E27FC236}">
                  <a16:creationId xmlns:a16="http://schemas.microsoft.com/office/drawing/2014/main" id="{CF4DD6B8-7015-4053-BF53-8E81A5990B69}"/>
                </a:ext>
              </a:extLst>
            </p:cNvPr>
            <p:cNvSpPr/>
            <p:nvPr/>
          </p:nvSpPr>
          <p:spPr>
            <a:xfrm>
              <a:off x="840139" y="3349442"/>
              <a:ext cx="575850" cy="627136"/>
            </a:xfrm>
            <a:custGeom>
              <a:avLst/>
              <a:gdLst/>
              <a:ahLst/>
              <a:cxnLst/>
              <a:rect l="l" t="t" r="r" b="b"/>
              <a:pathLst>
                <a:path w="11621" h="12656" extrusionOk="0">
                  <a:moveTo>
                    <a:pt x="6547" y="1"/>
                  </a:moveTo>
                  <a:cubicBezTo>
                    <a:pt x="5960" y="1"/>
                    <a:pt x="5343" y="29"/>
                    <a:pt x="4727" y="96"/>
                  </a:cubicBezTo>
                  <a:cubicBezTo>
                    <a:pt x="2096" y="370"/>
                    <a:pt x="1286" y="2799"/>
                    <a:pt x="1096" y="4763"/>
                  </a:cubicBezTo>
                  <a:cubicBezTo>
                    <a:pt x="893" y="6728"/>
                    <a:pt x="0" y="11347"/>
                    <a:pt x="751" y="12038"/>
                  </a:cubicBezTo>
                  <a:cubicBezTo>
                    <a:pt x="1163" y="12418"/>
                    <a:pt x="3436" y="12655"/>
                    <a:pt x="5587" y="12655"/>
                  </a:cubicBezTo>
                  <a:cubicBezTo>
                    <a:pt x="7411" y="12655"/>
                    <a:pt x="9148" y="12484"/>
                    <a:pt x="9585" y="12086"/>
                  </a:cubicBezTo>
                  <a:cubicBezTo>
                    <a:pt x="10537" y="11216"/>
                    <a:pt x="11621" y="2953"/>
                    <a:pt x="10204" y="560"/>
                  </a:cubicBezTo>
                  <a:cubicBezTo>
                    <a:pt x="10058" y="305"/>
                    <a:pt x="8466" y="1"/>
                    <a:pt x="65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38;p61">
              <a:extLst>
                <a:ext uri="{FF2B5EF4-FFF2-40B4-BE49-F238E27FC236}">
                  <a16:creationId xmlns:a16="http://schemas.microsoft.com/office/drawing/2014/main" id="{C8CFDC9E-1B6A-4D5C-90EA-64A4A5EED30F}"/>
                </a:ext>
              </a:extLst>
            </p:cNvPr>
            <p:cNvSpPr/>
            <p:nvPr/>
          </p:nvSpPr>
          <p:spPr>
            <a:xfrm>
              <a:off x="840139" y="3374813"/>
              <a:ext cx="201233" cy="590616"/>
            </a:xfrm>
            <a:custGeom>
              <a:avLst/>
              <a:gdLst/>
              <a:ahLst/>
              <a:cxnLst/>
              <a:rect l="l" t="t" r="r" b="b"/>
              <a:pathLst>
                <a:path w="4061" h="11919" extrusionOk="0">
                  <a:moveTo>
                    <a:pt x="3310" y="1"/>
                  </a:moveTo>
                  <a:cubicBezTo>
                    <a:pt x="1786" y="846"/>
                    <a:pt x="1251" y="2692"/>
                    <a:pt x="1096" y="4239"/>
                  </a:cubicBezTo>
                  <a:cubicBezTo>
                    <a:pt x="893" y="6204"/>
                    <a:pt x="0" y="10823"/>
                    <a:pt x="751" y="11514"/>
                  </a:cubicBezTo>
                  <a:cubicBezTo>
                    <a:pt x="929" y="11681"/>
                    <a:pt x="1465" y="11812"/>
                    <a:pt x="2179" y="11919"/>
                  </a:cubicBezTo>
                  <a:cubicBezTo>
                    <a:pt x="2382" y="11800"/>
                    <a:pt x="2560" y="11645"/>
                    <a:pt x="2703" y="11443"/>
                  </a:cubicBezTo>
                  <a:cubicBezTo>
                    <a:pt x="2953" y="11085"/>
                    <a:pt x="3108" y="10681"/>
                    <a:pt x="3227" y="10252"/>
                  </a:cubicBezTo>
                  <a:cubicBezTo>
                    <a:pt x="3346" y="9823"/>
                    <a:pt x="3418" y="9371"/>
                    <a:pt x="3489" y="8930"/>
                  </a:cubicBezTo>
                  <a:cubicBezTo>
                    <a:pt x="3608" y="8180"/>
                    <a:pt x="3703" y="7442"/>
                    <a:pt x="3775" y="6692"/>
                  </a:cubicBezTo>
                  <a:cubicBezTo>
                    <a:pt x="3906" y="5251"/>
                    <a:pt x="4013" y="3799"/>
                    <a:pt x="4049" y="2346"/>
                  </a:cubicBezTo>
                  <a:cubicBezTo>
                    <a:pt x="4060" y="1727"/>
                    <a:pt x="4013" y="1084"/>
                    <a:pt x="3763" y="548"/>
                  </a:cubicBezTo>
                  <a:cubicBezTo>
                    <a:pt x="3644" y="322"/>
                    <a:pt x="3489" y="132"/>
                    <a:pt x="3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739;p61">
              <a:extLst>
                <a:ext uri="{FF2B5EF4-FFF2-40B4-BE49-F238E27FC236}">
                  <a16:creationId xmlns:a16="http://schemas.microsoft.com/office/drawing/2014/main" id="{B3BE6B5A-F47F-478F-A8DD-E0EC0D95F719}"/>
                </a:ext>
              </a:extLst>
            </p:cNvPr>
            <p:cNvSpPr/>
            <p:nvPr/>
          </p:nvSpPr>
          <p:spPr>
            <a:xfrm>
              <a:off x="947519" y="3878665"/>
              <a:ext cx="585909" cy="831937"/>
            </a:xfrm>
            <a:custGeom>
              <a:avLst/>
              <a:gdLst/>
              <a:ahLst/>
              <a:cxnLst/>
              <a:rect l="l" t="t" r="r" b="b"/>
              <a:pathLst>
                <a:path w="11824" h="16789" extrusionOk="0">
                  <a:moveTo>
                    <a:pt x="11823" y="1"/>
                  </a:moveTo>
                  <a:lnTo>
                    <a:pt x="10787" y="132"/>
                  </a:lnTo>
                  <a:cubicBezTo>
                    <a:pt x="9823" y="251"/>
                    <a:pt x="8847" y="322"/>
                    <a:pt x="7859" y="358"/>
                  </a:cubicBezTo>
                  <a:cubicBezTo>
                    <a:pt x="7486" y="366"/>
                    <a:pt x="7112" y="370"/>
                    <a:pt x="6737" y="370"/>
                  </a:cubicBezTo>
                  <a:cubicBezTo>
                    <a:pt x="5468" y="370"/>
                    <a:pt x="4185" y="320"/>
                    <a:pt x="2917" y="191"/>
                  </a:cubicBezTo>
                  <a:cubicBezTo>
                    <a:pt x="2894" y="191"/>
                    <a:pt x="2846" y="191"/>
                    <a:pt x="2822" y="179"/>
                  </a:cubicBezTo>
                  <a:cubicBezTo>
                    <a:pt x="2596" y="155"/>
                    <a:pt x="2370" y="132"/>
                    <a:pt x="2144" y="96"/>
                  </a:cubicBezTo>
                  <a:cubicBezTo>
                    <a:pt x="2144" y="394"/>
                    <a:pt x="2144" y="632"/>
                    <a:pt x="2132" y="786"/>
                  </a:cubicBezTo>
                  <a:cubicBezTo>
                    <a:pt x="2048" y="1739"/>
                    <a:pt x="1334" y="6763"/>
                    <a:pt x="739" y="11097"/>
                  </a:cubicBezTo>
                  <a:cubicBezTo>
                    <a:pt x="739" y="11133"/>
                    <a:pt x="715" y="11169"/>
                    <a:pt x="715" y="11204"/>
                  </a:cubicBezTo>
                  <a:cubicBezTo>
                    <a:pt x="393" y="13526"/>
                    <a:pt x="119" y="15622"/>
                    <a:pt x="0" y="16788"/>
                  </a:cubicBezTo>
                  <a:lnTo>
                    <a:pt x="3429" y="16788"/>
                  </a:lnTo>
                  <a:cubicBezTo>
                    <a:pt x="3429" y="16788"/>
                    <a:pt x="3882" y="14086"/>
                    <a:pt x="4453" y="11169"/>
                  </a:cubicBezTo>
                  <a:cubicBezTo>
                    <a:pt x="4453" y="11157"/>
                    <a:pt x="4465" y="11133"/>
                    <a:pt x="4465" y="11097"/>
                  </a:cubicBezTo>
                  <a:cubicBezTo>
                    <a:pt x="5120" y="7704"/>
                    <a:pt x="5894" y="4049"/>
                    <a:pt x="6239" y="3846"/>
                  </a:cubicBezTo>
                  <a:cubicBezTo>
                    <a:pt x="6287" y="3823"/>
                    <a:pt x="6323" y="3811"/>
                    <a:pt x="6358" y="3787"/>
                  </a:cubicBezTo>
                  <a:cubicBezTo>
                    <a:pt x="6643" y="3650"/>
                    <a:pt x="6853" y="3606"/>
                    <a:pt x="7021" y="3606"/>
                  </a:cubicBezTo>
                  <a:cubicBezTo>
                    <a:pt x="7043" y="3606"/>
                    <a:pt x="7064" y="3607"/>
                    <a:pt x="7085" y="3608"/>
                  </a:cubicBezTo>
                  <a:cubicBezTo>
                    <a:pt x="7132" y="3608"/>
                    <a:pt x="7180" y="3632"/>
                    <a:pt x="7204" y="3632"/>
                  </a:cubicBezTo>
                  <a:cubicBezTo>
                    <a:pt x="7347" y="3656"/>
                    <a:pt x="7204" y="7656"/>
                    <a:pt x="7085" y="11335"/>
                  </a:cubicBezTo>
                  <a:lnTo>
                    <a:pt x="7085" y="11443"/>
                  </a:lnTo>
                  <a:cubicBezTo>
                    <a:pt x="7013" y="13657"/>
                    <a:pt x="6942" y="15753"/>
                    <a:pt x="6942" y="16788"/>
                  </a:cubicBezTo>
                  <a:lnTo>
                    <a:pt x="10395" y="16788"/>
                  </a:lnTo>
                  <a:cubicBezTo>
                    <a:pt x="10395" y="16788"/>
                    <a:pt x="10668" y="14121"/>
                    <a:pt x="10990" y="11431"/>
                  </a:cubicBezTo>
                  <a:cubicBezTo>
                    <a:pt x="10990" y="11395"/>
                    <a:pt x="10990" y="11371"/>
                    <a:pt x="11002" y="11335"/>
                  </a:cubicBezTo>
                  <a:cubicBezTo>
                    <a:pt x="11168" y="9883"/>
                    <a:pt x="11347" y="8418"/>
                    <a:pt x="11490" y="7394"/>
                  </a:cubicBezTo>
                  <a:cubicBezTo>
                    <a:pt x="11669" y="6109"/>
                    <a:pt x="11823" y="3120"/>
                    <a:pt x="11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740;p61">
              <a:extLst>
                <a:ext uri="{FF2B5EF4-FFF2-40B4-BE49-F238E27FC236}">
                  <a16:creationId xmlns:a16="http://schemas.microsoft.com/office/drawing/2014/main" id="{8D767823-6096-471B-929A-69DF2A9C8E3B}"/>
                </a:ext>
              </a:extLst>
            </p:cNvPr>
            <p:cNvSpPr/>
            <p:nvPr/>
          </p:nvSpPr>
          <p:spPr>
            <a:xfrm>
              <a:off x="1291464" y="4646831"/>
              <a:ext cx="177646" cy="63774"/>
            </a:xfrm>
            <a:custGeom>
              <a:avLst/>
              <a:gdLst/>
              <a:ahLst/>
              <a:cxnLst/>
              <a:rect l="l" t="t" r="r" b="b"/>
              <a:pathLst>
                <a:path w="3585" h="1287" extrusionOk="0">
                  <a:moveTo>
                    <a:pt x="3585" y="1"/>
                  </a:moveTo>
                  <a:lnTo>
                    <a:pt x="3585" y="1"/>
                  </a:lnTo>
                  <a:cubicBezTo>
                    <a:pt x="2394" y="155"/>
                    <a:pt x="1203" y="239"/>
                    <a:pt x="13" y="286"/>
                  </a:cubicBezTo>
                  <a:cubicBezTo>
                    <a:pt x="1" y="691"/>
                    <a:pt x="1" y="1013"/>
                    <a:pt x="1" y="1286"/>
                  </a:cubicBezTo>
                  <a:lnTo>
                    <a:pt x="3454" y="1286"/>
                  </a:lnTo>
                  <a:cubicBezTo>
                    <a:pt x="3454" y="1286"/>
                    <a:pt x="3513" y="774"/>
                    <a:pt x="3585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741;p61">
              <a:extLst>
                <a:ext uri="{FF2B5EF4-FFF2-40B4-BE49-F238E27FC236}">
                  <a16:creationId xmlns:a16="http://schemas.microsoft.com/office/drawing/2014/main" id="{6B376251-0B11-4B90-B31A-209FDC32DBCE}"/>
                </a:ext>
              </a:extLst>
            </p:cNvPr>
            <p:cNvSpPr/>
            <p:nvPr/>
          </p:nvSpPr>
          <p:spPr>
            <a:xfrm>
              <a:off x="946925" y="4641529"/>
              <a:ext cx="178240" cy="69671"/>
            </a:xfrm>
            <a:custGeom>
              <a:avLst/>
              <a:gdLst/>
              <a:ahLst/>
              <a:cxnLst/>
              <a:rect l="l" t="t" r="r" b="b"/>
              <a:pathLst>
                <a:path w="3597" h="1406" extrusionOk="0">
                  <a:moveTo>
                    <a:pt x="167" y="0"/>
                  </a:moveTo>
                  <a:cubicBezTo>
                    <a:pt x="84" y="560"/>
                    <a:pt x="48" y="1012"/>
                    <a:pt x="0" y="1405"/>
                  </a:cubicBezTo>
                  <a:lnTo>
                    <a:pt x="3418" y="1405"/>
                  </a:lnTo>
                  <a:cubicBezTo>
                    <a:pt x="3418" y="1405"/>
                    <a:pt x="3501" y="1001"/>
                    <a:pt x="3596" y="346"/>
                  </a:cubicBezTo>
                  <a:cubicBezTo>
                    <a:pt x="2858" y="298"/>
                    <a:pt x="2108" y="227"/>
                    <a:pt x="1370" y="155"/>
                  </a:cubicBezTo>
                  <a:cubicBezTo>
                    <a:pt x="1096" y="119"/>
                    <a:pt x="846" y="96"/>
                    <a:pt x="584" y="60"/>
                  </a:cubicBezTo>
                  <a:cubicBezTo>
                    <a:pt x="441" y="48"/>
                    <a:pt x="298" y="12"/>
                    <a:pt x="167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742;p61">
              <a:extLst>
                <a:ext uri="{FF2B5EF4-FFF2-40B4-BE49-F238E27FC236}">
                  <a16:creationId xmlns:a16="http://schemas.microsoft.com/office/drawing/2014/main" id="{6A0E1D63-F891-4552-BA9A-94D293A04B46}"/>
                </a:ext>
              </a:extLst>
            </p:cNvPr>
            <p:cNvSpPr/>
            <p:nvPr/>
          </p:nvSpPr>
          <p:spPr>
            <a:xfrm>
              <a:off x="1292058" y="4681072"/>
              <a:ext cx="174078" cy="29533"/>
            </a:xfrm>
            <a:custGeom>
              <a:avLst/>
              <a:gdLst/>
              <a:ahLst/>
              <a:cxnLst/>
              <a:rect l="l" t="t" r="r" b="b"/>
              <a:pathLst>
                <a:path w="3513" h="596" extrusionOk="0">
                  <a:moveTo>
                    <a:pt x="3513" y="0"/>
                  </a:moveTo>
                  <a:lnTo>
                    <a:pt x="3513" y="0"/>
                  </a:lnTo>
                  <a:cubicBezTo>
                    <a:pt x="2858" y="72"/>
                    <a:pt x="2215" y="131"/>
                    <a:pt x="1572" y="143"/>
                  </a:cubicBezTo>
                  <a:cubicBezTo>
                    <a:pt x="1394" y="149"/>
                    <a:pt x="1215" y="152"/>
                    <a:pt x="1036" y="152"/>
                  </a:cubicBezTo>
                  <a:cubicBezTo>
                    <a:pt x="858" y="152"/>
                    <a:pt x="679" y="149"/>
                    <a:pt x="501" y="143"/>
                  </a:cubicBezTo>
                  <a:cubicBezTo>
                    <a:pt x="334" y="143"/>
                    <a:pt x="167" y="131"/>
                    <a:pt x="1" y="95"/>
                  </a:cubicBezTo>
                  <a:lnTo>
                    <a:pt x="1" y="595"/>
                  </a:lnTo>
                  <a:lnTo>
                    <a:pt x="3453" y="595"/>
                  </a:lnTo>
                  <a:cubicBezTo>
                    <a:pt x="3453" y="595"/>
                    <a:pt x="3477" y="369"/>
                    <a:pt x="3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743;p61">
              <a:extLst>
                <a:ext uri="{FF2B5EF4-FFF2-40B4-BE49-F238E27FC236}">
                  <a16:creationId xmlns:a16="http://schemas.microsoft.com/office/drawing/2014/main" id="{1DCE761D-AF0F-455B-B02E-9A72690AE58F}"/>
                </a:ext>
              </a:extLst>
            </p:cNvPr>
            <p:cNvSpPr/>
            <p:nvPr/>
          </p:nvSpPr>
          <p:spPr>
            <a:xfrm>
              <a:off x="946925" y="4682211"/>
              <a:ext cx="174673" cy="28988"/>
            </a:xfrm>
            <a:custGeom>
              <a:avLst/>
              <a:gdLst/>
              <a:ahLst/>
              <a:cxnLst/>
              <a:rect l="l" t="t" r="r" b="b"/>
              <a:pathLst>
                <a:path w="3525" h="585" extrusionOk="0">
                  <a:moveTo>
                    <a:pt x="3525" y="1"/>
                  </a:moveTo>
                  <a:cubicBezTo>
                    <a:pt x="3382" y="1"/>
                    <a:pt x="3227" y="13"/>
                    <a:pt x="3096" y="37"/>
                  </a:cubicBezTo>
                  <a:cubicBezTo>
                    <a:pt x="2453" y="84"/>
                    <a:pt x="1810" y="120"/>
                    <a:pt x="1179" y="120"/>
                  </a:cubicBezTo>
                  <a:cubicBezTo>
                    <a:pt x="858" y="120"/>
                    <a:pt x="536" y="108"/>
                    <a:pt x="227" y="96"/>
                  </a:cubicBezTo>
                  <a:cubicBezTo>
                    <a:pt x="167" y="96"/>
                    <a:pt x="120" y="72"/>
                    <a:pt x="60" y="72"/>
                  </a:cubicBezTo>
                  <a:cubicBezTo>
                    <a:pt x="48" y="251"/>
                    <a:pt x="12" y="430"/>
                    <a:pt x="0" y="584"/>
                  </a:cubicBezTo>
                  <a:lnTo>
                    <a:pt x="3418" y="584"/>
                  </a:lnTo>
                  <a:cubicBezTo>
                    <a:pt x="3418" y="584"/>
                    <a:pt x="3453" y="370"/>
                    <a:pt x="3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744;p61">
              <a:extLst>
                <a:ext uri="{FF2B5EF4-FFF2-40B4-BE49-F238E27FC236}">
                  <a16:creationId xmlns:a16="http://schemas.microsoft.com/office/drawing/2014/main" id="{51AE836E-428A-467D-A240-F64A5397C1D7}"/>
                </a:ext>
              </a:extLst>
            </p:cNvPr>
            <p:cNvSpPr/>
            <p:nvPr/>
          </p:nvSpPr>
          <p:spPr>
            <a:xfrm>
              <a:off x="1266093" y="4701636"/>
              <a:ext cx="308613" cy="97172"/>
            </a:xfrm>
            <a:custGeom>
              <a:avLst/>
              <a:gdLst/>
              <a:ahLst/>
              <a:cxnLst/>
              <a:rect l="l" t="t" r="r" b="b"/>
              <a:pathLst>
                <a:path w="6228" h="1961" extrusionOk="0">
                  <a:moveTo>
                    <a:pt x="3242" y="1"/>
                  </a:moveTo>
                  <a:cubicBezTo>
                    <a:pt x="2233" y="1"/>
                    <a:pt x="601" y="40"/>
                    <a:pt x="501" y="73"/>
                  </a:cubicBezTo>
                  <a:cubicBezTo>
                    <a:pt x="334" y="121"/>
                    <a:pt x="1" y="1514"/>
                    <a:pt x="179" y="1823"/>
                  </a:cubicBezTo>
                  <a:cubicBezTo>
                    <a:pt x="238" y="1927"/>
                    <a:pt x="925" y="1961"/>
                    <a:pt x="1817" y="1961"/>
                  </a:cubicBezTo>
                  <a:cubicBezTo>
                    <a:pt x="3284" y="1961"/>
                    <a:pt x="5306" y="1869"/>
                    <a:pt x="6002" y="1847"/>
                  </a:cubicBezTo>
                  <a:cubicBezTo>
                    <a:pt x="6132" y="1847"/>
                    <a:pt x="6228" y="1693"/>
                    <a:pt x="6168" y="1573"/>
                  </a:cubicBezTo>
                  <a:cubicBezTo>
                    <a:pt x="6049" y="1335"/>
                    <a:pt x="5763" y="990"/>
                    <a:pt x="5216" y="633"/>
                  </a:cubicBezTo>
                  <a:cubicBezTo>
                    <a:pt x="4299" y="38"/>
                    <a:pt x="4025" y="26"/>
                    <a:pt x="4025" y="26"/>
                  </a:cubicBezTo>
                  <a:cubicBezTo>
                    <a:pt x="3989" y="8"/>
                    <a:pt x="3672" y="1"/>
                    <a:pt x="3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745;p61">
              <a:extLst>
                <a:ext uri="{FF2B5EF4-FFF2-40B4-BE49-F238E27FC236}">
                  <a16:creationId xmlns:a16="http://schemas.microsoft.com/office/drawing/2014/main" id="{1F74FFBB-164C-4691-B57D-6FB3DA727B50}"/>
                </a:ext>
              </a:extLst>
            </p:cNvPr>
            <p:cNvSpPr/>
            <p:nvPr/>
          </p:nvSpPr>
          <p:spPr>
            <a:xfrm>
              <a:off x="1271990" y="4771307"/>
              <a:ext cx="301527" cy="26907"/>
            </a:xfrm>
            <a:custGeom>
              <a:avLst/>
              <a:gdLst/>
              <a:ahLst/>
              <a:cxnLst/>
              <a:rect l="l" t="t" r="r" b="b"/>
              <a:pathLst>
                <a:path w="6085" h="543" extrusionOk="0">
                  <a:moveTo>
                    <a:pt x="5942" y="1"/>
                  </a:moveTo>
                  <a:cubicBezTo>
                    <a:pt x="4799" y="108"/>
                    <a:pt x="3644" y="167"/>
                    <a:pt x="2501" y="167"/>
                  </a:cubicBezTo>
                  <a:cubicBezTo>
                    <a:pt x="2334" y="167"/>
                    <a:pt x="2167" y="168"/>
                    <a:pt x="2000" y="168"/>
                  </a:cubicBezTo>
                  <a:cubicBezTo>
                    <a:pt x="1331" y="168"/>
                    <a:pt x="658" y="160"/>
                    <a:pt x="1" y="84"/>
                  </a:cubicBezTo>
                  <a:lnTo>
                    <a:pt x="1" y="84"/>
                  </a:lnTo>
                  <a:cubicBezTo>
                    <a:pt x="1" y="227"/>
                    <a:pt x="13" y="346"/>
                    <a:pt x="48" y="406"/>
                  </a:cubicBezTo>
                  <a:cubicBezTo>
                    <a:pt x="102" y="508"/>
                    <a:pt x="775" y="542"/>
                    <a:pt x="1656" y="542"/>
                  </a:cubicBezTo>
                  <a:cubicBezTo>
                    <a:pt x="3125" y="542"/>
                    <a:pt x="5171" y="447"/>
                    <a:pt x="5871" y="417"/>
                  </a:cubicBezTo>
                  <a:cubicBezTo>
                    <a:pt x="6002" y="417"/>
                    <a:pt x="6085" y="275"/>
                    <a:pt x="6025" y="156"/>
                  </a:cubicBezTo>
                  <a:cubicBezTo>
                    <a:pt x="6013" y="108"/>
                    <a:pt x="5990" y="60"/>
                    <a:pt x="5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746;p61">
              <a:extLst>
                <a:ext uri="{FF2B5EF4-FFF2-40B4-BE49-F238E27FC236}">
                  <a16:creationId xmlns:a16="http://schemas.microsoft.com/office/drawing/2014/main" id="{DE18B8AB-9C95-4091-9843-CB67000CCD70}"/>
                </a:ext>
              </a:extLst>
            </p:cNvPr>
            <p:cNvSpPr/>
            <p:nvPr/>
          </p:nvSpPr>
          <p:spPr>
            <a:xfrm>
              <a:off x="919770" y="4701636"/>
              <a:ext cx="308018" cy="97172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3232" y="1"/>
                  </a:moveTo>
                  <a:cubicBezTo>
                    <a:pt x="2226" y="1"/>
                    <a:pt x="597" y="40"/>
                    <a:pt x="489" y="73"/>
                  </a:cubicBezTo>
                  <a:cubicBezTo>
                    <a:pt x="322" y="121"/>
                    <a:pt x="1" y="1514"/>
                    <a:pt x="179" y="1823"/>
                  </a:cubicBezTo>
                  <a:cubicBezTo>
                    <a:pt x="233" y="1927"/>
                    <a:pt x="919" y="1961"/>
                    <a:pt x="1811" y="1961"/>
                  </a:cubicBezTo>
                  <a:cubicBezTo>
                    <a:pt x="3279" y="1961"/>
                    <a:pt x="5306" y="1869"/>
                    <a:pt x="6002" y="1847"/>
                  </a:cubicBezTo>
                  <a:cubicBezTo>
                    <a:pt x="6133" y="1847"/>
                    <a:pt x="6216" y="1693"/>
                    <a:pt x="6156" y="1573"/>
                  </a:cubicBezTo>
                  <a:cubicBezTo>
                    <a:pt x="6037" y="1335"/>
                    <a:pt x="5763" y="990"/>
                    <a:pt x="5204" y="633"/>
                  </a:cubicBezTo>
                  <a:cubicBezTo>
                    <a:pt x="4311" y="38"/>
                    <a:pt x="4013" y="26"/>
                    <a:pt x="4013" y="26"/>
                  </a:cubicBezTo>
                  <a:cubicBezTo>
                    <a:pt x="3978" y="8"/>
                    <a:pt x="3662" y="1"/>
                    <a:pt x="3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747;p61">
              <a:extLst>
                <a:ext uri="{FF2B5EF4-FFF2-40B4-BE49-F238E27FC236}">
                  <a16:creationId xmlns:a16="http://schemas.microsoft.com/office/drawing/2014/main" id="{1C66A3BF-E8B2-4EFA-AB11-5EEEC51D9F4A}"/>
                </a:ext>
              </a:extLst>
            </p:cNvPr>
            <p:cNvSpPr/>
            <p:nvPr/>
          </p:nvSpPr>
          <p:spPr>
            <a:xfrm>
              <a:off x="926856" y="4771307"/>
              <a:ext cx="301527" cy="26907"/>
            </a:xfrm>
            <a:custGeom>
              <a:avLst/>
              <a:gdLst/>
              <a:ahLst/>
              <a:cxnLst/>
              <a:rect l="l" t="t" r="r" b="b"/>
              <a:pathLst>
                <a:path w="6085" h="543" extrusionOk="0">
                  <a:moveTo>
                    <a:pt x="5930" y="1"/>
                  </a:moveTo>
                  <a:lnTo>
                    <a:pt x="5573" y="48"/>
                  </a:lnTo>
                  <a:cubicBezTo>
                    <a:pt x="4513" y="167"/>
                    <a:pt x="3453" y="263"/>
                    <a:pt x="2394" y="263"/>
                  </a:cubicBezTo>
                  <a:cubicBezTo>
                    <a:pt x="1858" y="263"/>
                    <a:pt x="1322" y="239"/>
                    <a:pt x="786" y="215"/>
                  </a:cubicBezTo>
                  <a:cubicBezTo>
                    <a:pt x="525" y="203"/>
                    <a:pt x="251" y="179"/>
                    <a:pt x="1" y="156"/>
                  </a:cubicBezTo>
                  <a:lnTo>
                    <a:pt x="1" y="156"/>
                  </a:lnTo>
                  <a:cubicBezTo>
                    <a:pt x="1" y="263"/>
                    <a:pt x="13" y="346"/>
                    <a:pt x="48" y="406"/>
                  </a:cubicBezTo>
                  <a:cubicBezTo>
                    <a:pt x="102" y="508"/>
                    <a:pt x="775" y="542"/>
                    <a:pt x="1655" y="542"/>
                  </a:cubicBezTo>
                  <a:cubicBezTo>
                    <a:pt x="3125" y="542"/>
                    <a:pt x="5171" y="447"/>
                    <a:pt x="5870" y="417"/>
                  </a:cubicBezTo>
                  <a:cubicBezTo>
                    <a:pt x="6001" y="417"/>
                    <a:pt x="6085" y="275"/>
                    <a:pt x="6025" y="156"/>
                  </a:cubicBezTo>
                  <a:cubicBezTo>
                    <a:pt x="6001" y="108"/>
                    <a:pt x="5954" y="60"/>
                    <a:pt x="5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748;p61">
              <a:extLst>
                <a:ext uri="{FF2B5EF4-FFF2-40B4-BE49-F238E27FC236}">
                  <a16:creationId xmlns:a16="http://schemas.microsoft.com/office/drawing/2014/main" id="{432E3767-7EA0-4E1B-976E-0F83FEEC2ABB}"/>
                </a:ext>
              </a:extLst>
            </p:cNvPr>
            <p:cNvSpPr/>
            <p:nvPr/>
          </p:nvSpPr>
          <p:spPr>
            <a:xfrm>
              <a:off x="1599433" y="3332793"/>
              <a:ext cx="200638" cy="285175"/>
            </a:xfrm>
            <a:custGeom>
              <a:avLst/>
              <a:gdLst/>
              <a:ahLst/>
              <a:cxnLst/>
              <a:rect l="l" t="t" r="r" b="b"/>
              <a:pathLst>
                <a:path w="4049" h="5755" extrusionOk="0">
                  <a:moveTo>
                    <a:pt x="2610" y="1"/>
                  </a:moveTo>
                  <a:cubicBezTo>
                    <a:pt x="2275" y="1"/>
                    <a:pt x="1763" y="1765"/>
                    <a:pt x="1763" y="1765"/>
                  </a:cubicBezTo>
                  <a:cubicBezTo>
                    <a:pt x="1763" y="1765"/>
                    <a:pt x="1965" y="265"/>
                    <a:pt x="1656" y="265"/>
                  </a:cubicBezTo>
                  <a:cubicBezTo>
                    <a:pt x="1655" y="265"/>
                    <a:pt x="1654" y="265"/>
                    <a:pt x="1653" y="265"/>
                  </a:cubicBezTo>
                  <a:cubicBezTo>
                    <a:pt x="1343" y="265"/>
                    <a:pt x="834" y="2254"/>
                    <a:pt x="834" y="2254"/>
                  </a:cubicBezTo>
                  <a:cubicBezTo>
                    <a:pt x="834" y="2254"/>
                    <a:pt x="564" y="1239"/>
                    <a:pt x="297" y="1239"/>
                  </a:cubicBezTo>
                  <a:cubicBezTo>
                    <a:pt x="289" y="1239"/>
                    <a:pt x="282" y="1240"/>
                    <a:pt x="275" y="1242"/>
                  </a:cubicBezTo>
                  <a:cubicBezTo>
                    <a:pt x="1" y="1301"/>
                    <a:pt x="418" y="3492"/>
                    <a:pt x="418" y="3944"/>
                  </a:cubicBezTo>
                  <a:cubicBezTo>
                    <a:pt x="418" y="4385"/>
                    <a:pt x="191" y="5385"/>
                    <a:pt x="191" y="5385"/>
                  </a:cubicBezTo>
                  <a:lnTo>
                    <a:pt x="2370" y="5754"/>
                  </a:lnTo>
                  <a:cubicBezTo>
                    <a:pt x="2358" y="5742"/>
                    <a:pt x="2775" y="4313"/>
                    <a:pt x="3013" y="3718"/>
                  </a:cubicBezTo>
                  <a:cubicBezTo>
                    <a:pt x="3251" y="3123"/>
                    <a:pt x="4049" y="1646"/>
                    <a:pt x="3882" y="1563"/>
                  </a:cubicBezTo>
                  <a:cubicBezTo>
                    <a:pt x="3875" y="1558"/>
                    <a:pt x="3866" y="1556"/>
                    <a:pt x="3856" y="1556"/>
                  </a:cubicBezTo>
                  <a:cubicBezTo>
                    <a:pt x="3665" y="1556"/>
                    <a:pt x="3073" y="2397"/>
                    <a:pt x="3073" y="2397"/>
                  </a:cubicBezTo>
                  <a:cubicBezTo>
                    <a:pt x="3073" y="2397"/>
                    <a:pt x="3751" y="718"/>
                    <a:pt x="3513" y="599"/>
                  </a:cubicBezTo>
                  <a:cubicBezTo>
                    <a:pt x="3503" y="593"/>
                    <a:pt x="3492" y="590"/>
                    <a:pt x="3480" y="590"/>
                  </a:cubicBezTo>
                  <a:cubicBezTo>
                    <a:pt x="3205" y="590"/>
                    <a:pt x="2430" y="1944"/>
                    <a:pt x="2430" y="1944"/>
                  </a:cubicBezTo>
                  <a:cubicBezTo>
                    <a:pt x="2430" y="1944"/>
                    <a:pt x="2977" y="75"/>
                    <a:pt x="2632" y="3"/>
                  </a:cubicBezTo>
                  <a:cubicBezTo>
                    <a:pt x="2625" y="2"/>
                    <a:pt x="2617" y="1"/>
                    <a:pt x="2610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749;p61">
              <a:extLst>
                <a:ext uri="{FF2B5EF4-FFF2-40B4-BE49-F238E27FC236}">
                  <a16:creationId xmlns:a16="http://schemas.microsoft.com/office/drawing/2014/main" id="{9DB8C88D-0AD3-40F5-832B-A08BC0BDE62C}"/>
                </a:ext>
              </a:extLst>
            </p:cNvPr>
            <p:cNvSpPr/>
            <p:nvPr/>
          </p:nvSpPr>
          <p:spPr>
            <a:xfrm>
              <a:off x="1405336" y="3410937"/>
              <a:ext cx="217189" cy="385667"/>
            </a:xfrm>
            <a:custGeom>
              <a:avLst/>
              <a:gdLst/>
              <a:ahLst/>
              <a:cxnLst/>
              <a:rect l="l" t="t" r="r" b="b"/>
              <a:pathLst>
                <a:path w="4383" h="7783" extrusionOk="0">
                  <a:moveTo>
                    <a:pt x="1116" y="1"/>
                  </a:moveTo>
                  <a:cubicBezTo>
                    <a:pt x="926" y="1"/>
                    <a:pt x="744" y="48"/>
                    <a:pt x="596" y="165"/>
                  </a:cubicBezTo>
                  <a:cubicBezTo>
                    <a:pt x="405" y="331"/>
                    <a:pt x="322" y="581"/>
                    <a:pt x="263" y="831"/>
                  </a:cubicBezTo>
                  <a:cubicBezTo>
                    <a:pt x="1" y="1974"/>
                    <a:pt x="298" y="3189"/>
                    <a:pt x="715" y="4296"/>
                  </a:cubicBezTo>
                  <a:cubicBezTo>
                    <a:pt x="977" y="4975"/>
                    <a:pt x="1275" y="5642"/>
                    <a:pt x="1632" y="6261"/>
                  </a:cubicBezTo>
                  <a:cubicBezTo>
                    <a:pt x="1941" y="6820"/>
                    <a:pt x="2322" y="7392"/>
                    <a:pt x="2941" y="7666"/>
                  </a:cubicBezTo>
                  <a:cubicBezTo>
                    <a:pt x="3091" y="7737"/>
                    <a:pt x="3257" y="7782"/>
                    <a:pt x="3419" y="7782"/>
                  </a:cubicBezTo>
                  <a:cubicBezTo>
                    <a:pt x="3530" y="7782"/>
                    <a:pt x="3638" y="7761"/>
                    <a:pt x="3739" y="7713"/>
                  </a:cubicBezTo>
                  <a:cubicBezTo>
                    <a:pt x="4049" y="7547"/>
                    <a:pt x="4168" y="7142"/>
                    <a:pt x="4215" y="6796"/>
                  </a:cubicBezTo>
                  <a:cubicBezTo>
                    <a:pt x="4382" y="5534"/>
                    <a:pt x="4144" y="4237"/>
                    <a:pt x="3775" y="3070"/>
                  </a:cubicBezTo>
                  <a:cubicBezTo>
                    <a:pt x="3680" y="2772"/>
                    <a:pt x="3561" y="2474"/>
                    <a:pt x="3442" y="2189"/>
                  </a:cubicBezTo>
                  <a:cubicBezTo>
                    <a:pt x="3072" y="1308"/>
                    <a:pt x="2584" y="474"/>
                    <a:pt x="1644" y="105"/>
                  </a:cubicBezTo>
                  <a:cubicBezTo>
                    <a:pt x="1477" y="42"/>
                    <a:pt x="1293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750;p61">
              <a:extLst>
                <a:ext uri="{FF2B5EF4-FFF2-40B4-BE49-F238E27FC236}">
                  <a16:creationId xmlns:a16="http://schemas.microsoft.com/office/drawing/2014/main" id="{55F11309-BC4E-4B61-B028-85167743CB97}"/>
                </a:ext>
              </a:extLst>
            </p:cNvPr>
            <p:cNvSpPr/>
            <p:nvPr/>
          </p:nvSpPr>
          <p:spPr>
            <a:xfrm>
              <a:off x="1499733" y="3522926"/>
              <a:ext cx="244294" cy="287157"/>
            </a:xfrm>
            <a:custGeom>
              <a:avLst/>
              <a:gdLst/>
              <a:ahLst/>
              <a:cxnLst/>
              <a:rect l="l" t="t" r="r" b="b"/>
              <a:pathLst>
                <a:path w="4930" h="5795" extrusionOk="0">
                  <a:moveTo>
                    <a:pt x="2132" y="0"/>
                  </a:moveTo>
                  <a:cubicBezTo>
                    <a:pt x="2132" y="0"/>
                    <a:pt x="2060" y="179"/>
                    <a:pt x="1929" y="476"/>
                  </a:cubicBezTo>
                  <a:cubicBezTo>
                    <a:pt x="1906" y="512"/>
                    <a:pt x="1906" y="524"/>
                    <a:pt x="1894" y="548"/>
                  </a:cubicBezTo>
                  <a:cubicBezTo>
                    <a:pt x="1310" y="1905"/>
                    <a:pt x="1" y="5358"/>
                    <a:pt x="1572" y="5751"/>
                  </a:cubicBezTo>
                  <a:cubicBezTo>
                    <a:pt x="1695" y="5780"/>
                    <a:pt x="1814" y="5795"/>
                    <a:pt x="1929" y="5795"/>
                  </a:cubicBezTo>
                  <a:cubicBezTo>
                    <a:pt x="3343" y="5795"/>
                    <a:pt x="4184" y="3665"/>
                    <a:pt x="4680" y="1881"/>
                  </a:cubicBezTo>
                  <a:cubicBezTo>
                    <a:pt x="4680" y="1846"/>
                    <a:pt x="4692" y="1798"/>
                    <a:pt x="4704" y="1762"/>
                  </a:cubicBezTo>
                  <a:cubicBezTo>
                    <a:pt x="4799" y="1429"/>
                    <a:pt x="4870" y="1131"/>
                    <a:pt x="4930" y="846"/>
                  </a:cubicBezTo>
                  <a:lnTo>
                    <a:pt x="21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751;p61">
              <a:extLst>
                <a:ext uri="{FF2B5EF4-FFF2-40B4-BE49-F238E27FC236}">
                  <a16:creationId xmlns:a16="http://schemas.microsoft.com/office/drawing/2014/main" id="{6EA1A1AF-3082-4E9C-BA03-26803DC3037F}"/>
                </a:ext>
              </a:extLst>
            </p:cNvPr>
            <p:cNvSpPr/>
            <p:nvPr/>
          </p:nvSpPr>
          <p:spPr>
            <a:xfrm>
              <a:off x="1593536" y="3546513"/>
              <a:ext cx="139292" cy="69671"/>
            </a:xfrm>
            <a:custGeom>
              <a:avLst/>
              <a:gdLst/>
              <a:ahLst/>
              <a:cxnLst/>
              <a:rect l="l" t="t" r="r" b="b"/>
              <a:pathLst>
                <a:path w="2811" h="1406" extrusionOk="0">
                  <a:moveTo>
                    <a:pt x="36" y="0"/>
                  </a:moveTo>
                  <a:cubicBezTo>
                    <a:pt x="13" y="36"/>
                    <a:pt x="13" y="48"/>
                    <a:pt x="1" y="72"/>
                  </a:cubicBezTo>
                  <a:cubicBezTo>
                    <a:pt x="465" y="370"/>
                    <a:pt x="953" y="631"/>
                    <a:pt x="1465" y="870"/>
                  </a:cubicBezTo>
                  <a:cubicBezTo>
                    <a:pt x="1894" y="1060"/>
                    <a:pt x="2334" y="1239"/>
                    <a:pt x="2787" y="1405"/>
                  </a:cubicBezTo>
                  <a:cubicBezTo>
                    <a:pt x="2787" y="1370"/>
                    <a:pt x="2799" y="1322"/>
                    <a:pt x="2811" y="1286"/>
                  </a:cubicBezTo>
                  <a:cubicBezTo>
                    <a:pt x="2739" y="1251"/>
                    <a:pt x="2668" y="1227"/>
                    <a:pt x="2620" y="1191"/>
                  </a:cubicBezTo>
                  <a:cubicBezTo>
                    <a:pt x="1953" y="953"/>
                    <a:pt x="1287" y="655"/>
                    <a:pt x="644" y="334"/>
                  </a:cubicBezTo>
                  <a:cubicBezTo>
                    <a:pt x="429" y="227"/>
                    <a:pt x="227" y="119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752;p61">
              <a:extLst>
                <a:ext uri="{FF2B5EF4-FFF2-40B4-BE49-F238E27FC236}">
                  <a16:creationId xmlns:a16="http://schemas.microsoft.com/office/drawing/2014/main" id="{C53F01A3-0EBB-472B-9BDB-4D9B7EE1BE76}"/>
                </a:ext>
              </a:extLst>
            </p:cNvPr>
            <p:cNvSpPr/>
            <p:nvPr/>
          </p:nvSpPr>
          <p:spPr>
            <a:xfrm>
              <a:off x="1540069" y="3559001"/>
              <a:ext cx="50345" cy="149252"/>
            </a:xfrm>
            <a:custGeom>
              <a:avLst/>
              <a:gdLst/>
              <a:ahLst/>
              <a:cxnLst/>
              <a:rect l="l" t="t" r="r" b="b"/>
              <a:pathLst>
                <a:path w="1016" h="3012" extrusionOk="0">
                  <a:moveTo>
                    <a:pt x="992" y="1"/>
                  </a:moveTo>
                  <a:cubicBezTo>
                    <a:pt x="983" y="1"/>
                    <a:pt x="971" y="7"/>
                    <a:pt x="961" y="22"/>
                  </a:cubicBezTo>
                  <a:cubicBezTo>
                    <a:pt x="842" y="284"/>
                    <a:pt x="723" y="570"/>
                    <a:pt x="627" y="856"/>
                  </a:cubicBezTo>
                  <a:cubicBezTo>
                    <a:pt x="603" y="891"/>
                    <a:pt x="603" y="915"/>
                    <a:pt x="580" y="987"/>
                  </a:cubicBezTo>
                  <a:cubicBezTo>
                    <a:pt x="520" y="1153"/>
                    <a:pt x="473" y="1296"/>
                    <a:pt x="413" y="1463"/>
                  </a:cubicBezTo>
                  <a:cubicBezTo>
                    <a:pt x="246" y="1951"/>
                    <a:pt x="92" y="2463"/>
                    <a:pt x="8" y="2975"/>
                  </a:cubicBezTo>
                  <a:cubicBezTo>
                    <a:pt x="0" y="2998"/>
                    <a:pt x="13" y="3011"/>
                    <a:pt x="25" y="3011"/>
                  </a:cubicBezTo>
                  <a:cubicBezTo>
                    <a:pt x="32" y="3011"/>
                    <a:pt x="40" y="3007"/>
                    <a:pt x="44" y="2999"/>
                  </a:cubicBezTo>
                  <a:cubicBezTo>
                    <a:pt x="187" y="2487"/>
                    <a:pt x="306" y="1987"/>
                    <a:pt x="473" y="1487"/>
                  </a:cubicBezTo>
                  <a:cubicBezTo>
                    <a:pt x="544" y="1249"/>
                    <a:pt x="639" y="1010"/>
                    <a:pt x="723" y="772"/>
                  </a:cubicBezTo>
                  <a:lnTo>
                    <a:pt x="723" y="760"/>
                  </a:lnTo>
                  <a:cubicBezTo>
                    <a:pt x="818" y="510"/>
                    <a:pt x="925" y="272"/>
                    <a:pt x="1008" y="34"/>
                  </a:cubicBezTo>
                  <a:cubicBezTo>
                    <a:pt x="1015" y="13"/>
                    <a:pt x="1006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753;p61">
              <a:extLst>
                <a:ext uri="{FF2B5EF4-FFF2-40B4-BE49-F238E27FC236}">
                  <a16:creationId xmlns:a16="http://schemas.microsoft.com/office/drawing/2014/main" id="{D6B4C6DB-BCAE-4003-B8F1-FF38B0480892}"/>
                </a:ext>
              </a:extLst>
            </p:cNvPr>
            <p:cNvSpPr/>
            <p:nvPr/>
          </p:nvSpPr>
          <p:spPr>
            <a:xfrm>
              <a:off x="1511527" y="3502857"/>
              <a:ext cx="40782" cy="287355"/>
            </a:xfrm>
            <a:custGeom>
              <a:avLst/>
              <a:gdLst/>
              <a:ahLst/>
              <a:cxnLst/>
              <a:rect l="l" t="t" r="r" b="b"/>
              <a:pathLst>
                <a:path w="823" h="5799" extrusionOk="0">
                  <a:moveTo>
                    <a:pt x="1" y="0"/>
                  </a:moveTo>
                  <a:cubicBezTo>
                    <a:pt x="84" y="477"/>
                    <a:pt x="167" y="953"/>
                    <a:pt x="227" y="1453"/>
                  </a:cubicBezTo>
                  <a:cubicBezTo>
                    <a:pt x="263" y="1703"/>
                    <a:pt x="298" y="1941"/>
                    <a:pt x="334" y="2179"/>
                  </a:cubicBezTo>
                  <a:lnTo>
                    <a:pt x="394" y="2536"/>
                  </a:lnTo>
                  <a:lnTo>
                    <a:pt x="441" y="2894"/>
                  </a:lnTo>
                  <a:cubicBezTo>
                    <a:pt x="501" y="3370"/>
                    <a:pt x="560" y="3858"/>
                    <a:pt x="632" y="4334"/>
                  </a:cubicBezTo>
                  <a:cubicBezTo>
                    <a:pt x="691" y="4822"/>
                    <a:pt x="751" y="5322"/>
                    <a:pt x="822" y="5799"/>
                  </a:cubicBezTo>
                  <a:cubicBezTo>
                    <a:pt x="810" y="5299"/>
                    <a:pt x="775" y="4822"/>
                    <a:pt x="739" y="4322"/>
                  </a:cubicBezTo>
                  <a:cubicBezTo>
                    <a:pt x="691" y="3834"/>
                    <a:pt x="632" y="3358"/>
                    <a:pt x="572" y="2858"/>
                  </a:cubicBezTo>
                  <a:lnTo>
                    <a:pt x="525" y="2501"/>
                  </a:lnTo>
                  <a:lnTo>
                    <a:pt x="465" y="2143"/>
                  </a:lnTo>
                  <a:lnTo>
                    <a:pt x="334" y="1429"/>
                  </a:lnTo>
                  <a:cubicBezTo>
                    <a:pt x="287" y="1191"/>
                    <a:pt x="239" y="953"/>
                    <a:pt x="179" y="7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754;p61">
              <a:extLst>
                <a:ext uri="{FF2B5EF4-FFF2-40B4-BE49-F238E27FC236}">
                  <a16:creationId xmlns:a16="http://schemas.microsoft.com/office/drawing/2014/main" id="{B20093A7-A73E-4BB2-A7D2-E1DD508AD256}"/>
                </a:ext>
              </a:extLst>
            </p:cNvPr>
            <p:cNvSpPr/>
            <p:nvPr/>
          </p:nvSpPr>
          <p:spPr>
            <a:xfrm>
              <a:off x="1012433" y="3357569"/>
              <a:ext cx="546366" cy="610735"/>
            </a:xfrm>
            <a:custGeom>
              <a:avLst/>
              <a:gdLst/>
              <a:ahLst/>
              <a:cxnLst/>
              <a:rect l="l" t="t" r="r" b="b"/>
              <a:pathLst>
                <a:path w="11026" h="12325" extrusionOk="0">
                  <a:moveTo>
                    <a:pt x="4416" y="0"/>
                  </a:moveTo>
                  <a:cubicBezTo>
                    <a:pt x="4340" y="0"/>
                    <a:pt x="4265" y="1"/>
                    <a:pt x="4191" y="3"/>
                  </a:cubicBezTo>
                  <a:cubicBezTo>
                    <a:pt x="2369" y="51"/>
                    <a:pt x="1060" y="396"/>
                    <a:pt x="655" y="825"/>
                  </a:cubicBezTo>
                  <a:cubicBezTo>
                    <a:pt x="595" y="884"/>
                    <a:pt x="572" y="944"/>
                    <a:pt x="536" y="1004"/>
                  </a:cubicBezTo>
                  <a:cubicBezTo>
                    <a:pt x="512" y="1099"/>
                    <a:pt x="453" y="1718"/>
                    <a:pt x="381" y="2587"/>
                  </a:cubicBezTo>
                  <a:cubicBezTo>
                    <a:pt x="345" y="2992"/>
                    <a:pt x="322" y="3456"/>
                    <a:pt x="286" y="3944"/>
                  </a:cubicBezTo>
                  <a:cubicBezTo>
                    <a:pt x="262" y="4516"/>
                    <a:pt x="226" y="5111"/>
                    <a:pt x="179" y="5730"/>
                  </a:cubicBezTo>
                  <a:cubicBezTo>
                    <a:pt x="155" y="6278"/>
                    <a:pt x="119" y="6850"/>
                    <a:pt x="107" y="7397"/>
                  </a:cubicBezTo>
                  <a:cubicBezTo>
                    <a:pt x="83" y="8016"/>
                    <a:pt x="60" y="8624"/>
                    <a:pt x="36" y="9207"/>
                  </a:cubicBezTo>
                  <a:cubicBezTo>
                    <a:pt x="24" y="9683"/>
                    <a:pt x="0" y="10136"/>
                    <a:pt x="0" y="10552"/>
                  </a:cubicBezTo>
                  <a:cubicBezTo>
                    <a:pt x="0" y="11136"/>
                    <a:pt x="0" y="11624"/>
                    <a:pt x="12" y="12029"/>
                  </a:cubicBezTo>
                  <a:cubicBezTo>
                    <a:pt x="473" y="12090"/>
                    <a:pt x="2409" y="12324"/>
                    <a:pt x="4883" y="12324"/>
                  </a:cubicBezTo>
                  <a:cubicBezTo>
                    <a:pt x="6758" y="12324"/>
                    <a:pt x="8941" y="12190"/>
                    <a:pt x="11025" y="11743"/>
                  </a:cubicBezTo>
                  <a:cubicBezTo>
                    <a:pt x="11025" y="11302"/>
                    <a:pt x="11013" y="10838"/>
                    <a:pt x="11001" y="10362"/>
                  </a:cubicBezTo>
                  <a:cubicBezTo>
                    <a:pt x="10990" y="9886"/>
                    <a:pt x="10954" y="9386"/>
                    <a:pt x="10906" y="8874"/>
                  </a:cubicBezTo>
                  <a:cubicBezTo>
                    <a:pt x="10870" y="8326"/>
                    <a:pt x="10823" y="7778"/>
                    <a:pt x="10763" y="7242"/>
                  </a:cubicBezTo>
                  <a:cubicBezTo>
                    <a:pt x="10704" y="6623"/>
                    <a:pt x="10632" y="6028"/>
                    <a:pt x="10537" y="5468"/>
                  </a:cubicBezTo>
                  <a:cubicBezTo>
                    <a:pt x="10454" y="4885"/>
                    <a:pt x="10359" y="4337"/>
                    <a:pt x="10275" y="3825"/>
                  </a:cubicBezTo>
                  <a:cubicBezTo>
                    <a:pt x="10168" y="3290"/>
                    <a:pt x="10061" y="2801"/>
                    <a:pt x="9954" y="2397"/>
                  </a:cubicBezTo>
                  <a:cubicBezTo>
                    <a:pt x="9811" y="1837"/>
                    <a:pt x="9644" y="1420"/>
                    <a:pt x="9501" y="1194"/>
                  </a:cubicBezTo>
                  <a:cubicBezTo>
                    <a:pt x="9442" y="1099"/>
                    <a:pt x="9216" y="992"/>
                    <a:pt x="8906" y="849"/>
                  </a:cubicBezTo>
                  <a:cubicBezTo>
                    <a:pt x="7918" y="452"/>
                    <a:pt x="5968" y="0"/>
                    <a:pt x="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755;p61">
              <a:extLst>
                <a:ext uri="{FF2B5EF4-FFF2-40B4-BE49-F238E27FC236}">
                  <a16:creationId xmlns:a16="http://schemas.microsoft.com/office/drawing/2014/main" id="{E4A3BCEF-ACE0-4680-9796-985655A076C2}"/>
                </a:ext>
              </a:extLst>
            </p:cNvPr>
            <p:cNvSpPr/>
            <p:nvPr/>
          </p:nvSpPr>
          <p:spPr>
            <a:xfrm>
              <a:off x="1205936" y="3292804"/>
              <a:ext cx="186466" cy="125021"/>
            </a:xfrm>
            <a:custGeom>
              <a:avLst/>
              <a:gdLst/>
              <a:ahLst/>
              <a:cxnLst/>
              <a:rect l="l" t="t" r="r" b="b"/>
              <a:pathLst>
                <a:path w="3763" h="2523" extrusionOk="0">
                  <a:moveTo>
                    <a:pt x="143" y="1"/>
                  </a:moveTo>
                  <a:lnTo>
                    <a:pt x="12" y="1370"/>
                  </a:lnTo>
                  <a:cubicBezTo>
                    <a:pt x="12" y="1370"/>
                    <a:pt x="0" y="2203"/>
                    <a:pt x="1643" y="2453"/>
                  </a:cubicBezTo>
                  <a:cubicBezTo>
                    <a:pt x="1951" y="2502"/>
                    <a:pt x="2212" y="2522"/>
                    <a:pt x="2432" y="2522"/>
                  </a:cubicBezTo>
                  <a:cubicBezTo>
                    <a:pt x="3447" y="2522"/>
                    <a:pt x="3608" y="2096"/>
                    <a:pt x="3608" y="2096"/>
                  </a:cubicBezTo>
                  <a:lnTo>
                    <a:pt x="3763" y="370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756;p61">
              <a:extLst>
                <a:ext uri="{FF2B5EF4-FFF2-40B4-BE49-F238E27FC236}">
                  <a16:creationId xmlns:a16="http://schemas.microsoft.com/office/drawing/2014/main" id="{F6C802E3-931B-499B-811E-F3CB569646F9}"/>
                </a:ext>
              </a:extLst>
            </p:cNvPr>
            <p:cNvSpPr/>
            <p:nvPr/>
          </p:nvSpPr>
          <p:spPr>
            <a:xfrm>
              <a:off x="1205927" y="3264450"/>
              <a:ext cx="191871" cy="98674"/>
            </a:xfrm>
            <a:custGeom>
              <a:avLst/>
              <a:gdLst/>
              <a:ahLst/>
              <a:cxnLst/>
              <a:rect l="l" t="t" r="r" b="b"/>
              <a:pathLst>
                <a:path w="4478" h="1991" extrusionOk="0">
                  <a:moveTo>
                    <a:pt x="1319" y="1"/>
                  </a:moveTo>
                  <a:cubicBezTo>
                    <a:pt x="1284" y="1"/>
                    <a:pt x="1250" y="1"/>
                    <a:pt x="1215" y="1"/>
                  </a:cubicBezTo>
                  <a:cubicBezTo>
                    <a:pt x="941" y="1"/>
                    <a:pt x="667" y="37"/>
                    <a:pt x="417" y="108"/>
                  </a:cubicBezTo>
                  <a:cubicBezTo>
                    <a:pt x="262" y="156"/>
                    <a:pt x="131" y="216"/>
                    <a:pt x="72" y="335"/>
                  </a:cubicBezTo>
                  <a:cubicBezTo>
                    <a:pt x="0" y="466"/>
                    <a:pt x="24" y="620"/>
                    <a:pt x="84" y="751"/>
                  </a:cubicBezTo>
                  <a:cubicBezTo>
                    <a:pt x="262" y="1156"/>
                    <a:pt x="631" y="1466"/>
                    <a:pt x="1048" y="1656"/>
                  </a:cubicBezTo>
                  <a:cubicBezTo>
                    <a:pt x="1465" y="1847"/>
                    <a:pt x="1941" y="1930"/>
                    <a:pt x="2405" y="1978"/>
                  </a:cubicBezTo>
                  <a:cubicBezTo>
                    <a:pt x="2524" y="1985"/>
                    <a:pt x="2646" y="1991"/>
                    <a:pt x="2768" y="1991"/>
                  </a:cubicBezTo>
                  <a:cubicBezTo>
                    <a:pt x="3029" y="1991"/>
                    <a:pt x="3294" y="1967"/>
                    <a:pt x="3536" y="1894"/>
                  </a:cubicBezTo>
                  <a:cubicBezTo>
                    <a:pt x="3834" y="1811"/>
                    <a:pt x="4239" y="1621"/>
                    <a:pt x="4394" y="1347"/>
                  </a:cubicBezTo>
                  <a:cubicBezTo>
                    <a:pt x="4477" y="1120"/>
                    <a:pt x="4370" y="704"/>
                    <a:pt x="4215" y="525"/>
                  </a:cubicBezTo>
                  <a:cubicBezTo>
                    <a:pt x="4096" y="382"/>
                    <a:pt x="3870" y="335"/>
                    <a:pt x="3679" y="287"/>
                  </a:cubicBezTo>
                  <a:cubicBezTo>
                    <a:pt x="2893" y="127"/>
                    <a:pt x="2106" y="1"/>
                    <a:pt x="1319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757;p61">
              <a:extLst>
                <a:ext uri="{FF2B5EF4-FFF2-40B4-BE49-F238E27FC236}">
                  <a16:creationId xmlns:a16="http://schemas.microsoft.com/office/drawing/2014/main" id="{4AFC2C7F-5650-45B2-95E4-A921795205D8}"/>
                </a:ext>
              </a:extLst>
            </p:cNvPr>
            <p:cNvSpPr/>
            <p:nvPr/>
          </p:nvSpPr>
          <p:spPr>
            <a:xfrm>
              <a:off x="1170853" y="3334131"/>
              <a:ext cx="244591" cy="152374"/>
            </a:xfrm>
            <a:custGeom>
              <a:avLst/>
              <a:gdLst/>
              <a:ahLst/>
              <a:cxnLst/>
              <a:rect l="l" t="t" r="r" b="b"/>
              <a:pathLst>
                <a:path w="4936" h="3075" extrusionOk="0">
                  <a:moveTo>
                    <a:pt x="716" y="0"/>
                  </a:moveTo>
                  <a:cubicBezTo>
                    <a:pt x="353" y="0"/>
                    <a:pt x="1" y="955"/>
                    <a:pt x="53" y="1072"/>
                  </a:cubicBezTo>
                  <a:cubicBezTo>
                    <a:pt x="899" y="2917"/>
                    <a:pt x="2578" y="2965"/>
                    <a:pt x="2923" y="3072"/>
                  </a:cubicBezTo>
                  <a:cubicBezTo>
                    <a:pt x="2928" y="3073"/>
                    <a:pt x="2933" y="3074"/>
                    <a:pt x="2938" y="3074"/>
                  </a:cubicBezTo>
                  <a:cubicBezTo>
                    <a:pt x="3156" y="3074"/>
                    <a:pt x="3780" y="1917"/>
                    <a:pt x="3780" y="1917"/>
                  </a:cubicBezTo>
                  <a:cubicBezTo>
                    <a:pt x="3780" y="1917"/>
                    <a:pt x="4403" y="2846"/>
                    <a:pt x="4551" y="2846"/>
                  </a:cubicBezTo>
                  <a:cubicBezTo>
                    <a:pt x="4552" y="2846"/>
                    <a:pt x="4553" y="2846"/>
                    <a:pt x="4554" y="2846"/>
                  </a:cubicBezTo>
                  <a:cubicBezTo>
                    <a:pt x="4709" y="2834"/>
                    <a:pt x="4935" y="1941"/>
                    <a:pt x="4911" y="1679"/>
                  </a:cubicBezTo>
                  <a:cubicBezTo>
                    <a:pt x="4899" y="1524"/>
                    <a:pt x="4637" y="905"/>
                    <a:pt x="4495" y="667"/>
                  </a:cubicBezTo>
                  <a:cubicBezTo>
                    <a:pt x="4485" y="657"/>
                    <a:pt x="4471" y="651"/>
                    <a:pt x="4457" y="651"/>
                  </a:cubicBezTo>
                  <a:cubicBezTo>
                    <a:pt x="4437" y="651"/>
                    <a:pt x="4418" y="663"/>
                    <a:pt x="4411" y="691"/>
                  </a:cubicBezTo>
                  <a:cubicBezTo>
                    <a:pt x="4340" y="881"/>
                    <a:pt x="4197" y="1322"/>
                    <a:pt x="3816" y="1357"/>
                  </a:cubicBezTo>
                  <a:cubicBezTo>
                    <a:pt x="3735" y="1363"/>
                    <a:pt x="3657" y="1366"/>
                    <a:pt x="3580" y="1366"/>
                  </a:cubicBezTo>
                  <a:cubicBezTo>
                    <a:pt x="2104" y="1366"/>
                    <a:pt x="1236" y="331"/>
                    <a:pt x="851" y="48"/>
                  </a:cubicBezTo>
                  <a:cubicBezTo>
                    <a:pt x="806" y="15"/>
                    <a:pt x="761" y="0"/>
                    <a:pt x="716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758;p61">
              <a:extLst>
                <a:ext uri="{FF2B5EF4-FFF2-40B4-BE49-F238E27FC236}">
                  <a16:creationId xmlns:a16="http://schemas.microsoft.com/office/drawing/2014/main" id="{2A04372B-9288-4E66-9877-13FB412EFBB2}"/>
                </a:ext>
              </a:extLst>
            </p:cNvPr>
            <p:cNvSpPr/>
            <p:nvPr/>
          </p:nvSpPr>
          <p:spPr>
            <a:xfrm>
              <a:off x="1166145" y="3324666"/>
              <a:ext cx="249299" cy="150590"/>
            </a:xfrm>
            <a:custGeom>
              <a:avLst/>
              <a:gdLst/>
              <a:ahLst/>
              <a:cxnLst/>
              <a:rect l="l" t="t" r="r" b="b"/>
              <a:pathLst>
                <a:path w="5031" h="3039" extrusionOk="0">
                  <a:moveTo>
                    <a:pt x="739" y="1"/>
                  </a:moveTo>
                  <a:cubicBezTo>
                    <a:pt x="371" y="1"/>
                    <a:pt x="0" y="956"/>
                    <a:pt x="53" y="1072"/>
                  </a:cubicBezTo>
                  <a:cubicBezTo>
                    <a:pt x="934" y="2906"/>
                    <a:pt x="2649" y="2942"/>
                    <a:pt x="2970" y="3037"/>
                  </a:cubicBezTo>
                  <a:cubicBezTo>
                    <a:pt x="2976" y="3038"/>
                    <a:pt x="2981" y="3039"/>
                    <a:pt x="2987" y="3039"/>
                  </a:cubicBezTo>
                  <a:cubicBezTo>
                    <a:pt x="3228" y="3039"/>
                    <a:pt x="3851" y="1894"/>
                    <a:pt x="3851" y="1894"/>
                  </a:cubicBezTo>
                  <a:cubicBezTo>
                    <a:pt x="3851" y="1894"/>
                    <a:pt x="4486" y="2811"/>
                    <a:pt x="4634" y="2811"/>
                  </a:cubicBezTo>
                  <a:cubicBezTo>
                    <a:pt x="4635" y="2811"/>
                    <a:pt x="4636" y="2811"/>
                    <a:pt x="4637" y="2811"/>
                  </a:cubicBezTo>
                  <a:cubicBezTo>
                    <a:pt x="4792" y="2799"/>
                    <a:pt x="5030" y="1906"/>
                    <a:pt x="5006" y="1656"/>
                  </a:cubicBezTo>
                  <a:cubicBezTo>
                    <a:pt x="5006" y="1501"/>
                    <a:pt x="4732" y="894"/>
                    <a:pt x="4590" y="656"/>
                  </a:cubicBezTo>
                  <a:cubicBezTo>
                    <a:pt x="4584" y="639"/>
                    <a:pt x="4568" y="630"/>
                    <a:pt x="4552" y="630"/>
                  </a:cubicBezTo>
                  <a:cubicBezTo>
                    <a:pt x="4533" y="630"/>
                    <a:pt x="4513" y="642"/>
                    <a:pt x="4506" y="667"/>
                  </a:cubicBezTo>
                  <a:cubicBezTo>
                    <a:pt x="4435" y="858"/>
                    <a:pt x="4280" y="1310"/>
                    <a:pt x="3899" y="1334"/>
                  </a:cubicBezTo>
                  <a:cubicBezTo>
                    <a:pt x="3801" y="1343"/>
                    <a:pt x="3705" y="1347"/>
                    <a:pt x="3612" y="1347"/>
                  </a:cubicBezTo>
                  <a:cubicBezTo>
                    <a:pt x="2122" y="1347"/>
                    <a:pt x="1256" y="328"/>
                    <a:pt x="875" y="48"/>
                  </a:cubicBezTo>
                  <a:cubicBezTo>
                    <a:pt x="830" y="15"/>
                    <a:pt x="784" y="1"/>
                    <a:pt x="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759;p61">
              <a:extLst>
                <a:ext uri="{FF2B5EF4-FFF2-40B4-BE49-F238E27FC236}">
                  <a16:creationId xmlns:a16="http://schemas.microsoft.com/office/drawing/2014/main" id="{1581EAF0-0D3F-4200-8C7D-C5BC2052C1C9}"/>
                </a:ext>
              </a:extLst>
            </p:cNvPr>
            <p:cNvSpPr/>
            <p:nvPr/>
          </p:nvSpPr>
          <p:spPr>
            <a:xfrm>
              <a:off x="991472" y="3380710"/>
              <a:ext cx="485912" cy="569755"/>
            </a:xfrm>
            <a:custGeom>
              <a:avLst/>
              <a:gdLst/>
              <a:ahLst/>
              <a:cxnLst/>
              <a:rect l="l" t="t" r="r" b="b"/>
              <a:pathLst>
                <a:path w="9806" h="11498" extrusionOk="0">
                  <a:moveTo>
                    <a:pt x="8376" y="1"/>
                  </a:moveTo>
                  <a:cubicBezTo>
                    <a:pt x="8293" y="1"/>
                    <a:pt x="8281" y="25"/>
                    <a:pt x="8269" y="84"/>
                  </a:cubicBezTo>
                  <a:cubicBezTo>
                    <a:pt x="8043" y="1168"/>
                    <a:pt x="7519" y="3049"/>
                    <a:pt x="5709" y="5382"/>
                  </a:cubicBezTo>
                  <a:cubicBezTo>
                    <a:pt x="3888" y="7728"/>
                    <a:pt x="1614" y="9597"/>
                    <a:pt x="756" y="10312"/>
                  </a:cubicBezTo>
                  <a:cubicBezTo>
                    <a:pt x="435" y="10585"/>
                    <a:pt x="66" y="10943"/>
                    <a:pt x="18" y="11205"/>
                  </a:cubicBezTo>
                  <a:cubicBezTo>
                    <a:pt x="0" y="11375"/>
                    <a:pt x="144" y="11498"/>
                    <a:pt x="338" y="11498"/>
                  </a:cubicBezTo>
                  <a:cubicBezTo>
                    <a:pt x="402" y="11498"/>
                    <a:pt x="471" y="11484"/>
                    <a:pt x="542" y="11455"/>
                  </a:cubicBezTo>
                  <a:cubicBezTo>
                    <a:pt x="2900" y="10431"/>
                    <a:pt x="5102" y="8633"/>
                    <a:pt x="6841" y="6442"/>
                  </a:cubicBezTo>
                  <a:cubicBezTo>
                    <a:pt x="8519" y="4311"/>
                    <a:pt x="9591" y="2477"/>
                    <a:pt x="9805" y="644"/>
                  </a:cubicBezTo>
                  <a:cubicBezTo>
                    <a:pt x="9805" y="608"/>
                    <a:pt x="9769" y="548"/>
                    <a:pt x="9746" y="537"/>
                  </a:cubicBezTo>
                  <a:cubicBezTo>
                    <a:pt x="9305" y="287"/>
                    <a:pt x="8496" y="1"/>
                    <a:pt x="8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760;p61">
              <a:extLst>
                <a:ext uri="{FF2B5EF4-FFF2-40B4-BE49-F238E27FC236}">
                  <a16:creationId xmlns:a16="http://schemas.microsoft.com/office/drawing/2014/main" id="{E01DEB36-97A4-4299-A082-CB208A4C7A0A}"/>
                </a:ext>
              </a:extLst>
            </p:cNvPr>
            <p:cNvSpPr/>
            <p:nvPr/>
          </p:nvSpPr>
          <p:spPr>
            <a:xfrm>
              <a:off x="1047219" y="2643217"/>
              <a:ext cx="607712" cy="696262"/>
            </a:xfrm>
            <a:custGeom>
              <a:avLst/>
              <a:gdLst/>
              <a:ahLst/>
              <a:cxnLst/>
              <a:rect l="l" t="t" r="r" b="b"/>
              <a:pathLst>
                <a:path w="12264" h="14051" extrusionOk="0">
                  <a:moveTo>
                    <a:pt x="6879" y="0"/>
                  </a:moveTo>
                  <a:cubicBezTo>
                    <a:pt x="6841" y="0"/>
                    <a:pt x="6802" y="0"/>
                    <a:pt x="6763" y="1"/>
                  </a:cubicBezTo>
                  <a:cubicBezTo>
                    <a:pt x="3037" y="61"/>
                    <a:pt x="1" y="3418"/>
                    <a:pt x="1" y="7383"/>
                  </a:cubicBezTo>
                  <a:cubicBezTo>
                    <a:pt x="1" y="8597"/>
                    <a:pt x="286" y="9716"/>
                    <a:pt x="774" y="10669"/>
                  </a:cubicBezTo>
                  <a:cubicBezTo>
                    <a:pt x="1841" y="12720"/>
                    <a:pt x="3876" y="14050"/>
                    <a:pt x="6279" y="14050"/>
                  </a:cubicBezTo>
                  <a:cubicBezTo>
                    <a:pt x="6289" y="14050"/>
                    <a:pt x="6300" y="14050"/>
                    <a:pt x="6311" y="14050"/>
                  </a:cubicBezTo>
                  <a:cubicBezTo>
                    <a:pt x="6489" y="14050"/>
                    <a:pt x="6668" y="14050"/>
                    <a:pt x="6835" y="14038"/>
                  </a:cubicBezTo>
                  <a:cubicBezTo>
                    <a:pt x="8644" y="13943"/>
                    <a:pt x="9835" y="13479"/>
                    <a:pt x="10621" y="12741"/>
                  </a:cubicBezTo>
                  <a:cubicBezTo>
                    <a:pt x="11550" y="11872"/>
                    <a:pt x="11919" y="10621"/>
                    <a:pt x="12085" y="9169"/>
                  </a:cubicBezTo>
                  <a:cubicBezTo>
                    <a:pt x="12145" y="8538"/>
                    <a:pt x="12181" y="7871"/>
                    <a:pt x="12193" y="7192"/>
                  </a:cubicBezTo>
                  <a:cubicBezTo>
                    <a:pt x="12263" y="2774"/>
                    <a:pt x="10504" y="0"/>
                    <a:pt x="6879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761;p61">
              <a:extLst>
                <a:ext uri="{FF2B5EF4-FFF2-40B4-BE49-F238E27FC236}">
                  <a16:creationId xmlns:a16="http://schemas.microsoft.com/office/drawing/2014/main" id="{97B9E4C1-E86D-4B8B-99C0-C935F7AC927C}"/>
                </a:ext>
              </a:extLst>
            </p:cNvPr>
            <p:cNvSpPr/>
            <p:nvPr/>
          </p:nvSpPr>
          <p:spPr>
            <a:xfrm>
              <a:off x="908571" y="2531328"/>
              <a:ext cx="764100" cy="524959"/>
            </a:xfrm>
            <a:custGeom>
              <a:avLst/>
              <a:gdLst/>
              <a:ahLst/>
              <a:cxnLst/>
              <a:rect l="l" t="t" r="r" b="b"/>
              <a:pathLst>
                <a:path w="15420" h="10594" extrusionOk="0">
                  <a:moveTo>
                    <a:pt x="7688" y="1"/>
                  </a:moveTo>
                  <a:cubicBezTo>
                    <a:pt x="7487" y="1"/>
                    <a:pt x="7286" y="7"/>
                    <a:pt x="7085" y="21"/>
                  </a:cubicBezTo>
                  <a:cubicBezTo>
                    <a:pt x="5847" y="104"/>
                    <a:pt x="4644" y="414"/>
                    <a:pt x="3537" y="997"/>
                  </a:cubicBezTo>
                  <a:cubicBezTo>
                    <a:pt x="3239" y="1152"/>
                    <a:pt x="2965" y="1330"/>
                    <a:pt x="2679" y="1533"/>
                  </a:cubicBezTo>
                  <a:cubicBezTo>
                    <a:pt x="2203" y="1866"/>
                    <a:pt x="1751" y="2271"/>
                    <a:pt x="1382" y="2723"/>
                  </a:cubicBezTo>
                  <a:cubicBezTo>
                    <a:pt x="1263" y="2866"/>
                    <a:pt x="1144" y="3021"/>
                    <a:pt x="1036" y="3176"/>
                  </a:cubicBezTo>
                  <a:cubicBezTo>
                    <a:pt x="917" y="3354"/>
                    <a:pt x="798" y="3557"/>
                    <a:pt x="703" y="3759"/>
                  </a:cubicBezTo>
                  <a:cubicBezTo>
                    <a:pt x="417" y="4307"/>
                    <a:pt x="251" y="4878"/>
                    <a:pt x="179" y="5474"/>
                  </a:cubicBezTo>
                  <a:cubicBezTo>
                    <a:pt x="1" y="6867"/>
                    <a:pt x="382" y="8319"/>
                    <a:pt x="1239" y="9462"/>
                  </a:cubicBezTo>
                  <a:cubicBezTo>
                    <a:pt x="1394" y="9688"/>
                    <a:pt x="1596" y="10058"/>
                    <a:pt x="1858" y="10189"/>
                  </a:cubicBezTo>
                  <a:cubicBezTo>
                    <a:pt x="1915" y="10216"/>
                    <a:pt x="1967" y="10229"/>
                    <a:pt x="2015" y="10229"/>
                  </a:cubicBezTo>
                  <a:cubicBezTo>
                    <a:pt x="2347" y="10229"/>
                    <a:pt x="2511" y="9651"/>
                    <a:pt x="3117" y="9651"/>
                  </a:cubicBezTo>
                  <a:cubicBezTo>
                    <a:pt x="3137" y="9651"/>
                    <a:pt x="3158" y="9651"/>
                    <a:pt x="3180" y="9653"/>
                  </a:cubicBezTo>
                  <a:cubicBezTo>
                    <a:pt x="3942" y="9700"/>
                    <a:pt x="4120" y="10570"/>
                    <a:pt x="4537" y="10593"/>
                  </a:cubicBezTo>
                  <a:cubicBezTo>
                    <a:pt x="4544" y="10594"/>
                    <a:pt x="4551" y="10594"/>
                    <a:pt x="4558" y="10594"/>
                  </a:cubicBezTo>
                  <a:cubicBezTo>
                    <a:pt x="4988" y="10594"/>
                    <a:pt x="4954" y="10230"/>
                    <a:pt x="4965" y="9831"/>
                  </a:cubicBezTo>
                  <a:cubicBezTo>
                    <a:pt x="4989" y="9415"/>
                    <a:pt x="4894" y="8950"/>
                    <a:pt x="5061" y="8569"/>
                  </a:cubicBezTo>
                  <a:cubicBezTo>
                    <a:pt x="5311" y="8010"/>
                    <a:pt x="5823" y="7772"/>
                    <a:pt x="6192" y="7331"/>
                  </a:cubicBezTo>
                  <a:cubicBezTo>
                    <a:pt x="7144" y="6200"/>
                    <a:pt x="6966" y="4438"/>
                    <a:pt x="6609" y="3116"/>
                  </a:cubicBezTo>
                  <a:cubicBezTo>
                    <a:pt x="6597" y="3057"/>
                    <a:pt x="6656" y="2997"/>
                    <a:pt x="6716" y="2997"/>
                  </a:cubicBezTo>
                  <a:lnTo>
                    <a:pt x="6894" y="3223"/>
                  </a:lnTo>
                  <a:cubicBezTo>
                    <a:pt x="7085" y="3473"/>
                    <a:pt x="7251" y="3747"/>
                    <a:pt x="7442" y="4009"/>
                  </a:cubicBezTo>
                  <a:cubicBezTo>
                    <a:pt x="7811" y="4533"/>
                    <a:pt x="8264" y="5009"/>
                    <a:pt x="8811" y="5331"/>
                  </a:cubicBezTo>
                  <a:cubicBezTo>
                    <a:pt x="9371" y="5664"/>
                    <a:pt x="10014" y="5843"/>
                    <a:pt x="10669" y="5855"/>
                  </a:cubicBezTo>
                  <a:cubicBezTo>
                    <a:pt x="10702" y="5855"/>
                    <a:pt x="10736" y="5856"/>
                    <a:pt x="10770" y="5856"/>
                  </a:cubicBezTo>
                  <a:cubicBezTo>
                    <a:pt x="11289" y="5856"/>
                    <a:pt x="11843" y="5769"/>
                    <a:pt x="12324" y="5557"/>
                  </a:cubicBezTo>
                  <a:cubicBezTo>
                    <a:pt x="12940" y="6017"/>
                    <a:pt x="13703" y="6275"/>
                    <a:pt x="14468" y="6275"/>
                  </a:cubicBezTo>
                  <a:cubicBezTo>
                    <a:pt x="14575" y="6275"/>
                    <a:pt x="14682" y="6270"/>
                    <a:pt x="14788" y="6259"/>
                  </a:cubicBezTo>
                  <a:cubicBezTo>
                    <a:pt x="15074" y="6224"/>
                    <a:pt x="15300" y="6009"/>
                    <a:pt x="15348" y="5724"/>
                  </a:cubicBezTo>
                  <a:cubicBezTo>
                    <a:pt x="15419" y="5438"/>
                    <a:pt x="15419" y="5164"/>
                    <a:pt x="15372" y="4926"/>
                  </a:cubicBezTo>
                  <a:cubicBezTo>
                    <a:pt x="15252" y="4235"/>
                    <a:pt x="14883" y="3640"/>
                    <a:pt x="14455" y="3104"/>
                  </a:cubicBezTo>
                  <a:cubicBezTo>
                    <a:pt x="14217" y="2807"/>
                    <a:pt x="13943" y="2521"/>
                    <a:pt x="13657" y="2271"/>
                  </a:cubicBezTo>
                  <a:cubicBezTo>
                    <a:pt x="13395" y="2033"/>
                    <a:pt x="13121" y="1807"/>
                    <a:pt x="12847" y="1616"/>
                  </a:cubicBezTo>
                  <a:cubicBezTo>
                    <a:pt x="12324" y="1247"/>
                    <a:pt x="11752" y="949"/>
                    <a:pt x="11181" y="711"/>
                  </a:cubicBezTo>
                  <a:cubicBezTo>
                    <a:pt x="10883" y="592"/>
                    <a:pt x="10585" y="485"/>
                    <a:pt x="10264" y="378"/>
                  </a:cubicBezTo>
                  <a:cubicBezTo>
                    <a:pt x="9432" y="126"/>
                    <a:pt x="8561" y="1"/>
                    <a:pt x="7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62;p61">
              <a:extLst>
                <a:ext uri="{FF2B5EF4-FFF2-40B4-BE49-F238E27FC236}">
                  <a16:creationId xmlns:a16="http://schemas.microsoft.com/office/drawing/2014/main" id="{B12A31FD-6976-4F38-8860-64107C7D8D6D}"/>
                </a:ext>
              </a:extLst>
            </p:cNvPr>
            <p:cNvSpPr/>
            <p:nvPr/>
          </p:nvSpPr>
          <p:spPr>
            <a:xfrm>
              <a:off x="917441" y="2531575"/>
              <a:ext cx="548695" cy="306829"/>
            </a:xfrm>
            <a:custGeom>
              <a:avLst/>
              <a:gdLst/>
              <a:ahLst/>
              <a:cxnLst/>
              <a:rect l="l" t="t" r="r" b="b"/>
              <a:pathLst>
                <a:path w="11073" h="6192" extrusionOk="0">
                  <a:moveTo>
                    <a:pt x="7454" y="1"/>
                  </a:moveTo>
                  <a:cubicBezTo>
                    <a:pt x="7275" y="1"/>
                    <a:pt x="7096" y="6"/>
                    <a:pt x="6918" y="16"/>
                  </a:cubicBezTo>
                  <a:cubicBezTo>
                    <a:pt x="6906" y="135"/>
                    <a:pt x="6846" y="230"/>
                    <a:pt x="6608" y="278"/>
                  </a:cubicBezTo>
                  <a:cubicBezTo>
                    <a:pt x="6561" y="286"/>
                    <a:pt x="6511" y="289"/>
                    <a:pt x="6460" y="289"/>
                  </a:cubicBezTo>
                  <a:cubicBezTo>
                    <a:pt x="6358" y="289"/>
                    <a:pt x="6251" y="278"/>
                    <a:pt x="6149" y="278"/>
                  </a:cubicBezTo>
                  <a:cubicBezTo>
                    <a:pt x="6098" y="278"/>
                    <a:pt x="6049" y="281"/>
                    <a:pt x="6001" y="289"/>
                  </a:cubicBezTo>
                  <a:cubicBezTo>
                    <a:pt x="5668" y="337"/>
                    <a:pt x="5370" y="587"/>
                    <a:pt x="5298" y="909"/>
                  </a:cubicBezTo>
                  <a:cubicBezTo>
                    <a:pt x="5263" y="1016"/>
                    <a:pt x="5263" y="1135"/>
                    <a:pt x="5203" y="1242"/>
                  </a:cubicBezTo>
                  <a:cubicBezTo>
                    <a:pt x="5106" y="1420"/>
                    <a:pt x="4904" y="1466"/>
                    <a:pt x="4692" y="1466"/>
                  </a:cubicBezTo>
                  <a:cubicBezTo>
                    <a:pt x="4592" y="1466"/>
                    <a:pt x="4489" y="1456"/>
                    <a:pt x="4394" y="1444"/>
                  </a:cubicBezTo>
                  <a:cubicBezTo>
                    <a:pt x="4280" y="1431"/>
                    <a:pt x="4162" y="1423"/>
                    <a:pt x="4044" y="1423"/>
                  </a:cubicBezTo>
                  <a:cubicBezTo>
                    <a:pt x="3634" y="1423"/>
                    <a:pt x="3224" y="1520"/>
                    <a:pt x="2965" y="1825"/>
                  </a:cubicBezTo>
                  <a:cubicBezTo>
                    <a:pt x="2786" y="2028"/>
                    <a:pt x="2691" y="2278"/>
                    <a:pt x="2560" y="2516"/>
                  </a:cubicBezTo>
                  <a:cubicBezTo>
                    <a:pt x="2441" y="2742"/>
                    <a:pt x="2227" y="2980"/>
                    <a:pt x="1977" y="3016"/>
                  </a:cubicBezTo>
                  <a:cubicBezTo>
                    <a:pt x="1953" y="3019"/>
                    <a:pt x="1929" y="3020"/>
                    <a:pt x="1906" y="3020"/>
                  </a:cubicBezTo>
                  <a:cubicBezTo>
                    <a:pt x="1651" y="3020"/>
                    <a:pt x="1432" y="2849"/>
                    <a:pt x="1203" y="2718"/>
                  </a:cubicBezTo>
                  <a:cubicBezTo>
                    <a:pt x="1084" y="2861"/>
                    <a:pt x="965" y="3016"/>
                    <a:pt x="857" y="3171"/>
                  </a:cubicBezTo>
                  <a:cubicBezTo>
                    <a:pt x="738" y="3373"/>
                    <a:pt x="619" y="3564"/>
                    <a:pt x="524" y="3754"/>
                  </a:cubicBezTo>
                  <a:cubicBezTo>
                    <a:pt x="238" y="4302"/>
                    <a:pt x="72" y="4873"/>
                    <a:pt x="0" y="5469"/>
                  </a:cubicBezTo>
                  <a:cubicBezTo>
                    <a:pt x="143" y="5362"/>
                    <a:pt x="262" y="5219"/>
                    <a:pt x="405" y="5100"/>
                  </a:cubicBezTo>
                  <a:cubicBezTo>
                    <a:pt x="647" y="4849"/>
                    <a:pt x="996" y="4649"/>
                    <a:pt x="1337" y="4649"/>
                  </a:cubicBezTo>
                  <a:cubicBezTo>
                    <a:pt x="1466" y="4649"/>
                    <a:pt x="1594" y="4677"/>
                    <a:pt x="1715" y="4742"/>
                  </a:cubicBezTo>
                  <a:cubicBezTo>
                    <a:pt x="2227" y="5016"/>
                    <a:pt x="2286" y="5838"/>
                    <a:pt x="2810" y="6112"/>
                  </a:cubicBezTo>
                  <a:cubicBezTo>
                    <a:pt x="2917" y="6167"/>
                    <a:pt x="3033" y="6191"/>
                    <a:pt x="3151" y="6191"/>
                  </a:cubicBezTo>
                  <a:cubicBezTo>
                    <a:pt x="3415" y="6191"/>
                    <a:pt x="3688" y="6070"/>
                    <a:pt x="3894" y="5897"/>
                  </a:cubicBezTo>
                  <a:cubicBezTo>
                    <a:pt x="4346" y="5528"/>
                    <a:pt x="4608" y="4933"/>
                    <a:pt x="4584" y="4338"/>
                  </a:cubicBezTo>
                  <a:cubicBezTo>
                    <a:pt x="4572" y="4004"/>
                    <a:pt x="4477" y="3695"/>
                    <a:pt x="4489" y="3373"/>
                  </a:cubicBezTo>
                  <a:cubicBezTo>
                    <a:pt x="4513" y="3040"/>
                    <a:pt x="4703" y="2695"/>
                    <a:pt x="5013" y="2659"/>
                  </a:cubicBezTo>
                  <a:cubicBezTo>
                    <a:pt x="5050" y="2650"/>
                    <a:pt x="5087" y="2647"/>
                    <a:pt x="5124" y="2647"/>
                  </a:cubicBezTo>
                  <a:cubicBezTo>
                    <a:pt x="5211" y="2647"/>
                    <a:pt x="5296" y="2665"/>
                    <a:pt x="5384" y="2665"/>
                  </a:cubicBezTo>
                  <a:cubicBezTo>
                    <a:pt x="5411" y="2665"/>
                    <a:pt x="5438" y="2663"/>
                    <a:pt x="5465" y="2659"/>
                  </a:cubicBezTo>
                  <a:cubicBezTo>
                    <a:pt x="5894" y="2575"/>
                    <a:pt x="5941" y="1980"/>
                    <a:pt x="6191" y="1623"/>
                  </a:cubicBezTo>
                  <a:cubicBezTo>
                    <a:pt x="6441" y="1266"/>
                    <a:pt x="6894" y="1147"/>
                    <a:pt x="7323" y="1111"/>
                  </a:cubicBezTo>
                  <a:cubicBezTo>
                    <a:pt x="7450" y="1099"/>
                    <a:pt x="7578" y="1094"/>
                    <a:pt x="7706" y="1094"/>
                  </a:cubicBezTo>
                  <a:cubicBezTo>
                    <a:pt x="8506" y="1094"/>
                    <a:pt x="9307" y="1297"/>
                    <a:pt x="10107" y="1297"/>
                  </a:cubicBezTo>
                  <a:cubicBezTo>
                    <a:pt x="10191" y="1297"/>
                    <a:pt x="10275" y="1295"/>
                    <a:pt x="10359" y="1290"/>
                  </a:cubicBezTo>
                  <a:cubicBezTo>
                    <a:pt x="10668" y="1254"/>
                    <a:pt x="11073" y="1087"/>
                    <a:pt x="11025" y="790"/>
                  </a:cubicBezTo>
                  <a:cubicBezTo>
                    <a:pt x="11025" y="766"/>
                    <a:pt x="11025" y="730"/>
                    <a:pt x="11013" y="706"/>
                  </a:cubicBezTo>
                  <a:cubicBezTo>
                    <a:pt x="10716" y="575"/>
                    <a:pt x="10418" y="468"/>
                    <a:pt x="10109" y="373"/>
                  </a:cubicBezTo>
                  <a:cubicBezTo>
                    <a:pt x="9245" y="125"/>
                    <a:pt x="8349" y="1"/>
                    <a:pt x="7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63;p61">
              <a:extLst>
                <a:ext uri="{FF2B5EF4-FFF2-40B4-BE49-F238E27FC236}">
                  <a16:creationId xmlns:a16="http://schemas.microsoft.com/office/drawing/2014/main" id="{F788F51C-9612-4C36-BDBF-1E9201153FAA}"/>
                </a:ext>
              </a:extLst>
            </p:cNvPr>
            <p:cNvSpPr/>
            <p:nvPr/>
          </p:nvSpPr>
          <p:spPr>
            <a:xfrm>
              <a:off x="925667" y="2983298"/>
              <a:ext cx="175267" cy="189191"/>
            </a:xfrm>
            <a:custGeom>
              <a:avLst/>
              <a:gdLst/>
              <a:ahLst/>
              <a:cxnLst/>
              <a:rect l="l" t="t" r="r" b="b"/>
              <a:pathLst>
                <a:path w="3537" h="3818" extrusionOk="0">
                  <a:moveTo>
                    <a:pt x="1347" y="0"/>
                  </a:moveTo>
                  <a:cubicBezTo>
                    <a:pt x="1141" y="0"/>
                    <a:pt x="938" y="35"/>
                    <a:pt x="751" y="115"/>
                  </a:cubicBezTo>
                  <a:cubicBezTo>
                    <a:pt x="513" y="234"/>
                    <a:pt x="299" y="425"/>
                    <a:pt x="156" y="722"/>
                  </a:cubicBezTo>
                  <a:cubicBezTo>
                    <a:pt x="13" y="1068"/>
                    <a:pt x="1" y="1437"/>
                    <a:pt x="60" y="1782"/>
                  </a:cubicBezTo>
                  <a:cubicBezTo>
                    <a:pt x="191" y="2532"/>
                    <a:pt x="632" y="3139"/>
                    <a:pt x="1263" y="3496"/>
                  </a:cubicBezTo>
                  <a:cubicBezTo>
                    <a:pt x="1559" y="3665"/>
                    <a:pt x="1974" y="3818"/>
                    <a:pt x="2377" y="3818"/>
                  </a:cubicBezTo>
                  <a:cubicBezTo>
                    <a:pt x="2686" y="3818"/>
                    <a:pt x="2990" y="3728"/>
                    <a:pt x="3227" y="3485"/>
                  </a:cubicBezTo>
                  <a:cubicBezTo>
                    <a:pt x="3466" y="3223"/>
                    <a:pt x="3537" y="2865"/>
                    <a:pt x="3525" y="2544"/>
                  </a:cubicBezTo>
                  <a:cubicBezTo>
                    <a:pt x="3525" y="1830"/>
                    <a:pt x="3394" y="960"/>
                    <a:pt x="2835" y="520"/>
                  </a:cubicBezTo>
                  <a:cubicBezTo>
                    <a:pt x="2487" y="251"/>
                    <a:pt x="1905" y="0"/>
                    <a:pt x="1347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64;p61">
              <a:extLst>
                <a:ext uri="{FF2B5EF4-FFF2-40B4-BE49-F238E27FC236}">
                  <a16:creationId xmlns:a16="http://schemas.microsoft.com/office/drawing/2014/main" id="{B450A071-39BB-49E0-B4EA-1791D45B213B}"/>
                </a:ext>
              </a:extLst>
            </p:cNvPr>
            <p:cNvSpPr/>
            <p:nvPr/>
          </p:nvSpPr>
          <p:spPr>
            <a:xfrm>
              <a:off x="945141" y="3030967"/>
              <a:ext cx="108867" cy="68531"/>
            </a:xfrm>
            <a:custGeom>
              <a:avLst/>
              <a:gdLst/>
              <a:ahLst/>
              <a:cxnLst/>
              <a:rect l="l" t="t" r="r" b="b"/>
              <a:pathLst>
                <a:path w="2197" h="1383" extrusionOk="0">
                  <a:moveTo>
                    <a:pt x="740" y="1"/>
                  </a:moveTo>
                  <a:cubicBezTo>
                    <a:pt x="672" y="1"/>
                    <a:pt x="604" y="8"/>
                    <a:pt x="537" y="22"/>
                  </a:cubicBezTo>
                  <a:cubicBezTo>
                    <a:pt x="417" y="46"/>
                    <a:pt x="322" y="94"/>
                    <a:pt x="215" y="165"/>
                  </a:cubicBezTo>
                  <a:cubicBezTo>
                    <a:pt x="132" y="237"/>
                    <a:pt x="1" y="356"/>
                    <a:pt x="25" y="475"/>
                  </a:cubicBezTo>
                  <a:cubicBezTo>
                    <a:pt x="34" y="541"/>
                    <a:pt x="74" y="577"/>
                    <a:pt x="125" y="577"/>
                  </a:cubicBezTo>
                  <a:cubicBezTo>
                    <a:pt x="139" y="577"/>
                    <a:pt x="153" y="575"/>
                    <a:pt x="167" y="570"/>
                  </a:cubicBezTo>
                  <a:cubicBezTo>
                    <a:pt x="263" y="534"/>
                    <a:pt x="298" y="451"/>
                    <a:pt x="382" y="403"/>
                  </a:cubicBezTo>
                  <a:cubicBezTo>
                    <a:pt x="453" y="356"/>
                    <a:pt x="537" y="320"/>
                    <a:pt x="632" y="296"/>
                  </a:cubicBezTo>
                  <a:cubicBezTo>
                    <a:pt x="691" y="284"/>
                    <a:pt x="739" y="284"/>
                    <a:pt x="798" y="284"/>
                  </a:cubicBezTo>
                  <a:cubicBezTo>
                    <a:pt x="703" y="415"/>
                    <a:pt x="644" y="582"/>
                    <a:pt x="644" y="760"/>
                  </a:cubicBezTo>
                  <a:cubicBezTo>
                    <a:pt x="644" y="868"/>
                    <a:pt x="679" y="975"/>
                    <a:pt x="703" y="1070"/>
                  </a:cubicBezTo>
                  <a:cubicBezTo>
                    <a:pt x="715" y="1129"/>
                    <a:pt x="751" y="1177"/>
                    <a:pt x="798" y="1225"/>
                  </a:cubicBezTo>
                  <a:cubicBezTo>
                    <a:pt x="810" y="1237"/>
                    <a:pt x="822" y="1272"/>
                    <a:pt x="834" y="1284"/>
                  </a:cubicBezTo>
                  <a:cubicBezTo>
                    <a:pt x="870" y="1308"/>
                    <a:pt x="894" y="1332"/>
                    <a:pt x="929" y="1344"/>
                  </a:cubicBezTo>
                  <a:cubicBezTo>
                    <a:pt x="935" y="1345"/>
                    <a:pt x="940" y="1345"/>
                    <a:pt x="945" y="1345"/>
                  </a:cubicBezTo>
                  <a:cubicBezTo>
                    <a:pt x="999" y="1345"/>
                    <a:pt x="1049" y="1291"/>
                    <a:pt x="1049" y="1237"/>
                  </a:cubicBezTo>
                  <a:cubicBezTo>
                    <a:pt x="1049" y="1213"/>
                    <a:pt x="1037" y="1177"/>
                    <a:pt x="1025" y="1165"/>
                  </a:cubicBezTo>
                  <a:cubicBezTo>
                    <a:pt x="1001" y="1153"/>
                    <a:pt x="989" y="1118"/>
                    <a:pt x="977" y="1106"/>
                  </a:cubicBezTo>
                  <a:cubicBezTo>
                    <a:pt x="953" y="1070"/>
                    <a:pt x="941" y="1046"/>
                    <a:pt x="929" y="999"/>
                  </a:cubicBezTo>
                  <a:cubicBezTo>
                    <a:pt x="894" y="927"/>
                    <a:pt x="870" y="832"/>
                    <a:pt x="870" y="760"/>
                  </a:cubicBezTo>
                  <a:cubicBezTo>
                    <a:pt x="870" y="618"/>
                    <a:pt x="894" y="463"/>
                    <a:pt x="989" y="332"/>
                  </a:cubicBezTo>
                  <a:cubicBezTo>
                    <a:pt x="1096" y="356"/>
                    <a:pt x="1179" y="403"/>
                    <a:pt x="1275" y="451"/>
                  </a:cubicBezTo>
                  <a:cubicBezTo>
                    <a:pt x="1596" y="641"/>
                    <a:pt x="1918" y="987"/>
                    <a:pt x="2025" y="1356"/>
                  </a:cubicBezTo>
                  <a:cubicBezTo>
                    <a:pt x="2040" y="1374"/>
                    <a:pt x="2062" y="1382"/>
                    <a:pt x="2086" y="1382"/>
                  </a:cubicBezTo>
                  <a:cubicBezTo>
                    <a:pt x="2139" y="1382"/>
                    <a:pt x="2196" y="1342"/>
                    <a:pt x="2180" y="1284"/>
                  </a:cubicBezTo>
                  <a:cubicBezTo>
                    <a:pt x="2120" y="1046"/>
                    <a:pt x="2025" y="820"/>
                    <a:pt x="1882" y="629"/>
                  </a:cubicBezTo>
                  <a:cubicBezTo>
                    <a:pt x="1727" y="439"/>
                    <a:pt x="1537" y="272"/>
                    <a:pt x="1310" y="153"/>
                  </a:cubicBezTo>
                  <a:cubicBezTo>
                    <a:pt x="1149" y="63"/>
                    <a:pt x="947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65;p61">
              <a:extLst>
                <a:ext uri="{FF2B5EF4-FFF2-40B4-BE49-F238E27FC236}">
                  <a16:creationId xmlns:a16="http://schemas.microsoft.com/office/drawing/2014/main" id="{8D197D9F-8138-4702-B2A9-8D566D73B569}"/>
                </a:ext>
              </a:extLst>
            </p:cNvPr>
            <p:cNvSpPr/>
            <p:nvPr/>
          </p:nvSpPr>
          <p:spPr>
            <a:xfrm>
              <a:off x="1084978" y="3114464"/>
              <a:ext cx="319217" cy="225613"/>
            </a:xfrm>
            <a:custGeom>
              <a:avLst/>
              <a:gdLst/>
              <a:ahLst/>
              <a:cxnLst/>
              <a:rect l="l" t="t" r="r" b="b"/>
              <a:pathLst>
                <a:path w="6442" h="4553" extrusionOk="0">
                  <a:moveTo>
                    <a:pt x="2296" y="1"/>
                  </a:moveTo>
                  <a:cubicBezTo>
                    <a:pt x="1567" y="1"/>
                    <a:pt x="824" y="253"/>
                    <a:pt x="310" y="778"/>
                  </a:cubicBezTo>
                  <a:cubicBezTo>
                    <a:pt x="191" y="897"/>
                    <a:pt x="84" y="1028"/>
                    <a:pt x="1" y="1171"/>
                  </a:cubicBezTo>
                  <a:cubicBezTo>
                    <a:pt x="1067" y="3222"/>
                    <a:pt x="3102" y="4552"/>
                    <a:pt x="5505" y="4552"/>
                  </a:cubicBezTo>
                  <a:cubicBezTo>
                    <a:pt x="5516" y="4552"/>
                    <a:pt x="5526" y="4552"/>
                    <a:pt x="5537" y="4552"/>
                  </a:cubicBezTo>
                  <a:cubicBezTo>
                    <a:pt x="5716" y="4552"/>
                    <a:pt x="5894" y="4552"/>
                    <a:pt x="6049" y="4540"/>
                  </a:cubicBezTo>
                  <a:cubicBezTo>
                    <a:pt x="6097" y="4457"/>
                    <a:pt x="6132" y="4409"/>
                    <a:pt x="6156" y="4326"/>
                  </a:cubicBezTo>
                  <a:cubicBezTo>
                    <a:pt x="6442" y="3647"/>
                    <a:pt x="6347" y="2873"/>
                    <a:pt x="6037" y="2266"/>
                  </a:cubicBezTo>
                  <a:cubicBezTo>
                    <a:pt x="5716" y="1623"/>
                    <a:pt x="5180" y="1111"/>
                    <a:pt x="4573" y="730"/>
                  </a:cubicBezTo>
                  <a:cubicBezTo>
                    <a:pt x="3930" y="326"/>
                    <a:pt x="3191" y="28"/>
                    <a:pt x="2441" y="4"/>
                  </a:cubicBezTo>
                  <a:cubicBezTo>
                    <a:pt x="2393" y="2"/>
                    <a:pt x="2345" y="1"/>
                    <a:pt x="2296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66;p61">
              <a:extLst>
                <a:ext uri="{FF2B5EF4-FFF2-40B4-BE49-F238E27FC236}">
                  <a16:creationId xmlns:a16="http://schemas.microsoft.com/office/drawing/2014/main" id="{DA83B4C6-B085-4638-AFE9-DBB89A9F7D6D}"/>
                </a:ext>
              </a:extLst>
            </p:cNvPr>
            <p:cNvSpPr/>
            <p:nvPr/>
          </p:nvSpPr>
          <p:spPr>
            <a:xfrm>
              <a:off x="1573468" y="3098111"/>
              <a:ext cx="72644" cy="176456"/>
            </a:xfrm>
            <a:custGeom>
              <a:avLst/>
              <a:gdLst/>
              <a:ahLst/>
              <a:cxnLst/>
              <a:rect l="l" t="t" r="r" b="b"/>
              <a:pathLst>
                <a:path w="1466" h="3561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013" y="477"/>
                    <a:pt x="680" y="1072"/>
                    <a:pt x="453" y="1679"/>
                  </a:cubicBezTo>
                  <a:cubicBezTo>
                    <a:pt x="215" y="2299"/>
                    <a:pt x="96" y="2918"/>
                    <a:pt x="1" y="3561"/>
                  </a:cubicBezTo>
                  <a:cubicBezTo>
                    <a:pt x="930" y="2692"/>
                    <a:pt x="1299" y="1441"/>
                    <a:pt x="1465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767;p61">
              <a:extLst>
                <a:ext uri="{FF2B5EF4-FFF2-40B4-BE49-F238E27FC236}">
                  <a16:creationId xmlns:a16="http://schemas.microsoft.com/office/drawing/2014/main" id="{DC34B4BB-9351-4763-A2AD-B5813768648C}"/>
                </a:ext>
              </a:extLst>
            </p:cNvPr>
            <p:cNvSpPr/>
            <p:nvPr/>
          </p:nvSpPr>
          <p:spPr>
            <a:xfrm>
              <a:off x="1393245" y="3098260"/>
              <a:ext cx="168478" cy="73685"/>
            </a:xfrm>
            <a:custGeom>
              <a:avLst/>
              <a:gdLst/>
              <a:ahLst/>
              <a:cxnLst/>
              <a:rect l="l" t="t" r="r" b="b"/>
              <a:pathLst>
                <a:path w="3400" h="1487" extrusionOk="0">
                  <a:moveTo>
                    <a:pt x="669" y="1"/>
                  </a:moveTo>
                  <a:cubicBezTo>
                    <a:pt x="579" y="1"/>
                    <a:pt x="491" y="17"/>
                    <a:pt x="399" y="57"/>
                  </a:cubicBezTo>
                  <a:cubicBezTo>
                    <a:pt x="0" y="222"/>
                    <a:pt x="701" y="1487"/>
                    <a:pt x="1692" y="1487"/>
                  </a:cubicBezTo>
                  <a:cubicBezTo>
                    <a:pt x="1706" y="1487"/>
                    <a:pt x="1719" y="1486"/>
                    <a:pt x="1733" y="1486"/>
                  </a:cubicBezTo>
                  <a:cubicBezTo>
                    <a:pt x="2769" y="1462"/>
                    <a:pt x="3400" y="569"/>
                    <a:pt x="3162" y="212"/>
                  </a:cubicBezTo>
                  <a:cubicBezTo>
                    <a:pt x="3136" y="170"/>
                    <a:pt x="3082" y="155"/>
                    <a:pt x="3003" y="155"/>
                  </a:cubicBezTo>
                  <a:cubicBezTo>
                    <a:pt x="2823" y="155"/>
                    <a:pt x="2511" y="231"/>
                    <a:pt x="2094" y="231"/>
                  </a:cubicBezTo>
                  <a:cubicBezTo>
                    <a:pt x="2024" y="231"/>
                    <a:pt x="1951" y="229"/>
                    <a:pt x="1876" y="224"/>
                  </a:cubicBezTo>
                  <a:cubicBezTo>
                    <a:pt x="1305" y="187"/>
                    <a:pt x="976" y="1"/>
                    <a:pt x="669" y="1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768;p61">
              <a:extLst>
                <a:ext uri="{FF2B5EF4-FFF2-40B4-BE49-F238E27FC236}">
                  <a16:creationId xmlns:a16="http://schemas.microsoft.com/office/drawing/2014/main" id="{DB6ED613-90D0-4DF5-A6BC-2D7BC84F60B2}"/>
                </a:ext>
              </a:extLst>
            </p:cNvPr>
            <p:cNvSpPr/>
            <p:nvPr/>
          </p:nvSpPr>
          <p:spPr>
            <a:xfrm>
              <a:off x="1407120" y="3112878"/>
              <a:ext cx="98560" cy="59711"/>
            </a:xfrm>
            <a:custGeom>
              <a:avLst/>
              <a:gdLst/>
              <a:ahLst/>
              <a:cxnLst/>
              <a:rect l="l" t="t" r="r" b="b"/>
              <a:pathLst>
                <a:path w="1989" h="1205" extrusionOk="0">
                  <a:moveTo>
                    <a:pt x="213" y="0"/>
                  </a:moveTo>
                  <a:cubicBezTo>
                    <a:pt x="138" y="0"/>
                    <a:pt x="66" y="11"/>
                    <a:pt x="0" y="36"/>
                  </a:cubicBezTo>
                  <a:cubicBezTo>
                    <a:pt x="47" y="432"/>
                    <a:pt x="629" y="1204"/>
                    <a:pt x="1401" y="1204"/>
                  </a:cubicBezTo>
                  <a:cubicBezTo>
                    <a:pt x="1418" y="1204"/>
                    <a:pt x="1436" y="1204"/>
                    <a:pt x="1453" y="1203"/>
                  </a:cubicBezTo>
                  <a:cubicBezTo>
                    <a:pt x="1655" y="1191"/>
                    <a:pt x="1834" y="1167"/>
                    <a:pt x="1989" y="1108"/>
                  </a:cubicBezTo>
                  <a:cubicBezTo>
                    <a:pt x="1751" y="739"/>
                    <a:pt x="1393" y="465"/>
                    <a:pt x="1036" y="274"/>
                  </a:cubicBezTo>
                  <a:cubicBezTo>
                    <a:pt x="829" y="152"/>
                    <a:pt x="497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69;p61">
              <a:extLst>
                <a:ext uri="{FF2B5EF4-FFF2-40B4-BE49-F238E27FC236}">
                  <a16:creationId xmlns:a16="http://schemas.microsoft.com/office/drawing/2014/main" id="{7F26283A-C01C-454D-9B5F-4D69B80D709B}"/>
                </a:ext>
              </a:extLst>
            </p:cNvPr>
            <p:cNvSpPr/>
            <p:nvPr/>
          </p:nvSpPr>
          <p:spPr>
            <a:xfrm>
              <a:off x="1484967" y="2981117"/>
              <a:ext cx="64963" cy="115309"/>
            </a:xfrm>
            <a:custGeom>
              <a:avLst/>
              <a:gdLst/>
              <a:ahLst/>
              <a:cxnLst/>
              <a:rect l="l" t="t" r="r" b="b"/>
              <a:pathLst>
                <a:path w="1311" h="2327" extrusionOk="0">
                  <a:moveTo>
                    <a:pt x="381" y="1"/>
                  </a:moveTo>
                  <a:cubicBezTo>
                    <a:pt x="351" y="1"/>
                    <a:pt x="320" y="13"/>
                    <a:pt x="299" y="40"/>
                  </a:cubicBezTo>
                  <a:cubicBezTo>
                    <a:pt x="215" y="147"/>
                    <a:pt x="215" y="338"/>
                    <a:pt x="168" y="457"/>
                  </a:cubicBezTo>
                  <a:cubicBezTo>
                    <a:pt x="156" y="623"/>
                    <a:pt x="144" y="766"/>
                    <a:pt x="120" y="921"/>
                  </a:cubicBezTo>
                  <a:cubicBezTo>
                    <a:pt x="108" y="1171"/>
                    <a:pt x="1" y="1528"/>
                    <a:pt x="227" y="1683"/>
                  </a:cubicBezTo>
                  <a:cubicBezTo>
                    <a:pt x="301" y="1729"/>
                    <a:pt x="389" y="1747"/>
                    <a:pt x="469" y="1747"/>
                  </a:cubicBezTo>
                  <a:cubicBezTo>
                    <a:pt x="493" y="1747"/>
                    <a:pt x="515" y="1745"/>
                    <a:pt x="537" y="1743"/>
                  </a:cubicBezTo>
                  <a:cubicBezTo>
                    <a:pt x="680" y="1707"/>
                    <a:pt x="799" y="1647"/>
                    <a:pt x="918" y="1635"/>
                  </a:cubicBezTo>
                  <a:cubicBezTo>
                    <a:pt x="942" y="1635"/>
                    <a:pt x="1001" y="1635"/>
                    <a:pt x="1013" y="1659"/>
                  </a:cubicBezTo>
                  <a:cubicBezTo>
                    <a:pt x="1049" y="1707"/>
                    <a:pt x="1001" y="1802"/>
                    <a:pt x="989" y="1838"/>
                  </a:cubicBezTo>
                  <a:cubicBezTo>
                    <a:pt x="930" y="1993"/>
                    <a:pt x="870" y="2124"/>
                    <a:pt x="811" y="2255"/>
                  </a:cubicBezTo>
                  <a:cubicBezTo>
                    <a:pt x="802" y="2291"/>
                    <a:pt x="820" y="2327"/>
                    <a:pt x="850" y="2327"/>
                  </a:cubicBezTo>
                  <a:cubicBezTo>
                    <a:pt x="860" y="2327"/>
                    <a:pt x="870" y="2323"/>
                    <a:pt x="882" y="2314"/>
                  </a:cubicBezTo>
                  <a:cubicBezTo>
                    <a:pt x="1001" y="2231"/>
                    <a:pt x="1096" y="2112"/>
                    <a:pt x="1168" y="1981"/>
                  </a:cubicBezTo>
                  <a:cubicBezTo>
                    <a:pt x="1239" y="1862"/>
                    <a:pt x="1311" y="1719"/>
                    <a:pt x="1287" y="1588"/>
                  </a:cubicBezTo>
                  <a:cubicBezTo>
                    <a:pt x="1251" y="1469"/>
                    <a:pt x="1168" y="1397"/>
                    <a:pt x="1049" y="1362"/>
                  </a:cubicBezTo>
                  <a:cubicBezTo>
                    <a:pt x="1024" y="1357"/>
                    <a:pt x="999" y="1355"/>
                    <a:pt x="974" y="1355"/>
                  </a:cubicBezTo>
                  <a:cubicBezTo>
                    <a:pt x="865" y="1355"/>
                    <a:pt x="750" y="1392"/>
                    <a:pt x="644" y="1421"/>
                  </a:cubicBezTo>
                  <a:cubicBezTo>
                    <a:pt x="611" y="1441"/>
                    <a:pt x="555" y="1457"/>
                    <a:pt x="504" y="1457"/>
                  </a:cubicBezTo>
                  <a:cubicBezTo>
                    <a:pt x="464" y="1457"/>
                    <a:pt x="427" y="1447"/>
                    <a:pt x="406" y="1421"/>
                  </a:cubicBezTo>
                  <a:cubicBezTo>
                    <a:pt x="382" y="1397"/>
                    <a:pt x="406" y="1290"/>
                    <a:pt x="406" y="1243"/>
                  </a:cubicBezTo>
                  <a:cubicBezTo>
                    <a:pt x="418" y="1159"/>
                    <a:pt x="418" y="1088"/>
                    <a:pt x="442" y="992"/>
                  </a:cubicBezTo>
                  <a:cubicBezTo>
                    <a:pt x="453" y="826"/>
                    <a:pt x="465" y="683"/>
                    <a:pt x="477" y="516"/>
                  </a:cubicBezTo>
                  <a:cubicBezTo>
                    <a:pt x="501" y="385"/>
                    <a:pt x="537" y="171"/>
                    <a:pt x="465" y="52"/>
                  </a:cubicBezTo>
                  <a:cubicBezTo>
                    <a:pt x="452" y="19"/>
                    <a:pt x="418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70;p61">
              <a:extLst>
                <a:ext uri="{FF2B5EF4-FFF2-40B4-BE49-F238E27FC236}">
                  <a16:creationId xmlns:a16="http://schemas.microsoft.com/office/drawing/2014/main" id="{DF930C2F-D1C9-46F8-8513-69F7F5741959}"/>
                </a:ext>
              </a:extLst>
            </p:cNvPr>
            <p:cNvSpPr/>
            <p:nvPr/>
          </p:nvSpPr>
          <p:spPr>
            <a:xfrm>
              <a:off x="1365248" y="2983050"/>
              <a:ext cx="43111" cy="63229"/>
            </a:xfrm>
            <a:custGeom>
              <a:avLst/>
              <a:gdLst/>
              <a:ahLst/>
              <a:cxnLst/>
              <a:rect l="l" t="t" r="r" b="b"/>
              <a:pathLst>
                <a:path w="870" h="1276" extrusionOk="0">
                  <a:moveTo>
                    <a:pt x="450" y="1"/>
                  </a:moveTo>
                  <a:cubicBezTo>
                    <a:pt x="230" y="1"/>
                    <a:pt x="35" y="270"/>
                    <a:pt x="12" y="620"/>
                  </a:cubicBezTo>
                  <a:cubicBezTo>
                    <a:pt x="0" y="965"/>
                    <a:pt x="167" y="1263"/>
                    <a:pt x="393" y="1275"/>
                  </a:cubicBezTo>
                  <a:cubicBezTo>
                    <a:pt x="398" y="1275"/>
                    <a:pt x="403" y="1275"/>
                    <a:pt x="408" y="1275"/>
                  </a:cubicBezTo>
                  <a:cubicBezTo>
                    <a:pt x="639" y="1275"/>
                    <a:pt x="834" y="1006"/>
                    <a:pt x="845" y="668"/>
                  </a:cubicBezTo>
                  <a:cubicBezTo>
                    <a:pt x="869" y="311"/>
                    <a:pt x="702" y="13"/>
                    <a:pt x="464" y="1"/>
                  </a:cubicBezTo>
                  <a:cubicBezTo>
                    <a:pt x="460" y="1"/>
                    <a:pt x="455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71;p61">
              <a:extLst>
                <a:ext uri="{FF2B5EF4-FFF2-40B4-BE49-F238E27FC236}">
                  <a16:creationId xmlns:a16="http://schemas.microsoft.com/office/drawing/2014/main" id="{C9AAD8B2-1061-4978-8511-A3A5087F7B92}"/>
                </a:ext>
              </a:extLst>
            </p:cNvPr>
            <p:cNvSpPr/>
            <p:nvPr/>
          </p:nvSpPr>
          <p:spPr>
            <a:xfrm>
              <a:off x="1563458" y="2995438"/>
              <a:ext cx="33696" cy="52625"/>
            </a:xfrm>
            <a:custGeom>
              <a:avLst/>
              <a:gdLst/>
              <a:ahLst/>
              <a:cxnLst/>
              <a:rect l="l" t="t" r="r" b="b"/>
              <a:pathLst>
                <a:path w="680" h="1062" extrusionOk="0">
                  <a:moveTo>
                    <a:pt x="356" y="1"/>
                  </a:moveTo>
                  <a:cubicBezTo>
                    <a:pt x="183" y="1"/>
                    <a:pt x="24" y="223"/>
                    <a:pt x="12" y="513"/>
                  </a:cubicBezTo>
                  <a:cubicBezTo>
                    <a:pt x="1" y="811"/>
                    <a:pt x="131" y="1049"/>
                    <a:pt x="310" y="1061"/>
                  </a:cubicBezTo>
                  <a:cubicBezTo>
                    <a:pt x="315" y="1061"/>
                    <a:pt x="320" y="1061"/>
                    <a:pt x="324" y="1061"/>
                  </a:cubicBezTo>
                  <a:cubicBezTo>
                    <a:pt x="497" y="1061"/>
                    <a:pt x="656" y="850"/>
                    <a:pt x="667" y="561"/>
                  </a:cubicBezTo>
                  <a:cubicBezTo>
                    <a:pt x="679" y="263"/>
                    <a:pt x="548" y="25"/>
                    <a:pt x="370" y="1"/>
                  </a:cubicBezTo>
                  <a:cubicBezTo>
                    <a:pt x="365" y="1"/>
                    <a:pt x="361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72;p61">
              <a:extLst>
                <a:ext uri="{FF2B5EF4-FFF2-40B4-BE49-F238E27FC236}">
                  <a16:creationId xmlns:a16="http://schemas.microsoft.com/office/drawing/2014/main" id="{2279F21E-AA86-4477-A371-331A6A1819ED}"/>
                </a:ext>
              </a:extLst>
            </p:cNvPr>
            <p:cNvSpPr/>
            <p:nvPr/>
          </p:nvSpPr>
          <p:spPr>
            <a:xfrm>
              <a:off x="1322038" y="2868187"/>
              <a:ext cx="111691" cy="76063"/>
            </a:xfrm>
            <a:custGeom>
              <a:avLst/>
              <a:gdLst/>
              <a:ahLst/>
              <a:cxnLst/>
              <a:rect l="l" t="t" r="r" b="b"/>
              <a:pathLst>
                <a:path w="2254" h="1535" extrusionOk="0">
                  <a:moveTo>
                    <a:pt x="1665" y="1"/>
                  </a:moveTo>
                  <a:cubicBezTo>
                    <a:pt x="1624" y="1"/>
                    <a:pt x="1582" y="4"/>
                    <a:pt x="1539" y="9"/>
                  </a:cubicBezTo>
                  <a:cubicBezTo>
                    <a:pt x="1182" y="57"/>
                    <a:pt x="824" y="235"/>
                    <a:pt x="562" y="474"/>
                  </a:cubicBezTo>
                  <a:cubicBezTo>
                    <a:pt x="289" y="712"/>
                    <a:pt x="50" y="1045"/>
                    <a:pt x="27" y="1378"/>
                  </a:cubicBezTo>
                  <a:cubicBezTo>
                    <a:pt x="1" y="1456"/>
                    <a:pt x="63" y="1534"/>
                    <a:pt x="145" y="1534"/>
                  </a:cubicBezTo>
                  <a:cubicBezTo>
                    <a:pt x="175" y="1534"/>
                    <a:pt x="209" y="1523"/>
                    <a:pt x="241" y="1497"/>
                  </a:cubicBezTo>
                  <a:cubicBezTo>
                    <a:pt x="562" y="1283"/>
                    <a:pt x="896" y="1128"/>
                    <a:pt x="1289" y="1057"/>
                  </a:cubicBezTo>
                  <a:cubicBezTo>
                    <a:pt x="1479" y="1009"/>
                    <a:pt x="1670" y="997"/>
                    <a:pt x="1872" y="938"/>
                  </a:cubicBezTo>
                  <a:cubicBezTo>
                    <a:pt x="2027" y="843"/>
                    <a:pt x="2194" y="712"/>
                    <a:pt x="2217" y="533"/>
                  </a:cubicBezTo>
                  <a:cubicBezTo>
                    <a:pt x="2253" y="390"/>
                    <a:pt x="2182" y="235"/>
                    <a:pt x="2063" y="128"/>
                  </a:cubicBezTo>
                  <a:cubicBezTo>
                    <a:pt x="1943" y="36"/>
                    <a:pt x="1808" y="1"/>
                    <a:pt x="1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73;p61">
              <a:extLst>
                <a:ext uri="{FF2B5EF4-FFF2-40B4-BE49-F238E27FC236}">
                  <a16:creationId xmlns:a16="http://schemas.microsoft.com/office/drawing/2014/main" id="{55B9F935-B443-4145-B4FC-A24725247424}"/>
                </a:ext>
              </a:extLst>
            </p:cNvPr>
            <p:cNvSpPr/>
            <p:nvPr/>
          </p:nvSpPr>
          <p:spPr>
            <a:xfrm>
              <a:off x="1537493" y="2874083"/>
              <a:ext cx="82356" cy="66103"/>
            </a:xfrm>
            <a:custGeom>
              <a:avLst/>
              <a:gdLst/>
              <a:ahLst/>
              <a:cxnLst/>
              <a:rect l="l" t="t" r="r" b="b"/>
              <a:pathLst>
                <a:path w="1662" h="1334" extrusionOk="0">
                  <a:moveTo>
                    <a:pt x="493" y="1"/>
                  </a:moveTo>
                  <a:cubicBezTo>
                    <a:pt x="382" y="1"/>
                    <a:pt x="270" y="32"/>
                    <a:pt x="179" y="104"/>
                  </a:cubicBezTo>
                  <a:cubicBezTo>
                    <a:pt x="72" y="176"/>
                    <a:pt x="1" y="307"/>
                    <a:pt x="13" y="426"/>
                  </a:cubicBezTo>
                  <a:cubicBezTo>
                    <a:pt x="60" y="593"/>
                    <a:pt x="167" y="712"/>
                    <a:pt x="286" y="783"/>
                  </a:cubicBezTo>
                  <a:cubicBezTo>
                    <a:pt x="417" y="866"/>
                    <a:pt x="572" y="878"/>
                    <a:pt x="715" y="902"/>
                  </a:cubicBezTo>
                  <a:cubicBezTo>
                    <a:pt x="1001" y="986"/>
                    <a:pt x="1251" y="1128"/>
                    <a:pt x="1465" y="1307"/>
                  </a:cubicBezTo>
                  <a:cubicBezTo>
                    <a:pt x="1487" y="1326"/>
                    <a:pt x="1511" y="1334"/>
                    <a:pt x="1535" y="1334"/>
                  </a:cubicBezTo>
                  <a:cubicBezTo>
                    <a:pt x="1601" y="1334"/>
                    <a:pt x="1661" y="1270"/>
                    <a:pt x="1644" y="1200"/>
                  </a:cubicBezTo>
                  <a:cubicBezTo>
                    <a:pt x="1656" y="926"/>
                    <a:pt x="1501" y="640"/>
                    <a:pt x="1310" y="426"/>
                  </a:cubicBezTo>
                  <a:cubicBezTo>
                    <a:pt x="1132" y="224"/>
                    <a:pt x="882" y="57"/>
                    <a:pt x="596" y="9"/>
                  </a:cubicBezTo>
                  <a:cubicBezTo>
                    <a:pt x="562" y="4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74;p61">
              <a:extLst>
                <a:ext uri="{FF2B5EF4-FFF2-40B4-BE49-F238E27FC236}">
                  <a16:creationId xmlns:a16="http://schemas.microsoft.com/office/drawing/2014/main" id="{DE01493D-B1FE-4664-BC31-D8D930300644}"/>
                </a:ext>
              </a:extLst>
            </p:cNvPr>
            <p:cNvSpPr/>
            <p:nvPr/>
          </p:nvSpPr>
          <p:spPr>
            <a:xfrm>
              <a:off x="794699" y="4002547"/>
              <a:ext cx="188250" cy="251826"/>
            </a:xfrm>
            <a:custGeom>
              <a:avLst/>
              <a:gdLst/>
              <a:ahLst/>
              <a:cxnLst/>
              <a:rect l="l" t="t" r="r" b="b"/>
              <a:pathLst>
                <a:path w="3799" h="5082" extrusionOk="0">
                  <a:moveTo>
                    <a:pt x="1810" y="1"/>
                  </a:moveTo>
                  <a:cubicBezTo>
                    <a:pt x="1763" y="311"/>
                    <a:pt x="1537" y="1251"/>
                    <a:pt x="1298" y="1632"/>
                  </a:cubicBezTo>
                  <a:cubicBezTo>
                    <a:pt x="1072" y="2156"/>
                    <a:pt x="36" y="3120"/>
                    <a:pt x="144" y="3228"/>
                  </a:cubicBezTo>
                  <a:cubicBezTo>
                    <a:pt x="158" y="3243"/>
                    <a:pt x="179" y="3250"/>
                    <a:pt x="207" y="3250"/>
                  </a:cubicBezTo>
                  <a:cubicBezTo>
                    <a:pt x="436" y="3250"/>
                    <a:pt x="1071" y="2774"/>
                    <a:pt x="1060" y="2763"/>
                  </a:cubicBezTo>
                  <a:lnTo>
                    <a:pt x="1060" y="2763"/>
                  </a:lnTo>
                  <a:cubicBezTo>
                    <a:pt x="1108" y="2787"/>
                    <a:pt x="1" y="3978"/>
                    <a:pt x="144" y="4132"/>
                  </a:cubicBezTo>
                  <a:cubicBezTo>
                    <a:pt x="161" y="4151"/>
                    <a:pt x="187" y="4159"/>
                    <a:pt x="221" y="4159"/>
                  </a:cubicBezTo>
                  <a:cubicBezTo>
                    <a:pt x="553" y="4159"/>
                    <a:pt x="1581" y="3331"/>
                    <a:pt x="1548" y="3299"/>
                  </a:cubicBezTo>
                  <a:lnTo>
                    <a:pt x="1548" y="3299"/>
                  </a:lnTo>
                  <a:cubicBezTo>
                    <a:pt x="1608" y="3323"/>
                    <a:pt x="441" y="4787"/>
                    <a:pt x="656" y="4966"/>
                  </a:cubicBezTo>
                  <a:cubicBezTo>
                    <a:pt x="680" y="4983"/>
                    <a:pt x="708" y="4991"/>
                    <a:pt x="740" y="4991"/>
                  </a:cubicBezTo>
                  <a:cubicBezTo>
                    <a:pt x="1135" y="4991"/>
                    <a:pt x="2077" y="3787"/>
                    <a:pt x="2132" y="3644"/>
                  </a:cubicBezTo>
                  <a:lnTo>
                    <a:pt x="2132" y="3644"/>
                  </a:lnTo>
                  <a:cubicBezTo>
                    <a:pt x="2084" y="3787"/>
                    <a:pt x="1453" y="4978"/>
                    <a:pt x="1668" y="5073"/>
                  </a:cubicBezTo>
                  <a:cubicBezTo>
                    <a:pt x="1681" y="5079"/>
                    <a:pt x="1696" y="5081"/>
                    <a:pt x="1711" y="5081"/>
                  </a:cubicBezTo>
                  <a:cubicBezTo>
                    <a:pt x="2096" y="5081"/>
                    <a:pt x="3097" y="3460"/>
                    <a:pt x="3120" y="3311"/>
                  </a:cubicBezTo>
                  <a:cubicBezTo>
                    <a:pt x="3132" y="3417"/>
                    <a:pt x="3120" y="4430"/>
                    <a:pt x="3354" y="4430"/>
                  </a:cubicBezTo>
                  <a:cubicBezTo>
                    <a:pt x="3355" y="4430"/>
                    <a:pt x="3357" y="4430"/>
                    <a:pt x="3358" y="4430"/>
                  </a:cubicBezTo>
                  <a:cubicBezTo>
                    <a:pt x="3727" y="4406"/>
                    <a:pt x="3787" y="2025"/>
                    <a:pt x="3715" y="1573"/>
                  </a:cubicBezTo>
                  <a:cubicBezTo>
                    <a:pt x="3727" y="1299"/>
                    <a:pt x="3775" y="846"/>
                    <a:pt x="3799" y="501"/>
                  </a:cubicBezTo>
                  <a:cubicBezTo>
                    <a:pt x="3132" y="334"/>
                    <a:pt x="2465" y="180"/>
                    <a:pt x="1810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75;p61">
              <a:extLst>
                <a:ext uri="{FF2B5EF4-FFF2-40B4-BE49-F238E27FC236}">
                  <a16:creationId xmlns:a16="http://schemas.microsoft.com/office/drawing/2014/main" id="{C7248805-1A30-4D5B-B439-1718A6D9FEF0}"/>
                </a:ext>
              </a:extLst>
            </p:cNvPr>
            <p:cNvSpPr/>
            <p:nvPr/>
          </p:nvSpPr>
          <p:spPr>
            <a:xfrm>
              <a:off x="840733" y="3389976"/>
              <a:ext cx="292657" cy="738283"/>
            </a:xfrm>
            <a:custGeom>
              <a:avLst/>
              <a:gdLst/>
              <a:ahLst/>
              <a:cxnLst/>
              <a:rect l="l" t="t" r="r" b="b"/>
              <a:pathLst>
                <a:path w="5906" h="14899" extrusionOk="0">
                  <a:moveTo>
                    <a:pt x="4419" y="1"/>
                  </a:moveTo>
                  <a:cubicBezTo>
                    <a:pt x="4224" y="1"/>
                    <a:pt x="4023" y="106"/>
                    <a:pt x="3822" y="350"/>
                  </a:cubicBezTo>
                  <a:cubicBezTo>
                    <a:pt x="3001" y="1350"/>
                    <a:pt x="846" y="7017"/>
                    <a:pt x="119" y="13327"/>
                  </a:cubicBezTo>
                  <a:cubicBezTo>
                    <a:pt x="108" y="13351"/>
                    <a:pt x="108" y="13387"/>
                    <a:pt x="108" y="13411"/>
                  </a:cubicBezTo>
                  <a:cubicBezTo>
                    <a:pt x="84" y="13625"/>
                    <a:pt x="60" y="13816"/>
                    <a:pt x="48" y="14006"/>
                  </a:cubicBezTo>
                  <a:cubicBezTo>
                    <a:pt x="0" y="14530"/>
                    <a:pt x="2346" y="14887"/>
                    <a:pt x="3322" y="14899"/>
                  </a:cubicBezTo>
                  <a:cubicBezTo>
                    <a:pt x="3322" y="14899"/>
                    <a:pt x="3358" y="14661"/>
                    <a:pt x="3417" y="14268"/>
                  </a:cubicBezTo>
                  <a:cubicBezTo>
                    <a:pt x="3417" y="14232"/>
                    <a:pt x="3441" y="14185"/>
                    <a:pt x="3441" y="14161"/>
                  </a:cubicBezTo>
                  <a:cubicBezTo>
                    <a:pt x="3596" y="13113"/>
                    <a:pt x="3941" y="11053"/>
                    <a:pt x="4370" y="8708"/>
                  </a:cubicBezTo>
                  <a:cubicBezTo>
                    <a:pt x="4989" y="5338"/>
                    <a:pt x="5906" y="4445"/>
                    <a:pt x="5882" y="2874"/>
                  </a:cubicBezTo>
                  <a:cubicBezTo>
                    <a:pt x="5844" y="1630"/>
                    <a:pt x="5185" y="1"/>
                    <a:pt x="4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76;p61">
              <a:extLst>
                <a:ext uri="{FF2B5EF4-FFF2-40B4-BE49-F238E27FC236}">
                  <a16:creationId xmlns:a16="http://schemas.microsoft.com/office/drawing/2014/main" id="{EA37F8C5-E5D2-4B79-AA12-23514C43A4C9}"/>
                </a:ext>
              </a:extLst>
            </p:cNvPr>
            <p:cNvSpPr/>
            <p:nvPr/>
          </p:nvSpPr>
          <p:spPr>
            <a:xfrm>
              <a:off x="1033642" y="3579565"/>
              <a:ext cx="93258" cy="370554"/>
            </a:xfrm>
            <a:custGeom>
              <a:avLst/>
              <a:gdLst/>
              <a:ahLst/>
              <a:cxnLst/>
              <a:rect l="l" t="t" r="r" b="b"/>
              <a:pathLst>
                <a:path w="1882" h="7478" extrusionOk="0">
                  <a:moveTo>
                    <a:pt x="1882" y="0"/>
                  </a:moveTo>
                  <a:lnTo>
                    <a:pt x="1882" y="0"/>
                  </a:lnTo>
                  <a:cubicBezTo>
                    <a:pt x="1787" y="322"/>
                    <a:pt x="1691" y="619"/>
                    <a:pt x="1560" y="893"/>
                  </a:cubicBezTo>
                  <a:lnTo>
                    <a:pt x="1215" y="1798"/>
                  </a:lnTo>
                  <a:cubicBezTo>
                    <a:pt x="989" y="2417"/>
                    <a:pt x="810" y="3036"/>
                    <a:pt x="644" y="3667"/>
                  </a:cubicBezTo>
                  <a:cubicBezTo>
                    <a:pt x="501" y="4286"/>
                    <a:pt x="394" y="4929"/>
                    <a:pt x="286" y="5572"/>
                  </a:cubicBezTo>
                  <a:lnTo>
                    <a:pt x="144" y="6525"/>
                  </a:lnTo>
                  <a:cubicBezTo>
                    <a:pt x="96" y="6834"/>
                    <a:pt x="48" y="7144"/>
                    <a:pt x="1" y="7477"/>
                  </a:cubicBezTo>
                  <a:cubicBezTo>
                    <a:pt x="84" y="7156"/>
                    <a:pt x="144" y="6846"/>
                    <a:pt x="215" y="6537"/>
                  </a:cubicBezTo>
                  <a:lnTo>
                    <a:pt x="406" y="5584"/>
                  </a:lnTo>
                  <a:cubicBezTo>
                    <a:pt x="525" y="4941"/>
                    <a:pt x="632" y="4322"/>
                    <a:pt x="798" y="3691"/>
                  </a:cubicBezTo>
                  <a:cubicBezTo>
                    <a:pt x="941" y="3072"/>
                    <a:pt x="1132" y="2465"/>
                    <a:pt x="1334" y="1846"/>
                  </a:cubicBezTo>
                  <a:cubicBezTo>
                    <a:pt x="1525" y="1238"/>
                    <a:pt x="1763" y="643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77;p61">
              <a:extLst>
                <a:ext uri="{FF2B5EF4-FFF2-40B4-BE49-F238E27FC236}">
                  <a16:creationId xmlns:a16="http://schemas.microsoft.com/office/drawing/2014/main" id="{01AE3CE3-2219-4246-8AAD-5D62BFA8A58A}"/>
                </a:ext>
              </a:extLst>
            </p:cNvPr>
            <p:cNvSpPr/>
            <p:nvPr/>
          </p:nvSpPr>
          <p:spPr>
            <a:xfrm>
              <a:off x="846630" y="4050365"/>
              <a:ext cx="164663" cy="46629"/>
            </a:xfrm>
            <a:custGeom>
              <a:avLst/>
              <a:gdLst/>
              <a:ahLst/>
              <a:cxnLst/>
              <a:rect l="l" t="t" r="r" b="b"/>
              <a:pathLst>
                <a:path w="3323" h="941" extrusionOk="0">
                  <a:moveTo>
                    <a:pt x="12" y="0"/>
                  </a:moveTo>
                  <a:cubicBezTo>
                    <a:pt x="0" y="24"/>
                    <a:pt x="0" y="60"/>
                    <a:pt x="0" y="84"/>
                  </a:cubicBezTo>
                  <a:cubicBezTo>
                    <a:pt x="596" y="238"/>
                    <a:pt x="1179" y="405"/>
                    <a:pt x="1774" y="548"/>
                  </a:cubicBezTo>
                  <a:cubicBezTo>
                    <a:pt x="2275" y="679"/>
                    <a:pt x="2786" y="834"/>
                    <a:pt x="3298" y="941"/>
                  </a:cubicBezTo>
                  <a:cubicBezTo>
                    <a:pt x="3298" y="905"/>
                    <a:pt x="3322" y="858"/>
                    <a:pt x="3322" y="834"/>
                  </a:cubicBezTo>
                  <a:cubicBezTo>
                    <a:pt x="2810" y="679"/>
                    <a:pt x="2286" y="560"/>
                    <a:pt x="1798" y="44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D558D25-F335-4105-B332-870210F0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72" y="169948"/>
            <a:ext cx="4138500" cy="572700"/>
          </a:xfrm>
        </p:spPr>
        <p:txBody>
          <a:bodyPr/>
          <a:lstStyle/>
          <a:p>
            <a:pPr algn="l"/>
            <a:r>
              <a:rPr lang="es-CL" sz="3600" dirty="0"/>
              <a:t>Comenta</a:t>
            </a:r>
            <a:br>
              <a:rPr lang="es-CL" sz="3600" dirty="0"/>
            </a:br>
            <a:endParaRPr lang="es-CL" sz="3600" dirty="0"/>
          </a:p>
        </p:txBody>
      </p:sp>
      <p:grpSp>
        <p:nvGrpSpPr>
          <p:cNvPr id="7" name="Google Shape;6173;p63">
            <a:extLst>
              <a:ext uri="{FF2B5EF4-FFF2-40B4-BE49-F238E27FC236}">
                <a16:creationId xmlns:a16="http://schemas.microsoft.com/office/drawing/2014/main" id="{911E613D-9D58-4F6C-8FD4-5D8EE882BC20}"/>
              </a:ext>
            </a:extLst>
          </p:cNvPr>
          <p:cNvGrpSpPr/>
          <p:nvPr/>
        </p:nvGrpSpPr>
        <p:grpSpPr>
          <a:xfrm>
            <a:off x="613688" y="2161044"/>
            <a:ext cx="1122795" cy="2396656"/>
            <a:chOff x="2282138" y="1735742"/>
            <a:chExt cx="1122795" cy="2396656"/>
          </a:xfrm>
        </p:grpSpPr>
        <p:sp>
          <p:nvSpPr>
            <p:cNvPr id="8" name="Google Shape;6174;p63">
              <a:extLst>
                <a:ext uri="{FF2B5EF4-FFF2-40B4-BE49-F238E27FC236}">
                  <a16:creationId xmlns:a16="http://schemas.microsoft.com/office/drawing/2014/main" id="{06226003-0657-4C4F-A65D-4C01A155D3E5}"/>
                </a:ext>
              </a:extLst>
            </p:cNvPr>
            <p:cNvSpPr/>
            <p:nvPr/>
          </p:nvSpPr>
          <p:spPr>
            <a:xfrm flipH="1">
              <a:off x="2377685" y="4013920"/>
              <a:ext cx="1027248" cy="118477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1"/>
                  </a:moveTo>
                  <a:cubicBezTo>
                    <a:pt x="4668" y="1"/>
                    <a:pt x="0" y="537"/>
                    <a:pt x="0" y="1203"/>
                  </a:cubicBezTo>
                  <a:cubicBezTo>
                    <a:pt x="0" y="1870"/>
                    <a:pt x="4668" y="2406"/>
                    <a:pt x="10430" y="2406"/>
                  </a:cubicBezTo>
                  <a:cubicBezTo>
                    <a:pt x="16193" y="2406"/>
                    <a:pt x="20860" y="1870"/>
                    <a:pt x="20860" y="1203"/>
                  </a:cubicBezTo>
                  <a:cubicBezTo>
                    <a:pt x="20860" y="537"/>
                    <a:pt x="16193" y="1"/>
                    <a:pt x="10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175;p63">
              <a:extLst>
                <a:ext uri="{FF2B5EF4-FFF2-40B4-BE49-F238E27FC236}">
                  <a16:creationId xmlns:a16="http://schemas.microsoft.com/office/drawing/2014/main" id="{0D6BBA80-5EC9-4149-B822-6A3501203E32}"/>
                </a:ext>
              </a:extLst>
            </p:cNvPr>
            <p:cNvSpPr/>
            <p:nvPr/>
          </p:nvSpPr>
          <p:spPr>
            <a:xfrm flipH="1">
              <a:off x="2282138" y="1751352"/>
              <a:ext cx="509512" cy="522512"/>
            </a:xfrm>
            <a:custGeom>
              <a:avLst/>
              <a:gdLst/>
              <a:ahLst/>
              <a:cxnLst/>
              <a:rect l="l" t="t" r="r" b="b"/>
              <a:pathLst>
                <a:path w="10347" h="10611" extrusionOk="0">
                  <a:moveTo>
                    <a:pt x="5931" y="1"/>
                  </a:moveTo>
                  <a:cubicBezTo>
                    <a:pt x="5580" y="1"/>
                    <a:pt x="5230" y="92"/>
                    <a:pt x="4930" y="286"/>
                  </a:cubicBezTo>
                  <a:cubicBezTo>
                    <a:pt x="4513" y="548"/>
                    <a:pt x="4239" y="989"/>
                    <a:pt x="4096" y="1441"/>
                  </a:cubicBezTo>
                  <a:cubicBezTo>
                    <a:pt x="3941" y="1894"/>
                    <a:pt x="3906" y="2370"/>
                    <a:pt x="3858" y="2846"/>
                  </a:cubicBezTo>
                  <a:cubicBezTo>
                    <a:pt x="3628" y="2410"/>
                    <a:pt x="3255" y="1951"/>
                    <a:pt x="2748" y="1951"/>
                  </a:cubicBezTo>
                  <a:cubicBezTo>
                    <a:pt x="2729" y="1951"/>
                    <a:pt x="2710" y="1952"/>
                    <a:pt x="2691" y="1953"/>
                  </a:cubicBezTo>
                  <a:cubicBezTo>
                    <a:pt x="2251" y="1977"/>
                    <a:pt x="1882" y="2382"/>
                    <a:pt x="1774" y="2811"/>
                  </a:cubicBezTo>
                  <a:cubicBezTo>
                    <a:pt x="1774" y="2846"/>
                    <a:pt x="1762" y="2858"/>
                    <a:pt x="1762" y="2894"/>
                  </a:cubicBezTo>
                  <a:cubicBezTo>
                    <a:pt x="1762" y="2918"/>
                    <a:pt x="1739" y="2965"/>
                    <a:pt x="1739" y="2989"/>
                  </a:cubicBezTo>
                  <a:cubicBezTo>
                    <a:pt x="1727" y="3037"/>
                    <a:pt x="1727" y="3072"/>
                    <a:pt x="1727" y="3108"/>
                  </a:cubicBezTo>
                  <a:cubicBezTo>
                    <a:pt x="1727" y="3323"/>
                    <a:pt x="1762" y="3525"/>
                    <a:pt x="1798" y="3727"/>
                  </a:cubicBezTo>
                  <a:cubicBezTo>
                    <a:pt x="1834" y="3846"/>
                    <a:pt x="1882" y="3965"/>
                    <a:pt x="1905" y="4085"/>
                  </a:cubicBezTo>
                  <a:cubicBezTo>
                    <a:pt x="1853" y="4081"/>
                    <a:pt x="1801" y="4080"/>
                    <a:pt x="1749" y="4080"/>
                  </a:cubicBezTo>
                  <a:cubicBezTo>
                    <a:pt x="1418" y="4080"/>
                    <a:pt x="1084" y="4148"/>
                    <a:pt x="786" y="4323"/>
                  </a:cubicBezTo>
                  <a:cubicBezTo>
                    <a:pt x="286" y="4620"/>
                    <a:pt x="0" y="5192"/>
                    <a:pt x="36" y="5751"/>
                  </a:cubicBezTo>
                  <a:cubicBezTo>
                    <a:pt x="60" y="6299"/>
                    <a:pt x="369" y="6799"/>
                    <a:pt x="786" y="7156"/>
                  </a:cubicBezTo>
                  <a:cubicBezTo>
                    <a:pt x="870" y="7216"/>
                    <a:pt x="953" y="7275"/>
                    <a:pt x="1048" y="7311"/>
                  </a:cubicBezTo>
                  <a:cubicBezTo>
                    <a:pt x="1012" y="7335"/>
                    <a:pt x="1000" y="7383"/>
                    <a:pt x="989" y="7430"/>
                  </a:cubicBezTo>
                  <a:cubicBezTo>
                    <a:pt x="941" y="7633"/>
                    <a:pt x="1024" y="7847"/>
                    <a:pt x="1143" y="8014"/>
                  </a:cubicBezTo>
                  <a:cubicBezTo>
                    <a:pt x="1298" y="8228"/>
                    <a:pt x="1501" y="8430"/>
                    <a:pt x="1739" y="8561"/>
                  </a:cubicBezTo>
                  <a:cubicBezTo>
                    <a:pt x="1918" y="8659"/>
                    <a:pt x="2124" y="8734"/>
                    <a:pt x="2329" y="8734"/>
                  </a:cubicBezTo>
                  <a:cubicBezTo>
                    <a:pt x="2423" y="8734"/>
                    <a:pt x="2517" y="8718"/>
                    <a:pt x="2608" y="8680"/>
                  </a:cubicBezTo>
                  <a:cubicBezTo>
                    <a:pt x="2655" y="8668"/>
                    <a:pt x="2691" y="8645"/>
                    <a:pt x="2727" y="8621"/>
                  </a:cubicBezTo>
                  <a:cubicBezTo>
                    <a:pt x="2739" y="8728"/>
                    <a:pt x="2775" y="8811"/>
                    <a:pt x="2798" y="8907"/>
                  </a:cubicBezTo>
                  <a:cubicBezTo>
                    <a:pt x="2917" y="9276"/>
                    <a:pt x="3096" y="9621"/>
                    <a:pt x="3322" y="9942"/>
                  </a:cubicBezTo>
                  <a:cubicBezTo>
                    <a:pt x="3552" y="10287"/>
                    <a:pt x="3882" y="10610"/>
                    <a:pt x="4302" y="10610"/>
                  </a:cubicBezTo>
                  <a:cubicBezTo>
                    <a:pt x="4316" y="10610"/>
                    <a:pt x="4331" y="10610"/>
                    <a:pt x="4346" y="10609"/>
                  </a:cubicBezTo>
                  <a:cubicBezTo>
                    <a:pt x="4382" y="10597"/>
                    <a:pt x="4394" y="10597"/>
                    <a:pt x="4418" y="10597"/>
                  </a:cubicBezTo>
                  <a:cubicBezTo>
                    <a:pt x="4453" y="10597"/>
                    <a:pt x="4465" y="10585"/>
                    <a:pt x="4501" y="10585"/>
                  </a:cubicBezTo>
                  <a:cubicBezTo>
                    <a:pt x="4513" y="10585"/>
                    <a:pt x="4525" y="10562"/>
                    <a:pt x="4549" y="10562"/>
                  </a:cubicBezTo>
                  <a:cubicBezTo>
                    <a:pt x="4596" y="10550"/>
                    <a:pt x="4656" y="10526"/>
                    <a:pt x="4715" y="10490"/>
                  </a:cubicBezTo>
                  <a:cubicBezTo>
                    <a:pt x="4977" y="10359"/>
                    <a:pt x="5180" y="10109"/>
                    <a:pt x="5251" y="9823"/>
                  </a:cubicBezTo>
                  <a:cubicBezTo>
                    <a:pt x="5346" y="9502"/>
                    <a:pt x="5168" y="9109"/>
                    <a:pt x="4989" y="8787"/>
                  </a:cubicBezTo>
                  <a:lnTo>
                    <a:pt x="4989" y="8787"/>
                  </a:lnTo>
                  <a:cubicBezTo>
                    <a:pt x="5108" y="8990"/>
                    <a:pt x="5239" y="9180"/>
                    <a:pt x="5406" y="9359"/>
                  </a:cubicBezTo>
                  <a:cubicBezTo>
                    <a:pt x="5727" y="9740"/>
                    <a:pt x="6132" y="10038"/>
                    <a:pt x="6608" y="10181"/>
                  </a:cubicBezTo>
                  <a:cubicBezTo>
                    <a:pt x="6802" y="10240"/>
                    <a:pt x="7011" y="10270"/>
                    <a:pt x="7221" y="10270"/>
                  </a:cubicBezTo>
                  <a:cubicBezTo>
                    <a:pt x="7849" y="10270"/>
                    <a:pt x="8493" y="10004"/>
                    <a:pt x="8823" y="9478"/>
                  </a:cubicBezTo>
                  <a:cubicBezTo>
                    <a:pt x="9144" y="9002"/>
                    <a:pt x="9156" y="8406"/>
                    <a:pt x="8978" y="7906"/>
                  </a:cubicBezTo>
                  <a:cubicBezTo>
                    <a:pt x="8811" y="7394"/>
                    <a:pt x="8490" y="6954"/>
                    <a:pt x="8132" y="6549"/>
                  </a:cubicBezTo>
                  <a:lnTo>
                    <a:pt x="8132" y="6549"/>
                  </a:lnTo>
                  <a:cubicBezTo>
                    <a:pt x="8288" y="6630"/>
                    <a:pt x="8456" y="6666"/>
                    <a:pt x="8627" y="6666"/>
                  </a:cubicBezTo>
                  <a:cubicBezTo>
                    <a:pt x="9185" y="6666"/>
                    <a:pt x="9767" y="6274"/>
                    <a:pt x="10014" y="5763"/>
                  </a:cubicBezTo>
                  <a:cubicBezTo>
                    <a:pt x="10347" y="5097"/>
                    <a:pt x="10228" y="4299"/>
                    <a:pt x="9918" y="3632"/>
                  </a:cubicBezTo>
                  <a:cubicBezTo>
                    <a:pt x="9728" y="3192"/>
                    <a:pt x="9430" y="2727"/>
                    <a:pt x="8930" y="2561"/>
                  </a:cubicBezTo>
                  <a:cubicBezTo>
                    <a:pt x="8843" y="2528"/>
                    <a:pt x="8749" y="2513"/>
                    <a:pt x="8654" y="2513"/>
                  </a:cubicBezTo>
                  <a:cubicBezTo>
                    <a:pt x="8437" y="2513"/>
                    <a:pt x="8211" y="2591"/>
                    <a:pt x="8037" y="2715"/>
                  </a:cubicBezTo>
                  <a:cubicBezTo>
                    <a:pt x="8085" y="2537"/>
                    <a:pt x="8085" y="2334"/>
                    <a:pt x="8073" y="2156"/>
                  </a:cubicBezTo>
                  <a:cubicBezTo>
                    <a:pt x="7989" y="1441"/>
                    <a:pt x="7668" y="751"/>
                    <a:pt x="7061" y="334"/>
                  </a:cubicBezTo>
                  <a:cubicBezTo>
                    <a:pt x="6731" y="119"/>
                    <a:pt x="6331" y="1"/>
                    <a:pt x="5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76;p63">
              <a:extLst>
                <a:ext uri="{FF2B5EF4-FFF2-40B4-BE49-F238E27FC236}">
                  <a16:creationId xmlns:a16="http://schemas.microsoft.com/office/drawing/2014/main" id="{D5CDEDB8-56B0-4E2B-AB0F-9F618597BB6E}"/>
                </a:ext>
              </a:extLst>
            </p:cNvPr>
            <p:cNvSpPr/>
            <p:nvPr/>
          </p:nvSpPr>
          <p:spPr>
            <a:xfrm flipH="1">
              <a:off x="2516039" y="1893816"/>
              <a:ext cx="275019" cy="380054"/>
            </a:xfrm>
            <a:custGeom>
              <a:avLst/>
              <a:gdLst/>
              <a:ahLst/>
              <a:cxnLst/>
              <a:rect l="l" t="t" r="r" b="b"/>
              <a:pathLst>
                <a:path w="5585" h="7718" extrusionOk="0">
                  <a:moveTo>
                    <a:pt x="1762" y="1"/>
                  </a:moveTo>
                  <a:cubicBezTo>
                    <a:pt x="1750" y="72"/>
                    <a:pt x="1727" y="144"/>
                    <a:pt x="1727" y="215"/>
                  </a:cubicBezTo>
                  <a:cubicBezTo>
                    <a:pt x="1727" y="430"/>
                    <a:pt x="1762" y="632"/>
                    <a:pt x="1810" y="834"/>
                  </a:cubicBezTo>
                  <a:cubicBezTo>
                    <a:pt x="1834" y="953"/>
                    <a:pt x="1881" y="1072"/>
                    <a:pt x="1905" y="1192"/>
                  </a:cubicBezTo>
                  <a:cubicBezTo>
                    <a:pt x="1853" y="1188"/>
                    <a:pt x="1801" y="1187"/>
                    <a:pt x="1749" y="1187"/>
                  </a:cubicBezTo>
                  <a:cubicBezTo>
                    <a:pt x="1418" y="1187"/>
                    <a:pt x="1086" y="1255"/>
                    <a:pt x="798" y="1430"/>
                  </a:cubicBezTo>
                  <a:cubicBezTo>
                    <a:pt x="286" y="1727"/>
                    <a:pt x="0" y="2299"/>
                    <a:pt x="36" y="2858"/>
                  </a:cubicBezTo>
                  <a:cubicBezTo>
                    <a:pt x="60" y="3406"/>
                    <a:pt x="381" y="3906"/>
                    <a:pt x="798" y="4263"/>
                  </a:cubicBezTo>
                  <a:cubicBezTo>
                    <a:pt x="869" y="4323"/>
                    <a:pt x="953" y="4382"/>
                    <a:pt x="1048" y="4418"/>
                  </a:cubicBezTo>
                  <a:cubicBezTo>
                    <a:pt x="1012" y="4442"/>
                    <a:pt x="1000" y="4490"/>
                    <a:pt x="988" y="4537"/>
                  </a:cubicBezTo>
                  <a:cubicBezTo>
                    <a:pt x="941" y="4740"/>
                    <a:pt x="1036" y="4954"/>
                    <a:pt x="1155" y="5121"/>
                  </a:cubicBezTo>
                  <a:cubicBezTo>
                    <a:pt x="1298" y="5335"/>
                    <a:pt x="1512" y="5537"/>
                    <a:pt x="1750" y="5668"/>
                  </a:cubicBezTo>
                  <a:cubicBezTo>
                    <a:pt x="1921" y="5766"/>
                    <a:pt x="2125" y="5841"/>
                    <a:pt x="2329" y="5841"/>
                  </a:cubicBezTo>
                  <a:cubicBezTo>
                    <a:pt x="2423" y="5841"/>
                    <a:pt x="2517" y="5825"/>
                    <a:pt x="2608" y="5787"/>
                  </a:cubicBezTo>
                  <a:cubicBezTo>
                    <a:pt x="2655" y="5775"/>
                    <a:pt x="2703" y="5752"/>
                    <a:pt x="2727" y="5728"/>
                  </a:cubicBezTo>
                  <a:cubicBezTo>
                    <a:pt x="2739" y="5835"/>
                    <a:pt x="2774" y="5918"/>
                    <a:pt x="2798" y="6014"/>
                  </a:cubicBezTo>
                  <a:cubicBezTo>
                    <a:pt x="2917" y="6383"/>
                    <a:pt x="3096" y="6728"/>
                    <a:pt x="3322" y="7049"/>
                  </a:cubicBezTo>
                  <a:cubicBezTo>
                    <a:pt x="3552" y="7394"/>
                    <a:pt x="3882" y="7717"/>
                    <a:pt x="4302" y="7717"/>
                  </a:cubicBezTo>
                  <a:cubicBezTo>
                    <a:pt x="4316" y="7717"/>
                    <a:pt x="4331" y="7717"/>
                    <a:pt x="4346" y="7716"/>
                  </a:cubicBezTo>
                  <a:cubicBezTo>
                    <a:pt x="4382" y="7704"/>
                    <a:pt x="4394" y="7704"/>
                    <a:pt x="4429" y="7704"/>
                  </a:cubicBezTo>
                  <a:cubicBezTo>
                    <a:pt x="4453" y="7704"/>
                    <a:pt x="4465" y="7692"/>
                    <a:pt x="4501" y="7692"/>
                  </a:cubicBezTo>
                  <a:cubicBezTo>
                    <a:pt x="4513" y="7692"/>
                    <a:pt x="4537" y="7669"/>
                    <a:pt x="4548" y="7669"/>
                  </a:cubicBezTo>
                  <a:cubicBezTo>
                    <a:pt x="4608" y="7657"/>
                    <a:pt x="4668" y="7633"/>
                    <a:pt x="4727" y="7597"/>
                  </a:cubicBezTo>
                  <a:cubicBezTo>
                    <a:pt x="4977" y="7466"/>
                    <a:pt x="5179" y="7216"/>
                    <a:pt x="5263" y="6930"/>
                  </a:cubicBezTo>
                  <a:cubicBezTo>
                    <a:pt x="5346" y="6609"/>
                    <a:pt x="5168" y="6216"/>
                    <a:pt x="4989" y="5894"/>
                  </a:cubicBezTo>
                  <a:lnTo>
                    <a:pt x="4989" y="5894"/>
                  </a:lnTo>
                  <a:cubicBezTo>
                    <a:pt x="5108" y="6097"/>
                    <a:pt x="5239" y="6287"/>
                    <a:pt x="5406" y="6466"/>
                  </a:cubicBezTo>
                  <a:cubicBezTo>
                    <a:pt x="5584" y="5144"/>
                    <a:pt x="4846" y="1203"/>
                    <a:pt x="1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77;p63">
              <a:extLst>
                <a:ext uri="{FF2B5EF4-FFF2-40B4-BE49-F238E27FC236}">
                  <a16:creationId xmlns:a16="http://schemas.microsoft.com/office/drawing/2014/main" id="{3C9E8800-8BFA-4D9F-A104-F392727B8DB5}"/>
                </a:ext>
              </a:extLst>
            </p:cNvPr>
            <p:cNvSpPr/>
            <p:nvPr/>
          </p:nvSpPr>
          <p:spPr>
            <a:xfrm flipH="1">
              <a:off x="2460354" y="2612237"/>
              <a:ext cx="602187" cy="587266"/>
            </a:xfrm>
            <a:custGeom>
              <a:avLst/>
              <a:gdLst/>
              <a:ahLst/>
              <a:cxnLst/>
              <a:rect l="l" t="t" r="r" b="b"/>
              <a:pathLst>
                <a:path w="12229" h="11926" extrusionOk="0">
                  <a:moveTo>
                    <a:pt x="6756" y="1"/>
                  </a:moveTo>
                  <a:cubicBezTo>
                    <a:pt x="4213" y="1"/>
                    <a:pt x="1860" y="470"/>
                    <a:pt x="1668" y="747"/>
                  </a:cubicBezTo>
                  <a:cubicBezTo>
                    <a:pt x="1" y="3069"/>
                    <a:pt x="739" y="10796"/>
                    <a:pt x="1751" y="11558"/>
                  </a:cubicBezTo>
                  <a:cubicBezTo>
                    <a:pt x="2092" y="11819"/>
                    <a:pt x="3196" y="11925"/>
                    <a:pt x="4544" y="11925"/>
                  </a:cubicBezTo>
                  <a:cubicBezTo>
                    <a:pt x="7197" y="11925"/>
                    <a:pt x="10795" y="11512"/>
                    <a:pt x="11371" y="11046"/>
                  </a:cubicBezTo>
                  <a:cubicBezTo>
                    <a:pt x="12228" y="10355"/>
                    <a:pt x="11490" y="6045"/>
                    <a:pt x="11371" y="4224"/>
                  </a:cubicBezTo>
                  <a:cubicBezTo>
                    <a:pt x="11252" y="2390"/>
                    <a:pt x="10502" y="152"/>
                    <a:pt x="7644" y="21"/>
                  </a:cubicBezTo>
                  <a:cubicBezTo>
                    <a:pt x="7348" y="7"/>
                    <a:pt x="7051" y="1"/>
                    <a:pt x="6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78;p63">
              <a:extLst>
                <a:ext uri="{FF2B5EF4-FFF2-40B4-BE49-F238E27FC236}">
                  <a16:creationId xmlns:a16="http://schemas.microsoft.com/office/drawing/2014/main" id="{CCBE0040-5E32-47F3-A97D-6B100324C7C4}"/>
                </a:ext>
              </a:extLst>
            </p:cNvPr>
            <p:cNvSpPr/>
            <p:nvPr/>
          </p:nvSpPr>
          <p:spPr>
            <a:xfrm flipH="1">
              <a:off x="2460933" y="2628488"/>
              <a:ext cx="198201" cy="550580"/>
            </a:xfrm>
            <a:custGeom>
              <a:avLst/>
              <a:gdLst/>
              <a:ahLst/>
              <a:cxnLst/>
              <a:rect l="l" t="t" r="r" b="b"/>
              <a:pathLst>
                <a:path w="4025" h="11181" extrusionOk="0">
                  <a:moveTo>
                    <a:pt x="953" y="0"/>
                  </a:moveTo>
                  <a:cubicBezTo>
                    <a:pt x="750" y="131"/>
                    <a:pt x="584" y="334"/>
                    <a:pt x="453" y="560"/>
                  </a:cubicBezTo>
                  <a:cubicBezTo>
                    <a:pt x="143" y="1072"/>
                    <a:pt x="60" y="1667"/>
                    <a:pt x="48" y="2263"/>
                  </a:cubicBezTo>
                  <a:cubicBezTo>
                    <a:pt x="0" y="3620"/>
                    <a:pt x="48" y="4989"/>
                    <a:pt x="119" y="6346"/>
                  </a:cubicBezTo>
                  <a:cubicBezTo>
                    <a:pt x="167" y="7037"/>
                    <a:pt x="226" y="7739"/>
                    <a:pt x="322" y="8430"/>
                  </a:cubicBezTo>
                  <a:cubicBezTo>
                    <a:pt x="381" y="8847"/>
                    <a:pt x="441" y="9263"/>
                    <a:pt x="536" y="9668"/>
                  </a:cubicBezTo>
                  <a:cubicBezTo>
                    <a:pt x="643" y="10061"/>
                    <a:pt x="798" y="10442"/>
                    <a:pt x="1048" y="10764"/>
                  </a:cubicBezTo>
                  <a:cubicBezTo>
                    <a:pt x="1191" y="10942"/>
                    <a:pt x="1369" y="11085"/>
                    <a:pt x="1584" y="11180"/>
                  </a:cubicBezTo>
                  <a:cubicBezTo>
                    <a:pt x="2370" y="11049"/>
                    <a:pt x="2953" y="10883"/>
                    <a:pt x="3155" y="10716"/>
                  </a:cubicBezTo>
                  <a:cubicBezTo>
                    <a:pt x="4024" y="10014"/>
                    <a:pt x="3274" y="5715"/>
                    <a:pt x="3155" y="3894"/>
                  </a:cubicBezTo>
                  <a:cubicBezTo>
                    <a:pt x="3072" y="2429"/>
                    <a:pt x="2584" y="715"/>
                    <a:pt x="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79;p63">
              <a:extLst>
                <a:ext uri="{FF2B5EF4-FFF2-40B4-BE49-F238E27FC236}">
                  <a16:creationId xmlns:a16="http://schemas.microsoft.com/office/drawing/2014/main" id="{341C9F9A-5F98-45DD-BCF3-71330F2CD47C}"/>
                </a:ext>
              </a:extLst>
            </p:cNvPr>
            <p:cNvSpPr/>
            <p:nvPr/>
          </p:nvSpPr>
          <p:spPr>
            <a:xfrm flipH="1">
              <a:off x="2760542" y="1735742"/>
              <a:ext cx="504834" cy="450372"/>
            </a:xfrm>
            <a:custGeom>
              <a:avLst/>
              <a:gdLst/>
              <a:ahLst/>
              <a:cxnLst/>
              <a:rect l="l" t="t" r="r" b="b"/>
              <a:pathLst>
                <a:path w="10252" h="9146" extrusionOk="0">
                  <a:moveTo>
                    <a:pt x="4950" y="0"/>
                  </a:moveTo>
                  <a:cubicBezTo>
                    <a:pt x="4525" y="0"/>
                    <a:pt x="4094" y="102"/>
                    <a:pt x="3786" y="389"/>
                  </a:cubicBezTo>
                  <a:cubicBezTo>
                    <a:pt x="3584" y="603"/>
                    <a:pt x="3489" y="913"/>
                    <a:pt x="3548" y="1199"/>
                  </a:cubicBezTo>
                  <a:cubicBezTo>
                    <a:pt x="3417" y="1092"/>
                    <a:pt x="3239" y="1020"/>
                    <a:pt x="3072" y="961"/>
                  </a:cubicBezTo>
                  <a:cubicBezTo>
                    <a:pt x="2771" y="858"/>
                    <a:pt x="2450" y="802"/>
                    <a:pt x="2133" y="802"/>
                  </a:cubicBezTo>
                  <a:cubicBezTo>
                    <a:pt x="1748" y="802"/>
                    <a:pt x="1369" y="885"/>
                    <a:pt x="1036" y="1068"/>
                  </a:cubicBezTo>
                  <a:cubicBezTo>
                    <a:pt x="429" y="1401"/>
                    <a:pt x="0" y="2104"/>
                    <a:pt x="95" y="2806"/>
                  </a:cubicBezTo>
                  <a:cubicBezTo>
                    <a:pt x="155" y="3247"/>
                    <a:pt x="441" y="3651"/>
                    <a:pt x="774" y="3949"/>
                  </a:cubicBezTo>
                  <a:cubicBezTo>
                    <a:pt x="1107" y="4259"/>
                    <a:pt x="1500" y="4485"/>
                    <a:pt x="1893" y="4687"/>
                  </a:cubicBezTo>
                  <a:cubicBezTo>
                    <a:pt x="1405" y="4723"/>
                    <a:pt x="810" y="4842"/>
                    <a:pt x="619" y="5306"/>
                  </a:cubicBezTo>
                  <a:cubicBezTo>
                    <a:pt x="453" y="5687"/>
                    <a:pt x="643" y="6164"/>
                    <a:pt x="988" y="6414"/>
                  </a:cubicBezTo>
                  <a:cubicBezTo>
                    <a:pt x="1322" y="6676"/>
                    <a:pt x="1738" y="6759"/>
                    <a:pt x="2155" y="6807"/>
                  </a:cubicBezTo>
                  <a:cubicBezTo>
                    <a:pt x="1988" y="7116"/>
                    <a:pt x="1869" y="7473"/>
                    <a:pt x="1905" y="7831"/>
                  </a:cubicBezTo>
                  <a:cubicBezTo>
                    <a:pt x="1941" y="8366"/>
                    <a:pt x="2346" y="8831"/>
                    <a:pt x="2834" y="9021"/>
                  </a:cubicBezTo>
                  <a:cubicBezTo>
                    <a:pt x="3055" y="9105"/>
                    <a:pt x="3289" y="9145"/>
                    <a:pt x="3526" y="9145"/>
                  </a:cubicBezTo>
                  <a:cubicBezTo>
                    <a:pt x="3825" y="9145"/>
                    <a:pt x="4126" y="9081"/>
                    <a:pt x="4405" y="8962"/>
                  </a:cubicBezTo>
                  <a:cubicBezTo>
                    <a:pt x="4489" y="8938"/>
                    <a:pt x="4560" y="8890"/>
                    <a:pt x="4644" y="8819"/>
                  </a:cubicBezTo>
                  <a:cubicBezTo>
                    <a:pt x="4667" y="8843"/>
                    <a:pt x="4679" y="8878"/>
                    <a:pt x="4727" y="8902"/>
                  </a:cubicBezTo>
                  <a:cubicBezTo>
                    <a:pt x="4850" y="8990"/>
                    <a:pt x="4992" y="9019"/>
                    <a:pt x="5139" y="9019"/>
                  </a:cubicBezTo>
                  <a:cubicBezTo>
                    <a:pt x="5192" y="9019"/>
                    <a:pt x="5245" y="9016"/>
                    <a:pt x="5298" y="9009"/>
                  </a:cubicBezTo>
                  <a:cubicBezTo>
                    <a:pt x="5560" y="8962"/>
                    <a:pt x="5810" y="8878"/>
                    <a:pt x="6025" y="8723"/>
                  </a:cubicBezTo>
                  <a:cubicBezTo>
                    <a:pt x="6263" y="8581"/>
                    <a:pt x="6465" y="8342"/>
                    <a:pt x="6501" y="8057"/>
                  </a:cubicBezTo>
                  <a:cubicBezTo>
                    <a:pt x="6501" y="8009"/>
                    <a:pt x="6501" y="7985"/>
                    <a:pt x="6489" y="7938"/>
                  </a:cubicBezTo>
                  <a:lnTo>
                    <a:pt x="6489" y="7938"/>
                  </a:lnTo>
                  <a:cubicBezTo>
                    <a:pt x="6572" y="7961"/>
                    <a:pt x="6680" y="7985"/>
                    <a:pt x="6763" y="7997"/>
                  </a:cubicBezTo>
                  <a:cubicBezTo>
                    <a:pt x="6943" y="8020"/>
                    <a:pt x="7123" y="8032"/>
                    <a:pt x="7304" y="8032"/>
                  </a:cubicBezTo>
                  <a:cubicBezTo>
                    <a:pt x="7506" y="8032"/>
                    <a:pt x="7710" y="8017"/>
                    <a:pt x="7918" y="7985"/>
                  </a:cubicBezTo>
                  <a:cubicBezTo>
                    <a:pt x="8311" y="7926"/>
                    <a:pt x="8763" y="7759"/>
                    <a:pt x="8930" y="7402"/>
                  </a:cubicBezTo>
                  <a:cubicBezTo>
                    <a:pt x="9085" y="7045"/>
                    <a:pt x="8942" y="6580"/>
                    <a:pt x="8632" y="6342"/>
                  </a:cubicBezTo>
                  <a:cubicBezTo>
                    <a:pt x="8415" y="6173"/>
                    <a:pt x="8111" y="6140"/>
                    <a:pt x="7815" y="6140"/>
                  </a:cubicBezTo>
                  <a:cubicBezTo>
                    <a:pt x="7735" y="6140"/>
                    <a:pt x="7655" y="6143"/>
                    <a:pt x="7578" y="6146"/>
                  </a:cubicBezTo>
                  <a:lnTo>
                    <a:pt x="7578" y="6146"/>
                  </a:lnTo>
                  <a:cubicBezTo>
                    <a:pt x="8295" y="6105"/>
                    <a:pt x="9007" y="5873"/>
                    <a:pt x="9525" y="5366"/>
                  </a:cubicBezTo>
                  <a:cubicBezTo>
                    <a:pt x="10037" y="4818"/>
                    <a:pt x="10251" y="3890"/>
                    <a:pt x="9811" y="3247"/>
                  </a:cubicBezTo>
                  <a:cubicBezTo>
                    <a:pt x="9537" y="2818"/>
                    <a:pt x="9013" y="2568"/>
                    <a:pt x="8489" y="2508"/>
                  </a:cubicBezTo>
                  <a:cubicBezTo>
                    <a:pt x="8386" y="2497"/>
                    <a:pt x="8284" y="2491"/>
                    <a:pt x="8182" y="2491"/>
                  </a:cubicBezTo>
                  <a:cubicBezTo>
                    <a:pt x="7764" y="2491"/>
                    <a:pt x="7353" y="2579"/>
                    <a:pt x="6941" y="2675"/>
                  </a:cubicBezTo>
                  <a:cubicBezTo>
                    <a:pt x="7513" y="2258"/>
                    <a:pt x="7489" y="1330"/>
                    <a:pt x="7049" y="794"/>
                  </a:cubicBezTo>
                  <a:cubicBezTo>
                    <a:pt x="6596" y="258"/>
                    <a:pt x="5858" y="56"/>
                    <a:pt x="5156" y="8"/>
                  </a:cubicBezTo>
                  <a:cubicBezTo>
                    <a:pt x="5088" y="3"/>
                    <a:pt x="5019" y="0"/>
                    <a:pt x="4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80;p63">
              <a:extLst>
                <a:ext uri="{FF2B5EF4-FFF2-40B4-BE49-F238E27FC236}">
                  <a16:creationId xmlns:a16="http://schemas.microsoft.com/office/drawing/2014/main" id="{AAF49BE4-BD9C-4410-90B1-2620F9DEDE16}"/>
                </a:ext>
              </a:extLst>
            </p:cNvPr>
            <p:cNvSpPr/>
            <p:nvPr/>
          </p:nvSpPr>
          <p:spPr>
            <a:xfrm flipH="1">
              <a:off x="2932346" y="3348485"/>
              <a:ext cx="235724" cy="637346"/>
            </a:xfrm>
            <a:custGeom>
              <a:avLst/>
              <a:gdLst/>
              <a:ahLst/>
              <a:cxnLst/>
              <a:rect l="l" t="t" r="r" b="b"/>
              <a:pathLst>
                <a:path w="4787" h="12943" extrusionOk="0">
                  <a:moveTo>
                    <a:pt x="1" y="0"/>
                  </a:moveTo>
                  <a:cubicBezTo>
                    <a:pt x="60" y="1548"/>
                    <a:pt x="143" y="2822"/>
                    <a:pt x="251" y="3560"/>
                  </a:cubicBezTo>
                  <a:cubicBezTo>
                    <a:pt x="667" y="6501"/>
                    <a:pt x="1334" y="12942"/>
                    <a:pt x="1334" y="12942"/>
                  </a:cubicBezTo>
                  <a:lnTo>
                    <a:pt x="4787" y="12942"/>
                  </a:lnTo>
                  <a:cubicBezTo>
                    <a:pt x="4775" y="10585"/>
                    <a:pt x="4418" y="2572"/>
                    <a:pt x="4465" y="357"/>
                  </a:cubicBezTo>
                  <a:cubicBezTo>
                    <a:pt x="3822" y="357"/>
                    <a:pt x="3180" y="346"/>
                    <a:pt x="2537" y="310"/>
                  </a:cubicBezTo>
                  <a:cubicBezTo>
                    <a:pt x="1691" y="262"/>
                    <a:pt x="846" y="179"/>
                    <a:pt x="24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81;p63">
              <a:extLst>
                <a:ext uri="{FF2B5EF4-FFF2-40B4-BE49-F238E27FC236}">
                  <a16:creationId xmlns:a16="http://schemas.microsoft.com/office/drawing/2014/main" id="{6BBD142D-C765-4608-9F94-173F293B5552}"/>
                </a:ext>
              </a:extLst>
            </p:cNvPr>
            <p:cNvSpPr/>
            <p:nvPr/>
          </p:nvSpPr>
          <p:spPr>
            <a:xfrm flipH="1">
              <a:off x="2945838" y="3347894"/>
              <a:ext cx="222231" cy="164765"/>
            </a:xfrm>
            <a:custGeom>
              <a:avLst/>
              <a:gdLst/>
              <a:ahLst/>
              <a:cxnLst/>
              <a:rect l="l" t="t" r="r" b="b"/>
              <a:pathLst>
                <a:path w="4513" h="3346" extrusionOk="0">
                  <a:moveTo>
                    <a:pt x="1" y="0"/>
                  </a:moveTo>
                  <a:cubicBezTo>
                    <a:pt x="48" y="1167"/>
                    <a:pt x="96" y="2203"/>
                    <a:pt x="179" y="2941"/>
                  </a:cubicBezTo>
                  <a:cubicBezTo>
                    <a:pt x="322" y="2977"/>
                    <a:pt x="477" y="3001"/>
                    <a:pt x="620" y="3013"/>
                  </a:cubicBezTo>
                  <a:cubicBezTo>
                    <a:pt x="1251" y="3120"/>
                    <a:pt x="1882" y="3191"/>
                    <a:pt x="2525" y="3251"/>
                  </a:cubicBezTo>
                  <a:cubicBezTo>
                    <a:pt x="3180" y="3310"/>
                    <a:pt x="3858" y="3334"/>
                    <a:pt x="4513" y="3346"/>
                  </a:cubicBezTo>
                  <a:cubicBezTo>
                    <a:pt x="4477" y="2060"/>
                    <a:pt x="4453" y="977"/>
                    <a:pt x="4465" y="358"/>
                  </a:cubicBezTo>
                  <a:cubicBezTo>
                    <a:pt x="3822" y="358"/>
                    <a:pt x="3180" y="334"/>
                    <a:pt x="2537" y="310"/>
                  </a:cubicBezTo>
                  <a:cubicBezTo>
                    <a:pt x="1691" y="262"/>
                    <a:pt x="846" y="179"/>
                    <a:pt x="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82;p63">
              <a:extLst>
                <a:ext uri="{FF2B5EF4-FFF2-40B4-BE49-F238E27FC236}">
                  <a16:creationId xmlns:a16="http://schemas.microsoft.com/office/drawing/2014/main" id="{9F3DF480-1F0A-44F6-9C1A-055053D16BD7}"/>
                </a:ext>
              </a:extLst>
            </p:cNvPr>
            <p:cNvSpPr/>
            <p:nvPr/>
          </p:nvSpPr>
          <p:spPr>
            <a:xfrm flipH="1">
              <a:off x="2932345" y="3724316"/>
              <a:ext cx="199383" cy="261527"/>
            </a:xfrm>
            <a:custGeom>
              <a:avLst/>
              <a:gdLst/>
              <a:ahLst/>
              <a:cxnLst/>
              <a:rect l="l" t="t" r="r" b="b"/>
              <a:pathLst>
                <a:path w="4049" h="5311" extrusionOk="0">
                  <a:moveTo>
                    <a:pt x="1" y="0"/>
                  </a:moveTo>
                  <a:cubicBezTo>
                    <a:pt x="36" y="226"/>
                    <a:pt x="48" y="464"/>
                    <a:pt x="72" y="691"/>
                  </a:cubicBezTo>
                  <a:cubicBezTo>
                    <a:pt x="96" y="703"/>
                    <a:pt x="96" y="726"/>
                    <a:pt x="96" y="762"/>
                  </a:cubicBezTo>
                  <a:cubicBezTo>
                    <a:pt x="108" y="893"/>
                    <a:pt x="120" y="1012"/>
                    <a:pt x="144" y="1143"/>
                  </a:cubicBezTo>
                  <a:cubicBezTo>
                    <a:pt x="144" y="1179"/>
                    <a:pt x="156" y="1203"/>
                    <a:pt x="156" y="1238"/>
                  </a:cubicBezTo>
                  <a:cubicBezTo>
                    <a:pt x="406" y="3441"/>
                    <a:pt x="596" y="5310"/>
                    <a:pt x="596" y="5310"/>
                  </a:cubicBezTo>
                  <a:lnTo>
                    <a:pt x="4049" y="5310"/>
                  </a:lnTo>
                  <a:cubicBezTo>
                    <a:pt x="4049" y="4513"/>
                    <a:pt x="4001" y="3048"/>
                    <a:pt x="3930" y="1405"/>
                  </a:cubicBezTo>
                  <a:lnTo>
                    <a:pt x="3930" y="1298"/>
                  </a:lnTo>
                  <a:cubicBezTo>
                    <a:pt x="3930" y="1155"/>
                    <a:pt x="3918" y="1012"/>
                    <a:pt x="3918" y="881"/>
                  </a:cubicBezTo>
                  <a:lnTo>
                    <a:pt x="3918" y="786"/>
                  </a:lnTo>
                  <a:cubicBezTo>
                    <a:pt x="3906" y="536"/>
                    <a:pt x="3906" y="286"/>
                    <a:pt x="3882" y="24"/>
                  </a:cubicBezTo>
                  <a:cubicBezTo>
                    <a:pt x="3304" y="45"/>
                    <a:pt x="2724" y="57"/>
                    <a:pt x="2142" y="57"/>
                  </a:cubicBezTo>
                  <a:cubicBezTo>
                    <a:pt x="1430" y="57"/>
                    <a:pt x="715" y="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83;p63">
              <a:extLst>
                <a:ext uri="{FF2B5EF4-FFF2-40B4-BE49-F238E27FC236}">
                  <a16:creationId xmlns:a16="http://schemas.microsoft.com/office/drawing/2014/main" id="{D5A2C032-047B-4D8D-859B-694C41FC09CB}"/>
                </a:ext>
              </a:extLst>
            </p:cNvPr>
            <p:cNvSpPr/>
            <p:nvPr/>
          </p:nvSpPr>
          <p:spPr>
            <a:xfrm flipH="1">
              <a:off x="2938205" y="3758294"/>
              <a:ext cx="188845" cy="12064"/>
            </a:xfrm>
            <a:custGeom>
              <a:avLst/>
              <a:gdLst/>
              <a:ahLst/>
              <a:cxnLst/>
              <a:rect l="l" t="t" r="r" b="b"/>
              <a:pathLst>
                <a:path w="3835" h="245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13"/>
                    <a:pt x="13" y="36"/>
                    <a:pt x="13" y="72"/>
                  </a:cubicBezTo>
                  <a:cubicBezTo>
                    <a:pt x="806" y="184"/>
                    <a:pt x="1608" y="245"/>
                    <a:pt x="2410" y="245"/>
                  </a:cubicBezTo>
                  <a:cubicBezTo>
                    <a:pt x="2885" y="245"/>
                    <a:pt x="3361" y="224"/>
                    <a:pt x="3835" y="179"/>
                  </a:cubicBezTo>
                  <a:lnTo>
                    <a:pt x="3835" y="96"/>
                  </a:lnTo>
                  <a:cubicBezTo>
                    <a:pt x="3537" y="132"/>
                    <a:pt x="3251" y="144"/>
                    <a:pt x="2954" y="155"/>
                  </a:cubicBezTo>
                  <a:cubicBezTo>
                    <a:pt x="2738" y="165"/>
                    <a:pt x="2522" y="169"/>
                    <a:pt x="2306" y="169"/>
                  </a:cubicBezTo>
                  <a:cubicBezTo>
                    <a:pt x="1677" y="169"/>
                    <a:pt x="1047" y="131"/>
                    <a:pt x="418" y="60"/>
                  </a:cubicBezTo>
                  <a:cubicBezTo>
                    <a:pt x="263" y="25"/>
                    <a:pt x="132" y="1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84;p63">
              <a:extLst>
                <a:ext uri="{FF2B5EF4-FFF2-40B4-BE49-F238E27FC236}">
                  <a16:creationId xmlns:a16="http://schemas.microsoft.com/office/drawing/2014/main" id="{AB60E8E7-68BF-4DFB-BEFC-70CB34303C4C}"/>
                </a:ext>
              </a:extLst>
            </p:cNvPr>
            <p:cNvSpPr/>
            <p:nvPr/>
          </p:nvSpPr>
          <p:spPr>
            <a:xfrm flipH="1">
              <a:off x="2937614" y="3781735"/>
              <a:ext cx="186481" cy="14576"/>
            </a:xfrm>
            <a:custGeom>
              <a:avLst/>
              <a:gdLst/>
              <a:ahLst/>
              <a:cxnLst/>
              <a:rect l="l" t="t" r="r" b="b"/>
              <a:pathLst>
                <a:path w="3787" h="296" extrusionOk="0">
                  <a:moveTo>
                    <a:pt x="1" y="1"/>
                  </a:moveTo>
                  <a:cubicBezTo>
                    <a:pt x="1" y="25"/>
                    <a:pt x="12" y="60"/>
                    <a:pt x="12" y="84"/>
                  </a:cubicBezTo>
                  <a:cubicBezTo>
                    <a:pt x="808" y="221"/>
                    <a:pt x="1617" y="295"/>
                    <a:pt x="2430" y="295"/>
                  </a:cubicBezTo>
                  <a:cubicBezTo>
                    <a:pt x="2676" y="295"/>
                    <a:pt x="2922" y="289"/>
                    <a:pt x="3168" y="275"/>
                  </a:cubicBezTo>
                  <a:cubicBezTo>
                    <a:pt x="3346" y="263"/>
                    <a:pt x="3513" y="251"/>
                    <a:pt x="3691" y="239"/>
                  </a:cubicBezTo>
                  <a:cubicBezTo>
                    <a:pt x="3715" y="239"/>
                    <a:pt x="3763" y="215"/>
                    <a:pt x="3787" y="215"/>
                  </a:cubicBezTo>
                  <a:lnTo>
                    <a:pt x="3787" y="144"/>
                  </a:lnTo>
                  <a:lnTo>
                    <a:pt x="3715" y="144"/>
                  </a:lnTo>
                  <a:cubicBezTo>
                    <a:pt x="3572" y="156"/>
                    <a:pt x="3418" y="156"/>
                    <a:pt x="3275" y="180"/>
                  </a:cubicBezTo>
                  <a:cubicBezTo>
                    <a:pt x="2977" y="191"/>
                    <a:pt x="2668" y="203"/>
                    <a:pt x="2370" y="203"/>
                  </a:cubicBezTo>
                  <a:cubicBezTo>
                    <a:pt x="1739" y="203"/>
                    <a:pt x="1132" y="180"/>
                    <a:pt x="512" y="84"/>
                  </a:cubicBezTo>
                  <a:cubicBezTo>
                    <a:pt x="346" y="60"/>
                    <a:pt x="179" y="2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85;p63">
              <a:extLst>
                <a:ext uri="{FF2B5EF4-FFF2-40B4-BE49-F238E27FC236}">
                  <a16:creationId xmlns:a16="http://schemas.microsoft.com/office/drawing/2014/main" id="{7EB425C2-930A-4A31-9806-AC7805635DBC}"/>
                </a:ext>
              </a:extLst>
            </p:cNvPr>
            <p:cNvSpPr/>
            <p:nvPr/>
          </p:nvSpPr>
          <p:spPr>
            <a:xfrm flipH="1">
              <a:off x="2907135" y="3976938"/>
              <a:ext cx="306682" cy="96269"/>
            </a:xfrm>
            <a:custGeom>
              <a:avLst/>
              <a:gdLst/>
              <a:ahLst/>
              <a:cxnLst/>
              <a:rect l="l" t="t" r="r" b="b"/>
              <a:pathLst>
                <a:path w="6228" h="1955" extrusionOk="0">
                  <a:moveTo>
                    <a:pt x="3018" y="0"/>
                  </a:moveTo>
                  <a:cubicBezTo>
                    <a:pt x="2571" y="0"/>
                    <a:pt x="2240" y="7"/>
                    <a:pt x="2204" y="26"/>
                  </a:cubicBezTo>
                  <a:cubicBezTo>
                    <a:pt x="2204" y="26"/>
                    <a:pt x="1906" y="37"/>
                    <a:pt x="1013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1" y="1692"/>
                    <a:pt x="96" y="1835"/>
                    <a:pt x="227" y="1835"/>
                  </a:cubicBezTo>
                  <a:cubicBezTo>
                    <a:pt x="925" y="1865"/>
                    <a:pt x="2955" y="1955"/>
                    <a:pt x="4423" y="1955"/>
                  </a:cubicBezTo>
                  <a:cubicBezTo>
                    <a:pt x="5310" y="1955"/>
                    <a:pt x="5991" y="1922"/>
                    <a:pt x="6049" y="1823"/>
                  </a:cubicBezTo>
                  <a:cubicBezTo>
                    <a:pt x="6228" y="1514"/>
                    <a:pt x="5894" y="109"/>
                    <a:pt x="5728" y="61"/>
                  </a:cubicBezTo>
                  <a:cubicBezTo>
                    <a:pt x="5629" y="36"/>
                    <a:pt x="4028" y="0"/>
                    <a:pt x="30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86;p63">
              <a:extLst>
                <a:ext uri="{FF2B5EF4-FFF2-40B4-BE49-F238E27FC236}">
                  <a16:creationId xmlns:a16="http://schemas.microsoft.com/office/drawing/2014/main" id="{7E589B50-7C2C-4038-AB3C-5E3F96A53388}"/>
                </a:ext>
              </a:extLst>
            </p:cNvPr>
            <p:cNvSpPr/>
            <p:nvPr/>
          </p:nvSpPr>
          <p:spPr>
            <a:xfrm flipH="1">
              <a:off x="3094748" y="4004416"/>
              <a:ext cx="78591" cy="26197"/>
            </a:xfrm>
            <a:custGeom>
              <a:avLst/>
              <a:gdLst/>
              <a:ahLst/>
              <a:cxnLst/>
              <a:rect l="l" t="t" r="r" b="b"/>
              <a:pathLst>
                <a:path w="1596" h="532" extrusionOk="0">
                  <a:moveTo>
                    <a:pt x="365" y="0"/>
                  </a:moveTo>
                  <a:cubicBezTo>
                    <a:pt x="272" y="0"/>
                    <a:pt x="179" y="8"/>
                    <a:pt x="84" y="27"/>
                  </a:cubicBezTo>
                  <a:cubicBezTo>
                    <a:pt x="0" y="39"/>
                    <a:pt x="24" y="182"/>
                    <a:pt x="108" y="182"/>
                  </a:cubicBezTo>
                  <a:cubicBezTo>
                    <a:pt x="524" y="182"/>
                    <a:pt x="917" y="253"/>
                    <a:pt x="1298" y="456"/>
                  </a:cubicBezTo>
                  <a:cubicBezTo>
                    <a:pt x="1344" y="486"/>
                    <a:pt x="1415" y="532"/>
                    <a:pt x="1472" y="532"/>
                  </a:cubicBezTo>
                  <a:cubicBezTo>
                    <a:pt x="1504" y="532"/>
                    <a:pt x="1531" y="518"/>
                    <a:pt x="1548" y="480"/>
                  </a:cubicBezTo>
                  <a:cubicBezTo>
                    <a:pt x="1596" y="361"/>
                    <a:pt x="1441" y="277"/>
                    <a:pt x="1370" y="253"/>
                  </a:cubicBezTo>
                  <a:cubicBezTo>
                    <a:pt x="1191" y="146"/>
                    <a:pt x="1001" y="87"/>
                    <a:pt x="786" y="39"/>
                  </a:cubicBezTo>
                  <a:cubicBezTo>
                    <a:pt x="643" y="18"/>
                    <a:pt x="505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87;p63">
              <a:extLst>
                <a:ext uri="{FF2B5EF4-FFF2-40B4-BE49-F238E27FC236}">
                  <a16:creationId xmlns:a16="http://schemas.microsoft.com/office/drawing/2014/main" id="{645EDF79-2482-4BC3-AACC-2C902B48B635}"/>
                </a:ext>
              </a:extLst>
            </p:cNvPr>
            <p:cNvSpPr/>
            <p:nvPr/>
          </p:nvSpPr>
          <p:spPr>
            <a:xfrm flipH="1">
              <a:off x="3065251" y="3991071"/>
              <a:ext cx="80511" cy="30235"/>
            </a:xfrm>
            <a:custGeom>
              <a:avLst/>
              <a:gdLst/>
              <a:ahLst/>
              <a:cxnLst/>
              <a:rect l="l" t="t" r="r" b="b"/>
              <a:pathLst>
                <a:path w="1635" h="614" extrusionOk="0">
                  <a:moveTo>
                    <a:pt x="107" y="0"/>
                  </a:moveTo>
                  <a:cubicBezTo>
                    <a:pt x="0" y="0"/>
                    <a:pt x="0" y="155"/>
                    <a:pt x="107" y="167"/>
                  </a:cubicBezTo>
                  <a:cubicBezTo>
                    <a:pt x="345" y="179"/>
                    <a:pt x="583" y="227"/>
                    <a:pt x="822" y="298"/>
                  </a:cubicBezTo>
                  <a:cubicBezTo>
                    <a:pt x="941" y="334"/>
                    <a:pt x="1048" y="370"/>
                    <a:pt x="1155" y="429"/>
                  </a:cubicBezTo>
                  <a:cubicBezTo>
                    <a:pt x="1250" y="489"/>
                    <a:pt x="1357" y="572"/>
                    <a:pt x="1476" y="608"/>
                  </a:cubicBezTo>
                  <a:cubicBezTo>
                    <a:pt x="1489" y="612"/>
                    <a:pt x="1501" y="614"/>
                    <a:pt x="1512" y="614"/>
                  </a:cubicBezTo>
                  <a:cubicBezTo>
                    <a:pt x="1596" y="614"/>
                    <a:pt x="1635" y="503"/>
                    <a:pt x="1572" y="429"/>
                  </a:cubicBezTo>
                  <a:cubicBezTo>
                    <a:pt x="1548" y="417"/>
                    <a:pt x="1536" y="405"/>
                    <a:pt x="1524" y="405"/>
                  </a:cubicBezTo>
                  <a:cubicBezTo>
                    <a:pt x="1429" y="334"/>
                    <a:pt x="1310" y="286"/>
                    <a:pt x="1226" y="239"/>
                  </a:cubicBezTo>
                  <a:lnTo>
                    <a:pt x="869" y="108"/>
                  </a:lnTo>
                  <a:cubicBezTo>
                    <a:pt x="619" y="36"/>
                    <a:pt x="357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88;p63">
              <a:extLst>
                <a:ext uri="{FF2B5EF4-FFF2-40B4-BE49-F238E27FC236}">
                  <a16:creationId xmlns:a16="http://schemas.microsoft.com/office/drawing/2014/main" id="{774E7EA9-07FD-461D-A3BF-A3339C235AFC}"/>
                </a:ext>
              </a:extLst>
            </p:cNvPr>
            <p:cNvSpPr/>
            <p:nvPr/>
          </p:nvSpPr>
          <p:spPr>
            <a:xfrm flipH="1">
              <a:off x="3050182" y="3978662"/>
              <a:ext cx="70417" cy="25064"/>
            </a:xfrm>
            <a:custGeom>
              <a:avLst/>
              <a:gdLst/>
              <a:ahLst/>
              <a:cxnLst/>
              <a:rect l="l" t="t" r="r" b="b"/>
              <a:pathLst>
                <a:path w="1430" h="509" extrusionOk="0">
                  <a:moveTo>
                    <a:pt x="331" y="0"/>
                  </a:moveTo>
                  <a:cubicBezTo>
                    <a:pt x="242" y="0"/>
                    <a:pt x="152" y="6"/>
                    <a:pt x="60" y="14"/>
                  </a:cubicBezTo>
                  <a:cubicBezTo>
                    <a:pt x="1" y="26"/>
                    <a:pt x="1" y="110"/>
                    <a:pt x="60" y="122"/>
                  </a:cubicBezTo>
                  <a:cubicBezTo>
                    <a:pt x="299" y="133"/>
                    <a:pt x="537" y="181"/>
                    <a:pt x="763" y="252"/>
                  </a:cubicBezTo>
                  <a:cubicBezTo>
                    <a:pt x="858" y="288"/>
                    <a:pt x="977" y="324"/>
                    <a:pt x="1073" y="383"/>
                  </a:cubicBezTo>
                  <a:cubicBezTo>
                    <a:pt x="1132" y="419"/>
                    <a:pt x="1180" y="443"/>
                    <a:pt x="1239" y="479"/>
                  </a:cubicBezTo>
                  <a:cubicBezTo>
                    <a:pt x="1277" y="494"/>
                    <a:pt x="1305" y="509"/>
                    <a:pt x="1336" y="509"/>
                  </a:cubicBezTo>
                  <a:cubicBezTo>
                    <a:pt x="1353" y="509"/>
                    <a:pt x="1372" y="504"/>
                    <a:pt x="1394" y="491"/>
                  </a:cubicBezTo>
                  <a:cubicBezTo>
                    <a:pt x="1418" y="479"/>
                    <a:pt x="1430" y="467"/>
                    <a:pt x="1430" y="431"/>
                  </a:cubicBezTo>
                  <a:cubicBezTo>
                    <a:pt x="1430" y="300"/>
                    <a:pt x="1251" y="229"/>
                    <a:pt x="1156" y="193"/>
                  </a:cubicBezTo>
                  <a:cubicBezTo>
                    <a:pt x="1037" y="133"/>
                    <a:pt x="918" y="86"/>
                    <a:pt x="799" y="62"/>
                  </a:cubicBezTo>
                  <a:cubicBezTo>
                    <a:pt x="640" y="17"/>
                    <a:pt x="486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189;p63">
              <a:extLst>
                <a:ext uri="{FF2B5EF4-FFF2-40B4-BE49-F238E27FC236}">
                  <a16:creationId xmlns:a16="http://schemas.microsoft.com/office/drawing/2014/main" id="{E03DA1F3-A4CC-42DE-91D6-FEF95EAAA64B}"/>
                </a:ext>
              </a:extLst>
            </p:cNvPr>
            <p:cNvSpPr/>
            <p:nvPr/>
          </p:nvSpPr>
          <p:spPr>
            <a:xfrm flipH="1">
              <a:off x="2590497" y="3342625"/>
              <a:ext cx="297917" cy="643206"/>
            </a:xfrm>
            <a:custGeom>
              <a:avLst/>
              <a:gdLst/>
              <a:ahLst/>
              <a:cxnLst/>
              <a:rect l="l" t="t" r="r" b="b"/>
              <a:pathLst>
                <a:path w="6050" h="13062" extrusionOk="0">
                  <a:moveTo>
                    <a:pt x="4299" y="0"/>
                  </a:moveTo>
                  <a:cubicBezTo>
                    <a:pt x="3799" y="84"/>
                    <a:pt x="3287" y="167"/>
                    <a:pt x="2775" y="226"/>
                  </a:cubicBezTo>
                  <a:cubicBezTo>
                    <a:pt x="1846" y="322"/>
                    <a:pt x="930" y="405"/>
                    <a:pt x="1" y="441"/>
                  </a:cubicBezTo>
                  <a:cubicBezTo>
                    <a:pt x="787" y="2441"/>
                    <a:pt x="2620" y="13061"/>
                    <a:pt x="2620" y="13061"/>
                  </a:cubicBezTo>
                  <a:lnTo>
                    <a:pt x="6049" y="13061"/>
                  </a:lnTo>
                  <a:cubicBezTo>
                    <a:pt x="5787" y="10597"/>
                    <a:pt x="4835" y="3953"/>
                    <a:pt x="4299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190;p63">
              <a:extLst>
                <a:ext uri="{FF2B5EF4-FFF2-40B4-BE49-F238E27FC236}">
                  <a16:creationId xmlns:a16="http://schemas.microsoft.com/office/drawing/2014/main" id="{8C706BB9-8367-4AA5-AF5D-F34FD8D957B5}"/>
                </a:ext>
              </a:extLst>
            </p:cNvPr>
            <p:cNvSpPr/>
            <p:nvPr/>
          </p:nvSpPr>
          <p:spPr>
            <a:xfrm flipH="1">
              <a:off x="2656186" y="3342625"/>
              <a:ext cx="232228" cy="170034"/>
            </a:xfrm>
            <a:custGeom>
              <a:avLst/>
              <a:gdLst/>
              <a:ahLst/>
              <a:cxnLst/>
              <a:rect l="l" t="t" r="r" b="b"/>
              <a:pathLst>
                <a:path w="4716" h="3453" extrusionOk="0">
                  <a:moveTo>
                    <a:pt x="4287" y="0"/>
                  </a:moveTo>
                  <a:cubicBezTo>
                    <a:pt x="3787" y="84"/>
                    <a:pt x="3275" y="167"/>
                    <a:pt x="2775" y="226"/>
                  </a:cubicBezTo>
                  <a:cubicBezTo>
                    <a:pt x="1846" y="322"/>
                    <a:pt x="930" y="405"/>
                    <a:pt x="1" y="441"/>
                  </a:cubicBezTo>
                  <a:cubicBezTo>
                    <a:pt x="215" y="965"/>
                    <a:pt x="489" y="2084"/>
                    <a:pt x="787" y="3453"/>
                  </a:cubicBezTo>
                  <a:cubicBezTo>
                    <a:pt x="1644" y="3405"/>
                    <a:pt x="2489" y="3346"/>
                    <a:pt x="3323" y="3262"/>
                  </a:cubicBezTo>
                  <a:cubicBezTo>
                    <a:pt x="3787" y="3215"/>
                    <a:pt x="4263" y="3143"/>
                    <a:pt x="4716" y="3060"/>
                  </a:cubicBezTo>
                  <a:cubicBezTo>
                    <a:pt x="4573" y="1965"/>
                    <a:pt x="4418" y="905"/>
                    <a:pt x="428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91;p63">
              <a:extLst>
                <a:ext uri="{FF2B5EF4-FFF2-40B4-BE49-F238E27FC236}">
                  <a16:creationId xmlns:a16="http://schemas.microsoft.com/office/drawing/2014/main" id="{B0358952-F74C-4EC4-BAF8-76DA16C4E1B3}"/>
                </a:ext>
              </a:extLst>
            </p:cNvPr>
            <p:cNvSpPr/>
            <p:nvPr/>
          </p:nvSpPr>
          <p:spPr>
            <a:xfrm flipH="1">
              <a:off x="2590495" y="3701418"/>
              <a:ext cx="218144" cy="284425"/>
            </a:xfrm>
            <a:custGeom>
              <a:avLst/>
              <a:gdLst/>
              <a:ahLst/>
              <a:cxnLst/>
              <a:rect l="l" t="t" r="r" b="b"/>
              <a:pathLst>
                <a:path w="4430" h="5776" extrusionOk="0">
                  <a:moveTo>
                    <a:pt x="3679" y="1"/>
                  </a:moveTo>
                  <a:cubicBezTo>
                    <a:pt x="2441" y="120"/>
                    <a:pt x="1226" y="227"/>
                    <a:pt x="0" y="334"/>
                  </a:cubicBezTo>
                  <a:cubicBezTo>
                    <a:pt x="48" y="584"/>
                    <a:pt x="95" y="834"/>
                    <a:pt x="143" y="1072"/>
                  </a:cubicBezTo>
                  <a:cubicBezTo>
                    <a:pt x="143" y="1108"/>
                    <a:pt x="155" y="1132"/>
                    <a:pt x="155" y="1168"/>
                  </a:cubicBezTo>
                  <a:cubicBezTo>
                    <a:pt x="179" y="1287"/>
                    <a:pt x="202" y="1406"/>
                    <a:pt x="226" y="1525"/>
                  </a:cubicBezTo>
                  <a:cubicBezTo>
                    <a:pt x="226" y="1549"/>
                    <a:pt x="238" y="1584"/>
                    <a:pt x="238" y="1608"/>
                  </a:cubicBezTo>
                  <a:cubicBezTo>
                    <a:pt x="679" y="3918"/>
                    <a:pt x="1000" y="5775"/>
                    <a:pt x="1000" y="5775"/>
                  </a:cubicBezTo>
                  <a:lnTo>
                    <a:pt x="4429" y="5775"/>
                  </a:lnTo>
                  <a:cubicBezTo>
                    <a:pt x="4322" y="4799"/>
                    <a:pt x="4108" y="3180"/>
                    <a:pt x="3858" y="1346"/>
                  </a:cubicBezTo>
                  <a:cubicBezTo>
                    <a:pt x="3858" y="1310"/>
                    <a:pt x="3846" y="1287"/>
                    <a:pt x="3846" y="1251"/>
                  </a:cubicBezTo>
                  <a:cubicBezTo>
                    <a:pt x="3834" y="1108"/>
                    <a:pt x="3798" y="977"/>
                    <a:pt x="3786" y="822"/>
                  </a:cubicBezTo>
                  <a:cubicBezTo>
                    <a:pt x="3786" y="775"/>
                    <a:pt x="3774" y="751"/>
                    <a:pt x="3774" y="703"/>
                  </a:cubicBezTo>
                  <a:cubicBezTo>
                    <a:pt x="3739" y="465"/>
                    <a:pt x="3715" y="239"/>
                    <a:pt x="3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92;p63">
              <a:extLst>
                <a:ext uri="{FF2B5EF4-FFF2-40B4-BE49-F238E27FC236}">
                  <a16:creationId xmlns:a16="http://schemas.microsoft.com/office/drawing/2014/main" id="{BD39C973-3BF1-462D-88E8-650EF94F6687}"/>
                </a:ext>
              </a:extLst>
            </p:cNvPr>
            <p:cNvSpPr/>
            <p:nvPr/>
          </p:nvSpPr>
          <p:spPr>
            <a:xfrm flipH="1">
              <a:off x="2621566" y="3734854"/>
              <a:ext cx="178898" cy="23489"/>
            </a:xfrm>
            <a:custGeom>
              <a:avLst/>
              <a:gdLst/>
              <a:ahLst/>
              <a:cxnLst/>
              <a:rect l="l" t="t" r="r" b="b"/>
              <a:pathLst>
                <a:path w="3633" h="477" extrusionOk="0">
                  <a:moveTo>
                    <a:pt x="3632" y="0"/>
                  </a:moveTo>
                  <a:cubicBezTo>
                    <a:pt x="3489" y="24"/>
                    <a:pt x="3335" y="60"/>
                    <a:pt x="3168" y="84"/>
                  </a:cubicBezTo>
                  <a:cubicBezTo>
                    <a:pt x="2382" y="215"/>
                    <a:pt x="1596" y="310"/>
                    <a:pt x="787" y="358"/>
                  </a:cubicBezTo>
                  <a:cubicBezTo>
                    <a:pt x="572" y="370"/>
                    <a:pt x="334" y="381"/>
                    <a:pt x="108" y="381"/>
                  </a:cubicBezTo>
                  <a:lnTo>
                    <a:pt x="1" y="381"/>
                  </a:lnTo>
                  <a:cubicBezTo>
                    <a:pt x="1" y="417"/>
                    <a:pt x="25" y="441"/>
                    <a:pt x="25" y="477"/>
                  </a:cubicBezTo>
                  <a:lnTo>
                    <a:pt x="36" y="477"/>
                  </a:lnTo>
                  <a:cubicBezTo>
                    <a:pt x="239" y="477"/>
                    <a:pt x="429" y="477"/>
                    <a:pt x="644" y="453"/>
                  </a:cubicBezTo>
                  <a:cubicBezTo>
                    <a:pt x="1025" y="441"/>
                    <a:pt x="1430" y="417"/>
                    <a:pt x="1834" y="370"/>
                  </a:cubicBezTo>
                  <a:cubicBezTo>
                    <a:pt x="2430" y="310"/>
                    <a:pt x="3037" y="215"/>
                    <a:pt x="3632" y="120"/>
                  </a:cubicBezTo>
                  <a:cubicBezTo>
                    <a:pt x="3620" y="72"/>
                    <a:pt x="3620" y="36"/>
                    <a:pt x="3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93;p63">
              <a:extLst>
                <a:ext uri="{FF2B5EF4-FFF2-40B4-BE49-F238E27FC236}">
                  <a16:creationId xmlns:a16="http://schemas.microsoft.com/office/drawing/2014/main" id="{3D2DCEB4-1877-4948-8199-D26B1732E3DE}"/>
                </a:ext>
              </a:extLst>
            </p:cNvPr>
            <p:cNvSpPr/>
            <p:nvPr/>
          </p:nvSpPr>
          <p:spPr>
            <a:xfrm flipH="1">
              <a:off x="2618661" y="3762431"/>
              <a:ext cx="178258" cy="18220"/>
            </a:xfrm>
            <a:custGeom>
              <a:avLst/>
              <a:gdLst/>
              <a:ahLst/>
              <a:cxnLst/>
              <a:rect l="l" t="t" r="r" b="b"/>
              <a:pathLst>
                <a:path w="3620" h="370" extrusionOk="0">
                  <a:moveTo>
                    <a:pt x="3608" y="0"/>
                  </a:moveTo>
                  <a:cubicBezTo>
                    <a:pt x="3382" y="48"/>
                    <a:pt x="3155" y="71"/>
                    <a:pt x="2917" y="107"/>
                  </a:cubicBezTo>
                  <a:cubicBezTo>
                    <a:pt x="2179" y="214"/>
                    <a:pt x="1417" y="262"/>
                    <a:pt x="655" y="286"/>
                  </a:cubicBezTo>
                  <a:lnTo>
                    <a:pt x="0" y="286"/>
                  </a:lnTo>
                  <a:cubicBezTo>
                    <a:pt x="0" y="310"/>
                    <a:pt x="24" y="345"/>
                    <a:pt x="24" y="369"/>
                  </a:cubicBezTo>
                  <a:cubicBezTo>
                    <a:pt x="572" y="369"/>
                    <a:pt x="1119" y="357"/>
                    <a:pt x="1655" y="310"/>
                  </a:cubicBezTo>
                  <a:cubicBezTo>
                    <a:pt x="2310" y="274"/>
                    <a:pt x="2965" y="191"/>
                    <a:pt x="3620" y="71"/>
                  </a:cubicBezTo>
                  <a:cubicBezTo>
                    <a:pt x="3620" y="48"/>
                    <a:pt x="3620" y="12"/>
                    <a:pt x="36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194;p63">
              <a:extLst>
                <a:ext uri="{FF2B5EF4-FFF2-40B4-BE49-F238E27FC236}">
                  <a16:creationId xmlns:a16="http://schemas.microsoft.com/office/drawing/2014/main" id="{3DFA273D-45C6-4155-B6BB-40AD72A004CD}"/>
                </a:ext>
              </a:extLst>
            </p:cNvPr>
            <p:cNvSpPr/>
            <p:nvPr/>
          </p:nvSpPr>
          <p:spPr>
            <a:xfrm flipH="1">
              <a:off x="2562970" y="3976938"/>
              <a:ext cx="306091" cy="96269"/>
            </a:xfrm>
            <a:custGeom>
              <a:avLst/>
              <a:gdLst/>
              <a:ahLst/>
              <a:cxnLst/>
              <a:rect l="l" t="t" r="r" b="b"/>
              <a:pathLst>
                <a:path w="6216" h="1955" extrusionOk="0">
                  <a:moveTo>
                    <a:pt x="3015" y="0"/>
                  </a:moveTo>
                  <a:cubicBezTo>
                    <a:pt x="2570" y="0"/>
                    <a:pt x="2240" y="7"/>
                    <a:pt x="2203" y="26"/>
                  </a:cubicBezTo>
                  <a:cubicBezTo>
                    <a:pt x="2203" y="26"/>
                    <a:pt x="1906" y="37"/>
                    <a:pt x="1013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1" y="1692"/>
                    <a:pt x="84" y="1835"/>
                    <a:pt x="215" y="1835"/>
                  </a:cubicBezTo>
                  <a:cubicBezTo>
                    <a:pt x="913" y="1865"/>
                    <a:pt x="2948" y="1955"/>
                    <a:pt x="4416" y="1955"/>
                  </a:cubicBezTo>
                  <a:cubicBezTo>
                    <a:pt x="5303" y="1955"/>
                    <a:pt x="5983" y="1922"/>
                    <a:pt x="6037" y="1823"/>
                  </a:cubicBezTo>
                  <a:cubicBezTo>
                    <a:pt x="6216" y="1514"/>
                    <a:pt x="5894" y="109"/>
                    <a:pt x="5728" y="61"/>
                  </a:cubicBezTo>
                  <a:cubicBezTo>
                    <a:pt x="5620" y="36"/>
                    <a:pt x="4023" y="0"/>
                    <a:pt x="3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195;p63">
              <a:extLst>
                <a:ext uri="{FF2B5EF4-FFF2-40B4-BE49-F238E27FC236}">
                  <a16:creationId xmlns:a16="http://schemas.microsoft.com/office/drawing/2014/main" id="{35CFB13B-4CA3-4007-951F-735AF052D3A6}"/>
                </a:ext>
              </a:extLst>
            </p:cNvPr>
            <p:cNvSpPr/>
            <p:nvPr/>
          </p:nvSpPr>
          <p:spPr>
            <a:xfrm flipH="1">
              <a:off x="2751764" y="4004416"/>
              <a:ext cx="79182" cy="26197"/>
            </a:xfrm>
            <a:custGeom>
              <a:avLst/>
              <a:gdLst/>
              <a:ahLst/>
              <a:cxnLst/>
              <a:rect l="l" t="t" r="r" b="b"/>
              <a:pathLst>
                <a:path w="1608" h="532" extrusionOk="0">
                  <a:moveTo>
                    <a:pt x="366" y="0"/>
                  </a:moveTo>
                  <a:cubicBezTo>
                    <a:pt x="273" y="0"/>
                    <a:pt x="179" y="8"/>
                    <a:pt x="84" y="27"/>
                  </a:cubicBezTo>
                  <a:cubicBezTo>
                    <a:pt x="1" y="39"/>
                    <a:pt x="24" y="182"/>
                    <a:pt x="96" y="182"/>
                  </a:cubicBezTo>
                  <a:cubicBezTo>
                    <a:pt x="513" y="182"/>
                    <a:pt x="917" y="253"/>
                    <a:pt x="1287" y="456"/>
                  </a:cubicBezTo>
                  <a:cubicBezTo>
                    <a:pt x="1340" y="486"/>
                    <a:pt x="1413" y="532"/>
                    <a:pt x="1472" y="532"/>
                  </a:cubicBezTo>
                  <a:cubicBezTo>
                    <a:pt x="1504" y="532"/>
                    <a:pt x="1531" y="518"/>
                    <a:pt x="1548" y="480"/>
                  </a:cubicBezTo>
                  <a:cubicBezTo>
                    <a:pt x="1608" y="361"/>
                    <a:pt x="1453" y="277"/>
                    <a:pt x="1370" y="253"/>
                  </a:cubicBezTo>
                  <a:cubicBezTo>
                    <a:pt x="1191" y="146"/>
                    <a:pt x="989" y="87"/>
                    <a:pt x="786" y="39"/>
                  </a:cubicBezTo>
                  <a:cubicBezTo>
                    <a:pt x="644" y="18"/>
                    <a:pt x="505" y="0"/>
                    <a:pt x="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196;p63">
              <a:extLst>
                <a:ext uri="{FF2B5EF4-FFF2-40B4-BE49-F238E27FC236}">
                  <a16:creationId xmlns:a16="http://schemas.microsoft.com/office/drawing/2014/main" id="{E661CF40-3C66-4A99-AA39-00A30597F510}"/>
                </a:ext>
              </a:extLst>
            </p:cNvPr>
            <p:cNvSpPr/>
            <p:nvPr/>
          </p:nvSpPr>
          <p:spPr>
            <a:xfrm flipH="1">
              <a:off x="2722267" y="3991071"/>
              <a:ext cx="80511" cy="30235"/>
            </a:xfrm>
            <a:custGeom>
              <a:avLst/>
              <a:gdLst/>
              <a:ahLst/>
              <a:cxnLst/>
              <a:rect l="l" t="t" r="r" b="b"/>
              <a:pathLst>
                <a:path w="1635" h="614" extrusionOk="0">
                  <a:moveTo>
                    <a:pt x="107" y="0"/>
                  </a:moveTo>
                  <a:cubicBezTo>
                    <a:pt x="0" y="0"/>
                    <a:pt x="0" y="155"/>
                    <a:pt x="107" y="167"/>
                  </a:cubicBezTo>
                  <a:cubicBezTo>
                    <a:pt x="345" y="179"/>
                    <a:pt x="584" y="227"/>
                    <a:pt x="822" y="298"/>
                  </a:cubicBezTo>
                  <a:cubicBezTo>
                    <a:pt x="941" y="334"/>
                    <a:pt x="1048" y="370"/>
                    <a:pt x="1155" y="429"/>
                  </a:cubicBezTo>
                  <a:cubicBezTo>
                    <a:pt x="1250" y="489"/>
                    <a:pt x="1357" y="572"/>
                    <a:pt x="1477" y="608"/>
                  </a:cubicBezTo>
                  <a:cubicBezTo>
                    <a:pt x="1488" y="612"/>
                    <a:pt x="1498" y="614"/>
                    <a:pt x="1508" y="614"/>
                  </a:cubicBezTo>
                  <a:cubicBezTo>
                    <a:pt x="1586" y="614"/>
                    <a:pt x="1635" y="503"/>
                    <a:pt x="1572" y="429"/>
                  </a:cubicBezTo>
                  <a:cubicBezTo>
                    <a:pt x="1548" y="417"/>
                    <a:pt x="1536" y="405"/>
                    <a:pt x="1524" y="405"/>
                  </a:cubicBezTo>
                  <a:cubicBezTo>
                    <a:pt x="1429" y="334"/>
                    <a:pt x="1310" y="286"/>
                    <a:pt x="1226" y="239"/>
                  </a:cubicBezTo>
                  <a:lnTo>
                    <a:pt x="869" y="108"/>
                  </a:lnTo>
                  <a:cubicBezTo>
                    <a:pt x="619" y="36"/>
                    <a:pt x="357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97;p63">
              <a:extLst>
                <a:ext uri="{FF2B5EF4-FFF2-40B4-BE49-F238E27FC236}">
                  <a16:creationId xmlns:a16="http://schemas.microsoft.com/office/drawing/2014/main" id="{C03E350A-7009-48AF-B819-4EC1A3D2FAA5}"/>
                </a:ext>
              </a:extLst>
            </p:cNvPr>
            <p:cNvSpPr/>
            <p:nvPr/>
          </p:nvSpPr>
          <p:spPr>
            <a:xfrm flipH="1">
              <a:off x="2707198" y="3978662"/>
              <a:ext cx="70368" cy="25064"/>
            </a:xfrm>
            <a:custGeom>
              <a:avLst/>
              <a:gdLst/>
              <a:ahLst/>
              <a:cxnLst/>
              <a:rect l="l" t="t" r="r" b="b"/>
              <a:pathLst>
                <a:path w="1429" h="509" extrusionOk="0">
                  <a:moveTo>
                    <a:pt x="331" y="0"/>
                  </a:moveTo>
                  <a:cubicBezTo>
                    <a:pt x="241" y="0"/>
                    <a:pt x="151" y="6"/>
                    <a:pt x="60" y="14"/>
                  </a:cubicBezTo>
                  <a:cubicBezTo>
                    <a:pt x="0" y="26"/>
                    <a:pt x="0" y="110"/>
                    <a:pt x="60" y="122"/>
                  </a:cubicBezTo>
                  <a:cubicBezTo>
                    <a:pt x="298" y="133"/>
                    <a:pt x="536" y="181"/>
                    <a:pt x="762" y="252"/>
                  </a:cubicBezTo>
                  <a:cubicBezTo>
                    <a:pt x="857" y="288"/>
                    <a:pt x="976" y="324"/>
                    <a:pt x="1072" y="383"/>
                  </a:cubicBezTo>
                  <a:cubicBezTo>
                    <a:pt x="1131" y="419"/>
                    <a:pt x="1179" y="443"/>
                    <a:pt x="1238" y="479"/>
                  </a:cubicBezTo>
                  <a:cubicBezTo>
                    <a:pt x="1276" y="494"/>
                    <a:pt x="1304" y="509"/>
                    <a:pt x="1335" y="509"/>
                  </a:cubicBezTo>
                  <a:cubicBezTo>
                    <a:pt x="1353" y="509"/>
                    <a:pt x="1371" y="504"/>
                    <a:pt x="1393" y="491"/>
                  </a:cubicBezTo>
                  <a:cubicBezTo>
                    <a:pt x="1417" y="479"/>
                    <a:pt x="1429" y="467"/>
                    <a:pt x="1429" y="431"/>
                  </a:cubicBezTo>
                  <a:cubicBezTo>
                    <a:pt x="1429" y="300"/>
                    <a:pt x="1250" y="229"/>
                    <a:pt x="1155" y="193"/>
                  </a:cubicBezTo>
                  <a:cubicBezTo>
                    <a:pt x="1036" y="133"/>
                    <a:pt x="917" y="86"/>
                    <a:pt x="798" y="62"/>
                  </a:cubicBezTo>
                  <a:cubicBezTo>
                    <a:pt x="639" y="17"/>
                    <a:pt x="486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98;p63">
              <a:extLst>
                <a:ext uri="{FF2B5EF4-FFF2-40B4-BE49-F238E27FC236}">
                  <a16:creationId xmlns:a16="http://schemas.microsoft.com/office/drawing/2014/main" id="{BE72B544-0B45-44E7-8CD1-E46A0E299B26}"/>
                </a:ext>
              </a:extLst>
            </p:cNvPr>
            <p:cNvSpPr/>
            <p:nvPr/>
          </p:nvSpPr>
          <p:spPr>
            <a:xfrm flipH="1">
              <a:off x="2599322" y="2640159"/>
              <a:ext cx="687770" cy="859183"/>
            </a:xfrm>
            <a:custGeom>
              <a:avLst/>
              <a:gdLst/>
              <a:ahLst/>
              <a:cxnLst/>
              <a:rect l="l" t="t" r="r" b="b"/>
              <a:pathLst>
                <a:path w="13967" h="17448" extrusionOk="0">
                  <a:moveTo>
                    <a:pt x="8523" y="0"/>
                  </a:moveTo>
                  <a:cubicBezTo>
                    <a:pt x="7322" y="0"/>
                    <a:pt x="5851" y="276"/>
                    <a:pt x="4799" y="585"/>
                  </a:cubicBezTo>
                  <a:cubicBezTo>
                    <a:pt x="4763" y="597"/>
                    <a:pt x="4739" y="597"/>
                    <a:pt x="4704" y="621"/>
                  </a:cubicBezTo>
                  <a:cubicBezTo>
                    <a:pt x="3977" y="823"/>
                    <a:pt x="3453" y="1049"/>
                    <a:pt x="3358" y="1216"/>
                  </a:cubicBezTo>
                  <a:cubicBezTo>
                    <a:pt x="2501" y="2442"/>
                    <a:pt x="1465" y="10896"/>
                    <a:pt x="227" y="15646"/>
                  </a:cubicBezTo>
                  <a:cubicBezTo>
                    <a:pt x="215" y="15682"/>
                    <a:pt x="215" y="15706"/>
                    <a:pt x="203" y="15742"/>
                  </a:cubicBezTo>
                  <a:cubicBezTo>
                    <a:pt x="143" y="15980"/>
                    <a:pt x="60" y="16194"/>
                    <a:pt x="1" y="16420"/>
                  </a:cubicBezTo>
                  <a:cubicBezTo>
                    <a:pt x="2250" y="17161"/>
                    <a:pt x="5019" y="17447"/>
                    <a:pt x="7566" y="17447"/>
                  </a:cubicBezTo>
                  <a:cubicBezTo>
                    <a:pt x="9644" y="17447"/>
                    <a:pt x="11574" y="17257"/>
                    <a:pt x="12955" y="16968"/>
                  </a:cubicBezTo>
                  <a:cubicBezTo>
                    <a:pt x="12978" y="16968"/>
                    <a:pt x="13014" y="16968"/>
                    <a:pt x="13038" y="16956"/>
                  </a:cubicBezTo>
                  <a:cubicBezTo>
                    <a:pt x="13383" y="16885"/>
                    <a:pt x="13693" y="16813"/>
                    <a:pt x="13967" y="16718"/>
                  </a:cubicBezTo>
                  <a:cubicBezTo>
                    <a:pt x="13919" y="16611"/>
                    <a:pt x="13848" y="16468"/>
                    <a:pt x="13800" y="16254"/>
                  </a:cubicBezTo>
                  <a:lnTo>
                    <a:pt x="13752" y="16123"/>
                  </a:lnTo>
                  <a:cubicBezTo>
                    <a:pt x="13312" y="14872"/>
                    <a:pt x="12633" y="12265"/>
                    <a:pt x="12431" y="10562"/>
                  </a:cubicBezTo>
                  <a:cubicBezTo>
                    <a:pt x="12252" y="9086"/>
                    <a:pt x="12490" y="1871"/>
                    <a:pt x="12312" y="1359"/>
                  </a:cubicBezTo>
                  <a:cubicBezTo>
                    <a:pt x="12181" y="990"/>
                    <a:pt x="11371" y="454"/>
                    <a:pt x="10121" y="168"/>
                  </a:cubicBezTo>
                  <a:cubicBezTo>
                    <a:pt x="10097" y="168"/>
                    <a:pt x="10061" y="156"/>
                    <a:pt x="10038" y="156"/>
                  </a:cubicBezTo>
                  <a:cubicBezTo>
                    <a:pt x="9621" y="61"/>
                    <a:pt x="9156" y="25"/>
                    <a:pt x="8668" y="2"/>
                  </a:cubicBezTo>
                  <a:cubicBezTo>
                    <a:pt x="8620" y="1"/>
                    <a:pt x="8572" y="0"/>
                    <a:pt x="8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99;p63">
              <a:extLst>
                <a:ext uri="{FF2B5EF4-FFF2-40B4-BE49-F238E27FC236}">
                  <a16:creationId xmlns:a16="http://schemas.microsoft.com/office/drawing/2014/main" id="{9DE1E090-08D4-4C7A-AD29-4B1197A93960}"/>
                </a:ext>
              </a:extLst>
            </p:cNvPr>
            <p:cNvSpPr/>
            <p:nvPr/>
          </p:nvSpPr>
          <p:spPr>
            <a:xfrm flipH="1">
              <a:off x="2607546" y="2787251"/>
              <a:ext cx="670732" cy="688459"/>
            </a:xfrm>
            <a:custGeom>
              <a:avLst/>
              <a:gdLst/>
              <a:ahLst/>
              <a:cxnLst/>
              <a:rect l="l" t="t" r="r" b="b"/>
              <a:pathLst>
                <a:path w="13621" h="13981" extrusionOk="0">
                  <a:moveTo>
                    <a:pt x="11817" y="0"/>
                  </a:moveTo>
                  <a:cubicBezTo>
                    <a:pt x="11802" y="0"/>
                    <a:pt x="11787" y="9"/>
                    <a:pt x="11787" y="27"/>
                  </a:cubicBezTo>
                  <a:cubicBezTo>
                    <a:pt x="11537" y="2241"/>
                    <a:pt x="11311" y="4456"/>
                    <a:pt x="11347" y="6682"/>
                  </a:cubicBezTo>
                  <a:cubicBezTo>
                    <a:pt x="11371" y="8683"/>
                    <a:pt x="11621" y="10695"/>
                    <a:pt x="12252" y="12612"/>
                  </a:cubicBezTo>
                  <a:cubicBezTo>
                    <a:pt x="12323" y="12850"/>
                    <a:pt x="12418" y="13088"/>
                    <a:pt x="12502" y="13326"/>
                  </a:cubicBezTo>
                  <a:cubicBezTo>
                    <a:pt x="11942" y="13409"/>
                    <a:pt x="11359" y="13469"/>
                    <a:pt x="10787" y="13505"/>
                  </a:cubicBezTo>
                  <a:cubicBezTo>
                    <a:pt x="9867" y="13585"/>
                    <a:pt x="8948" y="13625"/>
                    <a:pt x="8023" y="13625"/>
                  </a:cubicBezTo>
                  <a:cubicBezTo>
                    <a:pt x="7715" y="13625"/>
                    <a:pt x="7406" y="13621"/>
                    <a:pt x="7096" y="13612"/>
                  </a:cubicBezTo>
                  <a:cubicBezTo>
                    <a:pt x="5870" y="13588"/>
                    <a:pt x="4632" y="13481"/>
                    <a:pt x="3405" y="13314"/>
                  </a:cubicBezTo>
                  <a:cubicBezTo>
                    <a:pt x="2262" y="13147"/>
                    <a:pt x="1143" y="12945"/>
                    <a:pt x="36" y="12671"/>
                  </a:cubicBezTo>
                  <a:cubicBezTo>
                    <a:pt x="12" y="12707"/>
                    <a:pt x="12" y="12731"/>
                    <a:pt x="0" y="12766"/>
                  </a:cubicBezTo>
                  <a:cubicBezTo>
                    <a:pt x="988" y="13005"/>
                    <a:pt x="1965" y="13207"/>
                    <a:pt x="2953" y="13362"/>
                  </a:cubicBezTo>
                  <a:cubicBezTo>
                    <a:pt x="4155" y="13540"/>
                    <a:pt x="5394" y="13659"/>
                    <a:pt x="6608" y="13719"/>
                  </a:cubicBezTo>
                  <a:cubicBezTo>
                    <a:pt x="7047" y="13736"/>
                    <a:pt x="7487" y="13744"/>
                    <a:pt x="7928" y="13744"/>
                  </a:cubicBezTo>
                  <a:cubicBezTo>
                    <a:pt x="8731" y="13744"/>
                    <a:pt x="9535" y="13717"/>
                    <a:pt x="10335" y="13671"/>
                  </a:cubicBezTo>
                  <a:cubicBezTo>
                    <a:pt x="11061" y="13612"/>
                    <a:pt x="11799" y="13540"/>
                    <a:pt x="12537" y="13445"/>
                  </a:cubicBezTo>
                  <a:cubicBezTo>
                    <a:pt x="12609" y="13624"/>
                    <a:pt x="12680" y="13802"/>
                    <a:pt x="12776" y="13981"/>
                  </a:cubicBezTo>
                  <a:cubicBezTo>
                    <a:pt x="12799" y="13981"/>
                    <a:pt x="12835" y="13981"/>
                    <a:pt x="12859" y="13969"/>
                  </a:cubicBezTo>
                  <a:lnTo>
                    <a:pt x="12633" y="13433"/>
                  </a:lnTo>
                  <a:cubicBezTo>
                    <a:pt x="12954" y="13386"/>
                    <a:pt x="13276" y="13350"/>
                    <a:pt x="13621" y="13314"/>
                  </a:cubicBezTo>
                  <a:lnTo>
                    <a:pt x="13573" y="13183"/>
                  </a:lnTo>
                  <a:cubicBezTo>
                    <a:pt x="13252" y="13243"/>
                    <a:pt x="12942" y="13290"/>
                    <a:pt x="12609" y="13326"/>
                  </a:cubicBezTo>
                  <a:cubicBezTo>
                    <a:pt x="12561" y="13183"/>
                    <a:pt x="12502" y="13028"/>
                    <a:pt x="12442" y="12886"/>
                  </a:cubicBezTo>
                  <a:cubicBezTo>
                    <a:pt x="12121" y="11957"/>
                    <a:pt x="11895" y="11004"/>
                    <a:pt x="11728" y="10052"/>
                  </a:cubicBezTo>
                  <a:cubicBezTo>
                    <a:pt x="11371" y="7968"/>
                    <a:pt x="11383" y="5849"/>
                    <a:pt x="11525" y="3730"/>
                  </a:cubicBezTo>
                  <a:cubicBezTo>
                    <a:pt x="11609" y="2491"/>
                    <a:pt x="11728" y="1265"/>
                    <a:pt x="11847" y="27"/>
                  </a:cubicBezTo>
                  <a:cubicBezTo>
                    <a:pt x="11847" y="9"/>
                    <a:pt x="11832" y="0"/>
                    <a:pt x="118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200;p63">
              <a:extLst>
                <a:ext uri="{FF2B5EF4-FFF2-40B4-BE49-F238E27FC236}">
                  <a16:creationId xmlns:a16="http://schemas.microsoft.com/office/drawing/2014/main" id="{099E3927-AD50-4B28-823C-3F9C32A29360}"/>
                </a:ext>
              </a:extLst>
            </p:cNvPr>
            <p:cNvSpPr/>
            <p:nvPr/>
          </p:nvSpPr>
          <p:spPr>
            <a:xfrm flipH="1">
              <a:off x="2789835" y="2647841"/>
              <a:ext cx="269750" cy="88587"/>
            </a:xfrm>
            <a:custGeom>
              <a:avLst/>
              <a:gdLst/>
              <a:ahLst/>
              <a:cxnLst/>
              <a:rect l="l" t="t" r="r" b="b"/>
              <a:pathLst>
                <a:path w="5478" h="1799" extrusionOk="0">
                  <a:moveTo>
                    <a:pt x="5382" y="0"/>
                  </a:moveTo>
                  <a:lnTo>
                    <a:pt x="5203" y="215"/>
                  </a:lnTo>
                  <a:cubicBezTo>
                    <a:pt x="5060" y="381"/>
                    <a:pt x="4894" y="548"/>
                    <a:pt x="4715" y="679"/>
                  </a:cubicBezTo>
                  <a:cubicBezTo>
                    <a:pt x="4346" y="965"/>
                    <a:pt x="3929" y="1191"/>
                    <a:pt x="3477" y="1358"/>
                  </a:cubicBezTo>
                  <a:cubicBezTo>
                    <a:pt x="3036" y="1512"/>
                    <a:pt x="2572" y="1620"/>
                    <a:pt x="2096" y="1667"/>
                  </a:cubicBezTo>
                  <a:cubicBezTo>
                    <a:pt x="1938" y="1681"/>
                    <a:pt x="1775" y="1692"/>
                    <a:pt x="1611" y="1692"/>
                  </a:cubicBezTo>
                  <a:cubicBezTo>
                    <a:pt x="1217" y="1692"/>
                    <a:pt x="820" y="1629"/>
                    <a:pt x="500" y="1393"/>
                  </a:cubicBezTo>
                  <a:cubicBezTo>
                    <a:pt x="298" y="1227"/>
                    <a:pt x="119" y="989"/>
                    <a:pt x="119" y="715"/>
                  </a:cubicBezTo>
                  <a:cubicBezTo>
                    <a:pt x="119" y="619"/>
                    <a:pt x="131" y="524"/>
                    <a:pt x="167" y="429"/>
                  </a:cubicBezTo>
                  <a:lnTo>
                    <a:pt x="167" y="429"/>
                  </a:lnTo>
                  <a:cubicBezTo>
                    <a:pt x="131" y="441"/>
                    <a:pt x="95" y="441"/>
                    <a:pt x="72" y="465"/>
                  </a:cubicBezTo>
                  <a:cubicBezTo>
                    <a:pt x="0" y="703"/>
                    <a:pt x="24" y="965"/>
                    <a:pt x="167" y="1179"/>
                  </a:cubicBezTo>
                  <a:cubicBezTo>
                    <a:pt x="465" y="1667"/>
                    <a:pt x="1084" y="1798"/>
                    <a:pt x="1619" y="1798"/>
                  </a:cubicBezTo>
                  <a:cubicBezTo>
                    <a:pt x="2631" y="1798"/>
                    <a:pt x="3703" y="1512"/>
                    <a:pt x="4548" y="929"/>
                  </a:cubicBezTo>
                  <a:cubicBezTo>
                    <a:pt x="4894" y="691"/>
                    <a:pt x="5239" y="393"/>
                    <a:pt x="5477" y="36"/>
                  </a:cubicBezTo>
                  <a:cubicBezTo>
                    <a:pt x="5441" y="24"/>
                    <a:pt x="5418" y="24"/>
                    <a:pt x="5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201;p63">
              <a:extLst>
                <a:ext uri="{FF2B5EF4-FFF2-40B4-BE49-F238E27FC236}">
                  <a16:creationId xmlns:a16="http://schemas.microsoft.com/office/drawing/2014/main" id="{0678255C-BC57-46BD-9C8F-18112539F77B}"/>
                </a:ext>
              </a:extLst>
            </p:cNvPr>
            <p:cNvSpPr/>
            <p:nvPr/>
          </p:nvSpPr>
          <p:spPr>
            <a:xfrm flipH="1">
              <a:off x="2836763" y="2565160"/>
              <a:ext cx="209330" cy="134678"/>
            </a:xfrm>
            <a:custGeom>
              <a:avLst/>
              <a:gdLst/>
              <a:ahLst/>
              <a:cxnLst/>
              <a:rect l="l" t="t" r="r" b="b"/>
              <a:pathLst>
                <a:path w="4251" h="2735" extrusionOk="0">
                  <a:moveTo>
                    <a:pt x="3691" y="1"/>
                  </a:moveTo>
                  <a:lnTo>
                    <a:pt x="0" y="786"/>
                  </a:lnTo>
                  <a:lnTo>
                    <a:pt x="464" y="2441"/>
                  </a:lnTo>
                  <a:cubicBezTo>
                    <a:pt x="464" y="2441"/>
                    <a:pt x="648" y="2735"/>
                    <a:pt x="1400" y="2735"/>
                  </a:cubicBezTo>
                  <a:cubicBezTo>
                    <a:pt x="1697" y="2735"/>
                    <a:pt x="2084" y="2689"/>
                    <a:pt x="2584" y="2560"/>
                  </a:cubicBezTo>
                  <a:cubicBezTo>
                    <a:pt x="4251" y="2108"/>
                    <a:pt x="4084" y="1310"/>
                    <a:pt x="4084" y="1310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202;p63">
              <a:extLst>
                <a:ext uri="{FF2B5EF4-FFF2-40B4-BE49-F238E27FC236}">
                  <a16:creationId xmlns:a16="http://schemas.microsoft.com/office/drawing/2014/main" id="{45F3C8E5-CF4D-4690-B800-6E9D1C24E624}"/>
                </a:ext>
              </a:extLst>
            </p:cNvPr>
            <p:cNvSpPr/>
            <p:nvPr/>
          </p:nvSpPr>
          <p:spPr>
            <a:xfrm flipH="1">
              <a:off x="2859617" y="2555225"/>
              <a:ext cx="180030" cy="112152"/>
            </a:xfrm>
            <a:custGeom>
              <a:avLst/>
              <a:gdLst/>
              <a:ahLst/>
              <a:cxnLst/>
              <a:rect l="l" t="t" r="r" b="b"/>
              <a:pathLst>
                <a:path w="4585" h="2278" extrusionOk="0">
                  <a:moveTo>
                    <a:pt x="3807" y="0"/>
                  </a:moveTo>
                  <a:cubicBezTo>
                    <a:pt x="3613" y="0"/>
                    <a:pt x="3417" y="16"/>
                    <a:pt x="3227" y="48"/>
                  </a:cubicBezTo>
                  <a:cubicBezTo>
                    <a:pt x="2346" y="167"/>
                    <a:pt x="1512" y="429"/>
                    <a:pt x="679" y="726"/>
                  </a:cubicBezTo>
                  <a:cubicBezTo>
                    <a:pt x="488" y="810"/>
                    <a:pt x="262" y="893"/>
                    <a:pt x="167" y="1048"/>
                  </a:cubicBezTo>
                  <a:cubicBezTo>
                    <a:pt x="24" y="1238"/>
                    <a:pt x="0" y="1667"/>
                    <a:pt x="131" y="1869"/>
                  </a:cubicBezTo>
                  <a:cubicBezTo>
                    <a:pt x="286" y="2108"/>
                    <a:pt x="739" y="2238"/>
                    <a:pt x="1084" y="2262"/>
                  </a:cubicBezTo>
                  <a:cubicBezTo>
                    <a:pt x="1173" y="2273"/>
                    <a:pt x="1262" y="2277"/>
                    <a:pt x="1351" y="2277"/>
                  </a:cubicBezTo>
                  <a:cubicBezTo>
                    <a:pt x="1671" y="2277"/>
                    <a:pt x="1994" y="2218"/>
                    <a:pt x="2310" y="2143"/>
                  </a:cubicBezTo>
                  <a:cubicBezTo>
                    <a:pt x="2798" y="2024"/>
                    <a:pt x="3275" y="1881"/>
                    <a:pt x="3691" y="1607"/>
                  </a:cubicBezTo>
                  <a:cubicBezTo>
                    <a:pt x="4108" y="1357"/>
                    <a:pt x="4429" y="988"/>
                    <a:pt x="4537" y="584"/>
                  </a:cubicBezTo>
                  <a:cubicBezTo>
                    <a:pt x="4572" y="453"/>
                    <a:pt x="4584" y="286"/>
                    <a:pt x="4489" y="179"/>
                  </a:cubicBezTo>
                  <a:cubicBezTo>
                    <a:pt x="4406" y="83"/>
                    <a:pt x="4251" y="48"/>
                    <a:pt x="4096" y="12"/>
                  </a:cubicBezTo>
                  <a:cubicBezTo>
                    <a:pt x="4001" y="4"/>
                    <a:pt x="3904" y="0"/>
                    <a:pt x="38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203;p63">
              <a:extLst>
                <a:ext uri="{FF2B5EF4-FFF2-40B4-BE49-F238E27FC236}">
                  <a16:creationId xmlns:a16="http://schemas.microsoft.com/office/drawing/2014/main" id="{045CE847-7B4D-45EB-AA4C-C0CFA38BF92D}"/>
                </a:ext>
              </a:extLst>
            </p:cNvPr>
            <p:cNvSpPr/>
            <p:nvPr/>
          </p:nvSpPr>
          <p:spPr>
            <a:xfrm flipH="1">
              <a:off x="2643284" y="2639617"/>
              <a:ext cx="228682" cy="509167"/>
            </a:xfrm>
            <a:custGeom>
              <a:avLst/>
              <a:gdLst/>
              <a:ahLst/>
              <a:cxnLst/>
              <a:rect l="l" t="t" r="r" b="b"/>
              <a:pathLst>
                <a:path w="4644" h="10340" extrusionOk="0">
                  <a:moveTo>
                    <a:pt x="905" y="1"/>
                  </a:moveTo>
                  <a:cubicBezTo>
                    <a:pt x="869" y="1"/>
                    <a:pt x="846" y="13"/>
                    <a:pt x="834" y="48"/>
                  </a:cubicBezTo>
                  <a:cubicBezTo>
                    <a:pt x="0" y="1656"/>
                    <a:pt x="0" y="3751"/>
                    <a:pt x="536" y="5608"/>
                  </a:cubicBezTo>
                  <a:cubicBezTo>
                    <a:pt x="1072" y="7537"/>
                    <a:pt x="2358" y="9264"/>
                    <a:pt x="4001" y="10276"/>
                  </a:cubicBezTo>
                  <a:cubicBezTo>
                    <a:pt x="4069" y="10318"/>
                    <a:pt x="4144" y="10339"/>
                    <a:pt x="4218" y="10339"/>
                  </a:cubicBezTo>
                  <a:cubicBezTo>
                    <a:pt x="4350" y="10339"/>
                    <a:pt x="4475" y="10271"/>
                    <a:pt x="4536" y="10133"/>
                  </a:cubicBezTo>
                  <a:cubicBezTo>
                    <a:pt x="4644" y="9895"/>
                    <a:pt x="4465" y="9585"/>
                    <a:pt x="4286" y="9359"/>
                  </a:cubicBezTo>
                  <a:cubicBezTo>
                    <a:pt x="3810" y="8752"/>
                    <a:pt x="2536" y="7121"/>
                    <a:pt x="1989" y="5073"/>
                  </a:cubicBezTo>
                  <a:cubicBezTo>
                    <a:pt x="1441" y="3049"/>
                    <a:pt x="1977" y="1417"/>
                    <a:pt x="2346" y="465"/>
                  </a:cubicBezTo>
                  <a:cubicBezTo>
                    <a:pt x="2358" y="405"/>
                    <a:pt x="2358" y="346"/>
                    <a:pt x="2298" y="310"/>
                  </a:cubicBezTo>
                  <a:cubicBezTo>
                    <a:pt x="1965" y="179"/>
                    <a:pt x="1262" y="48"/>
                    <a:pt x="9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204;p63">
              <a:extLst>
                <a:ext uri="{FF2B5EF4-FFF2-40B4-BE49-F238E27FC236}">
                  <a16:creationId xmlns:a16="http://schemas.microsoft.com/office/drawing/2014/main" id="{F24AD6BD-41E9-404C-80E0-D19B39F77C60}"/>
                </a:ext>
              </a:extLst>
            </p:cNvPr>
            <p:cNvSpPr/>
            <p:nvPr/>
          </p:nvSpPr>
          <p:spPr>
            <a:xfrm flipH="1">
              <a:off x="3039057" y="2664042"/>
              <a:ext cx="211103" cy="418069"/>
            </a:xfrm>
            <a:custGeom>
              <a:avLst/>
              <a:gdLst/>
              <a:ahLst/>
              <a:cxnLst/>
              <a:rect l="l" t="t" r="r" b="b"/>
              <a:pathLst>
                <a:path w="4287" h="8490" extrusionOk="0">
                  <a:moveTo>
                    <a:pt x="4147" y="0"/>
                  </a:moveTo>
                  <a:cubicBezTo>
                    <a:pt x="3926" y="0"/>
                    <a:pt x="3514" y="145"/>
                    <a:pt x="3453" y="171"/>
                  </a:cubicBezTo>
                  <a:cubicBezTo>
                    <a:pt x="3406" y="171"/>
                    <a:pt x="3346" y="195"/>
                    <a:pt x="3287" y="219"/>
                  </a:cubicBezTo>
                  <a:cubicBezTo>
                    <a:pt x="2739" y="457"/>
                    <a:pt x="2263" y="814"/>
                    <a:pt x="1941" y="1362"/>
                  </a:cubicBezTo>
                  <a:cubicBezTo>
                    <a:pt x="1" y="4851"/>
                    <a:pt x="548" y="8315"/>
                    <a:pt x="656" y="8446"/>
                  </a:cubicBezTo>
                  <a:cubicBezTo>
                    <a:pt x="680" y="8477"/>
                    <a:pt x="705" y="8489"/>
                    <a:pt x="731" y="8489"/>
                  </a:cubicBezTo>
                  <a:cubicBezTo>
                    <a:pt x="858" y="8489"/>
                    <a:pt x="993" y="8184"/>
                    <a:pt x="1013" y="8125"/>
                  </a:cubicBezTo>
                  <a:cubicBezTo>
                    <a:pt x="1549" y="4743"/>
                    <a:pt x="2287" y="2898"/>
                    <a:pt x="2811" y="1993"/>
                  </a:cubicBezTo>
                  <a:cubicBezTo>
                    <a:pt x="3049" y="1588"/>
                    <a:pt x="3311" y="1207"/>
                    <a:pt x="3608" y="850"/>
                  </a:cubicBezTo>
                  <a:cubicBezTo>
                    <a:pt x="3763" y="671"/>
                    <a:pt x="3930" y="493"/>
                    <a:pt x="4085" y="326"/>
                  </a:cubicBezTo>
                  <a:cubicBezTo>
                    <a:pt x="4132" y="267"/>
                    <a:pt x="4287" y="159"/>
                    <a:pt x="4287" y="76"/>
                  </a:cubicBezTo>
                  <a:cubicBezTo>
                    <a:pt x="4287" y="21"/>
                    <a:pt x="4231" y="0"/>
                    <a:pt x="4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205;p63">
              <a:extLst>
                <a:ext uri="{FF2B5EF4-FFF2-40B4-BE49-F238E27FC236}">
                  <a16:creationId xmlns:a16="http://schemas.microsoft.com/office/drawing/2014/main" id="{C747C43B-7A81-44A0-94A0-E42383587993}"/>
                </a:ext>
              </a:extLst>
            </p:cNvPr>
            <p:cNvSpPr/>
            <p:nvPr/>
          </p:nvSpPr>
          <p:spPr>
            <a:xfrm flipH="1">
              <a:off x="2891873" y="2745147"/>
              <a:ext cx="422205" cy="518327"/>
            </a:xfrm>
            <a:custGeom>
              <a:avLst/>
              <a:gdLst/>
              <a:ahLst/>
              <a:cxnLst/>
              <a:rect l="l" t="t" r="r" b="b"/>
              <a:pathLst>
                <a:path w="8574" h="10526" extrusionOk="0">
                  <a:moveTo>
                    <a:pt x="7740" y="1"/>
                  </a:moveTo>
                  <a:lnTo>
                    <a:pt x="763" y="429"/>
                  </a:lnTo>
                  <a:cubicBezTo>
                    <a:pt x="739" y="429"/>
                    <a:pt x="715" y="441"/>
                    <a:pt x="703" y="441"/>
                  </a:cubicBezTo>
                  <a:lnTo>
                    <a:pt x="25" y="1013"/>
                  </a:lnTo>
                  <a:cubicBezTo>
                    <a:pt x="1" y="1025"/>
                    <a:pt x="1" y="1072"/>
                    <a:pt x="1" y="1108"/>
                  </a:cubicBezTo>
                  <a:lnTo>
                    <a:pt x="1846" y="10454"/>
                  </a:lnTo>
                  <a:cubicBezTo>
                    <a:pt x="1858" y="10490"/>
                    <a:pt x="1894" y="10526"/>
                    <a:pt x="1930" y="10526"/>
                  </a:cubicBezTo>
                  <a:lnTo>
                    <a:pt x="8526" y="10371"/>
                  </a:lnTo>
                  <a:lnTo>
                    <a:pt x="8573" y="10312"/>
                  </a:lnTo>
                  <a:lnTo>
                    <a:pt x="7835" y="96"/>
                  </a:lnTo>
                  <a:cubicBezTo>
                    <a:pt x="7835" y="48"/>
                    <a:pt x="7788" y="1"/>
                    <a:pt x="7740" y="1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206;p63">
              <a:extLst>
                <a:ext uri="{FF2B5EF4-FFF2-40B4-BE49-F238E27FC236}">
                  <a16:creationId xmlns:a16="http://schemas.microsoft.com/office/drawing/2014/main" id="{AF74068A-788D-4D76-9BE0-A722C8BB5486}"/>
                </a:ext>
              </a:extLst>
            </p:cNvPr>
            <p:cNvSpPr/>
            <p:nvPr/>
          </p:nvSpPr>
          <p:spPr>
            <a:xfrm flipH="1">
              <a:off x="2898323" y="2751598"/>
              <a:ext cx="404576" cy="524777"/>
            </a:xfrm>
            <a:custGeom>
              <a:avLst/>
              <a:gdLst/>
              <a:ahLst/>
              <a:cxnLst/>
              <a:rect l="l" t="t" r="r" b="b"/>
              <a:pathLst>
                <a:path w="8216" h="10657" extrusionOk="0">
                  <a:moveTo>
                    <a:pt x="7442" y="1"/>
                  </a:moveTo>
                  <a:lnTo>
                    <a:pt x="488" y="406"/>
                  </a:lnTo>
                  <a:lnTo>
                    <a:pt x="0" y="882"/>
                  </a:lnTo>
                  <a:lnTo>
                    <a:pt x="1488" y="10526"/>
                  </a:lnTo>
                  <a:lnTo>
                    <a:pt x="7572" y="10657"/>
                  </a:lnTo>
                  <a:lnTo>
                    <a:pt x="8215" y="10121"/>
                  </a:lnTo>
                  <a:lnTo>
                    <a:pt x="74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207;p63">
              <a:extLst>
                <a:ext uri="{FF2B5EF4-FFF2-40B4-BE49-F238E27FC236}">
                  <a16:creationId xmlns:a16="http://schemas.microsoft.com/office/drawing/2014/main" id="{4425A82F-DE04-4B8D-9930-924CCBAD6732}"/>
                </a:ext>
              </a:extLst>
            </p:cNvPr>
            <p:cNvSpPr/>
            <p:nvPr/>
          </p:nvSpPr>
          <p:spPr>
            <a:xfrm flipH="1">
              <a:off x="2924127" y="2774496"/>
              <a:ext cx="389951" cy="518327"/>
            </a:xfrm>
            <a:custGeom>
              <a:avLst/>
              <a:gdLst/>
              <a:ahLst/>
              <a:cxnLst/>
              <a:rect l="l" t="t" r="r" b="b"/>
              <a:pathLst>
                <a:path w="7919" h="10526" extrusionOk="0">
                  <a:moveTo>
                    <a:pt x="7026" y="0"/>
                  </a:moveTo>
                  <a:lnTo>
                    <a:pt x="251" y="357"/>
                  </a:lnTo>
                  <a:lnTo>
                    <a:pt x="227" y="357"/>
                  </a:lnTo>
                  <a:lnTo>
                    <a:pt x="72" y="405"/>
                  </a:lnTo>
                  <a:cubicBezTo>
                    <a:pt x="25" y="452"/>
                    <a:pt x="1" y="476"/>
                    <a:pt x="13" y="524"/>
                  </a:cubicBezTo>
                  <a:lnTo>
                    <a:pt x="1132" y="10454"/>
                  </a:lnTo>
                  <a:cubicBezTo>
                    <a:pt x="1132" y="10489"/>
                    <a:pt x="1180" y="10525"/>
                    <a:pt x="1215" y="10525"/>
                  </a:cubicBezTo>
                  <a:lnTo>
                    <a:pt x="7859" y="10370"/>
                  </a:lnTo>
                  <a:lnTo>
                    <a:pt x="7919" y="10311"/>
                  </a:lnTo>
                  <a:lnTo>
                    <a:pt x="7109" y="95"/>
                  </a:lnTo>
                  <a:cubicBezTo>
                    <a:pt x="7109" y="48"/>
                    <a:pt x="7073" y="0"/>
                    <a:pt x="7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208;p63">
              <a:extLst>
                <a:ext uri="{FF2B5EF4-FFF2-40B4-BE49-F238E27FC236}">
                  <a16:creationId xmlns:a16="http://schemas.microsoft.com/office/drawing/2014/main" id="{1C83F059-1893-4CEE-A84D-EED8B7C1868A}"/>
                </a:ext>
              </a:extLst>
            </p:cNvPr>
            <p:cNvSpPr/>
            <p:nvPr/>
          </p:nvSpPr>
          <p:spPr>
            <a:xfrm flipH="1">
              <a:off x="3002666" y="2881159"/>
              <a:ext cx="234000" cy="326626"/>
            </a:xfrm>
            <a:custGeom>
              <a:avLst/>
              <a:gdLst/>
              <a:ahLst/>
              <a:cxnLst/>
              <a:rect l="l" t="t" r="r" b="b"/>
              <a:pathLst>
                <a:path w="4752" h="6633" extrusionOk="0">
                  <a:moveTo>
                    <a:pt x="4215" y="1"/>
                  </a:moveTo>
                  <a:cubicBezTo>
                    <a:pt x="3191" y="61"/>
                    <a:pt x="2120" y="61"/>
                    <a:pt x="1096" y="180"/>
                  </a:cubicBezTo>
                  <a:cubicBezTo>
                    <a:pt x="763" y="203"/>
                    <a:pt x="441" y="203"/>
                    <a:pt x="108" y="263"/>
                  </a:cubicBezTo>
                  <a:cubicBezTo>
                    <a:pt x="84" y="263"/>
                    <a:pt x="60" y="275"/>
                    <a:pt x="48" y="287"/>
                  </a:cubicBezTo>
                  <a:cubicBezTo>
                    <a:pt x="1" y="322"/>
                    <a:pt x="1" y="346"/>
                    <a:pt x="1" y="370"/>
                  </a:cubicBezTo>
                  <a:cubicBezTo>
                    <a:pt x="108" y="1477"/>
                    <a:pt x="239" y="2585"/>
                    <a:pt x="346" y="3692"/>
                  </a:cubicBezTo>
                  <a:cubicBezTo>
                    <a:pt x="453" y="4633"/>
                    <a:pt x="548" y="5573"/>
                    <a:pt x="643" y="6514"/>
                  </a:cubicBezTo>
                  <a:cubicBezTo>
                    <a:pt x="643" y="6538"/>
                    <a:pt x="655" y="6573"/>
                    <a:pt x="655" y="6585"/>
                  </a:cubicBezTo>
                  <a:cubicBezTo>
                    <a:pt x="655" y="6609"/>
                    <a:pt x="691" y="6633"/>
                    <a:pt x="715" y="6633"/>
                  </a:cubicBezTo>
                  <a:cubicBezTo>
                    <a:pt x="1596" y="6597"/>
                    <a:pt x="2465" y="6585"/>
                    <a:pt x="3334" y="6549"/>
                  </a:cubicBezTo>
                  <a:cubicBezTo>
                    <a:pt x="3620" y="6538"/>
                    <a:pt x="3906" y="6538"/>
                    <a:pt x="4192" y="6526"/>
                  </a:cubicBezTo>
                  <a:cubicBezTo>
                    <a:pt x="4220" y="6526"/>
                    <a:pt x="4306" y="6529"/>
                    <a:pt x="4401" y="6529"/>
                  </a:cubicBezTo>
                  <a:cubicBezTo>
                    <a:pt x="4545" y="6529"/>
                    <a:pt x="4711" y="6521"/>
                    <a:pt x="4739" y="6478"/>
                  </a:cubicBezTo>
                  <a:cubicBezTo>
                    <a:pt x="4751" y="6466"/>
                    <a:pt x="4751" y="6430"/>
                    <a:pt x="4751" y="6407"/>
                  </a:cubicBezTo>
                  <a:cubicBezTo>
                    <a:pt x="4692" y="5633"/>
                    <a:pt x="4573" y="4823"/>
                    <a:pt x="4573" y="4049"/>
                  </a:cubicBezTo>
                  <a:cubicBezTo>
                    <a:pt x="4489" y="2858"/>
                    <a:pt x="4394" y="1692"/>
                    <a:pt x="4322" y="501"/>
                  </a:cubicBezTo>
                  <a:cubicBezTo>
                    <a:pt x="4311" y="346"/>
                    <a:pt x="4311" y="215"/>
                    <a:pt x="4287" y="72"/>
                  </a:cubicBezTo>
                  <a:cubicBezTo>
                    <a:pt x="4287" y="49"/>
                    <a:pt x="4287" y="25"/>
                    <a:pt x="4275" y="25"/>
                  </a:cubicBezTo>
                  <a:cubicBezTo>
                    <a:pt x="4263" y="1"/>
                    <a:pt x="4227" y="1"/>
                    <a:pt x="4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209;p63">
              <a:extLst>
                <a:ext uri="{FF2B5EF4-FFF2-40B4-BE49-F238E27FC236}">
                  <a16:creationId xmlns:a16="http://schemas.microsoft.com/office/drawing/2014/main" id="{453D8BA1-11ED-4266-B593-E726586A7AA5}"/>
                </a:ext>
              </a:extLst>
            </p:cNvPr>
            <p:cNvSpPr/>
            <p:nvPr/>
          </p:nvSpPr>
          <p:spPr>
            <a:xfrm flipH="1">
              <a:off x="2646199" y="2664190"/>
              <a:ext cx="575793" cy="558262"/>
            </a:xfrm>
            <a:custGeom>
              <a:avLst/>
              <a:gdLst/>
              <a:ahLst/>
              <a:cxnLst/>
              <a:rect l="l" t="t" r="r" b="b"/>
              <a:pathLst>
                <a:path w="11693" h="11337" extrusionOk="0">
                  <a:moveTo>
                    <a:pt x="10306" y="1"/>
                  </a:moveTo>
                  <a:cubicBezTo>
                    <a:pt x="9759" y="1"/>
                    <a:pt x="9157" y="493"/>
                    <a:pt x="8835" y="1192"/>
                  </a:cubicBezTo>
                  <a:cubicBezTo>
                    <a:pt x="8323" y="2311"/>
                    <a:pt x="7918" y="3204"/>
                    <a:pt x="6120" y="5407"/>
                  </a:cubicBezTo>
                  <a:cubicBezTo>
                    <a:pt x="4322" y="7610"/>
                    <a:pt x="0" y="8003"/>
                    <a:pt x="0" y="8003"/>
                  </a:cubicBezTo>
                  <a:lnTo>
                    <a:pt x="334" y="11336"/>
                  </a:lnTo>
                  <a:cubicBezTo>
                    <a:pt x="4048" y="10955"/>
                    <a:pt x="8775" y="9169"/>
                    <a:pt x="10228" y="6145"/>
                  </a:cubicBezTo>
                  <a:cubicBezTo>
                    <a:pt x="11692" y="3109"/>
                    <a:pt x="11656" y="1323"/>
                    <a:pt x="11061" y="430"/>
                  </a:cubicBezTo>
                  <a:cubicBezTo>
                    <a:pt x="10855" y="131"/>
                    <a:pt x="10588" y="1"/>
                    <a:pt x="10306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210;p63">
              <a:extLst>
                <a:ext uri="{FF2B5EF4-FFF2-40B4-BE49-F238E27FC236}">
                  <a16:creationId xmlns:a16="http://schemas.microsoft.com/office/drawing/2014/main" id="{C1D254F7-C867-4EC5-8027-43378C50E2E7}"/>
                </a:ext>
              </a:extLst>
            </p:cNvPr>
            <p:cNvSpPr/>
            <p:nvPr/>
          </p:nvSpPr>
          <p:spPr>
            <a:xfrm flipH="1">
              <a:off x="3132274" y="3002103"/>
              <a:ext cx="177667" cy="223118"/>
            </a:xfrm>
            <a:custGeom>
              <a:avLst/>
              <a:gdLst/>
              <a:ahLst/>
              <a:cxnLst/>
              <a:rect l="l" t="t" r="r" b="b"/>
              <a:pathLst>
                <a:path w="3608" h="4531" extrusionOk="0">
                  <a:moveTo>
                    <a:pt x="568" y="0"/>
                  </a:moveTo>
                  <a:cubicBezTo>
                    <a:pt x="518" y="0"/>
                    <a:pt x="498" y="35"/>
                    <a:pt x="512" y="117"/>
                  </a:cubicBezTo>
                  <a:cubicBezTo>
                    <a:pt x="596" y="653"/>
                    <a:pt x="1227" y="1212"/>
                    <a:pt x="1036" y="1367"/>
                  </a:cubicBezTo>
                  <a:cubicBezTo>
                    <a:pt x="1018" y="1382"/>
                    <a:pt x="995" y="1388"/>
                    <a:pt x="969" y="1388"/>
                  </a:cubicBezTo>
                  <a:cubicBezTo>
                    <a:pt x="841" y="1388"/>
                    <a:pt x="632" y="1241"/>
                    <a:pt x="453" y="1241"/>
                  </a:cubicBezTo>
                  <a:cubicBezTo>
                    <a:pt x="315" y="1241"/>
                    <a:pt x="194" y="1329"/>
                    <a:pt x="143" y="1641"/>
                  </a:cubicBezTo>
                  <a:cubicBezTo>
                    <a:pt x="0" y="2427"/>
                    <a:pt x="774" y="4427"/>
                    <a:pt x="1346" y="4510"/>
                  </a:cubicBezTo>
                  <a:cubicBezTo>
                    <a:pt x="1419" y="4524"/>
                    <a:pt x="1511" y="4530"/>
                    <a:pt x="1617" y="4530"/>
                  </a:cubicBezTo>
                  <a:cubicBezTo>
                    <a:pt x="2320" y="4530"/>
                    <a:pt x="3608" y="4260"/>
                    <a:pt x="3608" y="4260"/>
                  </a:cubicBezTo>
                  <a:lnTo>
                    <a:pt x="3310" y="891"/>
                  </a:lnTo>
                  <a:cubicBezTo>
                    <a:pt x="3220" y="902"/>
                    <a:pt x="3129" y="907"/>
                    <a:pt x="3040" y="907"/>
                  </a:cubicBezTo>
                  <a:cubicBezTo>
                    <a:pt x="1874" y="907"/>
                    <a:pt x="826" y="0"/>
                    <a:pt x="568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211;p63">
              <a:extLst>
                <a:ext uri="{FF2B5EF4-FFF2-40B4-BE49-F238E27FC236}">
                  <a16:creationId xmlns:a16="http://schemas.microsoft.com/office/drawing/2014/main" id="{FC0C97DB-654B-4D2B-8DF6-00B3D51C04EE}"/>
                </a:ext>
              </a:extLst>
            </p:cNvPr>
            <p:cNvSpPr/>
            <p:nvPr/>
          </p:nvSpPr>
          <p:spPr>
            <a:xfrm flipH="1">
              <a:off x="3247799" y="2793012"/>
              <a:ext cx="121974" cy="185546"/>
            </a:xfrm>
            <a:custGeom>
              <a:avLst/>
              <a:gdLst/>
              <a:ahLst/>
              <a:cxnLst/>
              <a:rect l="l" t="t" r="r" b="b"/>
              <a:pathLst>
                <a:path w="2477" h="3768" extrusionOk="0">
                  <a:moveTo>
                    <a:pt x="1012" y="1"/>
                  </a:moveTo>
                  <a:cubicBezTo>
                    <a:pt x="905" y="1"/>
                    <a:pt x="804" y="13"/>
                    <a:pt x="715" y="41"/>
                  </a:cubicBezTo>
                  <a:cubicBezTo>
                    <a:pt x="144" y="219"/>
                    <a:pt x="1" y="791"/>
                    <a:pt x="370" y="2160"/>
                  </a:cubicBezTo>
                  <a:cubicBezTo>
                    <a:pt x="739" y="3529"/>
                    <a:pt x="1299" y="3767"/>
                    <a:pt x="1299" y="3767"/>
                  </a:cubicBezTo>
                  <a:cubicBezTo>
                    <a:pt x="1906" y="3767"/>
                    <a:pt x="1549" y="2767"/>
                    <a:pt x="1549" y="2767"/>
                  </a:cubicBezTo>
                  <a:cubicBezTo>
                    <a:pt x="1549" y="2767"/>
                    <a:pt x="2251" y="2732"/>
                    <a:pt x="2096" y="2517"/>
                  </a:cubicBezTo>
                  <a:cubicBezTo>
                    <a:pt x="1953" y="2279"/>
                    <a:pt x="1525" y="2124"/>
                    <a:pt x="1525" y="2124"/>
                  </a:cubicBezTo>
                  <a:lnTo>
                    <a:pt x="1525" y="2124"/>
                  </a:lnTo>
                  <a:cubicBezTo>
                    <a:pt x="1525" y="2124"/>
                    <a:pt x="1534" y="2124"/>
                    <a:pt x="1551" y="2124"/>
                  </a:cubicBezTo>
                  <a:cubicBezTo>
                    <a:pt x="1695" y="2124"/>
                    <a:pt x="2377" y="2115"/>
                    <a:pt x="2334" y="1934"/>
                  </a:cubicBezTo>
                  <a:cubicBezTo>
                    <a:pt x="2299" y="1720"/>
                    <a:pt x="1466" y="1446"/>
                    <a:pt x="1465" y="1446"/>
                  </a:cubicBezTo>
                  <a:lnTo>
                    <a:pt x="1465" y="1446"/>
                  </a:lnTo>
                  <a:cubicBezTo>
                    <a:pt x="1465" y="1446"/>
                    <a:pt x="1743" y="1499"/>
                    <a:pt x="2003" y="1499"/>
                  </a:cubicBezTo>
                  <a:cubicBezTo>
                    <a:pt x="2248" y="1499"/>
                    <a:pt x="2476" y="1452"/>
                    <a:pt x="2442" y="1267"/>
                  </a:cubicBezTo>
                  <a:cubicBezTo>
                    <a:pt x="2370" y="874"/>
                    <a:pt x="1359" y="684"/>
                    <a:pt x="1358" y="684"/>
                  </a:cubicBezTo>
                  <a:lnTo>
                    <a:pt x="1358" y="684"/>
                  </a:lnTo>
                  <a:cubicBezTo>
                    <a:pt x="1358" y="684"/>
                    <a:pt x="1573" y="713"/>
                    <a:pt x="1797" y="713"/>
                  </a:cubicBezTo>
                  <a:cubicBezTo>
                    <a:pt x="2022" y="713"/>
                    <a:pt x="2257" y="684"/>
                    <a:pt x="2299" y="565"/>
                  </a:cubicBezTo>
                  <a:cubicBezTo>
                    <a:pt x="2359" y="363"/>
                    <a:pt x="1595" y="1"/>
                    <a:pt x="1012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212;p63">
              <a:extLst>
                <a:ext uri="{FF2B5EF4-FFF2-40B4-BE49-F238E27FC236}">
                  <a16:creationId xmlns:a16="http://schemas.microsoft.com/office/drawing/2014/main" id="{1E8C1C1C-DC9F-456A-8382-3E6C250526CA}"/>
                </a:ext>
              </a:extLst>
            </p:cNvPr>
            <p:cNvSpPr/>
            <p:nvPr/>
          </p:nvSpPr>
          <p:spPr>
            <a:xfrm flipH="1">
              <a:off x="2655015" y="1941238"/>
              <a:ext cx="627399" cy="687622"/>
            </a:xfrm>
            <a:custGeom>
              <a:avLst/>
              <a:gdLst/>
              <a:ahLst/>
              <a:cxnLst/>
              <a:rect l="l" t="t" r="r" b="b"/>
              <a:pathLst>
                <a:path w="12741" h="13964" extrusionOk="0">
                  <a:moveTo>
                    <a:pt x="5892" y="0"/>
                  </a:moveTo>
                  <a:cubicBezTo>
                    <a:pt x="2522" y="0"/>
                    <a:pt x="577" y="2504"/>
                    <a:pt x="144" y="6682"/>
                  </a:cubicBezTo>
                  <a:cubicBezTo>
                    <a:pt x="72" y="7372"/>
                    <a:pt x="13" y="8039"/>
                    <a:pt x="13" y="8682"/>
                  </a:cubicBezTo>
                  <a:cubicBezTo>
                    <a:pt x="1" y="10015"/>
                    <a:pt x="358" y="11456"/>
                    <a:pt x="1096" y="12373"/>
                  </a:cubicBezTo>
                  <a:cubicBezTo>
                    <a:pt x="1191" y="12468"/>
                    <a:pt x="1275" y="12575"/>
                    <a:pt x="1382" y="12671"/>
                  </a:cubicBezTo>
                  <a:cubicBezTo>
                    <a:pt x="2084" y="13290"/>
                    <a:pt x="3049" y="13766"/>
                    <a:pt x="4954" y="13933"/>
                  </a:cubicBezTo>
                  <a:cubicBezTo>
                    <a:pt x="5132" y="13944"/>
                    <a:pt x="5311" y="13944"/>
                    <a:pt x="5502" y="13956"/>
                  </a:cubicBezTo>
                  <a:cubicBezTo>
                    <a:pt x="5606" y="13961"/>
                    <a:pt x="5709" y="13964"/>
                    <a:pt x="5812" y="13964"/>
                  </a:cubicBezTo>
                  <a:cubicBezTo>
                    <a:pt x="8199" y="13964"/>
                    <a:pt x="10327" y="12656"/>
                    <a:pt x="11514" y="10658"/>
                  </a:cubicBezTo>
                  <a:cubicBezTo>
                    <a:pt x="12086" y="9706"/>
                    <a:pt x="12443" y="8587"/>
                    <a:pt x="12514" y="7384"/>
                  </a:cubicBezTo>
                  <a:cubicBezTo>
                    <a:pt x="12741" y="3527"/>
                    <a:pt x="9966" y="240"/>
                    <a:pt x="6335" y="14"/>
                  </a:cubicBezTo>
                  <a:cubicBezTo>
                    <a:pt x="6185" y="5"/>
                    <a:pt x="6037" y="0"/>
                    <a:pt x="5892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213;p63">
              <a:extLst>
                <a:ext uri="{FF2B5EF4-FFF2-40B4-BE49-F238E27FC236}">
                  <a16:creationId xmlns:a16="http://schemas.microsoft.com/office/drawing/2014/main" id="{151BBEDF-29C1-47D3-A404-BDDB26D06B48}"/>
                </a:ext>
              </a:extLst>
            </p:cNvPr>
            <p:cNvSpPr/>
            <p:nvPr/>
          </p:nvSpPr>
          <p:spPr>
            <a:xfrm flipH="1">
              <a:off x="2538951" y="1877122"/>
              <a:ext cx="742872" cy="506361"/>
            </a:xfrm>
            <a:custGeom>
              <a:avLst/>
              <a:gdLst/>
              <a:ahLst/>
              <a:cxnLst/>
              <a:rect l="l" t="t" r="r" b="b"/>
              <a:pathLst>
                <a:path w="15086" h="10283" extrusionOk="0">
                  <a:moveTo>
                    <a:pt x="7998" y="0"/>
                  </a:moveTo>
                  <a:cubicBezTo>
                    <a:pt x="7017" y="0"/>
                    <a:pt x="6030" y="223"/>
                    <a:pt x="5073" y="495"/>
                  </a:cubicBezTo>
                  <a:cubicBezTo>
                    <a:pt x="4942" y="542"/>
                    <a:pt x="4811" y="578"/>
                    <a:pt x="4680" y="614"/>
                  </a:cubicBezTo>
                  <a:cubicBezTo>
                    <a:pt x="3525" y="959"/>
                    <a:pt x="2382" y="1364"/>
                    <a:pt x="1525" y="2185"/>
                  </a:cubicBezTo>
                  <a:cubicBezTo>
                    <a:pt x="441" y="3197"/>
                    <a:pt x="1" y="4805"/>
                    <a:pt x="358" y="6233"/>
                  </a:cubicBezTo>
                  <a:cubicBezTo>
                    <a:pt x="364" y="6263"/>
                    <a:pt x="385" y="6278"/>
                    <a:pt x="407" y="6278"/>
                  </a:cubicBezTo>
                  <a:cubicBezTo>
                    <a:pt x="429" y="6278"/>
                    <a:pt x="453" y="6263"/>
                    <a:pt x="465" y="6233"/>
                  </a:cubicBezTo>
                  <a:cubicBezTo>
                    <a:pt x="703" y="5079"/>
                    <a:pt x="1132" y="3947"/>
                    <a:pt x="1906" y="3078"/>
                  </a:cubicBezTo>
                  <a:cubicBezTo>
                    <a:pt x="2573" y="2304"/>
                    <a:pt x="3596" y="1685"/>
                    <a:pt x="4644" y="1685"/>
                  </a:cubicBezTo>
                  <a:cubicBezTo>
                    <a:pt x="5478" y="1685"/>
                    <a:pt x="6359" y="2507"/>
                    <a:pt x="6787" y="3174"/>
                  </a:cubicBezTo>
                  <a:cubicBezTo>
                    <a:pt x="7204" y="3817"/>
                    <a:pt x="7454" y="4543"/>
                    <a:pt x="7787" y="5245"/>
                  </a:cubicBezTo>
                  <a:cubicBezTo>
                    <a:pt x="8109" y="5948"/>
                    <a:pt x="8561" y="6626"/>
                    <a:pt x="9228" y="7007"/>
                  </a:cubicBezTo>
                  <a:cubicBezTo>
                    <a:pt x="9490" y="7150"/>
                    <a:pt x="9788" y="7257"/>
                    <a:pt x="10073" y="7400"/>
                  </a:cubicBezTo>
                  <a:cubicBezTo>
                    <a:pt x="10347" y="7555"/>
                    <a:pt x="10597" y="7781"/>
                    <a:pt x="10681" y="8091"/>
                  </a:cubicBezTo>
                  <a:cubicBezTo>
                    <a:pt x="10800" y="8496"/>
                    <a:pt x="10562" y="8924"/>
                    <a:pt x="10407" y="9305"/>
                  </a:cubicBezTo>
                  <a:cubicBezTo>
                    <a:pt x="10300" y="9532"/>
                    <a:pt x="10240" y="9805"/>
                    <a:pt x="10252" y="10043"/>
                  </a:cubicBezTo>
                  <a:cubicBezTo>
                    <a:pt x="10275" y="10194"/>
                    <a:pt x="10401" y="10282"/>
                    <a:pt x="10531" y="10282"/>
                  </a:cubicBezTo>
                  <a:cubicBezTo>
                    <a:pt x="10607" y="10282"/>
                    <a:pt x="10683" y="10252"/>
                    <a:pt x="10740" y="10186"/>
                  </a:cubicBezTo>
                  <a:cubicBezTo>
                    <a:pt x="11205" y="9662"/>
                    <a:pt x="11716" y="9162"/>
                    <a:pt x="12371" y="8972"/>
                  </a:cubicBezTo>
                  <a:cubicBezTo>
                    <a:pt x="12800" y="8829"/>
                    <a:pt x="13288" y="8829"/>
                    <a:pt x="13681" y="8579"/>
                  </a:cubicBezTo>
                  <a:cubicBezTo>
                    <a:pt x="14098" y="8317"/>
                    <a:pt x="14276" y="7805"/>
                    <a:pt x="14419" y="7341"/>
                  </a:cubicBezTo>
                  <a:cubicBezTo>
                    <a:pt x="14776" y="6245"/>
                    <a:pt x="15086" y="5043"/>
                    <a:pt x="14729" y="3947"/>
                  </a:cubicBezTo>
                  <a:cubicBezTo>
                    <a:pt x="14574" y="3459"/>
                    <a:pt x="14276" y="3031"/>
                    <a:pt x="13907" y="2662"/>
                  </a:cubicBezTo>
                  <a:cubicBezTo>
                    <a:pt x="13479" y="2245"/>
                    <a:pt x="12990" y="1864"/>
                    <a:pt x="12490" y="1554"/>
                  </a:cubicBezTo>
                  <a:cubicBezTo>
                    <a:pt x="12395" y="1495"/>
                    <a:pt x="12288" y="1435"/>
                    <a:pt x="12205" y="1376"/>
                  </a:cubicBezTo>
                  <a:cubicBezTo>
                    <a:pt x="11145" y="721"/>
                    <a:pt x="10014" y="197"/>
                    <a:pt x="8799" y="54"/>
                  </a:cubicBezTo>
                  <a:cubicBezTo>
                    <a:pt x="8621" y="18"/>
                    <a:pt x="8454" y="7"/>
                    <a:pt x="8276" y="7"/>
                  </a:cubicBezTo>
                  <a:cubicBezTo>
                    <a:pt x="8183" y="2"/>
                    <a:pt x="8091" y="0"/>
                    <a:pt x="7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214;p63">
              <a:extLst>
                <a:ext uri="{FF2B5EF4-FFF2-40B4-BE49-F238E27FC236}">
                  <a16:creationId xmlns:a16="http://schemas.microsoft.com/office/drawing/2014/main" id="{EE166F43-F1D9-4E53-9931-4C24FFF952C4}"/>
                </a:ext>
              </a:extLst>
            </p:cNvPr>
            <p:cNvSpPr/>
            <p:nvPr/>
          </p:nvSpPr>
          <p:spPr>
            <a:xfrm flipH="1">
              <a:off x="2598724" y="1877122"/>
              <a:ext cx="434516" cy="176288"/>
            </a:xfrm>
            <a:custGeom>
              <a:avLst/>
              <a:gdLst/>
              <a:ahLst/>
              <a:cxnLst/>
              <a:rect l="l" t="t" r="r" b="b"/>
              <a:pathLst>
                <a:path w="8824" h="3580" extrusionOk="0">
                  <a:moveTo>
                    <a:pt x="2938" y="0"/>
                  </a:moveTo>
                  <a:cubicBezTo>
                    <a:pt x="1957" y="0"/>
                    <a:pt x="970" y="223"/>
                    <a:pt x="13" y="495"/>
                  </a:cubicBezTo>
                  <a:cubicBezTo>
                    <a:pt x="1" y="495"/>
                    <a:pt x="1" y="518"/>
                    <a:pt x="1" y="518"/>
                  </a:cubicBezTo>
                  <a:cubicBezTo>
                    <a:pt x="29" y="520"/>
                    <a:pt x="57" y="520"/>
                    <a:pt x="85" y="520"/>
                  </a:cubicBezTo>
                  <a:cubicBezTo>
                    <a:pt x="658" y="520"/>
                    <a:pt x="1223" y="313"/>
                    <a:pt x="1804" y="313"/>
                  </a:cubicBezTo>
                  <a:cubicBezTo>
                    <a:pt x="1846" y="313"/>
                    <a:pt x="1888" y="314"/>
                    <a:pt x="1930" y="316"/>
                  </a:cubicBezTo>
                  <a:cubicBezTo>
                    <a:pt x="2192" y="340"/>
                    <a:pt x="2454" y="423"/>
                    <a:pt x="2608" y="638"/>
                  </a:cubicBezTo>
                  <a:cubicBezTo>
                    <a:pt x="2799" y="899"/>
                    <a:pt x="2739" y="1257"/>
                    <a:pt x="2704" y="1590"/>
                  </a:cubicBezTo>
                  <a:cubicBezTo>
                    <a:pt x="2680" y="1912"/>
                    <a:pt x="2739" y="2304"/>
                    <a:pt x="3037" y="2435"/>
                  </a:cubicBezTo>
                  <a:cubicBezTo>
                    <a:pt x="3093" y="2458"/>
                    <a:pt x="3150" y="2468"/>
                    <a:pt x="3208" y="2468"/>
                  </a:cubicBezTo>
                  <a:cubicBezTo>
                    <a:pt x="3423" y="2468"/>
                    <a:pt x="3652" y="2331"/>
                    <a:pt x="3859" y="2209"/>
                  </a:cubicBezTo>
                  <a:cubicBezTo>
                    <a:pt x="4025" y="2114"/>
                    <a:pt x="4234" y="2019"/>
                    <a:pt x="4426" y="2019"/>
                  </a:cubicBezTo>
                  <a:cubicBezTo>
                    <a:pt x="4521" y="2019"/>
                    <a:pt x="4613" y="2042"/>
                    <a:pt x="4692" y="2102"/>
                  </a:cubicBezTo>
                  <a:cubicBezTo>
                    <a:pt x="4787" y="2185"/>
                    <a:pt x="4847" y="2281"/>
                    <a:pt x="4894" y="2400"/>
                  </a:cubicBezTo>
                  <a:cubicBezTo>
                    <a:pt x="4990" y="2578"/>
                    <a:pt x="5061" y="2757"/>
                    <a:pt x="5144" y="2935"/>
                  </a:cubicBezTo>
                  <a:cubicBezTo>
                    <a:pt x="5275" y="3221"/>
                    <a:pt x="5454" y="3555"/>
                    <a:pt x="5776" y="3578"/>
                  </a:cubicBezTo>
                  <a:cubicBezTo>
                    <a:pt x="5785" y="3579"/>
                    <a:pt x="5794" y="3579"/>
                    <a:pt x="5804" y="3579"/>
                  </a:cubicBezTo>
                  <a:cubicBezTo>
                    <a:pt x="5995" y="3579"/>
                    <a:pt x="6175" y="3464"/>
                    <a:pt x="6311" y="3316"/>
                  </a:cubicBezTo>
                  <a:cubicBezTo>
                    <a:pt x="6442" y="3150"/>
                    <a:pt x="6549" y="2971"/>
                    <a:pt x="6680" y="2804"/>
                  </a:cubicBezTo>
                  <a:cubicBezTo>
                    <a:pt x="6728" y="2745"/>
                    <a:pt x="6788" y="2697"/>
                    <a:pt x="6847" y="2674"/>
                  </a:cubicBezTo>
                  <a:cubicBezTo>
                    <a:pt x="6872" y="2663"/>
                    <a:pt x="6899" y="2658"/>
                    <a:pt x="6926" y="2658"/>
                  </a:cubicBezTo>
                  <a:cubicBezTo>
                    <a:pt x="6987" y="2658"/>
                    <a:pt x="7051" y="2681"/>
                    <a:pt x="7109" y="2697"/>
                  </a:cubicBezTo>
                  <a:cubicBezTo>
                    <a:pt x="7383" y="2804"/>
                    <a:pt x="7597" y="2995"/>
                    <a:pt x="7871" y="3102"/>
                  </a:cubicBezTo>
                  <a:cubicBezTo>
                    <a:pt x="7987" y="3149"/>
                    <a:pt x="8118" y="3178"/>
                    <a:pt x="8246" y="3178"/>
                  </a:cubicBezTo>
                  <a:cubicBezTo>
                    <a:pt x="8407" y="3178"/>
                    <a:pt x="8562" y="3132"/>
                    <a:pt x="8669" y="3019"/>
                  </a:cubicBezTo>
                  <a:cubicBezTo>
                    <a:pt x="8776" y="2900"/>
                    <a:pt x="8824" y="2781"/>
                    <a:pt x="8824" y="2626"/>
                  </a:cubicBezTo>
                  <a:cubicBezTo>
                    <a:pt x="8407" y="2209"/>
                    <a:pt x="7919" y="1852"/>
                    <a:pt x="7407" y="1542"/>
                  </a:cubicBezTo>
                  <a:cubicBezTo>
                    <a:pt x="7323" y="1483"/>
                    <a:pt x="7216" y="1423"/>
                    <a:pt x="7121" y="1364"/>
                  </a:cubicBezTo>
                  <a:cubicBezTo>
                    <a:pt x="6907" y="1411"/>
                    <a:pt x="6668" y="1423"/>
                    <a:pt x="6430" y="1435"/>
                  </a:cubicBezTo>
                  <a:cubicBezTo>
                    <a:pt x="6386" y="1439"/>
                    <a:pt x="6343" y="1442"/>
                    <a:pt x="6301" y="1442"/>
                  </a:cubicBezTo>
                  <a:cubicBezTo>
                    <a:pt x="6208" y="1442"/>
                    <a:pt x="6120" y="1429"/>
                    <a:pt x="6037" y="1388"/>
                  </a:cubicBezTo>
                  <a:cubicBezTo>
                    <a:pt x="5895" y="1328"/>
                    <a:pt x="5776" y="1185"/>
                    <a:pt x="5656" y="1066"/>
                  </a:cubicBezTo>
                  <a:cubicBezTo>
                    <a:pt x="5366" y="776"/>
                    <a:pt x="4951" y="612"/>
                    <a:pt x="4547" y="612"/>
                  </a:cubicBezTo>
                  <a:cubicBezTo>
                    <a:pt x="4520" y="612"/>
                    <a:pt x="4493" y="612"/>
                    <a:pt x="4466" y="614"/>
                  </a:cubicBezTo>
                  <a:cubicBezTo>
                    <a:pt x="4298" y="627"/>
                    <a:pt x="4117" y="660"/>
                    <a:pt x="3944" y="660"/>
                  </a:cubicBezTo>
                  <a:cubicBezTo>
                    <a:pt x="3798" y="660"/>
                    <a:pt x="3657" y="636"/>
                    <a:pt x="3537" y="554"/>
                  </a:cubicBezTo>
                  <a:cubicBezTo>
                    <a:pt x="3382" y="435"/>
                    <a:pt x="3299" y="221"/>
                    <a:pt x="3216" y="7"/>
                  </a:cubicBezTo>
                  <a:cubicBezTo>
                    <a:pt x="3123" y="2"/>
                    <a:pt x="3031" y="0"/>
                    <a:pt x="2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215;p63">
              <a:extLst>
                <a:ext uri="{FF2B5EF4-FFF2-40B4-BE49-F238E27FC236}">
                  <a16:creationId xmlns:a16="http://schemas.microsoft.com/office/drawing/2014/main" id="{A9DF8DBD-43EF-447E-928C-1B843D96F21C}"/>
                </a:ext>
              </a:extLst>
            </p:cNvPr>
            <p:cNvSpPr/>
            <p:nvPr/>
          </p:nvSpPr>
          <p:spPr>
            <a:xfrm flipH="1">
              <a:off x="2547701" y="2281563"/>
              <a:ext cx="180031" cy="187762"/>
            </a:xfrm>
            <a:custGeom>
              <a:avLst/>
              <a:gdLst/>
              <a:ahLst/>
              <a:cxnLst/>
              <a:rect l="l" t="t" r="r" b="b"/>
              <a:pathLst>
                <a:path w="3656" h="3813" extrusionOk="0">
                  <a:moveTo>
                    <a:pt x="2304" y="0"/>
                  </a:moveTo>
                  <a:cubicBezTo>
                    <a:pt x="1769" y="0"/>
                    <a:pt x="1198" y="217"/>
                    <a:pt x="834" y="473"/>
                  </a:cubicBezTo>
                  <a:cubicBezTo>
                    <a:pt x="250" y="890"/>
                    <a:pt x="72" y="1747"/>
                    <a:pt x="12" y="2462"/>
                  </a:cubicBezTo>
                  <a:cubicBezTo>
                    <a:pt x="0" y="2795"/>
                    <a:pt x="24" y="3164"/>
                    <a:pt x="262" y="3438"/>
                  </a:cubicBezTo>
                  <a:cubicBezTo>
                    <a:pt x="509" y="3712"/>
                    <a:pt x="839" y="3812"/>
                    <a:pt x="1177" y="3812"/>
                  </a:cubicBezTo>
                  <a:cubicBezTo>
                    <a:pt x="1573" y="3812"/>
                    <a:pt x="1979" y="3675"/>
                    <a:pt x="2274" y="3521"/>
                  </a:cubicBezTo>
                  <a:cubicBezTo>
                    <a:pt x="2929" y="3200"/>
                    <a:pt x="3417" y="2581"/>
                    <a:pt x="3584" y="1842"/>
                  </a:cubicBezTo>
                  <a:cubicBezTo>
                    <a:pt x="3655" y="1497"/>
                    <a:pt x="3655" y="1128"/>
                    <a:pt x="3524" y="783"/>
                  </a:cubicBezTo>
                  <a:cubicBezTo>
                    <a:pt x="3405" y="473"/>
                    <a:pt x="3203" y="259"/>
                    <a:pt x="2965" y="140"/>
                  </a:cubicBezTo>
                  <a:cubicBezTo>
                    <a:pt x="2765" y="42"/>
                    <a:pt x="2538" y="0"/>
                    <a:pt x="2304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216;p63">
              <a:extLst>
                <a:ext uri="{FF2B5EF4-FFF2-40B4-BE49-F238E27FC236}">
                  <a16:creationId xmlns:a16="http://schemas.microsoft.com/office/drawing/2014/main" id="{2AB0C6D7-9179-40BF-9BC8-4A747F1ACE56}"/>
                </a:ext>
              </a:extLst>
            </p:cNvPr>
            <p:cNvSpPr/>
            <p:nvPr/>
          </p:nvSpPr>
          <p:spPr>
            <a:xfrm flipH="1">
              <a:off x="2656181" y="2417428"/>
              <a:ext cx="38163" cy="38163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93"/>
                  </a:cubicBezTo>
                  <a:cubicBezTo>
                    <a:pt x="1" y="595"/>
                    <a:pt x="167" y="774"/>
                    <a:pt x="394" y="774"/>
                  </a:cubicBezTo>
                  <a:cubicBezTo>
                    <a:pt x="596" y="774"/>
                    <a:pt x="775" y="619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217;p63">
              <a:extLst>
                <a:ext uri="{FF2B5EF4-FFF2-40B4-BE49-F238E27FC236}">
                  <a16:creationId xmlns:a16="http://schemas.microsoft.com/office/drawing/2014/main" id="{6FA213B0-0D8C-4248-A44D-12FCBDA3690E}"/>
                </a:ext>
              </a:extLst>
            </p:cNvPr>
            <p:cNvSpPr/>
            <p:nvPr/>
          </p:nvSpPr>
          <p:spPr>
            <a:xfrm flipH="1">
              <a:off x="2567051" y="2327951"/>
              <a:ext cx="112076" cy="66428"/>
            </a:xfrm>
            <a:custGeom>
              <a:avLst/>
              <a:gdLst/>
              <a:ahLst/>
              <a:cxnLst/>
              <a:rect l="l" t="t" r="r" b="b"/>
              <a:pathLst>
                <a:path w="2276" h="1349" extrusionOk="0">
                  <a:moveTo>
                    <a:pt x="1509" y="0"/>
                  </a:moveTo>
                  <a:cubicBezTo>
                    <a:pt x="1318" y="0"/>
                    <a:pt x="1133" y="55"/>
                    <a:pt x="966" y="138"/>
                  </a:cubicBezTo>
                  <a:cubicBezTo>
                    <a:pt x="740" y="257"/>
                    <a:pt x="525" y="412"/>
                    <a:pt x="370" y="603"/>
                  </a:cubicBezTo>
                  <a:cubicBezTo>
                    <a:pt x="204" y="781"/>
                    <a:pt x="109" y="1008"/>
                    <a:pt x="25" y="1246"/>
                  </a:cubicBezTo>
                  <a:cubicBezTo>
                    <a:pt x="1" y="1303"/>
                    <a:pt x="60" y="1349"/>
                    <a:pt x="104" y="1349"/>
                  </a:cubicBezTo>
                  <a:cubicBezTo>
                    <a:pt x="124" y="1349"/>
                    <a:pt x="141" y="1339"/>
                    <a:pt x="144" y="1317"/>
                  </a:cubicBezTo>
                  <a:cubicBezTo>
                    <a:pt x="311" y="960"/>
                    <a:pt x="632" y="615"/>
                    <a:pt x="978" y="436"/>
                  </a:cubicBezTo>
                  <a:cubicBezTo>
                    <a:pt x="1073" y="377"/>
                    <a:pt x="1168" y="353"/>
                    <a:pt x="1275" y="317"/>
                  </a:cubicBezTo>
                  <a:cubicBezTo>
                    <a:pt x="1347" y="448"/>
                    <a:pt x="1382" y="603"/>
                    <a:pt x="1371" y="746"/>
                  </a:cubicBezTo>
                  <a:cubicBezTo>
                    <a:pt x="1347" y="829"/>
                    <a:pt x="1335" y="912"/>
                    <a:pt x="1287" y="984"/>
                  </a:cubicBezTo>
                  <a:cubicBezTo>
                    <a:pt x="1275" y="1031"/>
                    <a:pt x="1252" y="1067"/>
                    <a:pt x="1228" y="1091"/>
                  </a:cubicBezTo>
                  <a:cubicBezTo>
                    <a:pt x="1216" y="1103"/>
                    <a:pt x="1204" y="1139"/>
                    <a:pt x="1192" y="1150"/>
                  </a:cubicBezTo>
                  <a:cubicBezTo>
                    <a:pt x="1168" y="1162"/>
                    <a:pt x="1156" y="1198"/>
                    <a:pt x="1156" y="1222"/>
                  </a:cubicBezTo>
                  <a:cubicBezTo>
                    <a:pt x="1145" y="1276"/>
                    <a:pt x="1194" y="1331"/>
                    <a:pt x="1248" y="1331"/>
                  </a:cubicBezTo>
                  <a:cubicBezTo>
                    <a:pt x="1253" y="1331"/>
                    <a:pt x="1258" y="1330"/>
                    <a:pt x="1263" y="1329"/>
                  </a:cubicBezTo>
                  <a:cubicBezTo>
                    <a:pt x="1299" y="1329"/>
                    <a:pt x="1335" y="1317"/>
                    <a:pt x="1371" y="1281"/>
                  </a:cubicBezTo>
                  <a:cubicBezTo>
                    <a:pt x="1394" y="1269"/>
                    <a:pt x="1406" y="1246"/>
                    <a:pt x="1430" y="1222"/>
                  </a:cubicBezTo>
                  <a:cubicBezTo>
                    <a:pt x="1454" y="1186"/>
                    <a:pt x="1490" y="1127"/>
                    <a:pt x="1513" y="1079"/>
                  </a:cubicBezTo>
                  <a:cubicBezTo>
                    <a:pt x="1573" y="972"/>
                    <a:pt x="1585" y="865"/>
                    <a:pt x="1597" y="769"/>
                  </a:cubicBezTo>
                  <a:cubicBezTo>
                    <a:pt x="1621" y="603"/>
                    <a:pt x="1573" y="436"/>
                    <a:pt x="1478" y="293"/>
                  </a:cubicBezTo>
                  <a:cubicBezTo>
                    <a:pt x="1537" y="293"/>
                    <a:pt x="1585" y="293"/>
                    <a:pt x="1644" y="305"/>
                  </a:cubicBezTo>
                  <a:cubicBezTo>
                    <a:pt x="1716" y="329"/>
                    <a:pt x="1811" y="365"/>
                    <a:pt x="1883" y="424"/>
                  </a:cubicBezTo>
                  <a:cubicBezTo>
                    <a:pt x="1954" y="484"/>
                    <a:pt x="2014" y="567"/>
                    <a:pt x="2097" y="603"/>
                  </a:cubicBezTo>
                  <a:cubicBezTo>
                    <a:pt x="2108" y="605"/>
                    <a:pt x="2119" y="606"/>
                    <a:pt x="2130" y="606"/>
                  </a:cubicBezTo>
                  <a:cubicBezTo>
                    <a:pt x="2186" y="606"/>
                    <a:pt x="2230" y="578"/>
                    <a:pt x="2240" y="507"/>
                  </a:cubicBezTo>
                  <a:cubicBezTo>
                    <a:pt x="2275" y="412"/>
                    <a:pt x="2156" y="269"/>
                    <a:pt x="2061" y="198"/>
                  </a:cubicBezTo>
                  <a:cubicBezTo>
                    <a:pt x="1978" y="115"/>
                    <a:pt x="1871" y="67"/>
                    <a:pt x="1752" y="31"/>
                  </a:cubicBezTo>
                  <a:cubicBezTo>
                    <a:pt x="1670" y="10"/>
                    <a:pt x="1589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218;p63">
              <a:extLst>
                <a:ext uri="{FF2B5EF4-FFF2-40B4-BE49-F238E27FC236}">
                  <a16:creationId xmlns:a16="http://schemas.microsoft.com/office/drawing/2014/main" id="{AD3E122D-F8EB-4BFF-BBF5-C5603DA23183}"/>
                </a:ext>
              </a:extLst>
            </p:cNvPr>
            <p:cNvSpPr/>
            <p:nvPr/>
          </p:nvSpPr>
          <p:spPr>
            <a:xfrm flipH="1">
              <a:off x="2715380" y="2401571"/>
              <a:ext cx="338345" cy="227303"/>
            </a:xfrm>
            <a:custGeom>
              <a:avLst/>
              <a:gdLst/>
              <a:ahLst/>
              <a:cxnLst/>
              <a:rect l="l" t="t" r="r" b="b"/>
              <a:pathLst>
                <a:path w="6871" h="4616" extrusionOk="0">
                  <a:moveTo>
                    <a:pt x="4465" y="1"/>
                  </a:moveTo>
                  <a:cubicBezTo>
                    <a:pt x="3667" y="1"/>
                    <a:pt x="2893" y="263"/>
                    <a:pt x="2215" y="656"/>
                  </a:cubicBezTo>
                  <a:cubicBezTo>
                    <a:pt x="1560" y="1025"/>
                    <a:pt x="953" y="1513"/>
                    <a:pt x="548" y="2168"/>
                  </a:cubicBezTo>
                  <a:cubicBezTo>
                    <a:pt x="155" y="2822"/>
                    <a:pt x="0" y="3644"/>
                    <a:pt x="215" y="4358"/>
                  </a:cubicBezTo>
                  <a:cubicBezTo>
                    <a:pt x="250" y="4430"/>
                    <a:pt x="262" y="4513"/>
                    <a:pt x="310" y="4585"/>
                  </a:cubicBezTo>
                  <a:cubicBezTo>
                    <a:pt x="488" y="4596"/>
                    <a:pt x="667" y="4608"/>
                    <a:pt x="858" y="4608"/>
                  </a:cubicBezTo>
                  <a:cubicBezTo>
                    <a:pt x="963" y="4613"/>
                    <a:pt x="1067" y="4616"/>
                    <a:pt x="1171" y="4616"/>
                  </a:cubicBezTo>
                  <a:cubicBezTo>
                    <a:pt x="3577" y="4616"/>
                    <a:pt x="5683" y="3308"/>
                    <a:pt x="6870" y="1310"/>
                  </a:cubicBezTo>
                  <a:cubicBezTo>
                    <a:pt x="6799" y="1156"/>
                    <a:pt x="6692" y="1013"/>
                    <a:pt x="6573" y="882"/>
                  </a:cubicBezTo>
                  <a:cubicBezTo>
                    <a:pt x="6049" y="298"/>
                    <a:pt x="5251" y="1"/>
                    <a:pt x="4465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219;p63">
              <a:extLst>
                <a:ext uri="{FF2B5EF4-FFF2-40B4-BE49-F238E27FC236}">
                  <a16:creationId xmlns:a16="http://schemas.microsoft.com/office/drawing/2014/main" id="{3A10DB10-9169-4B2B-8A34-C7088A449840}"/>
                </a:ext>
              </a:extLst>
            </p:cNvPr>
            <p:cNvSpPr/>
            <p:nvPr/>
          </p:nvSpPr>
          <p:spPr>
            <a:xfrm flipH="1">
              <a:off x="3228986" y="2368725"/>
              <a:ext cx="54561" cy="181803"/>
            </a:xfrm>
            <a:custGeom>
              <a:avLst/>
              <a:gdLst/>
              <a:ahLst/>
              <a:cxnLst/>
              <a:rect l="l" t="t" r="r" b="b"/>
              <a:pathLst>
                <a:path w="1108" h="3692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1334"/>
                    <a:pt x="357" y="2775"/>
                    <a:pt x="1107" y="3692"/>
                  </a:cubicBezTo>
                  <a:cubicBezTo>
                    <a:pt x="1095" y="3025"/>
                    <a:pt x="1036" y="2394"/>
                    <a:pt x="869" y="1763"/>
                  </a:cubicBezTo>
                  <a:cubicBezTo>
                    <a:pt x="703" y="1132"/>
                    <a:pt x="441" y="501"/>
                    <a:pt x="24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220;p63">
              <a:extLst>
                <a:ext uri="{FF2B5EF4-FFF2-40B4-BE49-F238E27FC236}">
                  <a16:creationId xmlns:a16="http://schemas.microsoft.com/office/drawing/2014/main" id="{9AFC124E-8577-4454-9B6B-E478E3C65576}"/>
                </a:ext>
              </a:extLst>
            </p:cNvPr>
            <p:cNvSpPr/>
            <p:nvPr/>
          </p:nvSpPr>
          <p:spPr>
            <a:xfrm flipH="1">
              <a:off x="3024923" y="2377491"/>
              <a:ext cx="174811" cy="73519"/>
            </a:xfrm>
            <a:custGeom>
              <a:avLst/>
              <a:gdLst/>
              <a:ahLst/>
              <a:cxnLst/>
              <a:rect l="l" t="t" r="r" b="b"/>
              <a:pathLst>
                <a:path w="3550" h="1493" extrusionOk="0">
                  <a:moveTo>
                    <a:pt x="2840" y="1"/>
                  </a:moveTo>
                  <a:cubicBezTo>
                    <a:pt x="2532" y="1"/>
                    <a:pt x="2184" y="159"/>
                    <a:pt x="1620" y="168"/>
                  </a:cubicBezTo>
                  <a:cubicBezTo>
                    <a:pt x="1583" y="169"/>
                    <a:pt x="1547" y="170"/>
                    <a:pt x="1511" y="170"/>
                  </a:cubicBezTo>
                  <a:cubicBezTo>
                    <a:pt x="1007" y="170"/>
                    <a:pt x="650" y="61"/>
                    <a:pt x="449" y="61"/>
                  </a:cubicBezTo>
                  <a:cubicBezTo>
                    <a:pt x="372" y="61"/>
                    <a:pt x="318" y="77"/>
                    <a:pt x="286" y="121"/>
                  </a:cubicBezTo>
                  <a:cubicBezTo>
                    <a:pt x="1" y="466"/>
                    <a:pt x="560" y="1406"/>
                    <a:pt x="1620" y="1490"/>
                  </a:cubicBezTo>
                  <a:cubicBezTo>
                    <a:pt x="1649" y="1492"/>
                    <a:pt x="1677" y="1493"/>
                    <a:pt x="1705" y="1493"/>
                  </a:cubicBezTo>
                  <a:cubicBezTo>
                    <a:pt x="2737" y="1493"/>
                    <a:pt x="3550" y="258"/>
                    <a:pt x="3156" y="73"/>
                  </a:cubicBezTo>
                  <a:cubicBezTo>
                    <a:pt x="3050" y="20"/>
                    <a:pt x="2948" y="1"/>
                    <a:pt x="2840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221;p63">
              <a:extLst>
                <a:ext uri="{FF2B5EF4-FFF2-40B4-BE49-F238E27FC236}">
                  <a16:creationId xmlns:a16="http://schemas.microsoft.com/office/drawing/2014/main" id="{129D5FA1-C29E-41DD-ACB7-9EAC8AA9F6D1}"/>
                </a:ext>
              </a:extLst>
            </p:cNvPr>
            <p:cNvSpPr/>
            <p:nvPr/>
          </p:nvSpPr>
          <p:spPr>
            <a:xfrm flipH="1">
              <a:off x="3040777" y="2391870"/>
              <a:ext cx="106167" cy="58008"/>
            </a:xfrm>
            <a:custGeom>
              <a:avLst/>
              <a:gdLst/>
              <a:ahLst/>
              <a:cxnLst/>
              <a:rect l="l" t="t" r="r" b="b"/>
              <a:pathLst>
                <a:path w="2156" h="1178" extrusionOk="0">
                  <a:moveTo>
                    <a:pt x="1966" y="1"/>
                  </a:moveTo>
                  <a:cubicBezTo>
                    <a:pt x="1685" y="1"/>
                    <a:pt x="1323" y="152"/>
                    <a:pt x="1084" y="257"/>
                  </a:cubicBezTo>
                  <a:cubicBezTo>
                    <a:pt x="703" y="436"/>
                    <a:pt x="298" y="722"/>
                    <a:pt x="0" y="1055"/>
                  </a:cubicBezTo>
                  <a:cubicBezTo>
                    <a:pt x="167" y="1114"/>
                    <a:pt x="345" y="1162"/>
                    <a:pt x="536" y="1174"/>
                  </a:cubicBezTo>
                  <a:cubicBezTo>
                    <a:pt x="567" y="1176"/>
                    <a:pt x="597" y="1177"/>
                    <a:pt x="627" y="1177"/>
                  </a:cubicBezTo>
                  <a:cubicBezTo>
                    <a:pt x="1420" y="1177"/>
                    <a:pt x="2075" y="444"/>
                    <a:pt x="2155" y="31"/>
                  </a:cubicBezTo>
                  <a:cubicBezTo>
                    <a:pt x="2099" y="10"/>
                    <a:pt x="2035" y="1"/>
                    <a:pt x="1966" y="1"/>
                  </a:cubicBezTo>
                  <a:close/>
                </a:path>
              </a:pathLst>
            </a:custGeom>
            <a:solidFill>
              <a:srgbClr val="FF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222;p63">
              <a:extLst>
                <a:ext uri="{FF2B5EF4-FFF2-40B4-BE49-F238E27FC236}">
                  <a16:creationId xmlns:a16="http://schemas.microsoft.com/office/drawing/2014/main" id="{CE7C5866-2864-4C8C-843B-EBF685B2464D}"/>
                </a:ext>
              </a:extLst>
            </p:cNvPr>
            <p:cNvSpPr/>
            <p:nvPr/>
          </p:nvSpPr>
          <p:spPr>
            <a:xfrm flipH="1">
              <a:off x="2944112" y="2300079"/>
              <a:ext cx="105921" cy="37769"/>
            </a:xfrm>
            <a:custGeom>
              <a:avLst/>
              <a:gdLst/>
              <a:ahLst/>
              <a:cxnLst/>
              <a:rect l="l" t="t" r="r" b="b"/>
              <a:pathLst>
                <a:path w="2151" h="767" extrusionOk="0">
                  <a:moveTo>
                    <a:pt x="958" y="0"/>
                  </a:moveTo>
                  <a:cubicBezTo>
                    <a:pt x="775" y="0"/>
                    <a:pt x="586" y="46"/>
                    <a:pt x="425" y="121"/>
                  </a:cubicBezTo>
                  <a:cubicBezTo>
                    <a:pt x="259" y="216"/>
                    <a:pt x="68" y="359"/>
                    <a:pt x="9" y="550"/>
                  </a:cubicBezTo>
                  <a:cubicBezTo>
                    <a:pt x="0" y="609"/>
                    <a:pt x="35" y="657"/>
                    <a:pt x="77" y="657"/>
                  </a:cubicBezTo>
                  <a:cubicBezTo>
                    <a:pt x="93" y="657"/>
                    <a:pt x="111" y="650"/>
                    <a:pt x="128" y="633"/>
                  </a:cubicBezTo>
                  <a:cubicBezTo>
                    <a:pt x="247" y="502"/>
                    <a:pt x="366" y="383"/>
                    <a:pt x="532" y="311"/>
                  </a:cubicBezTo>
                  <a:cubicBezTo>
                    <a:pt x="671" y="262"/>
                    <a:pt x="802" y="237"/>
                    <a:pt x="945" y="237"/>
                  </a:cubicBezTo>
                  <a:cubicBezTo>
                    <a:pt x="974" y="237"/>
                    <a:pt x="1003" y="238"/>
                    <a:pt x="1033" y="240"/>
                  </a:cubicBezTo>
                  <a:cubicBezTo>
                    <a:pt x="1235" y="252"/>
                    <a:pt x="1414" y="335"/>
                    <a:pt x="1568" y="431"/>
                  </a:cubicBezTo>
                  <a:cubicBezTo>
                    <a:pt x="1652" y="478"/>
                    <a:pt x="1735" y="538"/>
                    <a:pt x="1806" y="597"/>
                  </a:cubicBezTo>
                  <a:cubicBezTo>
                    <a:pt x="1890" y="657"/>
                    <a:pt x="1973" y="728"/>
                    <a:pt x="2068" y="764"/>
                  </a:cubicBezTo>
                  <a:cubicBezTo>
                    <a:pt x="2073" y="765"/>
                    <a:pt x="2078" y="766"/>
                    <a:pt x="2083" y="766"/>
                  </a:cubicBezTo>
                  <a:cubicBezTo>
                    <a:pt x="2116" y="766"/>
                    <a:pt x="2150" y="734"/>
                    <a:pt x="2140" y="692"/>
                  </a:cubicBezTo>
                  <a:cubicBezTo>
                    <a:pt x="2092" y="550"/>
                    <a:pt x="2009" y="466"/>
                    <a:pt x="1926" y="407"/>
                  </a:cubicBezTo>
                  <a:cubicBezTo>
                    <a:pt x="1842" y="335"/>
                    <a:pt x="1759" y="276"/>
                    <a:pt x="1664" y="216"/>
                  </a:cubicBezTo>
                  <a:cubicBezTo>
                    <a:pt x="1473" y="97"/>
                    <a:pt x="1247" y="14"/>
                    <a:pt x="1021" y="2"/>
                  </a:cubicBezTo>
                  <a:cubicBezTo>
                    <a:pt x="1000" y="1"/>
                    <a:pt x="979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223;p63">
              <a:extLst>
                <a:ext uri="{FF2B5EF4-FFF2-40B4-BE49-F238E27FC236}">
                  <a16:creationId xmlns:a16="http://schemas.microsoft.com/office/drawing/2014/main" id="{8149329C-D33A-44E4-93CB-CA947E0706C8}"/>
                </a:ext>
              </a:extLst>
            </p:cNvPr>
            <p:cNvSpPr/>
            <p:nvPr/>
          </p:nvSpPr>
          <p:spPr>
            <a:xfrm flipH="1">
              <a:off x="3172110" y="2264525"/>
              <a:ext cx="68398" cy="45894"/>
            </a:xfrm>
            <a:custGeom>
              <a:avLst/>
              <a:gdLst/>
              <a:ahLst/>
              <a:cxnLst/>
              <a:rect l="l" t="t" r="r" b="b"/>
              <a:pathLst>
                <a:path w="1389" h="932" extrusionOk="0">
                  <a:moveTo>
                    <a:pt x="395" y="0"/>
                  </a:moveTo>
                  <a:cubicBezTo>
                    <a:pt x="218" y="0"/>
                    <a:pt x="51" y="66"/>
                    <a:pt x="7" y="271"/>
                  </a:cubicBezTo>
                  <a:cubicBezTo>
                    <a:pt x="0" y="312"/>
                    <a:pt x="32" y="333"/>
                    <a:pt x="65" y="333"/>
                  </a:cubicBezTo>
                  <a:cubicBezTo>
                    <a:pt x="90" y="333"/>
                    <a:pt x="116" y="321"/>
                    <a:pt x="126" y="295"/>
                  </a:cubicBezTo>
                  <a:cubicBezTo>
                    <a:pt x="171" y="205"/>
                    <a:pt x="272" y="183"/>
                    <a:pt x="359" y="183"/>
                  </a:cubicBezTo>
                  <a:cubicBezTo>
                    <a:pt x="387" y="183"/>
                    <a:pt x="413" y="185"/>
                    <a:pt x="436" y="188"/>
                  </a:cubicBezTo>
                  <a:cubicBezTo>
                    <a:pt x="543" y="212"/>
                    <a:pt x="650" y="248"/>
                    <a:pt x="733" y="295"/>
                  </a:cubicBezTo>
                  <a:cubicBezTo>
                    <a:pt x="936" y="402"/>
                    <a:pt x="1067" y="581"/>
                    <a:pt x="1162" y="772"/>
                  </a:cubicBezTo>
                  <a:cubicBezTo>
                    <a:pt x="1174" y="819"/>
                    <a:pt x="1198" y="891"/>
                    <a:pt x="1257" y="926"/>
                  </a:cubicBezTo>
                  <a:cubicBezTo>
                    <a:pt x="1268" y="930"/>
                    <a:pt x="1279" y="932"/>
                    <a:pt x="1289" y="932"/>
                  </a:cubicBezTo>
                  <a:cubicBezTo>
                    <a:pt x="1345" y="932"/>
                    <a:pt x="1388" y="880"/>
                    <a:pt x="1388" y="819"/>
                  </a:cubicBezTo>
                  <a:cubicBezTo>
                    <a:pt x="1376" y="712"/>
                    <a:pt x="1305" y="581"/>
                    <a:pt x="1245" y="486"/>
                  </a:cubicBezTo>
                  <a:cubicBezTo>
                    <a:pt x="1114" y="295"/>
                    <a:pt x="912" y="152"/>
                    <a:pt x="710" y="57"/>
                  </a:cubicBezTo>
                  <a:cubicBezTo>
                    <a:pt x="619" y="25"/>
                    <a:pt x="505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224;p63">
              <a:extLst>
                <a:ext uri="{FF2B5EF4-FFF2-40B4-BE49-F238E27FC236}">
                  <a16:creationId xmlns:a16="http://schemas.microsoft.com/office/drawing/2014/main" id="{5C0C9ECA-6B9E-43D2-A49E-B03924B0A8C2}"/>
                </a:ext>
              </a:extLst>
            </p:cNvPr>
            <p:cNvSpPr/>
            <p:nvPr/>
          </p:nvSpPr>
          <p:spPr>
            <a:xfrm flipH="1">
              <a:off x="3122866" y="2271321"/>
              <a:ext cx="63966" cy="80019"/>
            </a:xfrm>
            <a:custGeom>
              <a:avLst/>
              <a:gdLst/>
              <a:ahLst/>
              <a:cxnLst/>
              <a:rect l="l" t="t" r="r" b="b"/>
              <a:pathLst>
                <a:path w="1299" h="1625" extrusionOk="0">
                  <a:moveTo>
                    <a:pt x="996" y="0"/>
                  </a:moveTo>
                  <a:cubicBezTo>
                    <a:pt x="960" y="0"/>
                    <a:pt x="926" y="31"/>
                    <a:pt x="917" y="74"/>
                  </a:cubicBezTo>
                  <a:cubicBezTo>
                    <a:pt x="917" y="122"/>
                    <a:pt x="941" y="169"/>
                    <a:pt x="977" y="229"/>
                  </a:cubicBezTo>
                  <a:cubicBezTo>
                    <a:pt x="1001" y="288"/>
                    <a:pt x="1025" y="348"/>
                    <a:pt x="1036" y="395"/>
                  </a:cubicBezTo>
                  <a:cubicBezTo>
                    <a:pt x="1060" y="503"/>
                    <a:pt x="1084" y="610"/>
                    <a:pt x="1084" y="729"/>
                  </a:cubicBezTo>
                  <a:cubicBezTo>
                    <a:pt x="1084" y="812"/>
                    <a:pt x="1084" y="943"/>
                    <a:pt x="1025" y="1026"/>
                  </a:cubicBezTo>
                  <a:cubicBezTo>
                    <a:pt x="992" y="1054"/>
                    <a:pt x="954" y="1064"/>
                    <a:pt x="915" y="1064"/>
                  </a:cubicBezTo>
                  <a:cubicBezTo>
                    <a:pt x="855" y="1064"/>
                    <a:pt x="794" y="1041"/>
                    <a:pt x="751" y="1026"/>
                  </a:cubicBezTo>
                  <a:cubicBezTo>
                    <a:pt x="628" y="969"/>
                    <a:pt x="471" y="867"/>
                    <a:pt x="331" y="867"/>
                  </a:cubicBezTo>
                  <a:cubicBezTo>
                    <a:pt x="267" y="867"/>
                    <a:pt x="207" y="887"/>
                    <a:pt x="155" y="943"/>
                  </a:cubicBezTo>
                  <a:cubicBezTo>
                    <a:pt x="1" y="1110"/>
                    <a:pt x="48" y="1407"/>
                    <a:pt x="132" y="1586"/>
                  </a:cubicBezTo>
                  <a:cubicBezTo>
                    <a:pt x="142" y="1612"/>
                    <a:pt x="168" y="1624"/>
                    <a:pt x="191" y="1624"/>
                  </a:cubicBezTo>
                  <a:cubicBezTo>
                    <a:pt x="221" y="1624"/>
                    <a:pt x="247" y="1603"/>
                    <a:pt x="227" y="1562"/>
                  </a:cubicBezTo>
                  <a:cubicBezTo>
                    <a:pt x="203" y="1443"/>
                    <a:pt x="179" y="1300"/>
                    <a:pt x="215" y="1169"/>
                  </a:cubicBezTo>
                  <a:cubicBezTo>
                    <a:pt x="227" y="1122"/>
                    <a:pt x="239" y="1062"/>
                    <a:pt x="286" y="1050"/>
                  </a:cubicBezTo>
                  <a:cubicBezTo>
                    <a:pt x="295" y="1048"/>
                    <a:pt x="305" y="1047"/>
                    <a:pt x="315" y="1047"/>
                  </a:cubicBezTo>
                  <a:cubicBezTo>
                    <a:pt x="359" y="1047"/>
                    <a:pt x="412" y="1067"/>
                    <a:pt x="441" y="1086"/>
                  </a:cubicBezTo>
                  <a:cubicBezTo>
                    <a:pt x="584" y="1149"/>
                    <a:pt x="728" y="1258"/>
                    <a:pt x="886" y="1258"/>
                  </a:cubicBezTo>
                  <a:cubicBezTo>
                    <a:pt x="938" y="1258"/>
                    <a:pt x="992" y="1246"/>
                    <a:pt x="1048" y="1217"/>
                  </a:cubicBezTo>
                  <a:cubicBezTo>
                    <a:pt x="1275" y="1110"/>
                    <a:pt x="1298" y="824"/>
                    <a:pt x="1286" y="634"/>
                  </a:cubicBezTo>
                  <a:cubicBezTo>
                    <a:pt x="1286" y="514"/>
                    <a:pt x="1263" y="395"/>
                    <a:pt x="1215" y="288"/>
                  </a:cubicBezTo>
                  <a:cubicBezTo>
                    <a:pt x="1179" y="205"/>
                    <a:pt x="1120" y="38"/>
                    <a:pt x="1036" y="14"/>
                  </a:cubicBezTo>
                  <a:cubicBezTo>
                    <a:pt x="1023" y="5"/>
                    <a:pt x="1009" y="0"/>
                    <a:pt x="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225;p63">
              <a:extLst>
                <a:ext uri="{FF2B5EF4-FFF2-40B4-BE49-F238E27FC236}">
                  <a16:creationId xmlns:a16="http://schemas.microsoft.com/office/drawing/2014/main" id="{CD2560CE-5014-461C-AA8A-859F2965632D}"/>
                </a:ext>
              </a:extLst>
            </p:cNvPr>
            <p:cNvSpPr/>
            <p:nvPr/>
          </p:nvSpPr>
          <p:spPr>
            <a:xfrm flipH="1">
              <a:off x="2941108" y="2128956"/>
              <a:ext cx="105576" cy="62439"/>
            </a:xfrm>
            <a:custGeom>
              <a:avLst/>
              <a:gdLst/>
              <a:ahLst/>
              <a:cxnLst/>
              <a:rect l="l" t="t" r="r" b="b"/>
              <a:pathLst>
                <a:path w="2144" h="1268" extrusionOk="0">
                  <a:moveTo>
                    <a:pt x="345" y="0"/>
                  </a:moveTo>
                  <a:cubicBezTo>
                    <a:pt x="238" y="0"/>
                    <a:pt x="119" y="0"/>
                    <a:pt x="48" y="72"/>
                  </a:cubicBezTo>
                  <a:cubicBezTo>
                    <a:pt x="0" y="119"/>
                    <a:pt x="12" y="179"/>
                    <a:pt x="60" y="203"/>
                  </a:cubicBezTo>
                  <a:cubicBezTo>
                    <a:pt x="111" y="245"/>
                    <a:pt x="180" y="251"/>
                    <a:pt x="250" y="251"/>
                  </a:cubicBezTo>
                  <a:cubicBezTo>
                    <a:pt x="278" y="251"/>
                    <a:pt x="306" y="250"/>
                    <a:pt x="334" y="250"/>
                  </a:cubicBezTo>
                  <a:cubicBezTo>
                    <a:pt x="417" y="262"/>
                    <a:pt x="524" y="286"/>
                    <a:pt x="607" y="298"/>
                  </a:cubicBezTo>
                  <a:cubicBezTo>
                    <a:pt x="786" y="346"/>
                    <a:pt x="988" y="405"/>
                    <a:pt x="1143" y="488"/>
                  </a:cubicBezTo>
                  <a:cubicBezTo>
                    <a:pt x="1310" y="584"/>
                    <a:pt x="1465" y="679"/>
                    <a:pt x="1596" y="822"/>
                  </a:cubicBezTo>
                  <a:cubicBezTo>
                    <a:pt x="1667" y="881"/>
                    <a:pt x="1727" y="953"/>
                    <a:pt x="1786" y="1024"/>
                  </a:cubicBezTo>
                  <a:cubicBezTo>
                    <a:pt x="1858" y="1096"/>
                    <a:pt x="1905" y="1191"/>
                    <a:pt x="1988" y="1250"/>
                  </a:cubicBezTo>
                  <a:cubicBezTo>
                    <a:pt x="2000" y="1262"/>
                    <a:pt x="2015" y="1267"/>
                    <a:pt x="2032" y="1267"/>
                  </a:cubicBezTo>
                  <a:cubicBezTo>
                    <a:pt x="2082" y="1267"/>
                    <a:pt x="2143" y="1218"/>
                    <a:pt x="2143" y="1155"/>
                  </a:cubicBezTo>
                  <a:cubicBezTo>
                    <a:pt x="2131" y="1060"/>
                    <a:pt x="2072" y="965"/>
                    <a:pt x="2024" y="881"/>
                  </a:cubicBezTo>
                  <a:cubicBezTo>
                    <a:pt x="1965" y="786"/>
                    <a:pt x="1905" y="703"/>
                    <a:pt x="1822" y="619"/>
                  </a:cubicBezTo>
                  <a:cubicBezTo>
                    <a:pt x="1655" y="477"/>
                    <a:pt x="1477" y="346"/>
                    <a:pt x="1286" y="238"/>
                  </a:cubicBezTo>
                  <a:cubicBezTo>
                    <a:pt x="1084" y="131"/>
                    <a:pt x="881" y="72"/>
                    <a:pt x="667" y="24"/>
                  </a:cubicBezTo>
                  <a:cubicBezTo>
                    <a:pt x="572" y="12"/>
                    <a:pt x="464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226;p63">
              <a:extLst>
                <a:ext uri="{FF2B5EF4-FFF2-40B4-BE49-F238E27FC236}">
                  <a16:creationId xmlns:a16="http://schemas.microsoft.com/office/drawing/2014/main" id="{FF453C3B-31C2-45B8-9026-468FB25E874F}"/>
                </a:ext>
              </a:extLst>
            </p:cNvPr>
            <p:cNvSpPr/>
            <p:nvPr/>
          </p:nvSpPr>
          <p:spPr>
            <a:xfrm flipH="1">
              <a:off x="3148670" y="2115266"/>
              <a:ext cx="77409" cy="42496"/>
            </a:xfrm>
            <a:custGeom>
              <a:avLst/>
              <a:gdLst/>
              <a:ahLst/>
              <a:cxnLst/>
              <a:rect l="l" t="t" r="r" b="b"/>
              <a:pathLst>
                <a:path w="1572" h="863" extrusionOk="0">
                  <a:moveTo>
                    <a:pt x="1072" y="0"/>
                  </a:moveTo>
                  <a:cubicBezTo>
                    <a:pt x="961" y="0"/>
                    <a:pt x="856" y="16"/>
                    <a:pt x="738" y="52"/>
                  </a:cubicBezTo>
                  <a:cubicBezTo>
                    <a:pt x="595" y="100"/>
                    <a:pt x="464" y="183"/>
                    <a:pt x="321" y="290"/>
                  </a:cubicBezTo>
                  <a:cubicBezTo>
                    <a:pt x="250" y="350"/>
                    <a:pt x="190" y="409"/>
                    <a:pt x="143" y="481"/>
                  </a:cubicBezTo>
                  <a:cubicBezTo>
                    <a:pt x="83" y="564"/>
                    <a:pt x="47" y="624"/>
                    <a:pt x="12" y="719"/>
                  </a:cubicBezTo>
                  <a:cubicBezTo>
                    <a:pt x="1" y="775"/>
                    <a:pt x="53" y="863"/>
                    <a:pt x="99" y="863"/>
                  </a:cubicBezTo>
                  <a:cubicBezTo>
                    <a:pt x="101" y="863"/>
                    <a:pt x="104" y="862"/>
                    <a:pt x="107" y="862"/>
                  </a:cubicBezTo>
                  <a:cubicBezTo>
                    <a:pt x="167" y="814"/>
                    <a:pt x="202" y="743"/>
                    <a:pt x="274" y="695"/>
                  </a:cubicBezTo>
                  <a:cubicBezTo>
                    <a:pt x="333" y="647"/>
                    <a:pt x="369" y="588"/>
                    <a:pt x="428" y="540"/>
                  </a:cubicBezTo>
                  <a:cubicBezTo>
                    <a:pt x="536" y="457"/>
                    <a:pt x="655" y="397"/>
                    <a:pt x="774" y="350"/>
                  </a:cubicBezTo>
                  <a:cubicBezTo>
                    <a:pt x="905" y="302"/>
                    <a:pt x="1024" y="290"/>
                    <a:pt x="1167" y="290"/>
                  </a:cubicBezTo>
                  <a:cubicBezTo>
                    <a:pt x="1226" y="290"/>
                    <a:pt x="1298" y="302"/>
                    <a:pt x="1357" y="326"/>
                  </a:cubicBezTo>
                  <a:cubicBezTo>
                    <a:pt x="1402" y="326"/>
                    <a:pt x="1446" y="346"/>
                    <a:pt x="1491" y="346"/>
                  </a:cubicBezTo>
                  <a:cubicBezTo>
                    <a:pt x="1506" y="346"/>
                    <a:pt x="1521" y="344"/>
                    <a:pt x="1536" y="338"/>
                  </a:cubicBezTo>
                  <a:cubicBezTo>
                    <a:pt x="1560" y="326"/>
                    <a:pt x="1571" y="266"/>
                    <a:pt x="1560" y="219"/>
                  </a:cubicBezTo>
                  <a:cubicBezTo>
                    <a:pt x="1536" y="124"/>
                    <a:pt x="1441" y="100"/>
                    <a:pt x="1381" y="64"/>
                  </a:cubicBezTo>
                  <a:cubicBezTo>
                    <a:pt x="1321" y="40"/>
                    <a:pt x="1250" y="28"/>
                    <a:pt x="1179" y="4"/>
                  </a:cubicBezTo>
                  <a:cubicBezTo>
                    <a:pt x="1142" y="2"/>
                    <a:pt x="1107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227;p63">
              <a:extLst>
                <a:ext uri="{FF2B5EF4-FFF2-40B4-BE49-F238E27FC236}">
                  <a16:creationId xmlns:a16="http://schemas.microsoft.com/office/drawing/2014/main" id="{74F5937C-AF6B-4FCC-807F-F8FB9C6A4A50}"/>
                </a:ext>
              </a:extLst>
            </p:cNvPr>
            <p:cNvSpPr/>
            <p:nvPr/>
          </p:nvSpPr>
          <p:spPr>
            <a:xfrm flipH="1">
              <a:off x="3185010" y="3416491"/>
              <a:ext cx="1822" cy="640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24" y="0"/>
                  </a:moveTo>
                  <a:cubicBezTo>
                    <a:pt x="1" y="0"/>
                    <a:pt x="1" y="12"/>
                    <a:pt x="24" y="12"/>
                  </a:cubicBezTo>
                  <a:cubicBezTo>
                    <a:pt x="36" y="12"/>
                    <a:pt x="36" y="0"/>
                    <a:pt x="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Diagrama de flujo: multidocumento 62">
            <a:extLst>
              <a:ext uri="{FF2B5EF4-FFF2-40B4-BE49-F238E27FC236}">
                <a16:creationId xmlns:a16="http://schemas.microsoft.com/office/drawing/2014/main" id="{422C999A-431A-4F9B-98DF-9A752792329F}"/>
              </a:ext>
            </a:extLst>
          </p:cNvPr>
          <p:cNvSpPr/>
          <p:nvPr/>
        </p:nvSpPr>
        <p:spPr>
          <a:xfrm>
            <a:off x="3541076" y="4089530"/>
            <a:ext cx="648859" cy="53615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E350FB8-7BD1-488B-9994-8E7F4C8E41FB}"/>
              </a:ext>
            </a:extLst>
          </p:cNvPr>
          <p:cNvSpPr/>
          <p:nvPr/>
        </p:nvSpPr>
        <p:spPr>
          <a:xfrm>
            <a:off x="4241494" y="1178805"/>
            <a:ext cx="4517439" cy="32234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Gochi Hand" panose="020B0604020202020204" charset="0"/>
              </a:rPr>
              <a:t>• ¿Cómo se protegen los pingüinos, los osos polares y las focas de temperaturas bajo cero? </a:t>
            </a:r>
          </a:p>
          <a:p>
            <a:pPr algn="ctr"/>
            <a:endParaRPr lang="es-MX" sz="2000" dirty="0">
              <a:latin typeface="Gochi Hand" panose="020B0604020202020204" charset="0"/>
            </a:endParaRPr>
          </a:p>
          <a:p>
            <a:pPr algn="ctr"/>
            <a:r>
              <a:rPr lang="es-MX" sz="2000" dirty="0">
                <a:latin typeface="Gochi Hand" panose="020B0604020202020204" charset="0"/>
              </a:rPr>
              <a:t>• El texto dice que “algunos animales son expertos en mantener el calor en temperaturas bajo cero". </a:t>
            </a:r>
          </a:p>
          <a:p>
            <a:pPr algn="ctr"/>
            <a:endParaRPr lang="es-MX" sz="2000" dirty="0">
              <a:latin typeface="Gochi Hand" panose="020B0604020202020204" charset="0"/>
            </a:endParaRPr>
          </a:p>
          <a:p>
            <a:pPr algn="ctr"/>
            <a:r>
              <a:rPr lang="es-MX" sz="2000" dirty="0">
                <a:latin typeface="Gochi Hand" panose="020B0604020202020204" charset="0"/>
              </a:rPr>
              <a:t>¿Qué significa la palabra expertos?</a:t>
            </a:r>
            <a:endParaRPr lang="es-CL" sz="2000" dirty="0">
              <a:latin typeface="Gochi Hand" panose="020B060402020202020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84ED86-578B-43E1-BED8-739BF4879750}"/>
              </a:ext>
            </a:extLst>
          </p:cNvPr>
          <p:cNvSpPr txBox="1"/>
          <p:nvPr/>
        </p:nvSpPr>
        <p:spPr>
          <a:xfrm>
            <a:off x="613688" y="914400"/>
            <a:ext cx="214937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Tomo 4 Leo primero</a:t>
            </a:r>
          </a:p>
        </p:txBody>
      </p:sp>
    </p:spTree>
    <p:extLst>
      <p:ext uri="{BB962C8B-B14F-4D97-AF65-F5344CB8AC3E}">
        <p14:creationId xmlns:p14="http://schemas.microsoft.com/office/powerpoint/2010/main" val="399963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D558D25-F335-4105-B332-870210F0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1" y="287336"/>
            <a:ext cx="5684235" cy="1139730"/>
          </a:xfrm>
        </p:spPr>
        <p:txBody>
          <a:bodyPr/>
          <a:lstStyle/>
          <a:p>
            <a:pPr algn="l"/>
            <a:r>
              <a:rPr lang="es-CL" sz="3600" dirty="0"/>
              <a:t>Trabajamos vocabulario.</a:t>
            </a:r>
          </a:p>
        </p:txBody>
      </p:sp>
      <p:grpSp>
        <p:nvGrpSpPr>
          <p:cNvPr id="7" name="Google Shape;6173;p63">
            <a:extLst>
              <a:ext uri="{FF2B5EF4-FFF2-40B4-BE49-F238E27FC236}">
                <a16:creationId xmlns:a16="http://schemas.microsoft.com/office/drawing/2014/main" id="{911E613D-9D58-4F6C-8FD4-5D8EE882BC20}"/>
              </a:ext>
            </a:extLst>
          </p:cNvPr>
          <p:cNvGrpSpPr/>
          <p:nvPr/>
        </p:nvGrpSpPr>
        <p:grpSpPr>
          <a:xfrm>
            <a:off x="536342" y="1922785"/>
            <a:ext cx="1122795" cy="2396656"/>
            <a:chOff x="2282138" y="1735742"/>
            <a:chExt cx="1122795" cy="2396656"/>
          </a:xfrm>
        </p:grpSpPr>
        <p:sp>
          <p:nvSpPr>
            <p:cNvPr id="8" name="Google Shape;6174;p63">
              <a:extLst>
                <a:ext uri="{FF2B5EF4-FFF2-40B4-BE49-F238E27FC236}">
                  <a16:creationId xmlns:a16="http://schemas.microsoft.com/office/drawing/2014/main" id="{06226003-0657-4C4F-A65D-4C01A155D3E5}"/>
                </a:ext>
              </a:extLst>
            </p:cNvPr>
            <p:cNvSpPr/>
            <p:nvPr/>
          </p:nvSpPr>
          <p:spPr>
            <a:xfrm flipH="1">
              <a:off x="2377685" y="4013920"/>
              <a:ext cx="1027248" cy="118477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1"/>
                  </a:moveTo>
                  <a:cubicBezTo>
                    <a:pt x="4668" y="1"/>
                    <a:pt x="0" y="537"/>
                    <a:pt x="0" y="1203"/>
                  </a:cubicBezTo>
                  <a:cubicBezTo>
                    <a:pt x="0" y="1870"/>
                    <a:pt x="4668" y="2406"/>
                    <a:pt x="10430" y="2406"/>
                  </a:cubicBezTo>
                  <a:cubicBezTo>
                    <a:pt x="16193" y="2406"/>
                    <a:pt x="20860" y="1870"/>
                    <a:pt x="20860" y="1203"/>
                  </a:cubicBezTo>
                  <a:cubicBezTo>
                    <a:pt x="20860" y="537"/>
                    <a:pt x="16193" y="1"/>
                    <a:pt x="10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175;p63">
              <a:extLst>
                <a:ext uri="{FF2B5EF4-FFF2-40B4-BE49-F238E27FC236}">
                  <a16:creationId xmlns:a16="http://schemas.microsoft.com/office/drawing/2014/main" id="{0D6BBA80-5EC9-4149-B822-6A3501203E32}"/>
                </a:ext>
              </a:extLst>
            </p:cNvPr>
            <p:cNvSpPr/>
            <p:nvPr/>
          </p:nvSpPr>
          <p:spPr>
            <a:xfrm flipH="1">
              <a:off x="2282138" y="1751352"/>
              <a:ext cx="509512" cy="522512"/>
            </a:xfrm>
            <a:custGeom>
              <a:avLst/>
              <a:gdLst/>
              <a:ahLst/>
              <a:cxnLst/>
              <a:rect l="l" t="t" r="r" b="b"/>
              <a:pathLst>
                <a:path w="10347" h="10611" extrusionOk="0">
                  <a:moveTo>
                    <a:pt x="5931" y="1"/>
                  </a:moveTo>
                  <a:cubicBezTo>
                    <a:pt x="5580" y="1"/>
                    <a:pt x="5230" y="92"/>
                    <a:pt x="4930" y="286"/>
                  </a:cubicBezTo>
                  <a:cubicBezTo>
                    <a:pt x="4513" y="548"/>
                    <a:pt x="4239" y="989"/>
                    <a:pt x="4096" y="1441"/>
                  </a:cubicBezTo>
                  <a:cubicBezTo>
                    <a:pt x="3941" y="1894"/>
                    <a:pt x="3906" y="2370"/>
                    <a:pt x="3858" y="2846"/>
                  </a:cubicBezTo>
                  <a:cubicBezTo>
                    <a:pt x="3628" y="2410"/>
                    <a:pt x="3255" y="1951"/>
                    <a:pt x="2748" y="1951"/>
                  </a:cubicBezTo>
                  <a:cubicBezTo>
                    <a:pt x="2729" y="1951"/>
                    <a:pt x="2710" y="1952"/>
                    <a:pt x="2691" y="1953"/>
                  </a:cubicBezTo>
                  <a:cubicBezTo>
                    <a:pt x="2251" y="1977"/>
                    <a:pt x="1882" y="2382"/>
                    <a:pt x="1774" y="2811"/>
                  </a:cubicBezTo>
                  <a:cubicBezTo>
                    <a:pt x="1774" y="2846"/>
                    <a:pt x="1762" y="2858"/>
                    <a:pt x="1762" y="2894"/>
                  </a:cubicBezTo>
                  <a:cubicBezTo>
                    <a:pt x="1762" y="2918"/>
                    <a:pt x="1739" y="2965"/>
                    <a:pt x="1739" y="2989"/>
                  </a:cubicBezTo>
                  <a:cubicBezTo>
                    <a:pt x="1727" y="3037"/>
                    <a:pt x="1727" y="3072"/>
                    <a:pt x="1727" y="3108"/>
                  </a:cubicBezTo>
                  <a:cubicBezTo>
                    <a:pt x="1727" y="3323"/>
                    <a:pt x="1762" y="3525"/>
                    <a:pt x="1798" y="3727"/>
                  </a:cubicBezTo>
                  <a:cubicBezTo>
                    <a:pt x="1834" y="3846"/>
                    <a:pt x="1882" y="3965"/>
                    <a:pt x="1905" y="4085"/>
                  </a:cubicBezTo>
                  <a:cubicBezTo>
                    <a:pt x="1853" y="4081"/>
                    <a:pt x="1801" y="4080"/>
                    <a:pt x="1749" y="4080"/>
                  </a:cubicBezTo>
                  <a:cubicBezTo>
                    <a:pt x="1418" y="4080"/>
                    <a:pt x="1084" y="4148"/>
                    <a:pt x="786" y="4323"/>
                  </a:cubicBezTo>
                  <a:cubicBezTo>
                    <a:pt x="286" y="4620"/>
                    <a:pt x="0" y="5192"/>
                    <a:pt x="36" y="5751"/>
                  </a:cubicBezTo>
                  <a:cubicBezTo>
                    <a:pt x="60" y="6299"/>
                    <a:pt x="369" y="6799"/>
                    <a:pt x="786" y="7156"/>
                  </a:cubicBezTo>
                  <a:cubicBezTo>
                    <a:pt x="870" y="7216"/>
                    <a:pt x="953" y="7275"/>
                    <a:pt x="1048" y="7311"/>
                  </a:cubicBezTo>
                  <a:cubicBezTo>
                    <a:pt x="1012" y="7335"/>
                    <a:pt x="1000" y="7383"/>
                    <a:pt x="989" y="7430"/>
                  </a:cubicBezTo>
                  <a:cubicBezTo>
                    <a:pt x="941" y="7633"/>
                    <a:pt x="1024" y="7847"/>
                    <a:pt x="1143" y="8014"/>
                  </a:cubicBezTo>
                  <a:cubicBezTo>
                    <a:pt x="1298" y="8228"/>
                    <a:pt x="1501" y="8430"/>
                    <a:pt x="1739" y="8561"/>
                  </a:cubicBezTo>
                  <a:cubicBezTo>
                    <a:pt x="1918" y="8659"/>
                    <a:pt x="2124" y="8734"/>
                    <a:pt x="2329" y="8734"/>
                  </a:cubicBezTo>
                  <a:cubicBezTo>
                    <a:pt x="2423" y="8734"/>
                    <a:pt x="2517" y="8718"/>
                    <a:pt x="2608" y="8680"/>
                  </a:cubicBezTo>
                  <a:cubicBezTo>
                    <a:pt x="2655" y="8668"/>
                    <a:pt x="2691" y="8645"/>
                    <a:pt x="2727" y="8621"/>
                  </a:cubicBezTo>
                  <a:cubicBezTo>
                    <a:pt x="2739" y="8728"/>
                    <a:pt x="2775" y="8811"/>
                    <a:pt x="2798" y="8907"/>
                  </a:cubicBezTo>
                  <a:cubicBezTo>
                    <a:pt x="2917" y="9276"/>
                    <a:pt x="3096" y="9621"/>
                    <a:pt x="3322" y="9942"/>
                  </a:cubicBezTo>
                  <a:cubicBezTo>
                    <a:pt x="3552" y="10287"/>
                    <a:pt x="3882" y="10610"/>
                    <a:pt x="4302" y="10610"/>
                  </a:cubicBezTo>
                  <a:cubicBezTo>
                    <a:pt x="4316" y="10610"/>
                    <a:pt x="4331" y="10610"/>
                    <a:pt x="4346" y="10609"/>
                  </a:cubicBezTo>
                  <a:cubicBezTo>
                    <a:pt x="4382" y="10597"/>
                    <a:pt x="4394" y="10597"/>
                    <a:pt x="4418" y="10597"/>
                  </a:cubicBezTo>
                  <a:cubicBezTo>
                    <a:pt x="4453" y="10597"/>
                    <a:pt x="4465" y="10585"/>
                    <a:pt x="4501" y="10585"/>
                  </a:cubicBezTo>
                  <a:cubicBezTo>
                    <a:pt x="4513" y="10585"/>
                    <a:pt x="4525" y="10562"/>
                    <a:pt x="4549" y="10562"/>
                  </a:cubicBezTo>
                  <a:cubicBezTo>
                    <a:pt x="4596" y="10550"/>
                    <a:pt x="4656" y="10526"/>
                    <a:pt x="4715" y="10490"/>
                  </a:cubicBezTo>
                  <a:cubicBezTo>
                    <a:pt x="4977" y="10359"/>
                    <a:pt x="5180" y="10109"/>
                    <a:pt x="5251" y="9823"/>
                  </a:cubicBezTo>
                  <a:cubicBezTo>
                    <a:pt x="5346" y="9502"/>
                    <a:pt x="5168" y="9109"/>
                    <a:pt x="4989" y="8787"/>
                  </a:cubicBezTo>
                  <a:lnTo>
                    <a:pt x="4989" y="8787"/>
                  </a:lnTo>
                  <a:cubicBezTo>
                    <a:pt x="5108" y="8990"/>
                    <a:pt x="5239" y="9180"/>
                    <a:pt x="5406" y="9359"/>
                  </a:cubicBezTo>
                  <a:cubicBezTo>
                    <a:pt x="5727" y="9740"/>
                    <a:pt x="6132" y="10038"/>
                    <a:pt x="6608" y="10181"/>
                  </a:cubicBezTo>
                  <a:cubicBezTo>
                    <a:pt x="6802" y="10240"/>
                    <a:pt x="7011" y="10270"/>
                    <a:pt x="7221" y="10270"/>
                  </a:cubicBezTo>
                  <a:cubicBezTo>
                    <a:pt x="7849" y="10270"/>
                    <a:pt x="8493" y="10004"/>
                    <a:pt x="8823" y="9478"/>
                  </a:cubicBezTo>
                  <a:cubicBezTo>
                    <a:pt x="9144" y="9002"/>
                    <a:pt x="9156" y="8406"/>
                    <a:pt x="8978" y="7906"/>
                  </a:cubicBezTo>
                  <a:cubicBezTo>
                    <a:pt x="8811" y="7394"/>
                    <a:pt x="8490" y="6954"/>
                    <a:pt x="8132" y="6549"/>
                  </a:cubicBezTo>
                  <a:lnTo>
                    <a:pt x="8132" y="6549"/>
                  </a:lnTo>
                  <a:cubicBezTo>
                    <a:pt x="8288" y="6630"/>
                    <a:pt x="8456" y="6666"/>
                    <a:pt x="8627" y="6666"/>
                  </a:cubicBezTo>
                  <a:cubicBezTo>
                    <a:pt x="9185" y="6666"/>
                    <a:pt x="9767" y="6274"/>
                    <a:pt x="10014" y="5763"/>
                  </a:cubicBezTo>
                  <a:cubicBezTo>
                    <a:pt x="10347" y="5097"/>
                    <a:pt x="10228" y="4299"/>
                    <a:pt x="9918" y="3632"/>
                  </a:cubicBezTo>
                  <a:cubicBezTo>
                    <a:pt x="9728" y="3192"/>
                    <a:pt x="9430" y="2727"/>
                    <a:pt x="8930" y="2561"/>
                  </a:cubicBezTo>
                  <a:cubicBezTo>
                    <a:pt x="8843" y="2528"/>
                    <a:pt x="8749" y="2513"/>
                    <a:pt x="8654" y="2513"/>
                  </a:cubicBezTo>
                  <a:cubicBezTo>
                    <a:pt x="8437" y="2513"/>
                    <a:pt x="8211" y="2591"/>
                    <a:pt x="8037" y="2715"/>
                  </a:cubicBezTo>
                  <a:cubicBezTo>
                    <a:pt x="8085" y="2537"/>
                    <a:pt x="8085" y="2334"/>
                    <a:pt x="8073" y="2156"/>
                  </a:cubicBezTo>
                  <a:cubicBezTo>
                    <a:pt x="7989" y="1441"/>
                    <a:pt x="7668" y="751"/>
                    <a:pt x="7061" y="334"/>
                  </a:cubicBezTo>
                  <a:cubicBezTo>
                    <a:pt x="6731" y="119"/>
                    <a:pt x="6331" y="1"/>
                    <a:pt x="5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76;p63">
              <a:extLst>
                <a:ext uri="{FF2B5EF4-FFF2-40B4-BE49-F238E27FC236}">
                  <a16:creationId xmlns:a16="http://schemas.microsoft.com/office/drawing/2014/main" id="{D5CDEDB8-56B0-4E2B-AB0F-9F618597BB6E}"/>
                </a:ext>
              </a:extLst>
            </p:cNvPr>
            <p:cNvSpPr/>
            <p:nvPr/>
          </p:nvSpPr>
          <p:spPr>
            <a:xfrm flipH="1">
              <a:off x="2516039" y="1893816"/>
              <a:ext cx="275019" cy="380054"/>
            </a:xfrm>
            <a:custGeom>
              <a:avLst/>
              <a:gdLst/>
              <a:ahLst/>
              <a:cxnLst/>
              <a:rect l="l" t="t" r="r" b="b"/>
              <a:pathLst>
                <a:path w="5585" h="7718" extrusionOk="0">
                  <a:moveTo>
                    <a:pt x="1762" y="1"/>
                  </a:moveTo>
                  <a:cubicBezTo>
                    <a:pt x="1750" y="72"/>
                    <a:pt x="1727" y="144"/>
                    <a:pt x="1727" y="215"/>
                  </a:cubicBezTo>
                  <a:cubicBezTo>
                    <a:pt x="1727" y="430"/>
                    <a:pt x="1762" y="632"/>
                    <a:pt x="1810" y="834"/>
                  </a:cubicBezTo>
                  <a:cubicBezTo>
                    <a:pt x="1834" y="953"/>
                    <a:pt x="1881" y="1072"/>
                    <a:pt x="1905" y="1192"/>
                  </a:cubicBezTo>
                  <a:cubicBezTo>
                    <a:pt x="1853" y="1188"/>
                    <a:pt x="1801" y="1187"/>
                    <a:pt x="1749" y="1187"/>
                  </a:cubicBezTo>
                  <a:cubicBezTo>
                    <a:pt x="1418" y="1187"/>
                    <a:pt x="1086" y="1255"/>
                    <a:pt x="798" y="1430"/>
                  </a:cubicBezTo>
                  <a:cubicBezTo>
                    <a:pt x="286" y="1727"/>
                    <a:pt x="0" y="2299"/>
                    <a:pt x="36" y="2858"/>
                  </a:cubicBezTo>
                  <a:cubicBezTo>
                    <a:pt x="60" y="3406"/>
                    <a:pt x="381" y="3906"/>
                    <a:pt x="798" y="4263"/>
                  </a:cubicBezTo>
                  <a:cubicBezTo>
                    <a:pt x="869" y="4323"/>
                    <a:pt x="953" y="4382"/>
                    <a:pt x="1048" y="4418"/>
                  </a:cubicBezTo>
                  <a:cubicBezTo>
                    <a:pt x="1012" y="4442"/>
                    <a:pt x="1000" y="4490"/>
                    <a:pt x="988" y="4537"/>
                  </a:cubicBezTo>
                  <a:cubicBezTo>
                    <a:pt x="941" y="4740"/>
                    <a:pt x="1036" y="4954"/>
                    <a:pt x="1155" y="5121"/>
                  </a:cubicBezTo>
                  <a:cubicBezTo>
                    <a:pt x="1298" y="5335"/>
                    <a:pt x="1512" y="5537"/>
                    <a:pt x="1750" y="5668"/>
                  </a:cubicBezTo>
                  <a:cubicBezTo>
                    <a:pt x="1921" y="5766"/>
                    <a:pt x="2125" y="5841"/>
                    <a:pt x="2329" y="5841"/>
                  </a:cubicBezTo>
                  <a:cubicBezTo>
                    <a:pt x="2423" y="5841"/>
                    <a:pt x="2517" y="5825"/>
                    <a:pt x="2608" y="5787"/>
                  </a:cubicBezTo>
                  <a:cubicBezTo>
                    <a:pt x="2655" y="5775"/>
                    <a:pt x="2703" y="5752"/>
                    <a:pt x="2727" y="5728"/>
                  </a:cubicBezTo>
                  <a:cubicBezTo>
                    <a:pt x="2739" y="5835"/>
                    <a:pt x="2774" y="5918"/>
                    <a:pt x="2798" y="6014"/>
                  </a:cubicBezTo>
                  <a:cubicBezTo>
                    <a:pt x="2917" y="6383"/>
                    <a:pt x="3096" y="6728"/>
                    <a:pt x="3322" y="7049"/>
                  </a:cubicBezTo>
                  <a:cubicBezTo>
                    <a:pt x="3552" y="7394"/>
                    <a:pt x="3882" y="7717"/>
                    <a:pt x="4302" y="7717"/>
                  </a:cubicBezTo>
                  <a:cubicBezTo>
                    <a:pt x="4316" y="7717"/>
                    <a:pt x="4331" y="7717"/>
                    <a:pt x="4346" y="7716"/>
                  </a:cubicBezTo>
                  <a:cubicBezTo>
                    <a:pt x="4382" y="7704"/>
                    <a:pt x="4394" y="7704"/>
                    <a:pt x="4429" y="7704"/>
                  </a:cubicBezTo>
                  <a:cubicBezTo>
                    <a:pt x="4453" y="7704"/>
                    <a:pt x="4465" y="7692"/>
                    <a:pt x="4501" y="7692"/>
                  </a:cubicBezTo>
                  <a:cubicBezTo>
                    <a:pt x="4513" y="7692"/>
                    <a:pt x="4537" y="7669"/>
                    <a:pt x="4548" y="7669"/>
                  </a:cubicBezTo>
                  <a:cubicBezTo>
                    <a:pt x="4608" y="7657"/>
                    <a:pt x="4668" y="7633"/>
                    <a:pt x="4727" y="7597"/>
                  </a:cubicBezTo>
                  <a:cubicBezTo>
                    <a:pt x="4977" y="7466"/>
                    <a:pt x="5179" y="7216"/>
                    <a:pt x="5263" y="6930"/>
                  </a:cubicBezTo>
                  <a:cubicBezTo>
                    <a:pt x="5346" y="6609"/>
                    <a:pt x="5168" y="6216"/>
                    <a:pt x="4989" y="5894"/>
                  </a:cubicBezTo>
                  <a:lnTo>
                    <a:pt x="4989" y="5894"/>
                  </a:lnTo>
                  <a:cubicBezTo>
                    <a:pt x="5108" y="6097"/>
                    <a:pt x="5239" y="6287"/>
                    <a:pt x="5406" y="6466"/>
                  </a:cubicBezTo>
                  <a:cubicBezTo>
                    <a:pt x="5584" y="5144"/>
                    <a:pt x="4846" y="1203"/>
                    <a:pt x="1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77;p63">
              <a:extLst>
                <a:ext uri="{FF2B5EF4-FFF2-40B4-BE49-F238E27FC236}">
                  <a16:creationId xmlns:a16="http://schemas.microsoft.com/office/drawing/2014/main" id="{3C9E8800-8BFA-4D9F-A104-F392727B8DB5}"/>
                </a:ext>
              </a:extLst>
            </p:cNvPr>
            <p:cNvSpPr/>
            <p:nvPr/>
          </p:nvSpPr>
          <p:spPr>
            <a:xfrm flipH="1">
              <a:off x="2460354" y="2612237"/>
              <a:ext cx="602187" cy="587266"/>
            </a:xfrm>
            <a:custGeom>
              <a:avLst/>
              <a:gdLst/>
              <a:ahLst/>
              <a:cxnLst/>
              <a:rect l="l" t="t" r="r" b="b"/>
              <a:pathLst>
                <a:path w="12229" h="11926" extrusionOk="0">
                  <a:moveTo>
                    <a:pt x="6756" y="1"/>
                  </a:moveTo>
                  <a:cubicBezTo>
                    <a:pt x="4213" y="1"/>
                    <a:pt x="1860" y="470"/>
                    <a:pt x="1668" y="747"/>
                  </a:cubicBezTo>
                  <a:cubicBezTo>
                    <a:pt x="1" y="3069"/>
                    <a:pt x="739" y="10796"/>
                    <a:pt x="1751" y="11558"/>
                  </a:cubicBezTo>
                  <a:cubicBezTo>
                    <a:pt x="2092" y="11819"/>
                    <a:pt x="3196" y="11925"/>
                    <a:pt x="4544" y="11925"/>
                  </a:cubicBezTo>
                  <a:cubicBezTo>
                    <a:pt x="7197" y="11925"/>
                    <a:pt x="10795" y="11512"/>
                    <a:pt x="11371" y="11046"/>
                  </a:cubicBezTo>
                  <a:cubicBezTo>
                    <a:pt x="12228" y="10355"/>
                    <a:pt x="11490" y="6045"/>
                    <a:pt x="11371" y="4224"/>
                  </a:cubicBezTo>
                  <a:cubicBezTo>
                    <a:pt x="11252" y="2390"/>
                    <a:pt x="10502" y="152"/>
                    <a:pt x="7644" y="21"/>
                  </a:cubicBezTo>
                  <a:cubicBezTo>
                    <a:pt x="7348" y="7"/>
                    <a:pt x="7051" y="1"/>
                    <a:pt x="6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78;p63">
              <a:extLst>
                <a:ext uri="{FF2B5EF4-FFF2-40B4-BE49-F238E27FC236}">
                  <a16:creationId xmlns:a16="http://schemas.microsoft.com/office/drawing/2014/main" id="{CCBE0040-5E32-47F3-A97D-6B100324C7C4}"/>
                </a:ext>
              </a:extLst>
            </p:cNvPr>
            <p:cNvSpPr/>
            <p:nvPr/>
          </p:nvSpPr>
          <p:spPr>
            <a:xfrm flipH="1">
              <a:off x="2460933" y="2628488"/>
              <a:ext cx="198201" cy="550580"/>
            </a:xfrm>
            <a:custGeom>
              <a:avLst/>
              <a:gdLst/>
              <a:ahLst/>
              <a:cxnLst/>
              <a:rect l="l" t="t" r="r" b="b"/>
              <a:pathLst>
                <a:path w="4025" h="11181" extrusionOk="0">
                  <a:moveTo>
                    <a:pt x="953" y="0"/>
                  </a:moveTo>
                  <a:cubicBezTo>
                    <a:pt x="750" y="131"/>
                    <a:pt x="584" y="334"/>
                    <a:pt x="453" y="560"/>
                  </a:cubicBezTo>
                  <a:cubicBezTo>
                    <a:pt x="143" y="1072"/>
                    <a:pt x="60" y="1667"/>
                    <a:pt x="48" y="2263"/>
                  </a:cubicBezTo>
                  <a:cubicBezTo>
                    <a:pt x="0" y="3620"/>
                    <a:pt x="48" y="4989"/>
                    <a:pt x="119" y="6346"/>
                  </a:cubicBezTo>
                  <a:cubicBezTo>
                    <a:pt x="167" y="7037"/>
                    <a:pt x="226" y="7739"/>
                    <a:pt x="322" y="8430"/>
                  </a:cubicBezTo>
                  <a:cubicBezTo>
                    <a:pt x="381" y="8847"/>
                    <a:pt x="441" y="9263"/>
                    <a:pt x="536" y="9668"/>
                  </a:cubicBezTo>
                  <a:cubicBezTo>
                    <a:pt x="643" y="10061"/>
                    <a:pt x="798" y="10442"/>
                    <a:pt x="1048" y="10764"/>
                  </a:cubicBezTo>
                  <a:cubicBezTo>
                    <a:pt x="1191" y="10942"/>
                    <a:pt x="1369" y="11085"/>
                    <a:pt x="1584" y="11180"/>
                  </a:cubicBezTo>
                  <a:cubicBezTo>
                    <a:pt x="2370" y="11049"/>
                    <a:pt x="2953" y="10883"/>
                    <a:pt x="3155" y="10716"/>
                  </a:cubicBezTo>
                  <a:cubicBezTo>
                    <a:pt x="4024" y="10014"/>
                    <a:pt x="3274" y="5715"/>
                    <a:pt x="3155" y="3894"/>
                  </a:cubicBezTo>
                  <a:cubicBezTo>
                    <a:pt x="3072" y="2429"/>
                    <a:pt x="2584" y="715"/>
                    <a:pt x="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79;p63">
              <a:extLst>
                <a:ext uri="{FF2B5EF4-FFF2-40B4-BE49-F238E27FC236}">
                  <a16:creationId xmlns:a16="http://schemas.microsoft.com/office/drawing/2014/main" id="{341C9F9A-5F98-45DD-BCF3-71330F2CD47C}"/>
                </a:ext>
              </a:extLst>
            </p:cNvPr>
            <p:cNvSpPr/>
            <p:nvPr/>
          </p:nvSpPr>
          <p:spPr>
            <a:xfrm flipH="1">
              <a:off x="2760542" y="1735742"/>
              <a:ext cx="504834" cy="450372"/>
            </a:xfrm>
            <a:custGeom>
              <a:avLst/>
              <a:gdLst/>
              <a:ahLst/>
              <a:cxnLst/>
              <a:rect l="l" t="t" r="r" b="b"/>
              <a:pathLst>
                <a:path w="10252" h="9146" extrusionOk="0">
                  <a:moveTo>
                    <a:pt x="4950" y="0"/>
                  </a:moveTo>
                  <a:cubicBezTo>
                    <a:pt x="4525" y="0"/>
                    <a:pt x="4094" y="102"/>
                    <a:pt x="3786" y="389"/>
                  </a:cubicBezTo>
                  <a:cubicBezTo>
                    <a:pt x="3584" y="603"/>
                    <a:pt x="3489" y="913"/>
                    <a:pt x="3548" y="1199"/>
                  </a:cubicBezTo>
                  <a:cubicBezTo>
                    <a:pt x="3417" y="1092"/>
                    <a:pt x="3239" y="1020"/>
                    <a:pt x="3072" y="961"/>
                  </a:cubicBezTo>
                  <a:cubicBezTo>
                    <a:pt x="2771" y="858"/>
                    <a:pt x="2450" y="802"/>
                    <a:pt x="2133" y="802"/>
                  </a:cubicBezTo>
                  <a:cubicBezTo>
                    <a:pt x="1748" y="802"/>
                    <a:pt x="1369" y="885"/>
                    <a:pt x="1036" y="1068"/>
                  </a:cubicBezTo>
                  <a:cubicBezTo>
                    <a:pt x="429" y="1401"/>
                    <a:pt x="0" y="2104"/>
                    <a:pt x="95" y="2806"/>
                  </a:cubicBezTo>
                  <a:cubicBezTo>
                    <a:pt x="155" y="3247"/>
                    <a:pt x="441" y="3651"/>
                    <a:pt x="774" y="3949"/>
                  </a:cubicBezTo>
                  <a:cubicBezTo>
                    <a:pt x="1107" y="4259"/>
                    <a:pt x="1500" y="4485"/>
                    <a:pt x="1893" y="4687"/>
                  </a:cubicBezTo>
                  <a:cubicBezTo>
                    <a:pt x="1405" y="4723"/>
                    <a:pt x="810" y="4842"/>
                    <a:pt x="619" y="5306"/>
                  </a:cubicBezTo>
                  <a:cubicBezTo>
                    <a:pt x="453" y="5687"/>
                    <a:pt x="643" y="6164"/>
                    <a:pt x="988" y="6414"/>
                  </a:cubicBezTo>
                  <a:cubicBezTo>
                    <a:pt x="1322" y="6676"/>
                    <a:pt x="1738" y="6759"/>
                    <a:pt x="2155" y="6807"/>
                  </a:cubicBezTo>
                  <a:cubicBezTo>
                    <a:pt x="1988" y="7116"/>
                    <a:pt x="1869" y="7473"/>
                    <a:pt x="1905" y="7831"/>
                  </a:cubicBezTo>
                  <a:cubicBezTo>
                    <a:pt x="1941" y="8366"/>
                    <a:pt x="2346" y="8831"/>
                    <a:pt x="2834" y="9021"/>
                  </a:cubicBezTo>
                  <a:cubicBezTo>
                    <a:pt x="3055" y="9105"/>
                    <a:pt x="3289" y="9145"/>
                    <a:pt x="3526" y="9145"/>
                  </a:cubicBezTo>
                  <a:cubicBezTo>
                    <a:pt x="3825" y="9145"/>
                    <a:pt x="4126" y="9081"/>
                    <a:pt x="4405" y="8962"/>
                  </a:cubicBezTo>
                  <a:cubicBezTo>
                    <a:pt x="4489" y="8938"/>
                    <a:pt x="4560" y="8890"/>
                    <a:pt x="4644" y="8819"/>
                  </a:cubicBezTo>
                  <a:cubicBezTo>
                    <a:pt x="4667" y="8843"/>
                    <a:pt x="4679" y="8878"/>
                    <a:pt x="4727" y="8902"/>
                  </a:cubicBezTo>
                  <a:cubicBezTo>
                    <a:pt x="4850" y="8990"/>
                    <a:pt x="4992" y="9019"/>
                    <a:pt x="5139" y="9019"/>
                  </a:cubicBezTo>
                  <a:cubicBezTo>
                    <a:pt x="5192" y="9019"/>
                    <a:pt x="5245" y="9016"/>
                    <a:pt x="5298" y="9009"/>
                  </a:cubicBezTo>
                  <a:cubicBezTo>
                    <a:pt x="5560" y="8962"/>
                    <a:pt x="5810" y="8878"/>
                    <a:pt x="6025" y="8723"/>
                  </a:cubicBezTo>
                  <a:cubicBezTo>
                    <a:pt x="6263" y="8581"/>
                    <a:pt x="6465" y="8342"/>
                    <a:pt x="6501" y="8057"/>
                  </a:cubicBezTo>
                  <a:cubicBezTo>
                    <a:pt x="6501" y="8009"/>
                    <a:pt x="6501" y="7985"/>
                    <a:pt x="6489" y="7938"/>
                  </a:cubicBezTo>
                  <a:lnTo>
                    <a:pt x="6489" y="7938"/>
                  </a:lnTo>
                  <a:cubicBezTo>
                    <a:pt x="6572" y="7961"/>
                    <a:pt x="6680" y="7985"/>
                    <a:pt x="6763" y="7997"/>
                  </a:cubicBezTo>
                  <a:cubicBezTo>
                    <a:pt x="6943" y="8020"/>
                    <a:pt x="7123" y="8032"/>
                    <a:pt x="7304" y="8032"/>
                  </a:cubicBezTo>
                  <a:cubicBezTo>
                    <a:pt x="7506" y="8032"/>
                    <a:pt x="7710" y="8017"/>
                    <a:pt x="7918" y="7985"/>
                  </a:cubicBezTo>
                  <a:cubicBezTo>
                    <a:pt x="8311" y="7926"/>
                    <a:pt x="8763" y="7759"/>
                    <a:pt x="8930" y="7402"/>
                  </a:cubicBezTo>
                  <a:cubicBezTo>
                    <a:pt x="9085" y="7045"/>
                    <a:pt x="8942" y="6580"/>
                    <a:pt x="8632" y="6342"/>
                  </a:cubicBezTo>
                  <a:cubicBezTo>
                    <a:pt x="8415" y="6173"/>
                    <a:pt x="8111" y="6140"/>
                    <a:pt x="7815" y="6140"/>
                  </a:cubicBezTo>
                  <a:cubicBezTo>
                    <a:pt x="7735" y="6140"/>
                    <a:pt x="7655" y="6143"/>
                    <a:pt x="7578" y="6146"/>
                  </a:cubicBezTo>
                  <a:lnTo>
                    <a:pt x="7578" y="6146"/>
                  </a:lnTo>
                  <a:cubicBezTo>
                    <a:pt x="8295" y="6105"/>
                    <a:pt x="9007" y="5873"/>
                    <a:pt x="9525" y="5366"/>
                  </a:cubicBezTo>
                  <a:cubicBezTo>
                    <a:pt x="10037" y="4818"/>
                    <a:pt x="10251" y="3890"/>
                    <a:pt x="9811" y="3247"/>
                  </a:cubicBezTo>
                  <a:cubicBezTo>
                    <a:pt x="9537" y="2818"/>
                    <a:pt x="9013" y="2568"/>
                    <a:pt x="8489" y="2508"/>
                  </a:cubicBezTo>
                  <a:cubicBezTo>
                    <a:pt x="8386" y="2497"/>
                    <a:pt x="8284" y="2491"/>
                    <a:pt x="8182" y="2491"/>
                  </a:cubicBezTo>
                  <a:cubicBezTo>
                    <a:pt x="7764" y="2491"/>
                    <a:pt x="7353" y="2579"/>
                    <a:pt x="6941" y="2675"/>
                  </a:cubicBezTo>
                  <a:cubicBezTo>
                    <a:pt x="7513" y="2258"/>
                    <a:pt x="7489" y="1330"/>
                    <a:pt x="7049" y="794"/>
                  </a:cubicBezTo>
                  <a:cubicBezTo>
                    <a:pt x="6596" y="258"/>
                    <a:pt x="5858" y="56"/>
                    <a:pt x="5156" y="8"/>
                  </a:cubicBezTo>
                  <a:cubicBezTo>
                    <a:pt x="5088" y="3"/>
                    <a:pt x="5019" y="0"/>
                    <a:pt x="4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80;p63">
              <a:extLst>
                <a:ext uri="{FF2B5EF4-FFF2-40B4-BE49-F238E27FC236}">
                  <a16:creationId xmlns:a16="http://schemas.microsoft.com/office/drawing/2014/main" id="{AAF49BE4-BD9C-4410-90B1-2620F9DEDE16}"/>
                </a:ext>
              </a:extLst>
            </p:cNvPr>
            <p:cNvSpPr/>
            <p:nvPr/>
          </p:nvSpPr>
          <p:spPr>
            <a:xfrm flipH="1">
              <a:off x="2932346" y="3348485"/>
              <a:ext cx="235724" cy="637346"/>
            </a:xfrm>
            <a:custGeom>
              <a:avLst/>
              <a:gdLst/>
              <a:ahLst/>
              <a:cxnLst/>
              <a:rect l="l" t="t" r="r" b="b"/>
              <a:pathLst>
                <a:path w="4787" h="12943" extrusionOk="0">
                  <a:moveTo>
                    <a:pt x="1" y="0"/>
                  </a:moveTo>
                  <a:cubicBezTo>
                    <a:pt x="60" y="1548"/>
                    <a:pt x="143" y="2822"/>
                    <a:pt x="251" y="3560"/>
                  </a:cubicBezTo>
                  <a:cubicBezTo>
                    <a:pt x="667" y="6501"/>
                    <a:pt x="1334" y="12942"/>
                    <a:pt x="1334" y="12942"/>
                  </a:cubicBezTo>
                  <a:lnTo>
                    <a:pt x="4787" y="12942"/>
                  </a:lnTo>
                  <a:cubicBezTo>
                    <a:pt x="4775" y="10585"/>
                    <a:pt x="4418" y="2572"/>
                    <a:pt x="4465" y="357"/>
                  </a:cubicBezTo>
                  <a:cubicBezTo>
                    <a:pt x="3822" y="357"/>
                    <a:pt x="3180" y="346"/>
                    <a:pt x="2537" y="310"/>
                  </a:cubicBezTo>
                  <a:cubicBezTo>
                    <a:pt x="1691" y="262"/>
                    <a:pt x="846" y="179"/>
                    <a:pt x="24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81;p63">
              <a:extLst>
                <a:ext uri="{FF2B5EF4-FFF2-40B4-BE49-F238E27FC236}">
                  <a16:creationId xmlns:a16="http://schemas.microsoft.com/office/drawing/2014/main" id="{6BBD142D-C765-4608-9F94-173F293B5552}"/>
                </a:ext>
              </a:extLst>
            </p:cNvPr>
            <p:cNvSpPr/>
            <p:nvPr/>
          </p:nvSpPr>
          <p:spPr>
            <a:xfrm flipH="1">
              <a:off x="2945838" y="3347894"/>
              <a:ext cx="222231" cy="164765"/>
            </a:xfrm>
            <a:custGeom>
              <a:avLst/>
              <a:gdLst/>
              <a:ahLst/>
              <a:cxnLst/>
              <a:rect l="l" t="t" r="r" b="b"/>
              <a:pathLst>
                <a:path w="4513" h="3346" extrusionOk="0">
                  <a:moveTo>
                    <a:pt x="1" y="0"/>
                  </a:moveTo>
                  <a:cubicBezTo>
                    <a:pt x="48" y="1167"/>
                    <a:pt x="96" y="2203"/>
                    <a:pt x="179" y="2941"/>
                  </a:cubicBezTo>
                  <a:cubicBezTo>
                    <a:pt x="322" y="2977"/>
                    <a:pt x="477" y="3001"/>
                    <a:pt x="620" y="3013"/>
                  </a:cubicBezTo>
                  <a:cubicBezTo>
                    <a:pt x="1251" y="3120"/>
                    <a:pt x="1882" y="3191"/>
                    <a:pt x="2525" y="3251"/>
                  </a:cubicBezTo>
                  <a:cubicBezTo>
                    <a:pt x="3180" y="3310"/>
                    <a:pt x="3858" y="3334"/>
                    <a:pt x="4513" y="3346"/>
                  </a:cubicBezTo>
                  <a:cubicBezTo>
                    <a:pt x="4477" y="2060"/>
                    <a:pt x="4453" y="977"/>
                    <a:pt x="4465" y="358"/>
                  </a:cubicBezTo>
                  <a:cubicBezTo>
                    <a:pt x="3822" y="358"/>
                    <a:pt x="3180" y="334"/>
                    <a:pt x="2537" y="310"/>
                  </a:cubicBezTo>
                  <a:cubicBezTo>
                    <a:pt x="1691" y="262"/>
                    <a:pt x="846" y="179"/>
                    <a:pt x="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82;p63">
              <a:extLst>
                <a:ext uri="{FF2B5EF4-FFF2-40B4-BE49-F238E27FC236}">
                  <a16:creationId xmlns:a16="http://schemas.microsoft.com/office/drawing/2014/main" id="{9F3DF480-1F0A-44F6-9C1A-055053D16BD7}"/>
                </a:ext>
              </a:extLst>
            </p:cNvPr>
            <p:cNvSpPr/>
            <p:nvPr/>
          </p:nvSpPr>
          <p:spPr>
            <a:xfrm flipH="1">
              <a:off x="2932345" y="3724316"/>
              <a:ext cx="199383" cy="261527"/>
            </a:xfrm>
            <a:custGeom>
              <a:avLst/>
              <a:gdLst/>
              <a:ahLst/>
              <a:cxnLst/>
              <a:rect l="l" t="t" r="r" b="b"/>
              <a:pathLst>
                <a:path w="4049" h="5311" extrusionOk="0">
                  <a:moveTo>
                    <a:pt x="1" y="0"/>
                  </a:moveTo>
                  <a:cubicBezTo>
                    <a:pt x="36" y="226"/>
                    <a:pt x="48" y="464"/>
                    <a:pt x="72" y="691"/>
                  </a:cubicBezTo>
                  <a:cubicBezTo>
                    <a:pt x="96" y="703"/>
                    <a:pt x="96" y="726"/>
                    <a:pt x="96" y="762"/>
                  </a:cubicBezTo>
                  <a:cubicBezTo>
                    <a:pt x="108" y="893"/>
                    <a:pt x="120" y="1012"/>
                    <a:pt x="144" y="1143"/>
                  </a:cubicBezTo>
                  <a:cubicBezTo>
                    <a:pt x="144" y="1179"/>
                    <a:pt x="156" y="1203"/>
                    <a:pt x="156" y="1238"/>
                  </a:cubicBezTo>
                  <a:cubicBezTo>
                    <a:pt x="406" y="3441"/>
                    <a:pt x="596" y="5310"/>
                    <a:pt x="596" y="5310"/>
                  </a:cubicBezTo>
                  <a:lnTo>
                    <a:pt x="4049" y="5310"/>
                  </a:lnTo>
                  <a:cubicBezTo>
                    <a:pt x="4049" y="4513"/>
                    <a:pt x="4001" y="3048"/>
                    <a:pt x="3930" y="1405"/>
                  </a:cubicBezTo>
                  <a:lnTo>
                    <a:pt x="3930" y="1298"/>
                  </a:lnTo>
                  <a:cubicBezTo>
                    <a:pt x="3930" y="1155"/>
                    <a:pt x="3918" y="1012"/>
                    <a:pt x="3918" y="881"/>
                  </a:cubicBezTo>
                  <a:lnTo>
                    <a:pt x="3918" y="786"/>
                  </a:lnTo>
                  <a:cubicBezTo>
                    <a:pt x="3906" y="536"/>
                    <a:pt x="3906" y="286"/>
                    <a:pt x="3882" y="24"/>
                  </a:cubicBezTo>
                  <a:cubicBezTo>
                    <a:pt x="3304" y="45"/>
                    <a:pt x="2724" y="57"/>
                    <a:pt x="2142" y="57"/>
                  </a:cubicBezTo>
                  <a:cubicBezTo>
                    <a:pt x="1430" y="57"/>
                    <a:pt x="715" y="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83;p63">
              <a:extLst>
                <a:ext uri="{FF2B5EF4-FFF2-40B4-BE49-F238E27FC236}">
                  <a16:creationId xmlns:a16="http://schemas.microsoft.com/office/drawing/2014/main" id="{D5A2C032-047B-4D8D-859B-694C41FC09CB}"/>
                </a:ext>
              </a:extLst>
            </p:cNvPr>
            <p:cNvSpPr/>
            <p:nvPr/>
          </p:nvSpPr>
          <p:spPr>
            <a:xfrm flipH="1">
              <a:off x="2938205" y="3758294"/>
              <a:ext cx="188845" cy="12064"/>
            </a:xfrm>
            <a:custGeom>
              <a:avLst/>
              <a:gdLst/>
              <a:ahLst/>
              <a:cxnLst/>
              <a:rect l="l" t="t" r="r" b="b"/>
              <a:pathLst>
                <a:path w="3835" h="245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13"/>
                    <a:pt x="13" y="36"/>
                    <a:pt x="13" y="72"/>
                  </a:cubicBezTo>
                  <a:cubicBezTo>
                    <a:pt x="806" y="184"/>
                    <a:pt x="1608" y="245"/>
                    <a:pt x="2410" y="245"/>
                  </a:cubicBezTo>
                  <a:cubicBezTo>
                    <a:pt x="2885" y="245"/>
                    <a:pt x="3361" y="224"/>
                    <a:pt x="3835" y="179"/>
                  </a:cubicBezTo>
                  <a:lnTo>
                    <a:pt x="3835" y="96"/>
                  </a:lnTo>
                  <a:cubicBezTo>
                    <a:pt x="3537" y="132"/>
                    <a:pt x="3251" y="144"/>
                    <a:pt x="2954" y="155"/>
                  </a:cubicBezTo>
                  <a:cubicBezTo>
                    <a:pt x="2738" y="165"/>
                    <a:pt x="2522" y="169"/>
                    <a:pt x="2306" y="169"/>
                  </a:cubicBezTo>
                  <a:cubicBezTo>
                    <a:pt x="1677" y="169"/>
                    <a:pt x="1047" y="131"/>
                    <a:pt x="418" y="60"/>
                  </a:cubicBezTo>
                  <a:cubicBezTo>
                    <a:pt x="263" y="25"/>
                    <a:pt x="132" y="1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84;p63">
              <a:extLst>
                <a:ext uri="{FF2B5EF4-FFF2-40B4-BE49-F238E27FC236}">
                  <a16:creationId xmlns:a16="http://schemas.microsoft.com/office/drawing/2014/main" id="{AB60E8E7-68BF-4DFB-BEFC-70CB34303C4C}"/>
                </a:ext>
              </a:extLst>
            </p:cNvPr>
            <p:cNvSpPr/>
            <p:nvPr/>
          </p:nvSpPr>
          <p:spPr>
            <a:xfrm flipH="1">
              <a:off x="2937614" y="3781735"/>
              <a:ext cx="186481" cy="14576"/>
            </a:xfrm>
            <a:custGeom>
              <a:avLst/>
              <a:gdLst/>
              <a:ahLst/>
              <a:cxnLst/>
              <a:rect l="l" t="t" r="r" b="b"/>
              <a:pathLst>
                <a:path w="3787" h="296" extrusionOk="0">
                  <a:moveTo>
                    <a:pt x="1" y="1"/>
                  </a:moveTo>
                  <a:cubicBezTo>
                    <a:pt x="1" y="25"/>
                    <a:pt x="12" y="60"/>
                    <a:pt x="12" y="84"/>
                  </a:cubicBezTo>
                  <a:cubicBezTo>
                    <a:pt x="808" y="221"/>
                    <a:pt x="1617" y="295"/>
                    <a:pt x="2430" y="295"/>
                  </a:cubicBezTo>
                  <a:cubicBezTo>
                    <a:pt x="2676" y="295"/>
                    <a:pt x="2922" y="289"/>
                    <a:pt x="3168" y="275"/>
                  </a:cubicBezTo>
                  <a:cubicBezTo>
                    <a:pt x="3346" y="263"/>
                    <a:pt x="3513" y="251"/>
                    <a:pt x="3691" y="239"/>
                  </a:cubicBezTo>
                  <a:cubicBezTo>
                    <a:pt x="3715" y="239"/>
                    <a:pt x="3763" y="215"/>
                    <a:pt x="3787" y="215"/>
                  </a:cubicBezTo>
                  <a:lnTo>
                    <a:pt x="3787" y="144"/>
                  </a:lnTo>
                  <a:lnTo>
                    <a:pt x="3715" y="144"/>
                  </a:lnTo>
                  <a:cubicBezTo>
                    <a:pt x="3572" y="156"/>
                    <a:pt x="3418" y="156"/>
                    <a:pt x="3275" y="180"/>
                  </a:cubicBezTo>
                  <a:cubicBezTo>
                    <a:pt x="2977" y="191"/>
                    <a:pt x="2668" y="203"/>
                    <a:pt x="2370" y="203"/>
                  </a:cubicBezTo>
                  <a:cubicBezTo>
                    <a:pt x="1739" y="203"/>
                    <a:pt x="1132" y="180"/>
                    <a:pt x="512" y="84"/>
                  </a:cubicBezTo>
                  <a:cubicBezTo>
                    <a:pt x="346" y="60"/>
                    <a:pt x="179" y="2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85;p63">
              <a:extLst>
                <a:ext uri="{FF2B5EF4-FFF2-40B4-BE49-F238E27FC236}">
                  <a16:creationId xmlns:a16="http://schemas.microsoft.com/office/drawing/2014/main" id="{7EB425C2-930A-4A31-9806-AC7805635DBC}"/>
                </a:ext>
              </a:extLst>
            </p:cNvPr>
            <p:cNvSpPr/>
            <p:nvPr/>
          </p:nvSpPr>
          <p:spPr>
            <a:xfrm flipH="1">
              <a:off x="2907135" y="3976938"/>
              <a:ext cx="306682" cy="96269"/>
            </a:xfrm>
            <a:custGeom>
              <a:avLst/>
              <a:gdLst/>
              <a:ahLst/>
              <a:cxnLst/>
              <a:rect l="l" t="t" r="r" b="b"/>
              <a:pathLst>
                <a:path w="6228" h="1955" extrusionOk="0">
                  <a:moveTo>
                    <a:pt x="3018" y="0"/>
                  </a:moveTo>
                  <a:cubicBezTo>
                    <a:pt x="2571" y="0"/>
                    <a:pt x="2240" y="7"/>
                    <a:pt x="2204" y="26"/>
                  </a:cubicBezTo>
                  <a:cubicBezTo>
                    <a:pt x="2204" y="26"/>
                    <a:pt x="1906" y="37"/>
                    <a:pt x="1013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1" y="1692"/>
                    <a:pt x="96" y="1835"/>
                    <a:pt x="227" y="1835"/>
                  </a:cubicBezTo>
                  <a:cubicBezTo>
                    <a:pt x="925" y="1865"/>
                    <a:pt x="2955" y="1955"/>
                    <a:pt x="4423" y="1955"/>
                  </a:cubicBezTo>
                  <a:cubicBezTo>
                    <a:pt x="5310" y="1955"/>
                    <a:pt x="5991" y="1922"/>
                    <a:pt x="6049" y="1823"/>
                  </a:cubicBezTo>
                  <a:cubicBezTo>
                    <a:pt x="6228" y="1514"/>
                    <a:pt x="5894" y="109"/>
                    <a:pt x="5728" y="61"/>
                  </a:cubicBezTo>
                  <a:cubicBezTo>
                    <a:pt x="5629" y="36"/>
                    <a:pt x="4028" y="0"/>
                    <a:pt x="30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86;p63">
              <a:extLst>
                <a:ext uri="{FF2B5EF4-FFF2-40B4-BE49-F238E27FC236}">
                  <a16:creationId xmlns:a16="http://schemas.microsoft.com/office/drawing/2014/main" id="{7E589B50-7C2C-4038-AB3C-5E3F96A53388}"/>
                </a:ext>
              </a:extLst>
            </p:cNvPr>
            <p:cNvSpPr/>
            <p:nvPr/>
          </p:nvSpPr>
          <p:spPr>
            <a:xfrm flipH="1">
              <a:off x="3094748" y="4004416"/>
              <a:ext cx="78591" cy="26197"/>
            </a:xfrm>
            <a:custGeom>
              <a:avLst/>
              <a:gdLst/>
              <a:ahLst/>
              <a:cxnLst/>
              <a:rect l="l" t="t" r="r" b="b"/>
              <a:pathLst>
                <a:path w="1596" h="532" extrusionOk="0">
                  <a:moveTo>
                    <a:pt x="365" y="0"/>
                  </a:moveTo>
                  <a:cubicBezTo>
                    <a:pt x="272" y="0"/>
                    <a:pt x="179" y="8"/>
                    <a:pt x="84" y="27"/>
                  </a:cubicBezTo>
                  <a:cubicBezTo>
                    <a:pt x="0" y="39"/>
                    <a:pt x="24" y="182"/>
                    <a:pt x="108" y="182"/>
                  </a:cubicBezTo>
                  <a:cubicBezTo>
                    <a:pt x="524" y="182"/>
                    <a:pt x="917" y="253"/>
                    <a:pt x="1298" y="456"/>
                  </a:cubicBezTo>
                  <a:cubicBezTo>
                    <a:pt x="1344" y="486"/>
                    <a:pt x="1415" y="532"/>
                    <a:pt x="1472" y="532"/>
                  </a:cubicBezTo>
                  <a:cubicBezTo>
                    <a:pt x="1504" y="532"/>
                    <a:pt x="1531" y="518"/>
                    <a:pt x="1548" y="480"/>
                  </a:cubicBezTo>
                  <a:cubicBezTo>
                    <a:pt x="1596" y="361"/>
                    <a:pt x="1441" y="277"/>
                    <a:pt x="1370" y="253"/>
                  </a:cubicBezTo>
                  <a:cubicBezTo>
                    <a:pt x="1191" y="146"/>
                    <a:pt x="1001" y="87"/>
                    <a:pt x="786" y="39"/>
                  </a:cubicBezTo>
                  <a:cubicBezTo>
                    <a:pt x="643" y="18"/>
                    <a:pt x="505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87;p63">
              <a:extLst>
                <a:ext uri="{FF2B5EF4-FFF2-40B4-BE49-F238E27FC236}">
                  <a16:creationId xmlns:a16="http://schemas.microsoft.com/office/drawing/2014/main" id="{645EDF79-2482-4BC3-AACC-2C902B48B635}"/>
                </a:ext>
              </a:extLst>
            </p:cNvPr>
            <p:cNvSpPr/>
            <p:nvPr/>
          </p:nvSpPr>
          <p:spPr>
            <a:xfrm flipH="1">
              <a:off x="3065251" y="3991071"/>
              <a:ext cx="80511" cy="30235"/>
            </a:xfrm>
            <a:custGeom>
              <a:avLst/>
              <a:gdLst/>
              <a:ahLst/>
              <a:cxnLst/>
              <a:rect l="l" t="t" r="r" b="b"/>
              <a:pathLst>
                <a:path w="1635" h="614" extrusionOk="0">
                  <a:moveTo>
                    <a:pt x="107" y="0"/>
                  </a:moveTo>
                  <a:cubicBezTo>
                    <a:pt x="0" y="0"/>
                    <a:pt x="0" y="155"/>
                    <a:pt x="107" y="167"/>
                  </a:cubicBezTo>
                  <a:cubicBezTo>
                    <a:pt x="345" y="179"/>
                    <a:pt x="583" y="227"/>
                    <a:pt x="822" y="298"/>
                  </a:cubicBezTo>
                  <a:cubicBezTo>
                    <a:pt x="941" y="334"/>
                    <a:pt x="1048" y="370"/>
                    <a:pt x="1155" y="429"/>
                  </a:cubicBezTo>
                  <a:cubicBezTo>
                    <a:pt x="1250" y="489"/>
                    <a:pt x="1357" y="572"/>
                    <a:pt x="1476" y="608"/>
                  </a:cubicBezTo>
                  <a:cubicBezTo>
                    <a:pt x="1489" y="612"/>
                    <a:pt x="1501" y="614"/>
                    <a:pt x="1512" y="614"/>
                  </a:cubicBezTo>
                  <a:cubicBezTo>
                    <a:pt x="1596" y="614"/>
                    <a:pt x="1635" y="503"/>
                    <a:pt x="1572" y="429"/>
                  </a:cubicBezTo>
                  <a:cubicBezTo>
                    <a:pt x="1548" y="417"/>
                    <a:pt x="1536" y="405"/>
                    <a:pt x="1524" y="405"/>
                  </a:cubicBezTo>
                  <a:cubicBezTo>
                    <a:pt x="1429" y="334"/>
                    <a:pt x="1310" y="286"/>
                    <a:pt x="1226" y="239"/>
                  </a:cubicBezTo>
                  <a:lnTo>
                    <a:pt x="869" y="108"/>
                  </a:lnTo>
                  <a:cubicBezTo>
                    <a:pt x="619" y="36"/>
                    <a:pt x="357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88;p63">
              <a:extLst>
                <a:ext uri="{FF2B5EF4-FFF2-40B4-BE49-F238E27FC236}">
                  <a16:creationId xmlns:a16="http://schemas.microsoft.com/office/drawing/2014/main" id="{774E7EA9-07FD-461D-A3BF-A3339C235AFC}"/>
                </a:ext>
              </a:extLst>
            </p:cNvPr>
            <p:cNvSpPr/>
            <p:nvPr/>
          </p:nvSpPr>
          <p:spPr>
            <a:xfrm flipH="1">
              <a:off x="3050182" y="3978662"/>
              <a:ext cx="70417" cy="25064"/>
            </a:xfrm>
            <a:custGeom>
              <a:avLst/>
              <a:gdLst/>
              <a:ahLst/>
              <a:cxnLst/>
              <a:rect l="l" t="t" r="r" b="b"/>
              <a:pathLst>
                <a:path w="1430" h="509" extrusionOk="0">
                  <a:moveTo>
                    <a:pt x="331" y="0"/>
                  </a:moveTo>
                  <a:cubicBezTo>
                    <a:pt x="242" y="0"/>
                    <a:pt x="152" y="6"/>
                    <a:pt x="60" y="14"/>
                  </a:cubicBezTo>
                  <a:cubicBezTo>
                    <a:pt x="1" y="26"/>
                    <a:pt x="1" y="110"/>
                    <a:pt x="60" y="122"/>
                  </a:cubicBezTo>
                  <a:cubicBezTo>
                    <a:pt x="299" y="133"/>
                    <a:pt x="537" y="181"/>
                    <a:pt x="763" y="252"/>
                  </a:cubicBezTo>
                  <a:cubicBezTo>
                    <a:pt x="858" y="288"/>
                    <a:pt x="977" y="324"/>
                    <a:pt x="1073" y="383"/>
                  </a:cubicBezTo>
                  <a:cubicBezTo>
                    <a:pt x="1132" y="419"/>
                    <a:pt x="1180" y="443"/>
                    <a:pt x="1239" y="479"/>
                  </a:cubicBezTo>
                  <a:cubicBezTo>
                    <a:pt x="1277" y="494"/>
                    <a:pt x="1305" y="509"/>
                    <a:pt x="1336" y="509"/>
                  </a:cubicBezTo>
                  <a:cubicBezTo>
                    <a:pt x="1353" y="509"/>
                    <a:pt x="1372" y="504"/>
                    <a:pt x="1394" y="491"/>
                  </a:cubicBezTo>
                  <a:cubicBezTo>
                    <a:pt x="1418" y="479"/>
                    <a:pt x="1430" y="467"/>
                    <a:pt x="1430" y="431"/>
                  </a:cubicBezTo>
                  <a:cubicBezTo>
                    <a:pt x="1430" y="300"/>
                    <a:pt x="1251" y="229"/>
                    <a:pt x="1156" y="193"/>
                  </a:cubicBezTo>
                  <a:cubicBezTo>
                    <a:pt x="1037" y="133"/>
                    <a:pt x="918" y="86"/>
                    <a:pt x="799" y="62"/>
                  </a:cubicBezTo>
                  <a:cubicBezTo>
                    <a:pt x="640" y="17"/>
                    <a:pt x="486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189;p63">
              <a:extLst>
                <a:ext uri="{FF2B5EF4-FFF2-40B4-BE49-F238E27FC236}">
                  <a16:creationId xmlns:a16="http://schemas.microsoft.com/office/drawing/2014/main" id="{E03DA1F3-A4CC-42DE-91D6-FEF95EAAA64B}"/>
                </a:ext>
              </a:extLst>
            </p:cNvPr>
            <p:cNvSpPr/>
            <p:nvPr/>
          </p:nvSpPr>
          <p:spPr>
            <a:xfrm flipH="1">
              <a:off x="2590497" y="3342625"/>
              <a:ext cx="297917" cy="643206"/>
            </a:xfrm>
            <a:custGeom>
              <a:avLst/>
              <a:gdLst/>
              <a:ahLst/>
              <a:cxnLst/>
              <a:rect l="l" t="t" r="r" b="b"/>
              <a:pathLst>
                <a:path w="6050" h="13062" extrusionOk="0">
                  <a:moveTo>
                    <a:pt x="4299" y="0"/>
                  </a:moveTo>
                  <a:cubicBezTo>
                    <a:pt x="3799" y="84"/>
                    <a:pt x="3287" y="167"/>
                    <a:pt x="2775" y="226"/>
                  </a:cubicBezTo>
                  <a:cubicBezTo>
                    <a:pt x="1846" y="322"/>
                    <a:pt x="930" y="405"/>
                    <a:pt x="1" y="441"/>
                  </a:cubicBezTo>
                  <a:cubicBezTo>
                    <a:pt x="787" y="2441"/>
                    <a:pt x="2620" y="13061"/>
                    <a:pt x="2620" y="13061"/>
                  </a:cubicBezTo>
                  <a:lnTo>
                    <a:pt x="6049" y="13061"/>
                  </a:lnTo>
                  <a:cubicBezTo>
                    <a:pt x="5787" y="10597"/>
                    <a:pt x="4835" y="3953"/>
                    <a:pt x="4299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190;p63">
              <a:extLst>
                <a:ext uri="{FF2B5EF4-FFF2-40B4-BE49-F238E27FC236}">
                  <a16:creationId xmlns:a16="http://schemas.microsoft.com/office/drawing/2014/main" id="{8C706BB9-8367-4AA5-AF5D-F34FD8D957B5}"/>
                </a:ext>
              </a:extLst>
            </p:cNvPr>
            <p:cNvSpPr/>
            <p:nvPr/>
          </p:nvSpPr>
          <p:spPr>
            <a:xfrm flipH="1">
              <a:off x="2656186" y="3342625"/>
              <a:ext cx="232228" cy="170034"/>
            </a:xfrm>
            <a:custGeom>
              <a:avLst/>
              <a:gdLst/>
              <a:ahLst/>
              <a:cxnLst/>
              <a:rect l="l" t="t" r="r" b="b"/>
              <a:pathLst>
                <a:path w="4716" h="3453" extrusionOk="0">
                  <a:moveTo>
                    <a:pt x="4287" y="0"/>
                  </a:moveTo>
                  <a:cubicBezTo>
                    <a:pt x="3787" y="84"/>
                    <a:pt x="3275" y="167"/>
                    <a:pt x="2775" y="226"/>
                  </a:cubicBezTo>
                  <a:cubicBezTo>
                    <a:pt x="1846" y="322"/>
                    <a:pt x="930" y="405"/>
                    <a:pt x="1" y="441"/>
                  </a:cubicBezTo>
                  <a:cubicBezTo>
                    <a:pt x="215" y="965"/>
                    <a:pt x="489" y="2084"/>
                    <a:pt x="787" y="3453"/>
                  </a:cubicBezTo>
                  <a:cubicBezTo>
                    <a:pt x="1644" y="3405"/>
                    <a:pt x="2489" y="3346"/>
                    <a:pt x="3323" y="3262"/>
                  </a:cubicBezTo>
                  <a:cubicBezTo>
                    <a:pt x="3787" y="3215"/>
                    <a:pt x="4263" y="3143"/>
                    <a:pt x="4716" y="3060"/>
                  </a:cubicBezTo>
                  <a:cubicBezTo>
                    <a:pt x="4573" y="1965"/>
                    <a:pt x="4418" y="905"/>
                    <a:pt x="428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91;p63">
              <a:extLst>
                <a:ext uri="{FF2B5EF4-FFF2-40B4-BE49-F238E27FC236}">
                  <a16:creationId xmlns:a16="http://schemas.microsoft.com/office/drawing/2014/main" id="{B0358952-F74C-4EC4-BAF8-76DA16C4E1B3}"/>
                </a:ext>
              </a:extLst>
            </p:cNvPr>
            <p:cNvSpPr/>
            <p:nvPr/>
          </p:nvSpPr>
          <p:spPr>
            <a:xfrm flipH="1">
              <a:off x="2590495" y="3701418"/>
              <a:ext cx="218144" cy="284425"/>
            </a:xfrm>
            <a:custGeom>
              <a:avLst/>
              <a:gdLst/>
              <a:ahLst/>
              <a:cxnLst/>
              <a:rect l="l" t="t" r="r" b="b"/>
              <a:pathLst>
                <a:path w="4430" h="5776" extrusionOk="0">
                  <a:moveTo>
                    <a:pt x="3679" y="1"/>
                  </a:moveTo>
                  <a:cubicBezTo>
                    <a:pt x="2441" y="120"/>
                    <a:pt x="1226" y="227"/>
                    <a:pt x="0" y="334"/>
                  </a:cubicBezTo>
                  <a:cubicBezTo>
                    <a:pt x="48" y="584"/>
                    <a:pt x="95" y="834"/>
                    <a:pt x="143" y="1072"/>
                  </a:cubicBezTo>
                  <a:cubicBezTo>
                    <a:pt x="143" y="1108"/>
                    <a:pt x="155" y="1132"/>
                    <a:pt x="155" y="1168"/>
                  </a:cubicBezTo>
                  <a:cubicBezTo>
                    <a:pt x="179" y="1287"/>
                    <a:pt x="202" y="1406"/>
                    <a:pt x="226" y="1525"/>
                  </a:cubicBezTo>
                  <a:cubicBezTo>
                    <a:pt x="226" y="1549"/>
                    <a:pt x="238" y="1584"/>
                    <a:pt x="238" y="1608"/>
                  </a:cubicBezTo>
                  <a:cubicBezTo>
                    <a:pt x="679" y="3918"/>
                    <a:pt x="1000" y="5775"/>
                    <a:pt x="1000" y="5775"/>
                  </a:cubicBezTo>
                  <a:lnTo>
                    <a:pt x="4429" y="5775"/>
                  </a:lnTo>
                  <a:cubicBezTo>
                    <a:pt x="4322" y="4799"/>
                    <a:pt x="4108" y="3180"/>
                    <a:pt x="3858" y="1346"/>
                  </a:cubicBezTo>
                  <a:cubicBezTo>
                    <a:pt x="3858" y="1310"/>
                    <a:pt x="3846" y="1287"/>
                    <a:pt x="3846" y="1251"/>
                  </a:cubicBezTo>
                  <a:cubicBezTo>
                    <a:pt x="3834" y="1108"/>
                    <a:pt x="3798" y="977"/>
                    <a:pt x="3786" y="822"/>
                  </a:cubicBezTo>
                  <a:cubicBezTo>
                    <a:pt x="3786" y="775"/>
                    <a:pt x="3774" y="751"/>
                    <a:pt x="3774" y="703"/>
                  </a:cubicBezTo>
                  <a:cubicBezTo>
                    <a:pt x="3739" y="465"/>
                    <a:pt x="3715" y="239"/>
                    <a:pt x="3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92;p63">
              <a:extLst>
                <a:ext uri="{FF2B5EF4-FFF2-40B4-BE49-F238E27FC236}">
                  <a16:creationId xmlns:a16="http://schemas.microsoft.com/office/drawing/2014/main" id="{BD39C973-3BF1-462D-88E8-650EF94F6687}"/>
                </a:ext>
              </a:extLst>
            </p:cNvPr>
            <p:cNvSpPr/>
            <p:nvPr/>
          </p:nvSpPr>
          <p:spPr>
            <a:xfrm flipH="1">
              <a:off x="2621566" y="3734854"/>
              <a:ext cx="178898" cy="23489"/>
            </a:xfrm>
            <a:custGeom>
              <a:avLst/>
              <a:gdLst/>
              <a:ahLst/>
              <a:cxnLst/>
              <a:rect l="l" t="t" r="r" b="b"/>
              <a:pathLst>
                <a:path w="3633" h="477" extrusionOk="0">
                  <a:moveTo>
                    <a:pt x="3632" y="0"/>
                  </a:moveTo>
                  <a:cubicBezTo>
                    <a:pt x="3489" y="24"/>
                    <a:pt x="3335" y="60"/>
                    <a:pt x="3168" y="84"/>
                  </a:cubicBezTo>
                  <a:cubicBezTo>
                    <a:pt x="2382" y="215"/>
                    <a:pt x="1596" y="310"/>
                    <a:pt x="787" y="358"/>
                  </a:cubicBezTo>
                  <a:cubicBezTo>
                    <a:pt x="572" y="370"/>
                    <a:pt x="334" y="381"/>
                    <a:pt x="108" y="381"/>
                  </a:cubicBezTo>
                  <a:lnTo>
                    <a:pt x="1" y="381"/>
                  </a:lnTo>
                  <a:cubicBezTo>
                    <a:pt x="1" y="417"/>
                    <a:pt x="25" y="441"/>
                    <a:pt x="25" y="477"/>
                  </a:cubicBezTo>
                  <a:lnTo>
                    <a:pt x="36" y="477"/>
                  </a:lnTo>
                  <a:cubicBezTo>
                    <a:pt x="239" y="477"/>
                    <a:pt x="429" y="477"/>
                    <a:pt x="644" y="453"/>
                  </a:cubicBezTo>
                  <a:cubicBezTo>
                    <a:pt x="1025" y="441"/>
                    <a:pt x="1430" y="417"/>
                    <a:pt x="1834" y="370"/>
                  </a:cubicBezTo>
                  <a:cubicBezTo>
                    <a:pt x="2430" y="310"/>
                    <a:pt x="3037" y="215"/>
                    <a:pt x="3632" y="120"/>
                  </a:cubicBezTo>
                  <a:cubicBezTo>
                    <a:pt x="3620" y="72"/>
                    <a:pt x="3620" y="36"/>
                    <a:pt x="3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93;p63">
              <a:extLst>
                <a:ext uri="{FF2B5EF4-FFF2-40B4-BE49-F238E27FC236}">
                  <a16:creationId xmlns:a16="http://schemas.microsoft.com/office/drawing/2014/main" id="{3D2DCEB4-1877-4948-8199-D26B1732E3DE}"/>
                </a:ext>
              </a:extLst>
            </p:cNvPr>
            <p:cNvSpPr/>
            <p:nvPr/>
          </p:nvSpPr>
          <p:spPr>
            <a:xfrm flipH="1">
              <a:off x="2618661" y="3762431"/>
              <a:ext cx="178258" cy="18220"/>
            </a:xfrm>
            <a:custGeom>
              <a:avLst/>
              <a:gdLst/>
              <a:ahLst/>
              <a:cxnLst/>
              <a:rect l="l" t="t" r="r" b="b"/>
              <a:pathLst>
                <a:path w="3620" h="370" extrusionOk="0">
                  <a:moveTo>
                    <a:pt x="3608" y="0"/>
                  </a:moveTo>
                  <a:cubicBezTo>
                    <a:pt x="3382" y="48"/>
                    <a:pt x="3155" y="71"/>
                    <a:pt x="2917" y="107"/>
                  </a:cubicBezTo>
                  <a:cubicBezTo>
                    <a:pt x="2179" y="214"/>
                    <a:pt x="1417" y="262"/>
                    <a:pt x="655" y="286"/>
                  </a:cubicBezTo>
                  <a:lnTo>
                    <a:pt x="0" y="286"/>
                  </a:lnTo>
                  <a:cubicBezTo>
                    <a:pt x="0" y="310"/>
                    <a:pt x="24" y="345"/>
                    <a:pt x="24" y="369"/>
                  </a:cubicBezTo>
                  <a:cubicBezTo>
                    <a:pt x="572" y="369"/>
                    <a:pt x="1119" y="357"/>
                    <a:pt x="1655" y="310"/>
                  </a:cubicBezTo>
                  <a:cubicBezTo>
                    <a:pt x="2310" y="274"/>
                    <a:pt x="2965" y="191"/>
                    <a:pt x="3620" y="71"/>
                  </a:cubicBezTo>
                  <a:cubicBezTo>
                    <a:pt x="3620" y="48"/>
                    <a:pt x="3620" y="12"/>
                    <a:pt x="36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194;p63">
              <a:extLst>
                <a:ext uri="{FF2B5EF4-FFF2-40B4-BE49-F238E27FC236}">
                  <a16:creationId xmlns:a16="http://schemas.microsoft.com/office/drawing/2014/main" id="{3DFA273D-45C6-4155-B6BB-40AD72A004CD}"/>
                </a:ext>
              </a:extLst>
            </p:cNvPr>
            <p:cNvSpPr/>
            <p:nvPr/>
          </p:nvSpPr>
          <p:spPr>
            <a:xfrm flipH="1">
              <a:off x="2562970" y="3976938"/>
              <a:ext cx="306091" cy="96269"/>
            </a:xfrm>
            <a:custGeom>
              <a:avLst/>
              <a:gdLst/>
              <a:ahLst/>
              <a:cxnLst/>
              <a:rect l="l" t="t" r="r" b="b"/>
              <a:pathLst>
                <a:path w="6216" h="1955" extrusionOk="0">
                  <a:moveTo>
                    <a:pt x="3015" y="0"/>
                  </a:moveTo>
                  <a:cubicBezTo>
                    <a:pt x="2570" y="0"/>
                    <a:pt x="2240" y="7"/>
                    <a:pt x="2203" y="26"/>
                  </a:cubicBezTo>
                  <a:cubicBezTo>
                    <a:pt x="2203" y="26"/>
                    <a:pt x="1906" y="37"/>
                    <a:pt x="1013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1" y="1692"/>
                    <a:pt x="84" y="1835"/>
                    <a:pt x="215" y="1835"/>
                  </a:cubicBezTo>
                  <a:cubicBezTo>
                    <a:pt x="913" y="1865"/>
                    <a:pt x="2948" y="1955"/>
                    <a:pt x="4416" y="1955"/>
                  </a:cubicBezTo>
                  <a:cubicBezTo>
                    <a:pt x="5303" y="1955"/>
                    <a:pt x="5983" y="1922"/>
                    <a:pt x="6037" y="1823"/>
                  </a:cubicBezTo>
                  <a:cubicBezTo>
                    <a:pt x="6216" y="1514"/>
                    <a:pt x="5894" y="109"/>
                    <a:pt x="5728" y="61"/>
                  </a:cubicBezTo>
                  <a:cubicBezTo>
                    <a:pt x="5620" y="36"/>
                    <a:pt x="4023" y="0"/>
                    <a:pt x="3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195;p63">
              <a:extLst>
                <a:ext uri="{FF2B5EF4-FFF2-40B4-BE49-F238E27FC236}">
                  <a16:creationId xmlns:a16="http://schemas.microsoft.com/office/drawing/2014/main" id="{35CFB13B-4CA3-4007-951F-735AF052D3A6}"/>
                </a:ext>
              </a:extLst>
            </p:cNvPr>
            <p:cNvSpPr/>
            <p:nvPr/>
          </p:nvSpPr>
          <p:spPr>
            <a:xfrm flipH="1">
              <a:off x="2751764" y="4004416"/>
              <a:ext cx="79182" cy="26197"/>
            </a:xfrm>
            <a:custGeom>
              <a:avLst/>
              <a:gdLst/>
              <a:ahLst/>
              <a:cxnLst/>
              <a:rect l="l" t="t" r="r" b="b"/>
              <a:pathLst>
                <a:path w="1608" h="532" extrusionOk="0">
                  <a:moveTo>
                    <a:pt x="366" y="0"/>
                  </a:moveTo>
                  <a:cubicBezTo>
                    <a:pt x="273" y="0"/>
                    <a:pt x="179" y="8"/>
                    <a:pt x="84" y="27"/>
                  </a:cubicBezTo>
                  <a:cubicBezTo>
                    <a:pt x="1" y="39"/>
                    <a:pt x="24" y="182"/>
                    <a:pt x="96" y="182"/>
                  </a:cubicBezTo>
                  <a:cubicBezTo>
                    <a:pt x="513" y="182"/>
                    <a:pt x="917" y="253"/>
                    <a:pt x="1287" y="456"/>
                  </a:cubicBezTo>
                  <a:cubicBezTo>
                    <a:pt x="1340" y="486"/>
                    <a:pt x="1413" y="532"/>
                    <a:pt x="1472" y="532"/>
                  </a:cubicBezTo>
                  <a:cubicBezTo>
                    <a:pt x="1504" y="532"/>
                    <a:pt x="1531" y="518"/>
                    <a:pt x="1548" y="480"/>
                  </a:cubicBezTo>
                  <a:cubicBezTo>
                    <a:pt x="1608" y="361"/>
                    <a:pt x="1453" y="277"/>
                    <a:pt x="1370" y="253"/>
                  </a:cubicBezTo>
                  <a:cubicBezTo>
                    <a:pt x="1191" y="146"/>
                    <a:pt x="989" y="87"/>
                    <a:pt x="786" y="39"/>
                  </a:cubicBezTo>
                  <a:cubicBezTo>
                    <a:pt x="644" y="18"/>
                    <a:pt x="505" y="0"/>
                    <a:pt x="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196;p63">
              <a:extLst>
                <a:ext uri="{FF2B5EF4-FFF2-40B4-BE49-F238E27FC236}">
                  <a16:creationId xmlns:a16="http://schemas.microsoft.com/office/drawing/2014/main" id="{E661CF40-3C66-4A99-AA39-00A30597F510}"/>
                </a:ext>
              </a:extLst>
            </p:cNvPr>
            <p:cNvSpPr/>
            <p:nvPr/>
          </p:nvSpPr>
          <p:spPr>
            <a:xfrm flipH="1">
              <a:off x="2722267" y="3991071"/>
              <a:ext cx="80511" cy="30235"/>
            </a:xfrm>
            <a:custGeom>
              <a:avLst/>
              <a:gdLst/>
              <a:ahLst/>
              <a:cxnLst/>
              <a:rect l="l" t="t" r="r" b="b"/>
              <a:pathLst>
                <a:path w="1635" h="614" extrusionOk="0">
                  <a:moveTo>
                    <a:pt x="107" y="0"/>
                  </a:moveTo>
                  <a:cubicBezTo>
                    <a:pt x="0" y="0"/>
                    <a:pt x="0" y="155"/>
                    <a:pt x="107" y="167"/>
                  </a:cubicBezTo>
                  <a:cubicBezTo>
                    <a:pt x="345" y="179"/>
                    <a:pt x="584" y="227"/>
                    <a:pt x="822" y="298"/>
                  </a:cubicBezTo>
                  <a:cubicBezTo>
                    <a:pt x="941" y="334"/>
                    <a:pt x="1048" y="370"/>
                    <a:pt x="1155" y="429"/>
                  </a:cubicBezTo>
                  <a:cubicBezTo>
                    <a:pt x="1250" y="489"/>
                    <a:pt x="1357" y="572"/>
                    <a:pt x="1477" y="608"/>
                  </a:cubicBezTo>
                  <a:cubicBezTo>
                    <a:pt x="1488" y="612"/>
                    <a:pt x="1498" y="614"/>
                    <a:pt x="1508" y="614"/>
                  </a:cubicBezTo>
                  <a:cubicBezTo>
                    <a:pt x="1586" y="614"/>
                    <a:pt x="1635" y="503"/>
                    <a:pt x="1572" y="429"/>
                  </a:cubicBezTo>
                  <a:cubicBezTo>
                    <a:pt x="1548" y="417"/>
                    <a:pt x="1536" y="405"/>
                    <a:pt x="1524" y="405"/>
                  </a:cubicBezTo>
                  <a:cubicBezTo>
                    <a:pt x="1429" y="334"/>
                    <a:pt x="1310" y="286"/>
                    <a:pt x="1226" y="239"/>
                  </a:cubicBezTo>
                  <a:lnTo>
                    <a:pt x="869" y="108"/>
                  </a:lnTo>
                  <a:cubicBezTo>
                    <a:pt x="619" y="36"/>
                    <a:pt x="357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97;p63">
              <a:extLst>
                <a:ext uri="{FF2B5EF4-FFF2-40B4-BE49-F238E27FC236}">
                  <a16:creationId xmlns:a16="http://schemas.microsoft.com/office/drawing/2014/main" id="{C03E350A-7009-48AF-B819-4EC1A3D2FAA5}"/>
                </a:ext>
              </a:extLst>
            </p:cNvPr>
            <p:cNvSpPr/>
            <p:nvPr/>
          </p:nvSpPr>
          <p:spPr>
            <a:xfrm flipH="1">
              <a:off x="2707198" y="3978662"/>
              <a:ext cx="70368" cy="25064"/>
            </a:xfrm>
            <a:custGeom>
              <a:avLst/>
              <a:gdLst/>
              <a:ahLst/>
              <a:cxnLst/>
              <a:rect l="l" t="t" r="r" b="b"/>
              <a:pathLst>
                <a:path w="1429" h="509" extrusionOk="0">
                  <a:moveTo>
                    <a:pt x="331" y="0"/>
                  </a:moveTo>
                  <a:cubicBezTo>
                    <a:pt x="241" y="0"/>
                    <a:pt x="151" y="6"/>
                    <a:pt x="60" y="14"/>
                  </a:cubicBezTo>
                  <a:cubicBezTo>
                    <a:pt x="0" y="26"/>
                    <a:pt x="0" y="110"/>
                    <a:pt x="60" y="122"/>
                  </a:cubicBezTo>
                  <a:cubicBezTo>
                    <a:pt x="298" y="133"/>
                    <a:pt x="536" y="181"/>
                    <a:pt x="762" y="252"/>
                  </a:cubicBezTo>
                  <a:cubicBezTo>
                    <a:pt x="857" y="288"/>
                    <a:pt x="976" y="324"/>
                    <a:pt x="1072" y="383"/>
                  </a:cubicBezTo>
                  <a:cubicBezTo>
                    <a:pt x="1131" y="419"/>
                    <a:pt x="1179" y="443"/>
                    <a:pt x="1238" y="479"/>
                  </a:cubicBezTo>
                  <a:cubicBezTo>
                    <a:pt x="1276" y="494"/>
                    <a:pt x="1304" y="509"/>
                    <a:pt x="1335" y="509"/>
                  </a:cubicBezTo>
                  <a:cubicBezTo>
                    <a:pt x="1353" y="509"/>
                    <a:pt x="1371" y="504"/>
                    <a:pt x="1393" y="491"/>
                  </a:cubicBezTo>
                  <a:cubicBezTo>
                    <a:pt x="1417" y="479"/>
                    <a:pt x="1429" y="467"/>
                    <a:pt x="1429" y="431"/>
                  </a:cubicBezTo>
                  <a:cubicBezTo>
                    <a:pt x="1429" y="300"/>
                    <a:pt x="1250" y="229"/>
                    <a:pt x="1155" y="193"/>
                  </a:cubicBezTo>
                  <a:cubicBezTo>
                    <a:pt x="1036" y="133"/>
                    <a:pt x="917" y="86"/>
                    <a:pt x="798" y="62"/>
                  </a:cubicBezTo>
                  <a:cubicBezTo>
                    <a:pt x="639" y="17"/>
                    <a:pt x="486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98;p63">
              <a:extLst>
                <a:ext uri="{FF2B5EF4-FFF2-40B4-BE49-F238E27FC236}">
                  <a16:creationId xmlns:a16="http://schemas.microsoft.com/office/drawing/2014/main" id="{BE72B544-0B45-44E7-8CD1-E46A0E299B26}"/>
                </a:ext>
              </a:extLst>
            </p:cNvPr>
            <p:cNvSpPr/>
            <p:nvPr/>
          </p:nvSpPr>
          <p:spPr>
            <a:xfrm flipH="1">
              <a:off x="2599322" y="2640159"/>
              <a:ext cx="687770" cy="859183"/>
            </a:xfrm>
            <a:custGeom>
              <a:avLst/>
              <a:gdLst/>
              <a:ahLst/>
              <a:cxnLst/>
              <a:rect l="l" t="t" r="r" b="b"/>
              <a:pathLst>
                <a:path w="13967" h="17448" extrusionOk="0">
                  <a:moveTo>
                    <a:pt x="8523" y="0"/>
                  </a:moveTo>
                  <a:cubicBezTo>
                    <a:pt x="7322" y="0"/>
                    <a:pt x="5851" y="276"/>
                    <a:pt x="4799" y="585"/>
                  </a:cubicBezTo>
                  <a:cubicBezTo>
                    <a:pt x="4763" y="597"/>
                    <a:pt x="4739" y="597"/>
                    <a:pt x="4704" y="621"/>
                  </a:cubicBezTo>
                  <a:cubicBezTo>
                    <a:pt x="3977" y="823"/>
                    <a:pt x="3453" y="1049"/>
                    <a:pt x="3358" y="1216"/>
                  </a:cubicBezTo>
                  <a:cubicBezTo>
                    <a:pt x="2501" y="2442"/>
                    <a:pt x="1465" y="10896"/>
                    <a:pt x="227" y="15646"/>
                  </a:cubicBezTo>
                  <a:cubicBezTo>
                    <a:pt x="215" y="15682"/>
                    <a:pt x="215" y="15706"/>
                    <a:pt x="203" y="15742"/>
                  </a:cubicBezTo>
                  <a:cubicBezTo>
                    <a:pt x="143" y="15980"/>
                    <a:pt x="60" y="16194"/>
                    <a:pt x="1" y="16420"/>
                  </a:cubicBezTo>
                  <a:cubicBezTo>
                    <a:pt x="2250" y="17161"/>
                    <a:pt x="5019" y="17447"/>
                    <a:pt x="7566" y="17447"/>
                  </a:cubicBezTo>
                  <a:cubicBezTo>
                    <a:pt x="9644" y="17447"/>
                    <a:pt x="11574" y="17257"/>
                    <a:pt x="12955" y="16968"/>
                  </a:cubicBezTo>
                  <a:cubicBezTo>
                    <a:pt x="12978" y="16968"/>
                    <a:pt x="13014" y="16968"/>
                    <a:pt x="13038" y="16956"/>
                  </a:cubicBezTo>
                  <a:cubicBezTo>
                    <a:pt x="13383" y="16885"/>
                    <a:pt x="13693" y="16813"/>
                    <a:pt x="13967" y="16718"/>
                  </a:cubicBezTo>
                  <a:cubicBezTo>
                    <a:pt x="13919" y="16611"/>
                    <a:pt x="13848" y="16468"/>
                    <a:pt x="13800" y="16254"/>
                  </a:cubicBezTo>
                  <a:lnTo>
                    <a:pt x="13752" y="16123"/>
                  </a:lnTo>
                  <a:cubicBezTo>
                    <a:pt x="13312" y="14872"/>
                    <a:pt x="12633" y="12265"/>
                    <a:pt x="12431" y="10562"/>
                  </a:cubicBezTo>
                  <a:cubicBezTo>
                    <a:pt x="12252" y="9086"/>
                    <a:pt x="12490" y="1871"/>
                    <a:pt x="12312" y="1359"/>
                  </a:cubicBezTo>
                  <a:cubicBezTo>
                    <a:pt x="12181" y="990"/>
                    <a:pt x="11371" y="454"/>
                    <a:pt x="10121" y="168"/>
                  </a:cubicBezTo>
                  <a:cubicBezTo>
                    <a:pt x="10097" y="168"/>
                    <a:pt x="10061" y="156"/>
                    <a:pt x="10038" y="156"/>
                  </a:cubicBezTo>
                  <a:cubicBezTo>
                    <a:pt x="9621" y="61"/>
                    <a:pt x="9156" y="25"/>
                    <a:pt x="8668" y="2"/>
                  </a:cubicBezTo>
                  <a:cubicBezTo>
                    <a:pt x="8620" y="1"/>
                    <a:pt x="8572" y="0"/>
                    <a:pt x="8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99;p63">
              <a:extLst>
                <a:ext uri="{FF2B5EF4-FFF2-40B4-BE49-F238E27FC236}">
                  <a16:creationId xmlns:a16="http://schemas.microsoft.com/office/drawing/2014/main" id="{9DE1E090-08D4-4C7A-AD29-4B1197A93960}"/>
                </a:ext>
              </a:extLst>
            </p:cNvPr>
            <p:cNvSpPr/>
            <p:nvPr/>
          </p:nvSpPr>
          <p:spPr>
            <a:xfrm flipH="1">
              <a:off x="2607546" y="2787251"/>
              <a:ext cx="670732" cy="688459"/>
            </a:xfrm>
            <a:custGeom>
              <a:avLst/>
              <a:gdLst/>
              <a:ahLst/>
              <a:cxnLst/>
              <a:rect l="l" t="t" r="r" b="b"/>
              <a:pathLst>
                <a:path w="13621" h="13981" extrusionOk="0">
                  <a:moveTo>
                    <a:pt x="11817" y="0"/>
                  </a:moveTo>
                  <a:cubicBezTo>
                    <a:pt x="11802" y="0"/>
                    <a:pt x="11787" y="9"/>
                    <a:pt x="11787" y="27"/>
                  </a:cubicBezTo>
                  <a:cubicBezTo>
                    <a:pt x="11537" y="2241"/>
                    <a:pt x="11311" y="4456"/>
                    <a:pt x="11347" y="6682"/>
                  </a:cubicBezTo>
                  <a:cubicBezTo>
                    <a:pt x="11371" y="8683"/>
                    <a:pt x="11621" y="10695"/>
                    <a:pt x="12252" y="12612"/>
                  </a:cubicBezTo>
                  <a:cubicBezTo>
                    <a:pt x="12323" y="12850"/>
                    <a:pt x="12418" y="13088"/>
                    <a:pt x="12502" y="13326"/>
                  </a:cubicBezTo>
                  <a:cubicBezTo>
                    <a:pt x="11942" y="13409"/>
                    <a:pt x="11359" y="13469"/>
                    <a:pt x="10787" y="13505"/>
                  </a:cubicBezTo>
                  <a:cubicBezTo>
                    <a:pt x="9867" y="13585"/>
                    <a:pt x="8948" y="13625"/>
                    <a:pt x="8023" y="13625"/>
                  </a:cubicBezTo>
                  <a:cubicBezTo>
                    <a:pt x="7715" y="13625"/>
                    <a:pt x="7406" y="13621"/>
                    <a:pt x="7096" y="13612"/>
                  </a:cubicBezTo>
                  <a:cubicBezTo>
                    <a:pt x="5870" y="13588"/>
                    <a:pt x="4632" y="13481"/>
                    <a:pt x="3405" y="13314"/>
                  </a:cubicBezTo>
                  <a:cubicBezTo>
                    <a:pt x="2262" y="13147"/>
                    <a:pt x="1143" y="12945"/>
                    <a:pt x="36" y="12671"/>
                  </a:cubicBezTo>
                  <a:cubicBezTo>
                    <a:pt x="12" y="12707"/>
                    <a:pt x="12" y="12731"/>
                    <a:pt x="0" y="12766"/>
                  </a:cubicBezTo>
                  <a:cubicBezTo>
                    <a:pt x="988" y="13005"/>
                    <a:pt x="1965" y="13207"/>
                    <a:pt x="2953" y="13362"/>
                  </a:cubicBezTo>
                  <a:cubicBezTo>
                    <a:pt x="4155" y="13540"/>
                    <a:pt x="5394" y="13659"/>
                    <a:pt x="6608" y="13719"/>
                  </a:cubicBezTo>
                  <a:cubicBezTo>
                    <a:pt x="7047" y="13736"/>
                    <a:pt x="7487" y="13744"/>
                    <a:pt x="7928" y="13744"/>
                  </a:cubicBezTo>
                  <a:cubicBezTo>
                    <a:pt x="8731" y="13744"/>
                    <a:pt x="9535" y="13717"/>
                    <a:pt x="10335" y="13671"/>
                  </a:cubicBezTo>
                  <a:cubicBezTo>
                    <a:pt x="11061" y="13612"/>
                    <a:pt x="11799" y="13540"/>
                    <a:pt x="12537" y="13445"/>
                  </a:cubicBezTo>
                  <a:cubicBezTo>
                    <a:pt x="12609" y="13624"/>
                    <a:pt x="12680" y="13802"/>
                    <a:pt x="12776" y="13981"/>
                  </a:cubicBezTo>
                  <a:cubicBezTo>
                    <a:pt x="12799" y="13981"/>
                    <a:pt x="12835" y="13981"/>
                    <a:pt x="12859" y="13969"/>
                  </a:cubicBezTo>
                  <a:lnTo>
                    <a:pt x="12633" y="13433"/>
                  </a:lnTo>
                  <a:cubicBezTo>
                    <a:pt x="12954" y="13386"/>
                    <a:pt x="13276" y="13350"/>
                    <a:pt x="13621" y="13314"/>
                  </a:cubicBezTo>
                  <a:lnTo>
                    <a:pt x="13573" y="13183"/>
                  </a:lnTo>
                  <a:cubicBezTo>
                    <a:pt x="13252" y="13243"/>
                    <a:pt x="12942" y="13290"/>
                    <a:pt x="12609" y="13326"/>
                  </a:cubicBezTo>
                  <a:cubicBezTo>
                    <a:pt x="12561" y="13183"/>
                    <a:pt x="12502" y="13028"/>
                    <a:pt x="12442" y="12886"/>
                  </a:cubicBezTo>
                  <a:cubicBezTo>
                    <a:pt x="12121" y="11957"/>
                    <a:pt x="11895" y="11004"/>
                    <a:pt x="11728" y="10052"/>
                  </a:cubicBezTo>
                  <a:cubicBezTo>
                    <a:pt x="11371" y="7968"/>
                    <a:pt x="11383" y="5849"/>
                    <a:pt x="11525" y="3730"/>
                  </a:cubicBezTo>
                  <a:cubicBezTo>
                    <a:pt x="11609" y="2491"/>
                    <a:pt x="11728" y="1265"/>
                    <a:pt x="11847" y="27"/>
                  </a:cubicBezTo>
                  <a:cubicBezTo>
                    <a:pt x="11847" y="9"/>
                    <a:pt x="11832" y="0"/>
                    <a:pt x="118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200;p63">
              <a:extLst>
                <a:ext uri="{FF2B5EF4-FFF2-40B4-BE49-F238E27FC236}">
                  <a16:creationId xmlns:a16="http://schemas.microsoft.com/office/drawing/2014/main" id="{099E3927-AD50-4B28-823C-3F9C32A29360}"/>
                </a:ext>
              </a:extLst>
            </p:cNvPr>
            <p:cNvSpPr/>
            <p:nvPr/>
          </p:nvSpPr>
          <p:spPr>
            <a:xfrm flipH="1">
              <a:off x="2789835" y="2647841"/>
              <a:ext cx="269750" cy="88587"/>
            </a:xfrm>
            <a:custGeom>
              <a:avLst/>
              <a:gdLst/>
              <a:ahLst/>
              <a:cxnLst/>
              <a:rect l="l" t="t" r="r" b="b"/>
              <a:pathLst>
                <a:path w="5478" h="1799" extrusionOk="0">
                  <a:moveTo>
                    <a:pt x="5382" y="0"/>
                  </a:moveTo>
                  <a:lnTo>
                    <a:pt x="5203" y="215"/>
                  </a:lnTo>
                  <a:cubicBezTo>
                    <a:pt x="5060" y="381"/>
                    <a:pt x="4894" y="548"/>
                    <a:pt x="4715" y="679"/>
                  </a:cubicBezTo>
                  <a:cubicBezTo>
                    <a:pt x="4346" y="965"/>
                    <a:pt x="3929" y="1191"/>
                    <a:pt x="3477" y="1358"/>
                  </a:cubicBezTo>
                  <a:cubicBezTo>
                    <a:pt x="3036" y="1512"/>
                    <a:pt x="2572" y="1620"/>
                    <a:pt x="2096" y="1667"/>
                  </a:cubicBezTo>
                  <a:cubicBezTo>
                    <a:pt x="1938" y="1681"/>
                    <a:pt x="1775" y="1692"/>
                    <a:pt x="1611" y="1692"/>
                  </a:cubicBezTo>
                  <a:cubicBezTo>
                    <a:pt x="1217" y="1692"/>
                    <a:pt x="820" y="1629"/>
                    <a:pt x="500" y="1393"/>
                  </a:cubicBezTo>
                  <a:cubicBezTo>
                    <a:pt x="298" y="1227"/>
                    <a:pt x="119" y="989"/>
                    <a:pt x="119" y="715"/>
                  </a:cubicBezTo>
                  <a:cubicBezTo>
                    <a:pt x="119" y="619"/>
                    <a:pt x="131" y="524"/>
                    <a:pt x="167" y="429"/>
                  </a:cubicBezTo>
                  <a:lnTo>
                    <a:pt x="167" y="429"/>
                  </a:lnTo>
                  <a:cubicBezTo>
                    <a:pt x="131" y="441"/>
                    <a:pt x="95" y="441"/>
                    <a:pt x="72" y="465"/>
                  </a:cubicBezTo>
                  <a:cubicBezTo>
                    <a:pt x="0" y="703"/>
                    <a:pt x="24" y="965"/>
                    <a:pt x="167" y="1179"/>
                  </a:cubicBezTo>
                  <a:cubicBezTo>
                    <a:pt x="465" y="1667"/>
                    <a:pt x="1084" y="1798"/>
                    <a:pt x="1619" y="1798"/>
                  </a:cubicBezTo>
                  <a:cubicBezTo>
                    <a:pt x="2631" y="1798"/>
                    <a:pt x="3703" y="1512"/>
                    <a:pt x="4548" y="929"/>
                  </a:cubicBezTo>
                  <a:cubicBezTo>
                    <a:pt x="4894" y="691"/>
                    <a:pt x="5239" y="393"/>
                    <a:pt x="5477" y="36"/>
                  </a:cubicBezTo>
                  <a:cubicBezTo>
                    <a:pt x="5441" y="24"/>
                    <a:pt x="5418" y="24"/>
                    <a:pt x="5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201;p63">
              <a:extLst>
                <a:ext uri="{FF2B5EF4-FFF2-40B4-BE49-F238E27FC236}">
                  <a16:creationId xmlns:a16="http://schemas.microsoft.com/office/drawing/2014/main" id="{0678255C-BC57-46BD-9C8F-18112539F77B}"/>
                </a:ext>
              </a:extLst>
            </p:cNvPr>
            <p:cNvSpPr/>
            <p:nvPr/>
          </p:nvSpPr>
          <p:spPr>
            <a:xfrm flipH="1">
              <a:off x="2836763" y="2565160"/>
              <a:ext cx="209330" cy="134678"/>
            </a:xfrm>
            <a:custGeom>
              <a:avLst/>
              <a:gdLst/>
              <a:ahLst/>
              <a:cxnLst/>
              <a:rect l="l" t="t" r="r" b="b"/>
              <a:pathLst>
                <a:path w="4251" h="2735" extrusionOk="0">
                  <a:moveTo>
                    <a:pt x="3691" y="1"/>
                  </a:moveTo>
                  <a:lnTo>
                    <a:pt x="0" y="786"/>
                  </a:lnTo>
                  <a:lnTo>
                    <a:pt x="464" y="2441"/>
                  </a:lnTo>
                  <a:cubicBezTo>
                    <a:pt x="464" y="2441"/>
                    <a:pt x="648" y="2735"/>
                    <a:pt x="1400" y="2735"/>
                  </a:cubicBezTo>
                  <a:cubicBezTo>
                    <a:pt x="1697" y="2735"/>
                    <a:pt x="2084" y="2689"/>
                    <a:pt x="2584" y="2560"/>
                  </a:cubicBezTo>
                  <a:cubicBezTo>
                    <a:pt x="4251" y="2108"/>
                    <a:pt x="4084" y="1310"/>
                    <a:pt x="4084" y="1310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202;p63">
              <a:extLst>
                <a:ext uri="{FF2B5EF4-FFF2-40B4-BE49-F238E27FC236}">
                  <a16:creationId xmlns:a16="http://schemas.microsoft.com/office/drawing/2014/main" id="{45F3C8E5-CF4D-4690-B800-6E9D1C24E624}"/>
                </a:ext>
              </a:extLst>
            </p:cNvPr>
            <p:cNvSpPr/>
            <p:nvPr/>
          </p:nvSpPr>
          <p:spPr>
            <a:xfrm flipH="1">
              <a:off x="2859617" y="2555225"/>
              <a:ext cx="180030" cy="112152"/>
            </a:xfrm>
            <a:custGeom>
              <a:avLst/>
              <a:gdLst/>
              <a:ahLst/>
              <a:cxnLst/>
              <a:rect l="l" t="t" r="r" b="b"/>
              <a:pathLst>
                <a:path w="4585" h="2278" extrusionOk="0">
                  <a:moveTo>
                    <a:pt x="3807" y="0"/>
                  </a:moveTo>
                  <a:cubicBezTo>
                    <a:pt x="3613" y="0"/>
                    <a:pt x="3417" y="16"/>
                    <a:pt x="3227" y="48"/>
                  </a:cubicBezTo>
                  <a:cubicBezTo>
                    <a:pt x="2346" y="167"/>
                    <a:pt x="1512" y="429"/>
                    <a:pt x="679" y="726"/>
                  </a:cubicBezTo>
                  <a:cubicBezTo>
                    <a:pt x="488" y="810"/>
                    <a:pt x="262" y="893"/>
                    <a:pt x="167" y="1048"/>
                  </a:cubicBezTo>
                  <a:cubicBezTo>
                    <a:pt x="24" y="1238"/>
                    <a:pt x="0" y="1667"/>
                    <a:pt x="131" y="1869"/>
                  </a:cubicBezTo>
                  <a:cubicBezTo>
                    <a:pt x="286" y="2108"/>
                    <a:pt x="739" y="2238"/>
                    <a:pt x="1084" y="2262"/>
                  </a:cubicBezTo>
                  <a:cubicBezTo>
                    <a:pt x="1173" y="2273"/>
                    <a:pt x="1262" y="2277"/>
                    <a:pt x="1351" y="2277"/>
                  </a:cubicBezTo>
                  <a:cubicBezTo>
                    <a:pt x="1671" y="2277"/>
                    <a:pt x="1994" y="2218"/>
                    <a:pt x="2310" y="2143"/>
                  </a:cubicBezTo>
                  <a:cubicBezTo>
                    <a:pt x="2798" y="2024"/>
                    <a:pt x="3275" y="1881"/>
                    <a:pt x="3691" y="1607"/>
                  </a:cubicBezTo>
                  <a:cubicBezTo>
                    <a:pt x="4108" y="1357"/>
                    <a:pt x="4429" y="988"/>
                    <a:pt x="4537" y="584"/>
                  </a:cubicBezTo>
                  <a:cubicBezTo>
                    <a:pt x="4572" y="453"/>
                    <a:pt x="4584" y="286"/>
                    <a:pt x="4489" y="179"/>
                  </a:cubicBezTo>
                  <a:cubicBezTo>
                    <a:pt x="4406" y="83"/>
                    <a:pt x="4251" y="48"/>
                    <a:pt x="4096" y="12"/>
                  </a:cubicBezTo>
                  <a:cubicBezTo>
                    <a:pt x="4001" y="4"/>
                    <a:pt x="3904" y="0"/>
                    <a:pt x="38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203;p63">
              <a:extLst>
                <a:ext uri="{FF2B5EF4-FFF2-40B4-BE49-F238E27FC236}">
                  <a16:creationId xmlns:a16="http://schemas.microsoft.com/office/drawing/2014/main" id="{045CE847-7B4D-45EB-AA4C-C0CFA38BF92D}"/>
                </a:ext>
              </a:extLst>
            </p:cNvPr>
            <p:cNvSpPr/>
            <p:nvPr/>
          </p:nvSpPr>
          <p:spPr>
            <a:xfrm flipH="1">
              <a:off x="2643284" y="2639617"/>
              <a:ext cx="228682" cy="509167"/>
            </a:xfrm>
            <a:custGeom>
              <a:avLst/>
              <a:gdLst/>
              <a:ahLst/>
              <a:cxnLst/>
              <a:rect l="l" t="t" r="r" b="b"/>
              <a:pathLst>
                <a:path w="4644" h="10340" extrusionOk="0">
                  <a:moveTo>
                    <a:pt x="905" y="1"/>
                  </a:moveTo>
                  <a:cubicBezTo>
                    <a:pt x="869" y="1"/>
                    <a:pt x="846" y="13"/>
                    <a:pt x="834" y="48"/>
                  </a:cubicBezTo>
                  <a:cubicBezTo>
                    <a:pt x="0" y="1656"/>
                    <a:pt x="0" y="3751"/>
                    <a:pt x="536" y="5608"/>
                  </a:cubicBezTo>
                  <a:cubicBezTo>
                    <a:pt x="1072" y="7537"/>
                    <a:pt x="2358" y="9264"/>
                    <a:pt x="4001" y="10276"/>
                  </a:cubicBezTo>
                  <a:cubicBezTo>
                    <a:pt x="4069" y="10318"/>
                    <a:pt x="4144" y="10339"/>
                    <a:pt x="4218" y="10339"/>
                  </a:cubicBezTo>
                  <a:cubicBezTo>
                    <a:pt x="4350" y="10339"/>
                    <a:pt x="4475" y="10271"/>
                    <a:pt x="4536" y="10133"/>
                  </a:cubicBezTo>
                  <a:cubicBezTo>
                    <a:pt x="4644" y="9895"/>
                    <a:pt x="4465" y="9585"/>
                    <a:pt x="4286" y="9359"/>
                  </a:cubicBezTo>
                  <a:cubicBezTo>
                    <a:pt x="3810" y="8752"/>
                    <a:pt x="2536" y="7121"/>
                    <a:pt x="1989" y="5073"/>
                  </a:cubicBezTo>
                  <a:cubicBezTo>
                    <a:pt x="1441" y="3049"/>
                    <a:pt x="1977" y="1417"/>
                    <a:pt x="2346" y="465"/>
                  </a:cubicBezTo>
                  <a:cubicBezTo>
                    <a:pt x="2358" y="405"/>
                    <a:pt x="2358" y="346"/>
                    <a:pt x="2298" y="310"/>
                  </a:cubicBezTo>
                  <a:cubicBezTo>
                    <a:pt x="1965" y="179"/>
                    <a:pt x="1262" y="48"/>
                    <a:pt x="9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204;p63">
              <a:extLst>
                <a:ext uri="{FF2B5EF4-FFF2-40B4-BE49-F238E27FC236}">
                  <a16:creationId xmlns:a16="http://schemas.microsoft.com/office/drawing/2014/main" id="{F24AD6BD-41E9-404C-80E0-D19B39F77C60}"/>
                </a:ext>
              </a:extLst>
            </p:cNvPr>
            <p:cNvSpPr/>
            <p:nvPr/>
          </p:nvSpPr>
          <p:spPr>
            <a:xfrm flipH="1">
              <a:off x="3039057" y="2664042"/>
              <a:ext cx="211103" cy="418069"/>
            </a:xfrm>
            <a:custGeom>
              <a:avLst/>
              <a:gdLst/>
              <a:ahLst/>
              <a:cxnLst/>
              <a:rect l="l" t="t" r="r" b="b"/>
              <a:pathLst>
                <a:path w="4287" h="8490" extrusionOk="0">
                  <a:moveTo>
                    <a:pt x="4147" y="0"/>
                  </a:moveTo>
                  <a:cubicBezTo>
                    <a:pt x="3926" y="0"/>
                    <a:pt x="3514" y="145"/>
                    <a:pt x="3453" y="171"/>
                  </a:cubicBezTo>
                  <a:cubicBezTo>
                    <a:pt x="3406" y="171"/>
                    <a:pt x="3346" y="195"/>
                    <a:pt x="3287" y="219"/>
                  </a:cubicBezTo>
                  <a:cubicBezTo>
                    <a:pt x="2739" y="457"/>
                    <a:pt x="2263" y="814"/>
                    <a:pt x="1941" y="1362"/>
                  </a:cubicBezTo>
                  <a:cubicBezTo>
                    <a:pt x="1" y="4851"/>
                    <a:pt x="548" y="8315"/>
                    <a:pt x="656" y="8446"/>
                  </a:cubicBezTo>
                  <a:cubicBezTo>
                    <a:pt x="680" y="8477"/>
                    <a:pt x="705" y="8489"/>
                    <a:pt x="731" y="8489"/>
                  </a:cubicBezTo>
                  <a:cubicBezTo>
                    <a:pt x="858" y="8489"/>
                    <a:pt x="993" y="8184"/>
                    <a:pt x="1013" y="8125"/>
                  </a:cubicBezTo>
                  <a:cubicBezTo>
                    <a:pt x="1549" y="4743"/>
                    <a:pt x="2287" y="2898"/>
                    <a:pt x="2811" y="1993"/>
                  </a:cubicBezTo>
                  <a:cubicBezTo>
                    <a:pt x="3049" y="1588"/>
                    <a:pt x="3311" y="1207"/>
                    <a:pt x="3608" y="850"/>
                  </a:cubicBezTo>
                  <a:cubicBezTo>
                    <a:pt x="3763" y="671"/>
                    <a:pt x="3930" y="493"/>
                    <a:pt x="4085" y="326"/>
                  </a:cubicBezTo>
                  <a:cubicBezTo>
                    <a:pt x="4132" y="267"/>
                    <a:pt x="4287" y="159"/>
                    <a:pt x="4287" y="76"/>
                  </a:cubicBezTo>
                  <a:cubicBezTo>
                    <a:pt x="4287" y="21"/>
                    <a:pt x="4231" y="0"/>
                    <a:pt x="4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205;p63">
              <a:extLst>
                <a:ext uri="{FF2B5EF4-FFF2-40B4-BE49-F238E27FC236}">
                  <a16:creationId xmlns:a16="http://schemas.microsoft.com/office/drawing/2014/main" id="{C747C43B-7A81-44A0-94A0-E42383587993}"/>
                </a:ext>
              </a:extLst>
            </p:cNvPr>
            <p:cNvSpPr/>
            <p:nvPr/>
          </p:nvSpPr>
          <p:spPr>
            <a:xfrm flipH="1">
              <a:off x="2891873" y="2745147"/>
              <a:ext cx="422205" cy="518327"/>
            </a:xfrm>
            <a:custGeom>
              <a:avLst/>
              <a:gdLst/>
              <a:ahLst/>
              <a:cxnLst/>
              <a:rect l="l" t="t" r="r" b="b"/>
              <a:pathLst>
                <a:path w="8574" h="10526" extrusionOk="0">
                  <a:moveTo>
                    <a:pt x="7740" y="1"/>
                  </a:moveTo>
                  <a:lnTo>
                    <a:pt x="763" y="429"/>
                  </a:lnTo>
                  <a:cubicBezTo>
                    <a:pt x="739" y="429"/>
                    <a:pt x="715" y="441"/>
                    <a:pt x="703" y="441"/>
                  </a:cubicBezTo>
                  <a:lnTo>
                    <a:pt x="25" y="1013"/>
                  </a:lnTo>
                  <a:cubicBezTo>
                    <a:pt x="1" y="1025"/>
                    <a:pt x="1" y="1072"/>
                    <a:pt x="1" y="1108"/>
                  </a:cubicBezTo>
                  <a:lnTo>
                    <a:pt x="1846" y="10454"/>
                  </a:lnTo>
                  <a:cubicBezTo>
                    <a:pt x="1858" y="10490"/>
                    <a:pt x="1894" y="10526"/>
                    <a:pt x="1930" y="10526"/>
                  </a:cubicBezTo>
                  <a:lnTo>
                    <a:pt x="8526" y="10371"/>
                  </a:lnTo>
                  <a:lnTo>
                    <a:pt x="8573" y="10312"/>
                  </a:lnTo>
                  <a:lnTo>
                    <a:pt x="7835" y="96"/>
                  </a:lnTo>
                  <a:cubicBezTo>
                    <a:pt x="7835" y="48"/>
                    <a:pt x="7788" y="1"/>
                    <a:pt x="7740" y="1"/>
                  </a:cubicBez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206;p63">
              <a:extLst>
                <a:ext uri="{FF2B5EF4-FFF2-40B4-BE49-F238E27FC236}">
                  <a16:creationId xmlns:a16="http://schemas.microsoft.com/office/drawing/2014/main" id="{AF74068A-788D-4D76-9BE0-A722C8BB5486}"/>
                </a:ext>
              </a:extLst>
            </p:cNvPr>
            <p:cNvSpPr/>
            <p:nvPr/>
          </p:nvSpPr>
          <p:spPr>
            <a:xfrm flipH="1">
              <a:off x="2898323" y="2751598"/>
              <a:ext cx="404576" cy="524777"/>
            </a:xfrm>
            <a:custGeom>
              <a:avLst/>
              <a:gdLst/>
              <a:ahLst/>
              <a:cxnLst/>
              <a:rect l="l" t="t" r="r" b="b"/>
              <a:pathLst>
                <a:path w="8216" h="10657" extrusionOk="0">
                  <a:moveTo>
                    <a:pt x="7442" y="1"/>
                  </a:moveTo>
                  <a:lnTo>
                    <a:pt x="488" y="406"/>
                  </a:lnTo>
                  <a:lnTo>
                    <a:pt x="0" y="882"/>
                  </a:lnTo>
                  <a:lnTo>
                    <a:pt x="1488" y="10526"/>
                  </a:lnTo>
                  <a:lnTo>
                    <a:pt x="7572" y="10657"/>
                  </a:lnTo>
                  <a:lnTo>
                    <a:pt x="8215" y="10121"/>
                  </a:lnTo>
                  <a:lnTo>
                    <a:pt x="74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207;p63">
              <a:extLst>
                <a:ext uri="{FF2B5EF4-FFF2-40B4-BE49-F238E27FC236}">
                  <a16:creationId xmlns:a16="http://schemas.microsoft.com/office/drawing/2014/main" id="{4425A82F-DE04-4B8D-9930-924CCBAD6732}"/>
                </a:ext>
              </a:extLst>
            </p:cNvPr>
            <p:cNvSpPr/>
            <p:nvPr/>
          </p:nvSpPr>
          <p:spPr>
            <a:xfrm flipH="1">
              <a:off x="2924127" y="2774496"/>
              <a:ext cx="389951" cy="518327"/>
            </a:xfrm>
            <a:custGeom>
              <a:avLst/>
              <a:gdLst/>
              <a:ahLst/>
              <a:cxnLst/>
              <a:rect l="l" t="t" r="r" b="b"/>
              <a:pathLst>
                <a:path w="7919" h="10526" extrusionOk="0">
                  <a:moveTo>
                    <a:pt x="7026" y="0"/>
                  </a:moveTo>
                  <a:lnTo>
                    <a:pt x="251" y="357"/>
                  </a:lnTo>
                  <a:lnTo>
                    <a:pt x="227" y="357"/>
                  </a:lnTo>
                  <a:lnTo>
                    <a:pt x="72" y="405"/>
                  </a:lnTo>
                  <a:cubicBezTo>
                    <a:pt x="25" y="452"/>
                    <a:pt x="1" y="476"/>
                    <a:pt x="13" y="524"/>
                  </a:cubicBezTo>
                  <a:lnTo>
                    <a:pt x="1132" y="10454"/>
                  </a:lnTo>
                  <a:cubicBezTo>
                    <a:pt x="1132" y="10489"/>
                    <a:pt x="1180" y="10525"/>
                    <a:pt x="1215" y="10525"/>
                  </a:cubicBezTo>
                  <a:lnTo>
                    <a:pt x="7859" y="10370"/>
                  </a:lnTo>
                  <a:lnTo>
                    <a:pt x="7919" y="10311"/>
                  </a:lnTo>
                  <a:lnTo>
                    <a:pt x="7109" y="95"/>
                  </a:lnTo>
                  <a:cubicBezTo>
                    <a:pt x="7109" y="48"/>
                    <a:pt x="7073" y="0"/>
                    <a:pt x="7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208;p63">
              <a:extLst>
                <a:ext uri="{FF2B5EF4-FFF2-40B4-BE49-F238E27FC236}">
                  <a16:creationId xmlns:a16="http://schemas.microsoft.com/office/drawing/2014/main" id="{1C83F059-1893-4CEE-A84D-EED8B7C1868A}"/>
                </a:ext>
              </a:extLst>
            </p:cNvPr>
            <p:cNvSpPr/>
            <p:nvPr/>
          </p:nvSpPr>
          <p:spPr>
            <a:xfrm flipH="1">
              <a:off x="3002666" y="2881159"/>
              <a:ext cx="234000" cy="326626"/>
            </a:xfrm>
            <a:custGeom>
              <a:avLst/>
              <a:gdLst/>
              <a:ahLst/>
              <a:cxnLst/>
              <a:rect l="l" t="t" r="r" b="b"/>
              <a:pathLst>
                <a:path w="4752" h="6633" extrusionOk="0">
                  <a:moveTo>
                    <a:pt x="4215" y="1"/>
                  </a:moveTo>
                  <a:cubicBezTo>
                    <a:pt x="3191" y="61"/>
                    <a:pt x="2120" y="61"/>
                    <a:pt x="1096" y="180"/>
                  </a:cubicBezTo>
                  <a:cubicBezTo>
                    <a:pt x="763" y="203"/>
                    <a:pt x="441" y="203"/>
                    <a:pt x="108" y="263"/>
                  </a:cubicBezTo>
                  <a:cubicBezTo>
                    <a:pt x="84" y="263"/>
                    <a:pt x="60" y="275"/>
                    <a:pt x="48" y="287"/>
                  </a:cubicBezTo>
                  <a:cubicBezTo>
                    <a:pt x="1" y="322"/>
                    <a:pt x="1" y="346"/>
                    <a:pt x="1" y="370"/>
                  </a:cubicBezTo>
                  <a:cubicBezTo>
                    <a:pt x="108" y="1477"/>
                    <a:pt x="239" y="2585"/>
                    <a:pt x="346" y="3692"/>
                  </a:cubicBezTo>
                  <a:cubicBezTo>
                    <a:pt x="453" y="4633"/>
                    <a:pt x="548" y="5573"/>
                    <a:pt x="643" y="6514"/>
                  </a:cubicBezTo>
                  <a:cubicBezTo>
                    <a:pt x="643" y="6538"/>
                    <a:pt x="655" y="6573"/>
                    <a:pt x="655" y="6585"/>
                  </a:cubicBezTo>
                  <a:cubicBezTo>
                    <a:pt x="655" y="6609"/>
                    <a:pt x="691" y="6633"/>
                    <a:pt x="715" y="6633"/>
                  </a:cubicBezTo>
                  <a:cubicBezTo>
                    <a:pt x="1596" y="6597"/>
                    <a:pt x="2465" y="6585"/>
                    <a:pt x="3334" y="6549"/>
                  </a:cubicBezTo>
                  <a:cubicBezTo>
                    <a:pt x="3620" y="6538"/>
                    <a:pt x="3906" y="6538"/>
                    <a:pt x="4192" y="6526"/>
                  </a:cubicBezTo>
                  <a:cubicBezTo>
                    <a:pt x="4220" y="6526"/>
                    <a:pt x="4306" y="6529"/>
                    <a:pt x="4401" y="6529"/>
                  </a:cubicBezTo>
                  <a:cubicBezTo>
                    <a:pt x="4545" y="6529"/>
                    <a:pt x="4711" y="6521"/>
                    <a:pt x="4739" y="6478"/>
                  </a:cubicBezTo>
                  <a:cubicBezTo>
                    <a:pt x="4751" y="6466"/>
                    <a:pt x="4751" y="6430"/>
                    <a:pt x="4751" y="6407"/>
                  </a:cubicBezTo>
                  <a:cubicBezTo>
                    <a:pt x="4692" y="5633"/>
                    <a:pt x="4573" y="4823"/>
                    <a:pt x="4573" y="4049"/>
                  </a:cubicBezTo>
                  <a:cubicBezTo>
                    <a:pt x="4489" y="2858"/>
                    <a:pt x="4394" y="1692"/>
                    <a:pt x="4322" y="501"/>
                  </a:cubicBezTo>
                  <a:cubicBezTo>
                    <a:pt x="4311" y="346"/>
                    <a:pt x="4311" y="215"/>
                    <a:pt x="4287" y="72"/>
                  </a:cubicBezTo>
                  <a:cubicBezTo>
                    <a:pt x="4287" y="49"/>
                    <a:pt x="4287" y="25"/>
                    <a:pt x="4275" y="25"/>
                  </a:cubicBezTo>
                  <a:cubicBezTo>
                    <a:pt x="4263" y="1"/>
                    <a:pt x="4227" y="1"/>
                    <a:pt x="4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209;p63">
              <a:extLst>
                <a:ext uri="{FF2B5EF4-FFF2-40B4-BE49-F238E27FC236}">
                  <a16:creationId xmlns:a16="http://schemas.microsoft.com/office/drawing/2014/main" id="{453D8BA1-11ED-4266-B593-E726586A7AA5}"/>
                </a:ext>
              </a:extLst>
            </p:cNvPr>
            <p:cNvSpPr/>
            <p:nvPr/>
          </p:nvSpPr>
          <p:spPr>
            <a:xfrm flipH="1">
              <a:off x="2646199" y="2664190"/>
              <a:ext cx="575793" cy="558262"/>
            </a:xfrm>
            <a:custGeom>
              <a:avLst/>
              <a:gdLst/>
              <a:ahLst/>
              <a:cxnLst/>
              <a:rect l="l" t="t" r="r" b="b"/>
              <a:pathLst>
                <a:path w="11693" h="11337" extrusionOk="0">
                  <a:moveTo>
                    <a:pt x="10306" y="1"/>
                  </a:moveTo>
                  <a:cubicBezTo>
                    <a:pt x="9759" y="1"/>
                    <a:pt x="9157" y="493"/>
                    <a:pt x="8835" y="1192"/>
                  </a:cubicBezTo>
                  <a:cubicBezTo>
                    <a:pt x="8323" y="2311"/>
                    <a:pt x="7918" y="3204"/>
                    <a:pt x="6120" y="5407"/>
                  </a:cubicBezTo>
                  <a:cubicBezTo>
                    <a:pt x="4322" y="7610"/>
                    <a:pt x="0" y="8003"/>
                    <a:pt x="0" y="8003"/>
                  </a:cubicBezTo>
                  <a:lnTo>
                    <a:pt x="334" y="11336"/>
                  </a:lnTo>
                  <a:cubicBezTo>
                    <a:pt x="4048" y="10955"/>
                    <a:pt x="8775" y="9169"/>
                    <a:pt x="10228" y="6145"/>
                  </a:cubicBezTo>
                  <a:cubicBezTo>
                    <a:pt x="11692" y="3109"/>
                    <a:pt x="11656" y="1323"/>
                    <a:pt x="11061" y="430"/>
                  </a:cubicBezTo>
                  <a:cubicBezTo>
                    <a:pt x="10855" y="131"/>
                    <a:pt x="10588" y="1"/>
                    <a:pt x="10306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210;p63">
              <a:extLst>
                <a:ext uri="{FF2B5EF4-FFF2-40B4-BE49-F238E27FC236}">
                  <a16:creationId xmlns:a16="http://schemas.microsoft.com/office/drawing/2014/main" id="{C1D254F7-C867-4EC5-8027-43378C50E2E7}"/>
                </a:ext>
              </a:extLst>
            </p:cNvPr>
            <p:cNvSpPr/>
            <p:nvPr/>
          </p:nvSpPr>
          <p:spPr>
            <a:xfrm flipH="1">
              <a:off x="3132274" y="3002103"/>
              <a:ext cx="177667" cy="223118"/>
            </a:xfrm>
            <a:custGeom>
              <a:avLst/>
              <a:gdLst/>
              <a:ahLst/>
              <a:cxnLst/>
              <a:rect l="l" t="t" r="r" b="b"/>
              <a:pathLst>
                <a:path w="3608" h="4531" extrusionOk="0">
                  <a:moveTo>
                    <a:pt x="568" y="0"/>
                  </a:moveTo>
                  <a:cubicBezTo>
                    <a:pt x="518" y="0"/>
                    <a:pt x="498" y="35"/>
                    <a:pt x="512" y="117"/>
                  </a:cubicBezTo>
                  <a:cubicBezTo>
                    <a:pt x="596" y="653"/>
                    <a:pt x="1227" y="1212"/>
                    <a:pt x="1036" y="1367"/>
                  </a:cubicBezTo>
                  <a:cubicBezTo>
                    <a:pt x="1018" y="1382"/>
                    <a:pt x="995" y="1388"/>
                    <a:pt x="969" y="1388"/>
                  </a:cubicBezTo>
                  <a:cubicBezTo>
                    <a:pt x="841" y="1388"/>
                    <a:pt x="632" y="1241"/>
                    <a:pt x="453" y="1241"/>
                  </a:cubicBezTo>
                  <a:cubicBezTo>
                    <a:pt x="315" y="1241"/>
                    <a:pt x="194" y="1329"/>
                    <a:pt x="143" y="1641"/>
                  </a:cubicBezTo>
                  <a:cubicBezTo>
                    <a:pt x="0" y="2427"/>
                    <a:pt x="774" y="4427"/>
                    <a:pt x="1346" y="4510"/>
                  </a:cubicBezTo>
                  <a:cubicBezTo>
                    <a:pt x="1419" y="4524"/>
                    <a:pt x="1511" y="4530"/>
                    <a:pt x="1617" y="4530"/>
                  </a:cubicBezTo>
                  <a:cubicBezTo>
                    <a:pt x="2320" y="4530"/>
                    <a:pt x="3608" y="4260"/>
                    <a:pt x="3608" y="4260"/>
                  </a:cubicBezTo>
                  <a:lnTo>
                    <a:pt x="3310" y="891"/>
                  </a:lnTo>
                  <a:cubicBezTo>
                    <a:pt x="3220" y="902"/>
                    <a:pt x="3129" y="907"/>
                    <a:pt x="3040" y="907"/>
                  </a:cubicBezTo>
                  <a:cubicBezTo>
                    <a:pt x="1874" y="907"/>
                    <a:pt x="826" y="0"/>
                    <a:pt x="568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211;p63">
              <a:extLst>
                <a:ext uri="{FF2B5EF4-FFF2-40B4-BE49-F238E27FC236}">
                  <a16:creationId xmlns:a16="http://schemas.microsoft.com/office/drawing/2014/main" id="{FC0C97DB-654B-4D2B-8DF6-00B3D51C04EE}"/>
                </a:ext>
              </a:extLst>
            </p:cNvPr>
            <p:cNvSpPr/>
            <p:nvPr/>
          </p:nvSpPr>
          <p:spPr>
            <a:xfrm flipH="1">
              <a:off x="3247799" y="2793012"/>
              <a:ext cx="121974" cy="185546"/>
            </a:xfrm>
            <a:custGeom>
              <a:avLst/>
              <a:gdLst/>
              <a:ahLst/>
              <a:cxnLst/>
              <a:rect l="l" t="t" r="r" b="b"/>
              <a:pathLst>
                <a:path w="2477" h="3768" extrusionOk="0">
                  <a:moveTo>
                    <a:pt x="1012" y="1"/>
                  </a:moveTo>
                  <a:cubicBezTo>
                    <a:pt x="905" y="1"/>
                    <a:pt x="804" y="13"/>
                    <a:pt x="715" y="41"/>
                  </a:cubicBezTo>
                  <a:cubicBezTo>
                    <a:pt x="144" y="219"/>
                    <a:pt x="1" y="791"/>
                    <a:pt x="370" y="2160"/>
                  </a:cubicBezTo>
                  <a:cubicBezTo>
                    <a:pt x="739" y="3529"/>
                    <a:pt x="1299" y="3767"/>
                    <a:pt x="1299" y="3767"/>
                  </a:cubicBezTo>
                  <a:cubicBezTo>
                    <a:pt x="1906" y="3767"/>
                    <a:pt x="1549" y="2767"/>
                    <a:pt x="1549" y="2767"/>
                  </a:cubicBezTo>
                  <a:cubicBezTo>
                    <a:pt x="1549" y="2767"/>
                    <a:pt x="2251" y="2732"/>
                    <a:pt x="2096" y="2517"/>
                  </a:cubicBezTo>
                  <a:cubicBezTo>
                    <a:pt x="1953" y="2279"/>
                    <a:pt x="1525" y="2124"/>
                    <a:pt x="1525" y="2124"/>
                  </a:cubicBezTo>
                  <a:lnTo>
                    <a:pt x="1525" y="2124"/>
                  </a:lnTo>
                  <a:cubicBezTo>
                    <a:pt x="1525" y="2124"/>
                    <a:pt x="1534" y="2124"/>
                    <a:pt x="1551" y="2124"/>
                  </a:cubicBezTo>
                  <a:cubicBezTo>
                    <a:pt x="1695" y="2124"/>
                    <a:pt x="2377" y="2115"/>
                    <a:pt x="2334" y="1934"/>
                  </a:cubicBezTo>
                  <a:cubicBezTo>
                    <a:pt x="2299" y="1720"/>
                    <a:pt x="1466" y="1446"/>
                    <a:pt x="1465" y="1446"/>
                  </a:cubicBezTo>
                  <a:lnTo>
                    <a:pt x="1465" y="1446"/>
                  </a:lnTo>
                  <a:cubicBezTo>
                    <a:pt x="1465" y="1446"/>
                    <a:pt x="1743" y="1499"/>
                    <a:pt x="2003" y="1499"/>
                  </a:cubicBezTo>
                  <a:cubicBezTo>
                    <a:pt x="2248" y="1499"/>
                    <a:pt x="2476" y="1452"/>
                    <a:pt x="2442" y="1267"/>
                  </a:cubicBezTo>
                  <a:cubicBezTo>
                    <a:pt x="2370" y="874"/>
                    <a:pt x="1359" y="684"/>
                    <a:pt x="1358" y="684"/>
                  </a:cubicBezTo>
                  <a:lnTo>
                    <a:pt x="1358" y="684"/>
                  </a:lnTo>
                  <a:cubicBezTo>
                    <a:pt x="1358" y="684"/>
                    <a:pt x="1573" y="713"/>
                    <a:pt x="1797" y="713"/>
                  </a:cubicBezTo>
                  <a:cubicBezTo>
                    <a:pt x="2022" y="713"/>
                    <a:pt x="2257" y="684"/>
                    <a:pt x="2299" y="565"/>
                  </a:cubicBezTo>
                  <a:cubicBezTo>
                    <a:pt x="2359" y="363"/>
                    <a:pt x="1595" y="1"/>
                    <a:pt x="1012" y="1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212;p63">
              <a:extLst>
                <a:ext uri="{FF2B5EF4-FFF2-40B4-BE49-F238E27FC236}">
                  <a16:creationId xmlns:a16="http://schemas.microsoft.com/office/drawing/2014/main" id="{1E8C1C1C-DC9F-456A-8382-3E6C250526CA}"/>
                </a:ext>
              </a:extLst>
            </p:cNvPr>
            <p:cNvSpPr/>
            <p:nvPr/>
          </p:nvSpPr>
          <p:spPr>
            <a:xfrm flipH="1">
              <a:off x="2655015" y="1941238"/>
              <a:ext cx="627399" cy="687622"/>
            </a:xfrm>
            <a:custGeom>
              <a:avLst/>
              <a:gdLst/>
              <a:ahLst/>
              <a:cxnLst/>
              <a:rect l="l" t="t" r="r" b="b"/>
              <a:pathLst>
                <a:path w="12741" h="13964" extrusionOk="0">
                  <a:moveTo>
                    <a:pt x="5892" y="0"/>
                  </a:moveTo>
                  <a:cubicBezTo>
                    <a:pt x="2522" y="0"/>
                    <a:pt x="577" y="2504"/>
                    <a:pt x="144" y="6682"/>
                  </a:cubicBezTo>
                  <a:cubicBezTo>
                    <a:pt x="72" y="7372"/>
                    <a:pt x="13" y="8039"/>
                    <a:pt x="13" y="8682"/>
                  </a:cubicBezTo>
                  <a:cubicBezTo>
                    <a:pt x="1" y="10015"/>
                    <a:pt x="358" y="11456"/>
                    <a:pt x="1096" y="12373"/>
                  </a:cubicBezTo>
                  <a:cubicBezTo>
                    <a:pt x="1191" y="12468"/>
                    <a:pt x="1275" y="12575"/>
                    <a:pt x="1382" y="12671"/>
                  </a:cubicBezTo>
                  <a:cubicBezTo>
                    <a:pt x="2084" y="13290"/>
                    <a:pt x="3049" y="13766"/>
                    <a:pt x="4954" y="13933"/>
                  </a:cubicBezTo>
                  <a:cubicBezTo>
                    <a:pt x="5132" y="13944"/>
                    <a:pt x="5311" y="13944"/>
                    <a:pt x="5502" y="13956"/>
                  </a:cubicBezTo>
                  <a:cubicBezTo>
                    <a:pt x="5606" y="13961"/>
                    <a:pt x="5709" y="13964"/>
                    <a:pt x="5812" y="13964"/>
                  </a:cubicBezTo>
                  <a:cubicBezTo>
                    <a:pt x="8199" y="13964"/>
                    <a:pt x="10327" y="12656"/>
                    <a:pt x="11514" y="10658"/>
                  </a:cubicBezTo>
                  <a:cubicBezTo>
                    <a:pt x="12086" y="9706"/>
                    <a:pt x="12443" y="8587"/>
                    <a:pt x="12514" y="7384"/>
                  </a:cubicBezTo>
                  <a:cubicBezTo>
                    <a:pt x="12741" y="3527"/>
                    <a:pt x="9966" y="240"/>
                    <a:pt x="6335" y="14"/>
                  </a:cubicBezTo>
                  <a:cubicBezTo>
                    <a:pt x="6185" y="5"/>
                    <a:pt x="6037" y="0"/>
                    <a:pt x="5892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213;p63">
              <a:extLst>
                <a:ext uri="{FF2B5EF4-FFF2-40B4-BE49-F238E27FC236}">
                  <a16:creationId xmlns:a16="http://schemas.microsoft.com/office/drawing/2014/main" id="{151BBEDF-29C1-47D3-A404-BDDB26D06B48}"/>
                </a:ext>
              </a:extLst>
            </p:cNvPr>
            <p:cNvSpPr/>
            <p:nvPr/>
          </p:nvSpPr>
          <p:spPr>
            <a:xfrm flipH="1">
              <a:off x="2538951" y="1877122"/>
              <a:ext cx="742872" cy="506361"/>
            </a:xfrm>
            <a:custGeom>
              <a:avLst/>
              <a:gdLst/>
              <a:ahLst/>
              <a:cxnLst/>
              <a:rect l="l" t="t" r="r" b="b"/>
              <a:pathLst>
                <a:path w="15086" h="10283" extrusionOk="0">
                  <a:moveTo>
                    <a:pt x="7998" y="0"/>
                  </a:moveTo>
                  <a:cubicBezTo>
                    <a:pt x="7017" y="0"/>
                    <a:pt x="6030" y="223"/>
                    <a:pt x="5073" y="495"/>
                  </a:cubicBezTo>
                  <a:cubicBezTo>
                    <a:pt x="4942" y="542"/>
                    <a:pt x="4811" y="578"/>
                    <a:pt x="4680" y="614"/>
                  </a:cubicBezTo>
                  <a:cubicBezTo>
                    <a:pt x="3525" y="959"/>
                    <a:pt x="2382" y="1364"/>
                    <a:pt x="1525" y="2185"/>
                  </a:cubicBezTo>
                  <a:cubicBezTo>
                    <a:pt x="441" y="3197"/>
                    <a:pt x="1" y="4805"/>
                    <a:pt x="358" y="6233"/>
                  </a:cubicBezTo>
                  <a:cubicBezTo>
                    <a:pt x="364" y="6263"/>
                    <a:pt x="385" y="6278"/>
                    <a:pt x="407" y="6278"/>
                  </a:cubicBezTo>
                  <a:cubicBezTo>
                    <a:pt x="429" y="6278"/>
                    <a:pt x="453" y="6263"/>
                    <a:pt x="465" y="6233"/>
                  </a:cubicBezTo>
                  <a:cubicBezTo>
                    <a:pt x="703" y="5079"/>
                    <a:pt x="1132" y="3947"/>
                    <a:pt x="1906" y="3078"/>
                  </a:cubicBezTo>
                  <a:cubicBezTo>
                    <a:pt x="2573" y="2304"/>
                    <a:pt x="3596" y="1685"/>
                    <a:pt x="4644" y="1685"/>
                  </a:cubicBezTo>
                  <a:cubicBezTo>
                    <a:pt x="5478" y="1685"/>
                    <a:pt x="6359" y="2507"/>
                    <a:pt x="6787" y="3174"/>
                  </a:cubicBezTo>
                  <a:cubicBezTo>
                    <a:pt x="7204" y="3817"/>
                    <a:pt x="7454" y="4543"/>
                    <a:pt x="7787" y="5245"/>
                  </a:cubicBezTo>
                  <a:cubicBezTo>
                    <a:pt x="8109" y="5948"/>
                    <a:pt x="8561" y="6626"/>
                    <a:pt x="9228" y="7007"/>
                  </a:cubicBezTo>
                  <a:cubicBezTo>
                    <a:pt x="9490" y="7150"/>
                    <a:pt x="9788" y="7257"/>
                    <a:pt x="10073" y="7400"/>
                  </a:cubicBezTo>
                  <a:cubicBezTo>
                    <a:pt x="10347" y="7555"/>
                    <a:pt x="10597" y="7781"/>
                    <a:pt x="10681" y="8091"/>
                  </a:cubicBezTo>
                  <a:cubicBezTo>
                    <a:pt x="10800" y="8496"/>
                    <a:pt x="10562" y="8924"/>
                    <a:pt x="10407" y="9305"/>
                  </a:cubicBezTo>
                  <a:cubicBezTo>
                    <a:pt x="10300" y="9532"/>
                    <a:pt x="10240" y="9805"/>
                    <a:pt x="10252" y="10043"/>
                  </a:cubicBezTo>
                  <a:cubicBezTo>
                    <a:pt x="10275" y="10194"/>
                    <a:pt x="10401" y="10282"/>
                    <a:pt x="10531" y="10282"/>
                  </a:cubicBezTo>
                  <a:cubicBezTo>
                    <a:pt x="10607" y="10282"/>
                    <a:pt x="10683" y="10252"/>
                    <a:pt x="10740" y="10186"/>
                  </a:cubicBezTo>
                  <a:cubicBezTo>
                    <a:pt x="11205" y="9662"/>
                    <a:pt x="11716" y="9162"/>
                    <a:pt x="12371" y="8972"/>
                  </a:cubicBezTo>
                  <a:cubicBezTo>
                    <a:pt x="12800" y="8829"/>
                    <a:pt x="13288" y="8829"/>
                    <a:pt x="13681" y="8579"/>
                  </a:cubicBezTo>
                  <a:cubicBezTo>
                    <a:pt x="14098" y="8317"/>
                    <a:pt x="14276" y="7805"/>
                    <a:pt x="14419" y="7341"/>
                  </a:cubicBezTo>
                  <a:cubicBezTo>
                    <a:pt x="14776" y="6245"/>
                    <a:pt x="15086" y="5043"/>
                    <a:pt x="14729" y="3947"/>
                  </a:cubicBezTo>
                  <a:cubicBezTo>
                    <a:pt x="14574" y="3459"/>
                    <a:pt x="14276" y="3031"/>
                    <a:pt x="13907" y="2662"/>
                  </a:cubicBezTo>
                  <a:cubicBezTo>
                    <a:pt x="13479" y="2245"/>
                    <a:pt x="12990" y="1864"/>
                    <a:pt x="12490" y="1554"/>
                  </a:cubicBezTo>
                  <a:cubicBezTo>
                    <a:pt x="12395" y="1495"/>
                    <a:pt x="12288" y="1435"/>
                    <a:pt x="12205" y="1376"/>
                  </a:cubicBezTo>
                  <a:cubicBezTo>
                    <a:pt x="11145" y="721"/>
                    <a:pt x="10014" y="197"/>
                    <a:pt x="8799" y="54"/>
                  </a:cubicBezTo>
                  <a:cubicBezTo>
                    <a:pt x="8621" y="18"/>
                    <a:pt x="8454" y="7"/>
                    <a:pt x="8276" y="7"/>
                  </a:cubicBezTo>
                  <a:cubicBezTo>
                    <a:pt x="8183" y="2"/>
                    <a:pt x="8091" y="0"/>
                    <a:pt x="7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214;p63">
              <a:extLst>
                <a:ext uri="{FF2B5EF4-FFF2-40B4-BE49-F238E27FC236}">
                  <a16:creationId xmlns:a16="http://schemas.microsoft.com/office/drawing/2014/main" id="{EE166F43-F1D9-4E53-9931-4C24FFF952C4}"/>
                </a:ext>
              </a:extLst>
            </p:cNvPr>
            <p:cNvSpPr/>
            <p:nvPr/>
          </p:nvSpPr>
          <p:spPr>
            <a:xfrm flipH="1">
              <a:off x="2598724" y="1877122"/>
              <a:ext cx="434516" cy="176288"/>
            </a:xfrm>
            <a:custGeom>
              <a:avLst/>
              <a:gdLst/>
              <a:ahLst/>
              <a:cxnLst/>
              <a:rect l="l" t="t" r="r" b="b"/>
              <a:pathLst>
                <a:path w="8824" h="3580" extrusionOk="0">
                  <a:moveTo>
                    <a:pt x="2938" y="0"/>
                  </a:moveTo>
                  <a:cubicBezTo>
                    <a:pt x="1957" y="0"/>
                    <a:pt x="970" y="223"/>
                    <a:pt x="13" y="495"/>
                  </a:cubicBezTo>
                  <a:cubicBezTo>
                    <a:pt x="1" y="495"/>
                    <a:pt x="1" y="518"/>
                    <a:pt x="1" y="518"/>
                  </a:cubicBezTo>
                  <a:cubicBezTo>
                    <a:pt x="29" y="520"/>
                    <a:pt x="57" y="520"/>
                    <a:pt x="85" y="520"/>
                  </a:cubicBezTo>
                  <a:cubicBezTo>
                    <a:pt x="658" y="520"/>
                    <a:pt x="1223" y="313"/>
                    <a:pt x="1804" y="313"/>
                  </a:cubicBezTo>
                  <a:cubicBezTo>
                    <a:pt x="1846" y="313"/>
                    <a:pt x="1888" y="314"/>
                    <a:pt x="1930" y="316"/>
                  </a:cubicBezTo>
                  <a:cubicBezTo>
                    <a:pt x="2192" y="340"/>
                    <a:pt x="2454" y="423"/>
                    <a:pt x="2608" y="638"/>
                  </a:cubicBezTo>
                  <a:cubicBezTo>
                    <a:pt x="2799" y="899"/>
                    <a:pt x="2739" y="1257"/>
                    <a:pt x="2704" y="1590"/>
                  </a:cubicBezTo>
                  <a:cubicBezTo>
                    <a:pt x="2680" y="1912"/>
                    <a:pt x="2739" y="2304"/>
                    <a:pt x="3037" y="2435"/>
                  </a:cubicBezTo>
                  <a:cubicBezTo>
                    <a:pt x="3093" y="2458"/>
                    <a:pt x="3150" y="2468"/>
                    <a:pt x="3208" y="2468"/>
                  </a:cubicBezTo>
                  <a:cubicBezTo>
                    <a:pt x="3423" y="2468"/>
                    <a:pt x="3652" y="2331"/>
                    <a:pt x="3859" y="2209"/>
                  </a:cubicBezTo>
                  <a:cubicBezTo>
                    <a:pt x="4025" y="2114"/>
                    <a:pt x="4234" y="2019"/>
                    <a:pt x="4426" y="2019"/>
                  </a:cubicBezTo>
                  <a:cubicBezTo>
                    <a:pt x="4521" y="2019"/>
                    <a:pt x="4613" y="2042"/>
                    <a:pt x="4692" y="2102"/>
                  </a:cubicBezTo>
                  <a:cubicBezTo>
                    <a:pt x="4787" y="2185"/>
                    <a:pt x="4847" y="2281"/>
                    <a:pt x="4894" y="2400"/>
                  </a:cubicBezTo>
                  <a:cubicBezTo>
                    <a:pt x="4990" y="2578"/>
                    <a:pt x="5061" y="2757"/>
                    <a:pt x="5144" y="2935"/>
                  </a:cubicBezTo>
                  <a:cubicBezTo>
                    <a:pt x="5275" y="3221"/>
                    <a:pt x="5454" y="3555"/>
                    <a:pt x="5776" y="3578"/>
                  </a:cubicBezTo>
                  <a:cubicBezTo>
                    <a:pt x="5785" y="3579"/>
                    <a:pt x="5794" y="3579"/>
                    <a:pt x="5804" y="3579"/>
                  </a:cubicBezTo>
                  <a:cubicBezTo>
                    <a:pt x="5995" y="3579"/>
                    <a:pt x="6175" y="3464"/>
                    <a:pt x="6311" y="3316"/>
                  </a:cubicBezTo>
                  <a:cubicBezTo>
                    <a:pt x="6442" y="3150"/>
                    <a:pt x="6549" y="2971"/>
                    <a:pt x="6680" y="2804"/>
                  </a:cubicBezTo>
                  <a:cubicBezTo>
                    <a:pt x="6728" y="2745"/>
                    <a:pt x="6788" y="2697"/>
                    <a:pt x="6847" y="2674"/>
                  </a:cubicBezTo>
                  <a:cubicBezTo>
                    <a:pt x="6872" y="2663"/>
                    <a:pt x="6899" y="2658"/>
                    <a:pt x="6926" y="2658"/>
                  </a:cubicBezTo>
                  <a:cubicBezTo>
                    <a:pt x="6987" y="2658"/>
                    <a:pt x="7051" y="2681"/>
                    <a:pt x="7109" y="2697"/>
                  </a:cubicBezTo>
                  <a:cubicBezTo>
                    <a:pt x="7383" y="2804"/>
                    <a:pt x="7597" y="2995"/>
                    <a:pt x="7871" y="3102"/>
                  </a:cubicBezTo>
                  <a:cubicBezTo>
                    <a:pt x="7987" y="3149"/>
                    <a:pt x="8118" y="3178"/>
                    <a:pt x="8246" y="3178"/>
                  </a:cubicBezTo>
                  <a:cubicBezTo>
                    <a:pt x="8407" y="3178"/>
                    <a:pt x="8562" y="3132"/>
                    <a:pt x="8669" y="3019"/>
                  </a:cubicBezTo>
                  <a:cubicBezTo>
                    <a:pt x="8776" y="2900"/>
                    <a:pt x="8824" y="2781"/>
                    <a:pt x="8824" y="2626"/>
                  </a:cubicBezTo>
                  <a:cubicBezTo>
                    <a:pt x="8407" y="2209"/>
                    <a:pt x="7919" y="1852"/>
                    <a:pt x="7407" y="1542"/>
                  </a:cubicBezTo>
                  <a:cubicBezTo>
                    <a:pt x="7323" y="1483"/>
                    <a:pt x="7216" y="1423"/>
                    <a:pt x="7121" y="1364"/>
                  </a:cubicBezTo>
                  <a:cubicBezTo>
                    <a:pt x="6907" y="1411"/>
                    <a:pt x="6668" y="1423"/>
                    <a:pt x="6430" y="1435"/>
                  </a:cubicBezTo>
                  <a:cubicBezTo>
                    <a:pt x="6386" y="1439"/>
                    <a:pt x="6343" y="1442"/>
                    <a:pt x="6301" y="1442"/>
                  </a:cubicBezTo>
                  <a:cubicBezTo>
                    <a:pt x="6208" y="1442"/>
                    <a:pt x="6120" y="1429"/>
                    <a:pt x="6037" y="1388"/>
                  </a:cubicBezTo>
                  <a:cubicBezTo>
                    <a:pt x="5895" y="1328"/>
                    <a:pt x="5776" y="1185"/>
                    <a:pt x="5656" y="1066"/>
                  </a:cubicBezTo>
                  <a:cubicBezTo>
                    <a:pt x="5366" y="776"/>
                    <a:pt x="4951" y="612"/>
                    <a:pt x="4547" y="612"/>
                  </a:cubicBezTo>
                  <a:cubicBezTo>
                    <a:pt x="4520" y="612"/>
                    <a:pt x="4493" y="612"/>
                    <a:pt x="4466" y="614"/>
                  </a:cubicBezTo>
                  <a:cubicBezTo>
                    <a:pt x="4298" y="627"/>
                    <a:pt x="4117" y="660"/>
                    <a:pt x="3944" y="660"/>
                  </a:cubicBezTo>
                  <a:cubicBezTo>
                    <a:pt x="3798" y="660"/>
                    <a:pt x="3657" y="636"/>
                    <a:pt x="3537" y="554"/>
                  </a:cubicBezTo>
                  <a:cubicBezTo>
                    <a:pt x="3382" y="435"/>
                    <a:pt x="3299" y="221"/>
                    <a:pt x="3216" y="7"/>
                  </a:cubicBezTo>
                  <a:cubicBezTo>
                    <a:pt x="3123" y="2"/>
                    <a:pt x="3031" y="0"/>
                    <a:pt x="2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215;p63">
              <a:extLst>
                <a:ext uri="{FF2B5EF4-FFF2-40B4-BE49-F238E27FC236}">
                  <a16:creationId xmlns:a16="http://schemas.microsoft.com/office/drawing/2014/main" id="{A9DF8DBD-43EF-447E-928C-1B843D96F21C}"/>
                </a:ext>
              </a:extLst>
            </p:cNvPr>
            <p:cNvSpPr/>
            <p:nvPr/>
          </p:nvSpPr>
          <p:spPr>
            <a:xfrm flipH="1">
              <a:off x="2547701" y="2281563"/>
              <a:ext cx="180031" cy="187762"/>
            </a:xfrm>
            <a:custGeom>
              <a:avLst/>
              <a:gdLst/>
              <a:ahLst/>
              <a:cxnLst/>
              <a:rect l="l" t="t" r="r" b="b"/>
              <a:pathLst>
                <a:path w="3656" h="3813" extrusionOk="0">
                  <a:moveTo>
                    <a:pt x="2304" y="0"/>
                  </a:moveTo>
                  <a:cubicBezTo>
                    <a:pt x="1769" y="0"/>
                    <a:pt x="1198" y="217"/>
                    <a:pt x="834" y="473"/>
                  </a:cubicBezTo>
                  <a:cubicBezTo>
                    <a:pt x="250" y="890"/>
                    <a:pt x="72" y="1747"/>
                    <a:pt x="12" y="2462"/>
                  </a:cubicBezTo>
                  <a:cubicBezTo>
                    <a:pt x="0" y="2795"/>
                    <a:pt x="24" y="3164"/>
                    <a:pt x="262" y="3438"/>
                  </a:cubicBezTo>
                  <a:cubicBezTo>
                    <a:pt x="509" y="3712"/>
                    <a:pt x="839" y="3812"/>
                    <a:pt x="1177" y="3812"/>
                  </a:cubicBezTo>
                  <a:cubicBezTo>
                    <a:pt x="1573" y="3812"/>
                    <a:pt x="1979" y="3675"/>
                    <a:pt x="2274" y="3521"/>
                  </a:cubicBezTo>
                  <a:cubicBezTo>
                    <a:pt x="2929" y="3200"/>
                    <a:pt x="3417" y="2581"/>
                    <a:pt x="3584" y="1842"/>
                  </a:cubicBezTo>
                  <a:cubicBezTo>
                    <a:pt x="3655" y="1497"/>
                    <a:pt x="3655" y="1128"/>
                    <a:pt x="3524" y="783"/>
                  </a:cubicBezTo>
                  <a:cubicBezTo>
                    <a:pt x="3405" y="473"/>
                    <a:pt x="3203" y="259"/>
                    <a:pt x="2965" y="140"/>
                  </a:cubicBezTo>
                  <a:cubicBezTo>
                    <a:pt x="2765" y="42"/>
                    <a:pt x="2538" y="0"/>
                    <a:pt x="2304" y="0"/>
                  </a:cubicBezTo>
                  <a:close/>
                </a:path>
              </a:pathLst>
            </a:custGeom>
            <a:solidFill>
              <a:srgbClr val="B2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216;p63">
              <a:extLst>
                <a:ext uri="{FF2B5EF4-FFF2-40B4-BE49-F238E27FC236}">
                  <a16:creationId xmlns:a16="http://schemas.microsoft.com/office/drawing/2014/main" id="{2AB0C6D7-9179-40BF-9BC8-4A747F1ACE56}"/>
                </a:ext>
              </a:extLst>
            </p:cNvPr>
            <p:cNvSpPr/>
            <p:nvPr/>
          </p:nvSpPr>
          <p:spPr>
            <a:xfrm flipH="1">
              <a:off x="2656181" y="2417428"/>
              <a:ext cx="38163" cy="38163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93"/>
                  </a:cubicBezTo>
                  <a:cubicBezTo>
                    <a:pt x="1" y="595"/>
                    <a:pt x="167" y="774"/>
                    <a:pt x="394" y="774"/>
                  </a:cubicBezTo>
                  <a:cubicBezTo>
                    <a:pt x="596" y="774"/>
                    <a:pt x="775" y="619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217;p63">
              <a:extLst>
                <a:ext uri="{FF2B5EF4-FFF2-40B4-BE49-F238E27FC236}">
                  <a16:creationId xmlns:a16="http://schemas.microsoft.com/office/drawing/2014/main" id="{6FA213B0-0D8C-4248-A44D-12FCBDA3690E}"/>
                </a:ext>
              </a:extLst>
            </p:cNvPr>
            <p:cNvSpPr/>
            <p:nvPr/>
          </p:nvSpPr>
          <p:spPr>
            <a:xfrm flipH="1">
              <a:off x="2567051" y="2327951"/>
              <a:ext cx="112076" cy="66428"/>
            </a:xfrm>
            <a:custGeom>
              <a:avLst/>
              <a:gdLst/>
              <a:ahLst/>
              <a:cxnLst/>
              <a:rect l="l" t="t" r="r" b="b"/>
              <a:pathLst>
                <a:path w="2276" h="1349" extrusionOk="0">
                  <a:moveTo>
                    <a:pt x="1509" y="0"/>
                  </a:moveTo>
                  <a:cubicBezTo>
                    <a:pt x="1318" y="0"/>
                    <a:pt x="1133" y="55"/>
                    <a:pt x="966" y="138"/>
                  </a:cubicBezTo>
                  <a:cubicBezTo>
                    <a:pt x="740" y="257"/>
                    <a:pt x="525" y="412"/>
                    <a:pt x="370" y="603"/>
                  </a:cubicBezTo>
                  <a:cubicBezTo>
                    <a:pt x="204" y="781"/>
                    <a:pt x="109" y="1008"/>
                    <a:pt x="25" y="1246"/>
                  </a:cubicBezTo>
                  <a:cubicBezTo>
                    <a:pt x="1" y="1303"/>
                    <a:pt x="60" y="1349"/>
                    <a:pt x="104" y="1349"/>
                  </a:cubicBezTo>
                  <a:cubicBezTo>
                    <a:pt x="124" y="1349"/>
                    <a:pt x="141" y="1339"/>
                    <a:pt x="144" y="1317"/>
                  </a:cubicBezTo>
                  <a:cubicBezTo>
                    <a:pt x="311" y="960"/>
                    <a:pt x="632" y="615"/>
                    <a:pt x="978" y="436"/>
                  </a:cubicBezTo>
                  <a:cubicBezTo>
                    <a:pt x="1073" y="377"/>
                    <a:pt x="1168" y="353"/>
                    <a:pt x="1275" y="317"/>
                  </a:cubicBezTo>
                  <a:cubicBezTo>
                    <a:pt x="1347" y="448"/>
                    <a:pt x="1382" y="603"/>
                    <a:pt x="1371" y="746"/>
                  </a:cubicBezTo>
                  <a:cubicBezTo>
                    <a:pt x="1347" y="829"/>
                    <a:pt x="1335" y="912"/>
                    <a:pt x="1287" y="984"/>
                  </a:cubicBezTo>
                  <a:cubicBezTo>
                    <a:pt x="1275" y="1031"/>
                    <a:pt x="1252" y="1067"/>
                    <a:pt x="1228" y="1091"/>
                  </a:cubicBezTo>
                  <a:cubicBezTo>
                    <a:pt x="1216" y="1103"/>
                    <a:pt x="1204" y="1139"/>
                    <a:pt x="1192" y="1150"/>
                  </a:cubicBezTo>
                  <a:cubicBezTo>
                    <a:pt x="1168" y="1162"/>
                    <a:pt x="1156" y="1198"/>
                    <a:pt x="1156" y="1222"/>
                  </a:cubicBezTo>
                  <a:cubicBezTo>
                    <a:pt x="1145" y="1276"/>
                    <a:pt x="1194" y="1331"/>
                    <a:pt x="1248" y="1331"/>
                  </a:cubicBezTo>
                  <a:cubicBezTo>
                    <a:pt x="1253" y="1331"/>
                    <a:pt x="1258" y="1330"/>
                    <a:pt x="1263" y="1329"/>
                  </a:cubicBezTo>
                  <a:cubicBezTo>
                    <a:pt x="1299" y="1329"/>
                    <a:pt x="1335" y="1317"/>
                    <a:pt x="1371" y="1281"/>
                  </a:cubicBezTo>
                  <a:cubicBezTo>
                    <a:pt x="1394" y="1269"/>
                    <a:pt x="1406" y="1246"/>
                    <a:pt x="1430" y="1222"/>
                  </a:cubicBezTo>
                  <a:cubicBezTo>
                    <a:pt x="1454" y="1186"/>
                    <a:pt x="1490" y="1127"/>
                    <a:pt x="1513" y="1079"/>
                  </a:cubicBezTo>
                  <a:cubicBezTo>
                    <a:pt x="1573" y="972"/>
                    <a:pt x="1585" y="865"/>
                    <a:pt x="1597" y="769"/>
                  </a:cubicBezTo>
                  <a:cubicBezTo>
                    <a:pt x="1621" y="603"/>
                    <a:pt x="1573" y="436"/>
                    <a:pt x="1478" y="293"/>
                  </a:cubicBezTo>
                  <a:cubicBezTo>
                    <a:pt x="1537" y="293"/>
                    <a:pt x="1585" y="293"/>
                    <a:pt x="1644" y="305"/>
                  </a:cubicBezTo>
                  <a:cubicBezTo>
                    <a:pt x="1716" y="329"/>
                    <a:pt x="1811" y="365"/>
                    <a:pt x="1883" y="424"/>
                  </a:cubicBezTo>
                  <a:cubicBezTo>
                    <a:pt x="1954" y="484"/>
                    <a:pt x="2014" y="567"/>
                    <a:pt x="2097" y="603"/>
                  </a:cubicBezTo>
                  <a:cubicBezTo>
                    <a:pt x="2108" y="605"/>
                    <a:pt x="2119" y="606"/>
                    <a:pt x="2130" y="606"/>
                  </a:cubicBezTo>
                  <a:cubicBezTo>
                    <a:pt x="2186" y="606"/>
                    <a:pt x="2230" y="578"/>
                    <a:pt x="2240" y="507"/>
                  </a:cubicBezTo>
                  <a:cubicBezTo>
                    <a:pt x="2275" y="412"/>
                    <a:pt x="2156" y="269"/>
                    <a:pt x="2061" y="198"/>
                  </a:cubicBezTo>
                  <a:cubicBezTo>
                    <a:pt x="1978" y="115"/>
                    <a:pt x="1871" y="67"/>
                    <a:pt x="1752" y="31"/>
                  </a:cubicBezTo>
                  <a:cubicBezTo>
                    <a:pt x="1670" y="10"/>
                    <a:pt x="1589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218;p63">
              <a:extLst>
                <a:ext uri="{FF2B5EF4-FFF2-40B4-BE49-F238E27FC236}">
                  <a16:creationId xmlns:a16="http://schemas.microsoft.com/office/drawing/2014/main" id="{AD3E122D-F8EB-4BFF-BBF5-C5603DA23183}"/>
                </a:ext>
              </a:extLst>
            </p:cNvPr>
            <p:cNvSpPr/>
            <p:nvPr/>
          </p:nvSpPr>
          <p:spPr>
            <a:xfrm flipH="1">
              <a:off x="2715380" y="2401571"/>
              <a:ext cx="338345" cy="227303"/>
            </a:xfrm>
            <a:custGeom>
              <a:avLst/>
              <a:gdLst/>
              <a:ahLst/>
              <a:cxnLst/>
              <a:rect l="l" t="t" r="r" b="b"/>
              <a:pathLst>
                <a:path w="6871" h="4616" extrusionOk="0">
                  <a:moveTo>
                    <a:pt x="4465" y="1"/>
                  </a:moveTo>
                  <a:cubicBezTo>
                    <a:pt x="3667" y="1"/>
                    <a:pt x="2893" y="263"/>
                    <a:pt x="2215" y="656"/>
                  </a:cubicBezTo>
                  <a:cubicBezTo>
                    <a:pt x="1560" y="1025"/>
                    <a:pt x="953" y="1513"/>
                    <a:pt x="548" y="2168"/>
                  </a:cubicBezTo>
                  <a:cubicBezTo>
                    <a:pt x="155" y="2822"/>
                    <a:pt x="0" y="3644"/>
                    <a:pt x="215" y="4358"/>
                  </a:cubicBezTo>
                  <a:cubicBezTo>
                    <a:pt x="250" y="4430"/>
                    <a:pt x="262" y="4513"/>
                    <a:pt x="310" y="4585"/>
                  </a:cubicBezTo>
                  <a:cubicBezTo>
                    <a:pt x="488" y="4596"/>
                    <a:pt x="667" y="4608"/>
                    <a:pt x="858" y="4608"/>
                  </a:cubicBezTo>
                  <a:cubicBezTo>
                    <a:pt x="963" y="4613"/>
                    <a:pt x="1067" y="4616"/>
                    <a:pt x="1171" y="4616"/>
                  </a:cubicBezTo>
                  <a:cubicBezTo>
                    <a:pt x="3577" y="4616"/>
                    <a:pt x="5683" y="3308"/>
                    <a:pt x="6870" y="1310"/>
                  </a:cubicBezTo>
                  <a:cubicBezTo>
                    <a:pt x="6799" y="1156"/>
                    <a:pt x="6692" y="1013"/>
                    <a:pt x="6573" y="882"/>
                  </a:cubicBezTo>
                  <a:cubicBezTo>
                    <a:pt x="6049" y="298"/>
                    <a:pt x="5251" y="1"/>
                    <a:pt x="4465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219;p63">
              <a:extLst>
                <a:ext uri="{FF2B5EF4-FFF2-40B4-BE49-F238E27FC236}">
                  <a16:creationId xmlns:a16="http://schemas.microsoft.com/office/drawing/2014/main" id="{3A10DB10-9169-4B2B-8A34-C7088A449840}"/>
                </a:ext>
              </a:extLst>
            </p:cNvPr>
            <p:cNvSpPr/>
            <p:nvPr/>
          </p:nvSpPr>
          <p:spPr>
            <a:xfrm flipH="1">
              <a:off x="3228986" y="2368725"/>
              <a:ext cx="54561" cy="181803"/>
            </a:xfrm>
            <a:custGeom>
              <a:avLst/>
              <a:gdLst/>
              <a:ahLst/>
              <a:cxnLst/>
              <a:rect l="l" t="t" r="r" b="b"/>
              <a:pathLst>
                <a:path w="1108" h="3692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1334"/>
                    <a:pt x="357" y="2775"/>
                    <a:pt x="1107" y="3692"/>
                  </a:cubicBezTo>
                  <a:cubicBezTo>
                    <a:pt x="1095" y="3025"/>
                    <a:pt x="1036" y="2394"/>
                    <a:pt x="869" y="1763"/>
                  </a:cubicBezTo>
                  <a:cubicBezTo>
                    <a:pt x="703" y="1132"/>
                    <a:pt x="441" y="501"/>
                    <a:pt x="24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220;p63">
              <a:extLst>
                <a:ext uri="{FF2B5EF4-FFF2-40B4-BE49-F238E27FC236}">
                  <a16:creationId xmlns:a16="http://schemas.microsoft.com/office/drawing/2014/main" id="{9AFC124E-8577-4454-9B6B-E478E3C65576}"/>
                </a:ext>
              </a:extLst>
            </p:cNvPr>
            <p:cNvSpPr/>
            <p:nvPr/>
          </p:nvSpPr>
          <p:spPr>
            <a:xfrm flipH="1">
              <a:off x="3024923" y="2377491"/>
              <a:ext cx="174811" cy="73519"/>
            </a:xfrm>
            <a:custGeom>
              <a:avLst/>
              <a:gdLst/>
              <a:ahLst/>
              <a:cxnLst/>
              <a:rect l="l" t="t" r="r" b="b"/>
              <a:pathLst>
                <a:path w="3550" h="1493" extrusionOk="0">
                  <a:moveTo>
                    <a:pt x="2840" y="1"/>
                  </a:moveTo>
                  <a:cubicBezTo>
                    <a:pt x="2532" y="1"/>
                    <a:pt x="2184" y="159"/>
                    <a:pt x="1620" y="168"/>
                  </a:cubicBezTo>
                  <a:cubicBezTo>
                    <a:pt x="1583" y="169"/>
                    <a:pt x="1547" y="170"/>
                    <a:pt x="1511" y="170"/>
                  </a:cubicBezTo>
                  <a:cubicBezTo>
                    <a:pt x="1007" y="170"/>
                    <a:pt x="650" y="61"/>
                    <a:pt x="449" y="61"/>
                  </a:cubicBezTo>
                  <a:cubicBezTo>
                    <a:pt x="372" y="61"/>
                    <a:pt x="318" y="77"/>
                    <a:pt x="286" y="121"/>
                  </a:cubicBezTo>
                  <a:cubicBezTo>
                    <a:pt x="1" y="466"/>
                    <a:pt x="560" y="1406"/>
                    <a:pt x="1620" y="1490"/>
                  </a:cubicBezTo>
                  <a:cubicBezTo>
                    <a:pt x="1649" y="1492"/>
                    <a:pt x="1677" y="1493"/>
                    <a:pt x="1705" y="1493"/>
                  </a:cubicBezTo>
                  <a:cubicBezTo>
                    <a:pt x="2737" y="1493"/>
                    <a:pt x="3550" y="258"/>
                    <a:pt x="3156" y="73"/>
                  </a:cubicBezTo>
                  <a:cubicBezTo>
                    <a:pt x="3050" y="20"/>
                    <a:pt x="2948" y="1"/>
                    <a:pt x="2840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221;p63">
              <a:extLst>
                <a:ext uri="{FF2B5EF4-FFF2-40B4-BE49-F238E27FC236}">
                  <a16:creationId xmlns:a16="http://schemas.microsoft.com/office/drawing/2014/main" id="{129D5FA1-C29E-41DD-ACB7-9EAC8AA9F6D1}"/>
                </a:ext>
              </a:extLst>
            </p:cNvPr>
            <p:cNvSpPr/>
            <p:nvPr/>
          </p:nvSpPr>
          <p:spPr>
            <a:xfrm flipH="1">
              <a:off x="3040777" y="2391870"/>
              <a:ext cx="106167" cy="58008"/>
            </a:xfrm>
            <a:custGeom>
              <a:avLst/>
              <a:gdLst/>
              <a:ahLst/>
              <a:cxnLst/>
              <a:rect l="l" t="t" r="r" b="b"/>
              <a:pathLst>
                <a:path w="2156" h="1178" extrusionOk="0">
                  <a:moveTo>
                    <a:pt x="1966" y="1"/>
                  </a:moveTo>
                  <a:cubicBezTo>
                    <a:pt x="1685" y="1"/>
                    <a:pt x="1323" y="152"/>
                    <a:pt x="1084" y="257"/>
                  </a:cubicBezTo>
                  <a:cubicBezTo>
                    <a:pt x="703" y="436"/>
                    <a:pt x="298" y="722"/>
                    <a:pt x="0" y="1055"/>
                  </a:cubicBezTo>
                  <a:cubicBezTo>
                    <a:pt x="167" y="1114"/>
                    <a:pt x="345" y="1162"/>
                    <a:pt x="536" y="1174"/>
                  </a:cubicBezTo>
                  <a:cubicBezTo>
                    <a:pt x="567" y="1176"/>
                    <a:pt x="597" y="1177"/>
                    <a:pt x="627" y="1177"/>
                  </a:cubicBezTo>
                  <a:cubicBezTo>
                    <a:pt x="1420" y="1177"/>
                    <a:pt x="2075" y="444"/>
                    <a:pt x="2155" y="31"/>
                  </a:cubicBezTo>
                  <a:cubicBezTo>
                    <a:pt x="2099" y="10"/>
                    <a:pt x="2035" y="1"/>
                    <a:pt x="1966" y="1"/>
                  </a:cubicBezTo>
                  <a:close/>
                </a:path>
              </a:pathLst>
            </a:custGeom>
            <a:solidFill>
              <a:srgbClr val="FF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222;p63">
              <a:extLst>
                <a:ext uri="{FF2B5EF4-FFF2-40B4-BE49-F238E27FC236}">
                  <a16:creationId xmlns:a16="http://schemas.microsoft.com/office/drawing/2014/main" id="{CE7C5866-2864-4C8C-843B-EBF685B2464D}"/>
                </a:ext>
              </a:extLst>
            </p:cNvPr>
            <p:cNvSpPr/>
            <p:nvPr/>
          </p:nvSpPr>
          <p:spPr>
            <a:xfrm flipH="1">
              <a:off x="2944112" y="2300079"/>
              <a:ext cx="105921" cy="37769"/>
            </a:xfrm>
            <a:custGeom>
              <a:avLst/>
              <a:gdLst/>
              <a:ahLst/>
              <a:cxnLst/>
              <a:rect l="l" t="t" r="r" b="b"/>
              <a:pathLst>
                <a:path w="2151" h="767" extrusionOk="0">
                  <a:moveTo>
                    <a:pt x="958" y="0"/>
                  </a:moveTo>
                  <a:cubicBezTo>
                    <a:pt x="775" y="0"/>
                    <a:pt x="586" y="46"/>
                    <a:pt x="425" y="121"/>
                  </a:cubicBezTo>
                  <a:cubicBezTo>
                    <a:pt x="259" y="216"/>
                    <a:pt x="68" y="359"/>
                    <a:pt x="9" y="550"/>
                  </a:cubicBezTo>
                  <a:cubicBezTo>
                    <a:pt x="0" y="609"/>
                    <a:pt x="35" y="657"/>
                    <a:pt x="77" y="657"/>
                  </a:cubicBezTo>
                  <a:cubicBezTo>
                    <a:pt x="93" y="657"/>
                    <a:pt x="111" y="650"/>
                    <a:pt x="128" y="633"/>
                  </a:cubicBezTo>
                  <a:cubicBezTo>
                    <a:pt x="247" y="502"/>
                    <a:pt x="366" y="383"/>
                    <a:pt x="532" y="311"/>
                  </a:cubicBezTo>
                  <a:cubicBezTo>
                    <a:pt x="671" y="262"/>
                    <a:pt x="802" y="237"/>
                    <a:pt x="945" y="237"/>
                  </a:cubicBezTo>
                  <a:cubicBezTo>
                    <a:pt x="974" y="237"/>
                    <a:pt x="1003" y="238"/>
                    <a:pt x="1033" y="240"/>
                  </a:cubicBezTo>
                  <a:cubicBezTo>
                    <a:pt x="1235" y="252"/>
                    <a:pt x="1414" y="335"/>
                    <a:pt x="1568" y="431"/>
                  </a:cubicBezTo>
                  <a:cubicBezTo>
                    <a:pt x="1652" y="478"/>
                    <a:pt x="1735" y="538"/>
                    <a:pt x="1806" y="597"/>
                  </a:cubicBezTo>
                  <a:cubicBezTo>
                    <a:pt x="1890" y="657"/>
                    <a:pt x="1973" y="728"/>
                    <a:pt x="2068" y="764"/>
                  </a:cubicBezTo>
                  <a:cubicBezTo>
                    <a:pt x="2073" y="765"/>
                    <a:pt x="2078" y="766"/>
                    <a:pt x="2083" y="766"/>
                  </a:cubicBezTo>
                  <a:cubicBezTo>
                    <a:pt x="2116" y="766"/>
                    <a:pt x="2150" y="734"/>
                    <a:pt x="2140" y="692"/>
                  </a:cubicBezTo>
                  <a:cubicBezTo>
                    <a:pt x="2092" y="550"/>
                    <a:pt x="2009" y="466"/>
                    <a:pt x="1926" y="407"/>
                  </a:cubicBezTo>
                  <a:cubicBezTo>
                    <a:pt x="1842" y="335"/>
                    <a:pt x="1759" y="276"/>
                    <a:pt x="1664" y="216"/>
                  </a:cubicBezTo>
                  <a:cubicBezTo>
                    <a:pt x="1473" y="97"/>
                    <a:pt x="1247" y="14"/>
                    <a:pt x="1021" y="2"/>
                  </a:cubicBezTo>
                  <a:cubicBezTo>
                    <a:pt x="1000" y="1"/>
                    <a:pt x="979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223;p63">
              <a:extLst>
                <a:ext uri="{FF2B5EF4-FFF2-40B4-BE49-F238E27FC236}">
                  <a16:creationId xmlns:a16="http://schemas.microsoft.com/office/drawing/2014/main" id="{8149329C-D33A-44E4-93CB-CA947E0706C8}"/>
                </a:ext>
              </a:extLst>
            </p:cNvPr>
            <p:cNvSpPr/>
            <p:nvPr/>
          </p:nvSpPr>
          <p:spPr>
            <a:xfrm flipH="1">
              <a:off x="3172110" y="2264525"/>
              <a:ext cx="68398" cy="45894"/>
            </a:xfrm>
            <a:custGeom>
              <a:avLst/>
              <a:gdLst/>
              <a:ahLst/>
              <a:cxnLst/>
              <a:rect l="l" t="t" r="r" b="b"/>
              <a:pathLst>
                <a:path w="1389" h="932" extrusionOk="0">
                  <a:moveTo>
                    <a:pt x="395" y="0"/>
                  </a:moveTo>
                  <a:cubicBezTo>
                    <a:pt x="218" y="0"/>
                    <a:pt x="51" y="66"/>
                    <a:pt x="7" y="271"/>
                  </a:cubicBezTo>
                  <a:cubicBezTo>
                    <a:pt x="0" y="312"/>
                    <a:pt x="32" y="333"/>
                    <a:pt x="65" y="333"/>
                  </a:cubicBezTo>
                  <a:cubicBezTo>
                    <a:pt x="90" y="333"/>
                    <a:pt x="116" y="321"/>
                    <a:pt x="126" y="295"/>
                  </a:cubicBezTo>
                  <a:cubicBezTo>
                    <a:pt x="171" y="205"/>
                    <a:pt x="272" y="183"/>
                    <a:pt x="359" y="183"/>
                  </a:cubicBezTo>
                  <a:cubicBezTo>
                    <a:pt x="387" y="183"/>
                    <a:pt x="413" y="185"/>
                    <a:pt x="436" y="188"/>
                  </a:cubicBezTo>
                  <a:cubicBezTo>
                    <a:pt x="543" y="212"/>
                    <a:pt x="650" y="248"/>
                    <a:pt x="733" y="295"/>
                  </a:cubicBezTo>
                  <a:cubicBezTo>
                    <a:pt x="936" y="402"/>
                    <a:pt x="1067" y="581"/>
                    <a:pt x="1162" y="772"/>
                  </a:cubicBezTo>
                  <a:cubicBezTo>
                    <a:pt x="1174" y="819"/>
                    <a:pt x="1198" y="891"/>
                    <a:pt x="1257" y="926"/>
                  </a:cubicBezTo>
                  <a:cubicBezTo>
                    <a:pt x="1268" y="930"/>
                    <a:pt x="1279" y="932"/>
                    <a:pt x="1289" y="932"/>
                  </a:cubicBezTo>
                  <a:cubicBezTo>
                    <a:pt x="1345" y="932"/>
                    <a:pt x="1388" y="880"/>
                    <a:pt x="1388" y="819"/>
                  </a:cubicBezTo>
                  <a:cubicBezTo>
                    <a:pt x="1376" y="712"/>
                    <a:pt x="1305" y="581"/>
                    <a:pt x="1245" y="486"/>
                  </a:cubicBezTo>
                  <a:cubicBezTo>
                    <a:pt x="1114" y="295"/>
                    <a:pt x="912" y="152"/>
                    <a:pt x="710" y="57"/>
                  </a:cubicBezTo>
                  <a:cubicBezTo>
                    <a:pt x="619" y="25"/>
                    <a:pt x="505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224;p63">
              <a:extLst>
                <a:ext uri="{FF2B5EF4-FFF2-40B4-BE49-F238E27FC236}">
                  <a16:creationId xmlns:a16="http://schemas.microsoft.com/office/drawing/2014/main" id="{5C0C9ECA-6B9E-43D2-A49E-B03924B0A8C2}"/>
                </a:ext>
              </a:extLst>
            </p:cNvPr>
            <p:cNvSpPr/>
            <p:nvPr/>
          </p:nvSpPr>
          <p:spPr>
            <a:xfrm flipH="1">
              <a:off x="3122866" y="2271321"/>
              <a:ext cx="63966" cy="80019"/>
            </a:xfrm>
            <a:custGeom>
              <a:avLst/>
              <a:gdLst/>
              <a:ahLst/>
              <a:cxnLst/>
              <a:rect l="l" t="t" r="r" b="b"/>
              <a:pathLst>
                <a:path w="1299" h="1625" extrusionOk="0">
                  <a:moveTo>
                    <a:pt x="996" y="0"/>
                  </a:moveTo>
                  <a:cubicBezTo>
                    <a:pt x="960" y="0"/>
                    <a:pt x="926" y="31"/>
                    <a:pt x="917" y="74"/>
                  </a:cubicBezTo>
                  <a:cubicBezTo>
                    <a:pt x="917" y="122"/>
                    <a:pt x="941" y="169"/>
                    <a:pt x="977" y="229"/>
                  </a:cubicBezTo>
                  <a:cubicBezTo>
                    <a:pt x="1001" y="288"/>
                    <a:pt x="1025" y="348"/>
                    <a:pt x="1036" y="395"/>
                  </a:cubicBezTo>
                  <a:cubicBezTo>
                    <a:pt x="1060" y="503"/>
                    <a:pt x="1084" y="610"/>
                    <a:pt x="1084" y="729"/>
                  </a:cubicBezTo>
                  <a:cubicBezTo>
                    <a:pt x="1084" y="812"/>
                    <a:pt x="1084" y="943"/>
                    <a:pt x="1025" y="1026"/>
                  </a:cubicBezTo>
                  <a:cubicBezTo>
                    <a:pt x="992" y="1054"/>
                    <a:pt x="954" y="1064"/>
                    <a:pt x="915" y="1064"/>
                  </a:cubicBezTo>
                  <a:cubicBezTo>
                    <a:pt x="855" y="1064"/>
                    <a:pt x="794" y="1041"/>
                    <a:pt x="751" y="1026"/>
                  </a:cubicBezTo>
                  <a:cubicBezTo>
                    <a:pt x="628" y="969"/>
                    <a:pt x="471" y="867"/>
                    <a:pt x="331" y="867"/>
                  </a:cubicBezTo>
                  <a:cubicBezTo>
                    <a:pt x="267" y="867"/>
                    <a:pt x="207" y="887"/>
                    <a:pt x="155" y="943"/>
                  </a:cubicBezTo>
                  <a:cubicBezTo>
                    <a:pt x="1" y="1110"/>
                    <a:pt x="48" y="1407"/>
                    <a:pt x="132" y="1586"/>
                  </a:cubicBezTo>
                  <a:cubicBezTo>
                    <a:pt x="142" y="1612"/>
                    <a:pt x="168" y="1624"/>
                    <a:pt x="191" y="1624"/>
                  </a:cubicBezTo>
                  <a:cubicBezTo>
                    <a:pt x="221" y="1624"/>
                    <a:pt x="247" y="1603"/>
                    <a:pt x="227" y="1562"/>
                  </a:cubicBezTo>
                  <a:cubicBezTo>
                    <a:pt x="203" y="1443"/>
                    <a:pt x="179" y="1300"/>
                    <a:pt x="215" y="1169"/>
                  </a:cubicBezTo>
                  <a:cubicBezTo>
                    <a:pt x="227" y="1122"/>
                    <a:pt x="239" y="1062"/>
                    <a:pt x="286" y="1050"/>
                  </a:cubicBezTo>
                  <a:cubicBezTo>
                    <a:pt x="295" y="1048"/>
                    <a:pt x="305" y="1047"/>
                    <a:pt x="315" y="1047"/>
                  </a:cubicBezTo>
                  <a:cubicBezTo>
                    <a:pt x="359" y="1047"/>
                    <a:pt x="412" y="1067"/>
                    <a:pt x="441" y="1086"/>
                  </a:cubicBezTo>
                  <a:cubicBezTo>
                    <a:pt x="584" y="1149"/>
                    <a:pt x="728" y="1258"/>
                    <a:pt x="886" y="1258"/>
                  </a:cubicBezTo>
                  <a:cubicBezTo>
                    <a:pt x="938" y="1258"/>
                    <a:pt x="992" y="1246"/>
                    <a:pt x="1048" y="1217"/>
                  </a:cubicBezTo>
                  <a:cubicBezTo>
                    <a:pt x="1275" y="1110"/>
                    <a:pt x="1298" y="824"/>
                    <a:pt x="1286" y="634"/>
                  </a:cubicBezTo>
                  <a:cubicBezTo>
                    <a:pt x="1286" y="514"/>
                    <a:pt x="1263" y="395"/>
                    <a:pt x="1215" y="288"/>
                  </a:cubicBezTo>
                  <a:cubicBezTo>
                    <a:pt x="1179" y="205"/>
                    <a:pt x="1120" y="38"/>
                    <a:pt x="1036" y="14"/>
                  </a:cubicBezTo>
                  <a:cubicBezTo>
                    <a:pt x="1023" y="5"/>
                    <a:pt x="1009" y="0"/>
                    <a:pt x="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225;p63">
              <a:extLst>
                <a:ext uri="{FF2B5EF4-FFF2-40B4-BE49-F238E27FC236}">
                  <a16:creationId xmlns:a16="http://schemas.microsoft.com/office/drawing/2014/main" id="{CD2560CE-5014-461C-AA8A-859F2965632D}"/>
                </a:ext>
              </a:extLst>
            </p:cNvPr>
            <p:cNvSpPr/>
            <p:nvPr/>
          </p:nvSpPr>
          <p:spPr>
            <a:xfrm flipH="1">
              <a:off x="2941108" y="2128956"/>
              <a:ext cx="105576" cy="62439"/>
            </a:xfrm>
            <a:custGeom>
              <a:avLst/>
              <a:gdLst/>
              <a:ahLst/>
              <a:cxnLst/>
              <a:rect l="l" t="t" r="r" b="b"/>
              <a:pathLst>
                <a:path w="2144" h="1268" extrusionOk="0">
                  <a:moveTo>
                    <a:pt x="345" y="0"/>
                  </a:moveTo>
                  <a:cubicBezTo>
                    <a:pt x="238" y="0"/>
                    <a:pt x="119" y="0"/>
                    <a:pt x="48" y="72"/>
                  </a:cubicBezTo>
                  <a:cubicBezTo>
                    <a:pt x="0" y="119"/>
                    <a:pt x="12" y="179"/>
                    <a:pt x="60" y="203"/>
                  </a:cubicBezTo>
                  <a:cubicBezTo>
                    <a:pt x="111" y="245"/>
                    <a:pt x="180" y="251"/>
                    <a:pt x="250" y="251"/>
                  </a:cubicBezTo>
                  <a:cubicBezTo>
                    <a:pt x="278" y="251"/>
                    <a:pt x="306" y="250"/>
                    <a:pt x="334" y="250"/>
                  </a:cubicBezTo>
                  <a:cubicBezTo>
                    <a:pt x="417" y="262"/>
                    <a:pt x="524" y="286"/>
                    <a:pt x="607" y="298"/>
                  </a:cubicBezTo>
                  <a:cubicBezTo>
                    <a:pt x="786" y="346"/>
                    <a:pt x="988" y="405"/>
                    <a:pt x="1143" y="488"/>
                  </a:cubicBezTo>
                  <a:cubicBezTo>
                    <a:pt x="1310" y="584"/>
                    <a:pt x="1465" y="679"/>
                    <a:pt x="1596" y="822"/>
                  </a:cubicBezTo>
                  <a:cubicBezTo>
                    <a:pt x="1667" y="881"/>
                    <a:pt x="1727" y="953"/>
                    <a:pt x="1786" y="1024"/>
                  </a:cubicBezTo>
                  <a:cubicBezTo>
                    <a:pt x="1858" y="1096"/>
                    <a:pt x="1905" y="1191"/>
                    <a:pt x="1988" y="1250"/>
                  </a:cubicBezTo>
                  <a:cubicBezTo>
                    <a:pt x="2000" y="1262"/>
                    <a:pt x="2015" y="1267"/>
                    <a:pt x="2032" y="1267"/>
                  </a:cubicBezTo>
                  <a:cubicBezTo>
                    <a:pt x="2082" y="1267"/>
                    <a:pt x="2143" y="1218"/>
                    <a:pt x="2143" y="1155"/>
                  </a:cubicBezTo>
                  <a:cubicBezTo>
                    <a:pt x="2131" y="1060"/>
                    <a:pt x="2072" y="965"/>
                    <a:pt x="2024" y="881"/>
                  </a:cubicBezTo>
                  <a:cubicBezTo>
                    <a:pt x="1965" y="786"/>
                    <a:pt x="1905" y="703"/>
                    <a:pt x="1822" y="619"/>
                  </a:cubicBezTo>
                  <a:cubicBezTo>
                    <a:pt x="1655" y="477"/>
                    <a:pt x="1477" y="346"/>
                    <a:pt x="1286" y="238"/>
                  </a:cubicBezTo>
                  <a:cubicBezTo>
                    <a:pt x="1084" y="131"/>
                    <a:pt x="881" y="72"/>
                    <a:pt x="667" y="24"/>
                  </a:cubicBezTo>
                  <a:cubicBezTo>
                    <a:pt x="572" y="12"/>
                    <a:pt x="464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226;p63">
              <a:extLst>
                <a:ext uri="{FF2B5EF4-FFF2-40B4-BE49-F238E27FC236}">
                  <a16:creationId xmlns:a16="http://schemas.microsoft.com/office/drawing/2014/main" id="{FF453C3B-31C2-45B8-9026-468FB25E874F}"/>
                </a:ext>
              </a:extLst>
            </p:cNvPr>
            <p:cNvSpPr/>
            <p:nvPr/>
          </p:nvSpPr>
          <p:spPr>
            <a:xfrm flipH="1">
              <a:off x="3148670" y="2115266"/>
              <a:ext cx="77409" cy="42496"/>
            </a:xfrm>
            <a:custGeom>
              <a:avLst/>
              <a:gdLst/>
              <a:ahLst/>
              <a:cxnLst/>
              <a:rect l="l" t="t" r="r" b="b"/>
              <a:pathLst>
                <a:path w="1572" h="863" extrusionOk="0">
                  <a:moveTo>
                    <a:pt x="1072" y="0"/>
                  </a:moveTo>
                  <a:cubicBezTo>
                    <a:pt x="961" y="0"/>
                    <a:pt x="856" y="16"/>
                    <a:pt x="738" y="52"/>
                  </a:cubicBezTo>
                  <a:cubicBezTo>
                    <a:pt x="595" y="100"/>
                    <a:pt x="464" y="183"/>
                    <a:pt x="321" y="290"/>
                  </a:cubicBezTo>
                  <a:cubicBezTo>
                    <a:pt x="250" y="350"/>
                    <a:pt x="190" y="409"/>
                    <a:pt x="143" y="481"/>
                  </a:cubicBezTo>
                  <a:cubicBezTo>
                    <a:pt x="83" y="564"/>
                    <a:pt x="47" y="624"/>
                    <a:pt x="12" y="719"/>
                  </a:cubicBezTo>
                  <a:cubicBezTo>
                    <a:pt x="1" y="775"/>
                    <a:pt x="53" y="863"/>
                    <a:pt x="99" y="863"/>
                  </a:cubicBezTo>
                  <a:cubicBezTo>
                    <a:pt x="101" y="863"/>
                    <a:pt x="104" y="862"/>
                    <a:pt x="107" y="862"/>
                  </a:cubicBezTo>
                  <a:cubicBezTo>
                    <a:pt x="167" y="814"/>
                    <a:pt x="202" y="743"/>
                    <a:pt x="274" y="695"/>
                  </a:cubicBezTo>
                  <a:cubicBezTo>
                    <a:pt x="333" y="647"/>
                    <a:pt x="369" y="588"/>
                    <a:pt x="428" y="540"/>
                  </a:cubicBezTo>
                  <a:cubicBezTo>
                    <a:pt x="536" y="457"/>
                    <a:pt x="655" y="397"/>
                    <a:pt x="774" y="350"/>
                  </a:cubicBezTo>
                  <a:cubicBezTo>
                    <a:pt x="905" y="302"/>
                    <a:pt x="1024" y="290"/>
                    <a:pt x="1167" y="290"/>
                  </a:cubicBezTo>
                  <a:cubicBezTo>
                    <a:pt x="1226" y="290"/>
                    <a:pt x="1298" y="302"/>
                    <a:pt x="1357" y="326"/>
                  </a:cubicBezTo>
                  <a:cubicBezTo>
                    <a:pt x="1402" y="326"/>
                    <a:pt x="1446" y="346"/>
                    <a:pt x="1491" y="346"/>
                  </a:cubicBezTo>
                  <a:cubicBezTo>
                    <a:pt x="1506" y="346"/>
                    <a:pt x="1521" y="344"/>
                    <a:pt x="1536" y="338"/>
                  </a:cubicBezTo>
                  <a:cubicBezTo>
                    <a:pt x="1560" y="326"/>
                    <a:pt x="1571" y="266"/>
                    <a:pt x="1560" y="219"/>
                  </a:cubicBezTo>
                  <a:cubicBezTo>
                    <a:pt x="1536" y="124"/>
                    <a:pt x="1441" y="100"/>
                    <a:pt x="1381" y="64"/>
                  </a:cubicBezTo>
                  <a:cubicBezTo>
                    <a:pt x="1321" y="40"/>
                    <a:pt x="1250" y="28"/>
                    <a:pt x="1179" y="4"/>
                  </a:cubicBezTo>
                  <a:cubicBezTo>
                    <a:pt x="1142" y="2"/>
                    <a:pt x="1107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227;p63">
              <a:extLst>
                <a:ext uri="{FF2B5EF4-FFF2-40B4-BE49-F238E27FC236}">
                  <a16:creationId xmlns:a16="http://schemas.microsoft.com/office/drawing/2014/main" id="{74F5937C-AF6B-4FCC-807F-F8FB9C6A4A50}"/>
                </a:ext>
              </a:extLst>
            </p:cNvPr>
            <p:cNvSpPr/>
            <p:nvPr/>
          </p:nvSpPr>
          <p:spPr>
            <a:xfrm flipH="1">
              <a:off x="3185010" y="3416491"/>
              <a:ext cx="1822" cy="640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24" y="0"/>
                  </a:moveTo>
                  <a:cubicBezTo>
                    <a:pt x="1" y="0"/>
                    <a:pt x="1" y="12"/>
                    <a:pt x="24" y="12"/>
                  </a:cubicBezTo>
                  <a:cubicBezTo>
                    <a:pt x="36" y="12"/>
                    <a:pt x="36" y="0"/>
                    <a:pt x="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278ECB9-EB3E-4FCD-8BBE-3CA0010753D8}"/>
              </a:ext>
            </a:extLst>
          </p:cNvPr>
          <p:cNvSpPr/>
          <p:nvPr/>
        </p:nvSpPr>
        <p:spPr>
          <a:xfrm>
            <a:off x="2668772" y="1938395"/>
            <a:ext cx="5048914" cy="204495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Levenim MT" panose="02010502060101010101" pitchFamily="2" charset="-79"/>
                <a:cs typeface="Levenim MT" panose="02010502060101010101" pitchFamily="2" charset="-79"/>
              </a:rPr>
              <a:t>En tu cuaderno:</a:t>
            </a:r>
          </a:p>
          <a:p>
            <a:pPr algn="ctr"/>
            <a:endParaRPr lang="es-CL" sz="28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ctr"/>
            <a:r>
              <a:rPr lang="es-CL" sz="2800" dirty="0">
                <a:latin typeface="Levenim MT" panose="02010502060101010101" pitchFamily="2" charset="-79"/>
                <a:cs typeface="Levenim MT" panose="02010502060101010101" pitchFamily="2" charset="-79"/>
              </a:rPr>
              <a:t>¿Qué es ser un experto?</a:t>
            </a:r>
          </a:p>
        </p:txBody>
      </p:sp>
    </p:spTree>
    <p:extLst>
      <p:ext uri="{BB962C8B-B14F-4D97-AF65-F5344CB8AC3E}">
        <p14:creationId xmlns:p14="http://schemas.microsoft.com/office/powerpoint/2010/main" val="2377218015"/>
      </p:ext>
    </p:extLst>
  </p:cSld>
  <p:clrMapOvr>
    <a:masterClrMapping/>
  </p:clrMapOvr>
</p:sld>
</file>

<file path=ppt/theme/theme1.xml><?xml version="1.0" encoding="utf-8"?>
<a:theme xmlns:a="http://schemas.openxmlformats.org/drawingml/2006/main" name="The Digital Quick Grammar by Slidesgo">
  <a:themeElements>
    <a:clrScheme name="Simple Light">
      <a:dk1>
        <a:srgbClr val="431F5E"/>
      </a:dk1>
      <a:lt1>
        <a:srgbClr val="FFFFFF"/>
      </a:lt1>
      <a:dk2>
        <a:srgbClr val="004D61"/>
      </a:dk2>
      <a:lt2>
        <a:srgbClr val="FFE6F4"/>
      </a:lt2>
      <a:accent1>
        <a:srgbClr val="FF3577"/>
      </a:accent1>
      <a:accent2>
        <a:srgbClr val="7E529B"/>
      </a:accent2>
      <a:accent3>
        <a:srgbClr val="60C6DE"/>
      </a:accent3>
      <a:accent4>
        <a:srgbClr val="A6F9FB"/>
      </a:accent4>
      <a:accent5>
        <a:srgbClr val="00718D"/>
      </a:accent5>
      <a:accent6>
        <a:srgbClr val="EFD850"/>
      </a:accent6>
      <a:hlink>
        <a:srgbClr val="004D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202</Words>
  <Application>Microsoft Office PowerPoint</Application>
  <PresentationFormat>Presentación en pantalla (16:9)</PresentationFormat>
  <Paragraphs>50</Paragraphs>
  <Slides>14</Slides>
  <Notes>10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Gochi Hand</vt:lpstr>
      <vt:lpstr>Passion One</vt:lpstr>
      <vt:lpstr>Short Stack</vt:lpstr>
      <vt:lpstr>Wingdings</vt:lpstr>
      <vt:lpstr>Arial</vt:lpstr>
      <vt:lpstr>Levenim MT</vt:lpstr>
      <vt:lpstr>The Digital Quick Grammar by Slidesgo</vt:lpstr>
      <vt:lpstr>Trabajo comprensión de textos informativos</vt:lpstr>
      <vt:lpstr>RUTA DE APRENDIZAJE</vt:lpstr>
      <vt:lpstr>Recordemos nuestras normas</vt:lpstr>
      <vt:lpstr>CANTEMOS PARA DESPERTAR LAS NEURONAS</vt:lpstr>
      <vt:lpstr>Objetivo</vt:lpstr>
      <vt:lpstr>Escuchamos atentamente el texto </vt:lpstr>
      <vt:lpstr>Comprensión de lo observado </vt:lpstr>
      <vt:lpstr>Comenta </vt:lpstr>
      <vt:lpstr>Trabajamos vocabulario.</vt:lpstr>
      <vt:lpstr>¿Saben lo que son los fenómenos naturales?  comentamos </vt:lpstr>
      <vt:lpstr>EXCELENtE TRABAJO</vt:lpstr>
      <vt:lpstr>Anexos</vt:lpstr>
      <vt:lpstr>Alternative Resources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Digital Quick Grammar</dc:title>
  <cp:lastModifiedBy>Agustina Jelves</cp:lastModifiedBy>
  <cp:revision>33</cp:revision>
  <dcterms:modified xsi:type="dcterms:W3CDTF">2021-04-12T21:22:12Z</dcterms:modified>
</cp:coreProperties>
</file>