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8"/>
  </p:notesMasterIdLst>
  <p:sldIdLst>
    <p:sldId id="256" r:id="rId2"/>
    <p:sldId id="261" r:id="rId3"/>
    <p:sldId id="260" r:id="rId4"/>
    <p:sldId id="276" r:id="rId5"/>
    <p:sldId id="282" r:id="rId6"/>
    <p:sldId id="288" r:id="rId7"/>
  </p:sldIdLst>
  <p:sldSz cx="9144000" cy="5143500" type="screen16x9"/>
  <p:notesSz cx="6858000" cy="9144000"/>
  <p:embeddedFontLst>
    <p:embeddedFont>
      <p:font typeface="Archivo" panose="020B0604020202020204" charset="0"/>
      <p:regular r:id="rId9"/>
      <p:bold r:id="rId10"/>
      <p:italic r:id="rId11"/>
      <p:boldItalic r:id="rId12"/>
    </p:embeddedFont>
    <p:embeddedFont>
      <p:font typeface="Fredoka One" panose="020B0604020202020204" charset="0"/>
      <p:regular r:id="rId13"/>
    </p:embeddedFont>
    <p:embeddedFont>
      <p:font typeface="Raleway" panose="020B0604020202020204" charset="0"/>
      <p:regular r:id="rId14"/>
      <p:bold r:id="rId15"/>
      <p:italic r:id="rId16"/>
      <p:boldItalic r:id="rId17"/>
    </p:embeddedFont>
    <p:embeddedFont>
      <p:font typeface="Source Sans Pro" panose="020B0503030403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8E5A467-9B06-4227-B0DD-F6968E2D0AA8}">
  <a:tblStyle styleId="{C8E5A467-9B06-4227-B0DD-F6968E2D0A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20AA483-3E64-4F51-B527-EDBD86BD8B50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3E9"/>
          </a:solidFill>
        </a:fill>
      </a:tcStyle>
    </a:wholeTbl>
    <a:band1H>
      <a:tcTxStyle/>
      <a:tcStyle>
        <a:tcBdr/>
        <a:fill>
          <a:solidFill>
            <a:srgbClr val="DEE7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EE7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98E68E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98E68E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98E68E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98E68E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viewProps" Target="viewProp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b77dd9b292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b77dd9b292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b7b41248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b7b41248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gb8824f7681_0_187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8" name="Google Shape;1178;gb8824f7681_0_187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gb8824f7681_0_19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8" name="Google Shape;1448;gb8824f7681_0_19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0" name="Google Shape;1670;gb8f04d390a_0_9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1" name="Google Shape;1671;gb8f04d390a_0_9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-2023277">
            <a:off x="467116" y="-183763"/>
            <a:ext cx="5476643" cy="5672375"/>
          </a:xfrm>
          <a:custGeom>
            <a:avLst/>
            <a:gdLst/>
            <a:ahLst/>
            <a:cxnLst/>
            <a:rect l="l" t="t" r="r" b="b"/>
            <a:pathLst>
              <a:path w="100070" h="75948" extrusionOk="0">
                <a:moveTo>
                  <a:pt x="41064" y="0"/>
                </a:moveTo>
                <a:cubicBezTo>
                  <a:pt x="24789" y="0"/>
                  <a:pt x="11153" y="13326"/>
                  <a:pt x="7144" y="29036"/>
                </a:cubicBezTo>
                <a:cubicBezTo>
                  <a:pt x="1" y="57030"/>
                  <a:pt x="53497" y="51285"/>
                  <a:pt x="48391" y="67881"/>
                </a:cubicBezTo>
                <a:cubicBezTo>
                  <a:pt x="46791" y="73081"/>
                  <a:pt x="52149" y="75948"/>
                  <a:pt x="59381" y="75948"/>
                </a:cubicBezTo>
                <a:cubicBezTo>
                  <a:pt x="75228" y="75948"/>
                  <a:pt x="100070" y="62180"/>
                  <a:pt x="80367" y="29036"/>
                </a:cubicBezTo>
                <a:cubicBezTo>
                  <a:pt x="67846" y="7987"/>
                  <a:pt x="53664" y="0"/>
                  <a:pt x="410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51292" y="1420950"/>
            <a:ext cx="5932500" cy="162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51292" y="3118650"/>
            <a:ext cx="5932500" cy="6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rot="-7214750">
            <a:off x="673509" y="1310355"/>
            <a:ext cx="3739386" cy="1993070"/>
          </a:xfrm>
          <a:custGeom>
            <a:avLst/>
            <a:gdLst/>
            <a:ahLst/>
            <a:cxnLst/>
            <a:rect l="l" t="t" r="r" b="b"/>
            <a:pathLst>
              <a:path w="147876" h="78817" extrusionOk="0">
                <a:moveTo>
                  <a:pt x="102221" y="2311"/>
                </a:moveTo>
                <a:cubicBezTo>
                  <a:pt x="101309" y="2463"/>
                  <a:pt x="100427" y="2615"/>
                  <a:pt x="99546" y="2827"/>
                </a:cubicBezTo>
                <a:cubicBezTo>
                  <a:pt x="91096" y="4712"/>
                  <a:pt x="83132" y="8785"/>
                  <a:pt x="76658" y="14530"/>
                </a:cubicBezTo>
                <a:cubicBezTo>
                  <a:pt x="69941" y="20457"/>
                  <a:pt x="63892" y="27964"/>
                  <a:pt x="55867" y="32433"/>
                </a:cubicBezTo>
                <a:cubicBezTo>
                  <a:pt x="46110" y="37904"/>
                  <a:pt x="35046" y="35138"/>
                  <a:pt x="24499" y="36050"/>
                </a:cubicBezTo>
                <a:cubicBezTo>
                  <a:pt x="18268" y="36597"/>
                  <a:pt x="11398" y="38907"/>
                  <a:pt x="7599" y="44165"/>
                </a:cubicBezTo>
                <a:cubicBezTo>
                  <a:pt x="0" y="54713"/>
                  <a:pt x="8541" y="65077"/>
                  <a:pt x="17842" y="70579"/>
                </a:cubicBezTo>
                <a:cubicBezTo>
                  <a:pt x="29180" y="77296"/>
                  <a:pt x="43283" y="78604"/>
                  <a:pt x="56232" y="78725"/>
                </a:cubicBezTo>
                <a:cubicBezTo>
                  <a:pt x="68086" y="78816"/>
                  <a:pt x="80062" y="77448"/>
                  <a:pt x="91430" y="73983"/>
                </a:cubicBezTo>
                <a:cubicBezTo>
                  <a:pt x="107023" y="69211"/>
                  <a:pt x="124379" y="60822"/>
                  <a:pt x="136051" y="49211"/>
                </a:cubicBezTo>
                <a:cubicBezTo>
                  <a:pt x="144562" y="40761"/>
                  <a:pt x="147875" y="26931"/>
                  <a:pt x="141978" y="16110"/>
                </a:cubicBezTo>
                <a:cubicBezTo>
                  <a:pt x="134683" y="2736"/>
                  <a:pt x="115838" y="1"/>
                  <a:pt x="102221" y="23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/>
          <p:nvPr/>
        </p:nvSpPr>
        <p:spPr>
          <a:xfrm rot="4282363">
            <a:off x="3294331" y="-88759"/>
            <a:ext cx="4171535" cy="5267469"/>
          </a:xfrm>
          <a:custGeom>
            <a:avLst/>
            <a:gdLst/>
            <a:ahLst/>
            <a:cxnLst/>
            <a:rect l="l" t="t" r="r" b="b"/>
            <a:pathLst>
              <a:path w="100070" h="75948" extrusionOk="0">
                <a:moveTo>
                  <a:pt x="41064" y="0"/>
                </a:moveTo>
                <a:cubicBezTo>
                  <a:pt x="24789" y="0"/>
                  <a:pt x="11153" y="13326"/>
                  <a:pt x="7144" y="29036"/>
                </a:cubicBezTo>
                <a:cubicBezTo>
                  <a:pt x="1" y="57030"/>
                  <a:pt x="53497" y="51285"/>
                  <a:pt x="48391" y="67881"/>
                </a:cubicBezTo>
                <a:cubicBezTo>
                  <a:pt x="46791" y="73081"/>
                  <a:pt x="52149" y="75948"/>
                  <a:pt x="59381" y="75948"/>
                </a:cubicBezTo>
                <a:cubicBezTo>
                  <a:pt x="75228" y="75948"/>
                  <a:pt x="100070" y="62180"/>
                  <a:pt x="80367" y="29036"/>
                </a:cubicBezTo>
                <a:cubicBezTo>
                  <a:pt x="67846" y="7987"/>
                  <a:pt x="53664" y="0"/>
                  <a:pt x="410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29478" y="2124075"/>
            <a:ext cx="3397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2829478" y="854475"/>
            <a:ext cx="3397200" cy="12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500"/>
              <a:buNone/>
              <a:defRPr sz="1025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2829478" y="2947575"/>
            <a:ext cx="3397200" cy="6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/>
          <p:nvPr/>
        </p:nvSpPr>
        <p:spPr>
          <a:xfrm rot="-2529792">
            <a:off x="2393421" y="-114352"/>
            <a:ext cx="4171294" cy="5267492"/>
          </a:xfrm>
          <a:custGeom>
            <a:avLst/>
            <a:gdLst/>
            <a:ahLst/>
            <a:cxnLst/>
            <a:rect l="l" t="t" r="r" b="b"/>
            <a:pathLst>
              <a:path w="100070" h="75948" extrusionOk="0">
                <a:moveTo>
                  <a:pt x="41064" y="0"/>
                </a:moveTo>
                <a:cubicBezTo>
                  <a:pt x="24789" y="0"/>
                  <a:pt x="11153" y="13326"/>
                  <a:pt x="7144" y="29036"/>
                </a:cubicBezTo>
                <a:cubicBezTo>
                  <a:pt x="1" y="57030"/>
                  <a:pt x="53497" y="51285"/>
                  <a:pt x="48391" y="67881"/>
                </a:cubicBezTo>
                <a:cubicBezTo>
                  <a:pt x="46791" y="73081"/>
                  <a:pt x="52149" y="75948"/>
                  <a:pt x="59381" y="75948"/>
                </a:cubicBezTo>
                <a:cubicBezTo>
                  <a:pt x="75228" y="75948"/>
                  <a:pt x="100070" y="62180"/>
                  <a:pt x="80367" y="29036"/>
                </a:cubicBezTo>
                <a:cubicBezTo>
                  <a:pt x="67846" y="7987"/>
                  <a:pt x="53664" y="0"/>
                  <a:pt x="410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5"/>
          <p:cNvSpPr/>
          <p:nvPr/>
        </p:nvSpPr>
        <p:spPr>
          <a:xfrm rot="-590511">
            <a:off x="1631983" y="698925"/>
            <a:ext cx="7083250" cy="3640958"/>
          </a:xfrm>
          <a:custGeom>
            <a:avLst/>
            <a:gdLst/>
            <a:ahLst/>
            <a:cxnLst/>
            <a:rect l="l" t="t" r="r" b="b"/>
            <a:pathLst>
              <a:path w="147876" h="78817" extrusionOk="0">
                <a:moveTo>
                  <a:pt x="102221" y="2311"/>
                </a:moveTo>
                <a:cubicBezTo>
                  <a:pt x="101309" y="2463"/>
                  <a:pt x="100427" y="2615"/>
                  <a:pt x="99546" y="2827"/>
                </a:cubicBezTo>
                <a:cubicBezTo>
                  <a:pt x="91096" y="4712"/>
                  <a:pt x="83132" y="8785"/>
                  <a:pt x="76658" y="14530"/>
                </a:cubicBezTo>
                <a:cubicBezTo>
                  <a:pt x="69941" y="20457"/>
                  <a:pt x="63892" y="27964"/>
                  <a:pt x="55867" y="32433"/>
                </a:cubicBezTo>
                <a:cubicBezTo>
                  <a:pt x="46110" y="37904"/>
                  <a:pt x="35046" y="35138"/>
                  <a:pt x="24499" y="36050"/>
                </a:cubicBezTo>
                <a:cubicBezTo>
                  <a:pt x="18268" y="36597"/>
                  <a:pt x="11398" y="38907"/>
                  <a:pt x="7599" y="44165"/>
                </a:cubicBezTo>
                <a:cubicBezTo>
                  <a:pt x="0" y="54713"/>
                  <a:pt x="8541" y="65077"/>
                  <a:pt x="17842" y="70579"/>
                </a:cubicBezTo>
                <a:cubicBezTo>
                  <a:pt x="29180" y="77296"/>
                  <a:pt x="43283" y="78604"/>
                  <a:pt x="56232" y="78725"/>
                </a:cubicBezTo>
                <a:cubicBezTo>
                  <a:pt x="68086" y="78816"/>
                  <a:pt x="80062" y="77448"/>
                  <a:pt x="91430" y="73983"/>
                </a:cubicBezTo>
                <a:cubicBezTo>
                  <a:pt x="107023" y="69211"/>
                  <a:pt x="124379" y="60822"/>
                  <a:pt x="136051" y="49211"/>
                </a:cubicBezTo>
                <a:cubicBezTo>
                  <a:pt x="144562" y="40761"/>
                  <a:pt x="147875" y="26931"/>
                  <a:pt x="141978" y="16110"/>
                </a:cubicBezTo>
                <a:cubicBezTo>
                  <a:pt x="134683" y="2736"/>
                  <a:pt x="115838" y="1"/>
                  <a:pt x="102221" y="23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flipH="1">
            <a:off x="3580700" y="2867550"/>
            <a:ext cx="4303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7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 flipH="1">
            <a:off x="3580700" y="1703225"/>
            <a:ext cx="4303500" cy="110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9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CUSTOM_14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/>
          <p:nvPr/>
        </p:nvSpPr>
        <p:spPr>
          <a:xfrm rot="-337952">
            <a:off x="620155" y="1318972"/>
            <a:ext cx="5751680" cy="2956324"/>
          </a:xfrm>
          <a:custGeom>
            <a:avLst/>
            <a:gdLst/>
            <a:ahLst/>
            <a:cxnLst/>
            <a:rect l="l" t="t" r="r" b="b"/>
            <a:pathLst>
              <a:path w="147876" h="78817" extrusionOk="0">
                <a:moveTo>
                  <a:pt x="102221" y="2311"/>
                </a:moveTo>
                <a:cubicBezTo>
                  <a:pt x="101309" y="2463"/>
                  <a:pt x="100427" y="2615"/>
                  <a:pt x="99546" y="2827"/>
                </a:cubicBezTo>
                <a:cubicBezTo>
                  <a:pt x="91096" y="4712"/>
                  <a:pt x="83132" y="8785"/>
                  <a:pt x="76658" y="14530"/>
                </a:cubicBezTo>
                <a:cubicBezTo>
                  <a:pt x="69941" y="20457"/>
                  <a:pt x="63892" y="27964"/>
                  <a:pt x="55867" y="32433"/>
                </a:cubicBezTo>
                <a:cubicBezTo>
                  <a:pt x="46110" y="37904"/>
                  <a:pt x="35046" y="35138"/>
                  <a:pt x="24499" y="36050"/>
                </a:cubicBezTo>
                <a:cubicBezTo>
                  <a:pt x="18268" y="36597"/>
                  <a:pt x="11398" y="38907"/>
                  <a:pt x="7599" y="44165"/>
                </a:cubicBezTo>
                <a:cubicBezTo>
                  <a:pt x="0" y="54713"/>
                  <a:pt x="8541" y="65077"/>
                  <a:pt x="17842" y="70579"/>
                </a:cubicBezTo>
                <a:cubicBezTo>
                  <a:pt x="29180" y="77296"/>
                  <a:pt x="43283" y="78604"/>
                  <a:pt x="56232" y="78725"/>
                </a:cubicBezTo>
                <a:cubicBezTo>
                  <a:pt x="68086" y="78816"/>
                  <a:pt x="80062" y="77448"/>
                  <a:pt x="91430" y="73983"/>
                </a:cubicBezTo>
                <a:cubicBezTo>
                  <a:pt x="107023" y="69211"/>
                  <a:pt x="124379" y="60822"/>
                  <a:pt x="136051" y="49211"/>
                </a:cubicBezTo>
                <a:cubicBezTo>
                  <a:pt x="144562" y="40761"/>
                  <a:pt x="147875" y="26931"/>
                  <a:pt x="141978" y="16110"/>
                </a:cubicBezTo>
                <a:cubicBezTo>
                  <a:pt x="134683" y="2736"/>
                  <a:pt x="115838" y="1"/>
                  <a:pt x="102221" y="23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/>
          <p:nvPr/>
        </p:nvSpPr>
        <p:spPr>
          <a:xfrm rot="8100350">
            <a:off x="4031318" y="604116"/>
            <a:ext cx="3477155" cy="4322314"/>
          </a:xfrm>
          <a:custGeom>
            <a:avLst/>
            <a:gdLst/>
            <a:ahLst/>
            <a:cxnLst/>
            <a:rect l="l" t="t" r="r" b="b"/>
            <a:pathLst>
              <a:path w="100070" h="75948" extrusionOk="0">
                <a:moveTo>
                  <a:pt x="41064" y="0"/>
                </a:moveTo>
                <a:cubicBezTo>
                  <a:pt x="24789" y="0"/>
                  <a:pt x="11153" y="13326"/>
                  <a:pt x="7144" y="29036"/>
                </a:cubicBezTo>
                <a:cubicBezTo>
                  <a:pt x="1" y="57030"/>
                  <a:pt x="53497" y="51285"/>
                  <a:pt x="48391" y="67881"/>
                </a:cubicBezTo>
                <a:cubicBezTo>
                  <a:pt x="46791" y="73081"/>
                  <a:pt x="52149" y="75948"/>
                  <a:pt x="59381" y="75948"/>
                </a:cubicBezTo>
                <a:cubicBezTo>
                  <a:pt x="75228" y="75948"/>
                  <a:pt x="100070" y="62180"/>
                  <a:pt x="80367" y="29036"/>
                </a:cubicBezTo>
                <a:cubicBezTo>
                  <a:pt x="67846" y="7987"/>
                  <a:pt x="53664" y="0"/>
                  <a:pt x="41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ubTitle" idx="1"/>
          </p:nvPr>
        </p:nvSpPr>
        <p:spPr>
          <a:xfrm>
            <a:off x="1270075" y="2278000"/>
            <a:ext cx="2001900" cy="9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713225" y="41187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subTitle" idx="2"/>
          </p:nvPr>
        </p:nvSpPr>
        <p:spPr>
          <a:xfrm>
            <a:off x="1270075" y="1837095"/>
            <a:ext cx="2001900" cy="4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900">
                <a:solidFill>
                  <a:schemeClr val="lt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7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/>
          <p:nvPr/>
        </p:nvSpPr>
        <p:spPr>
          <a:xfrm rot="8100443">
            <a:off x="2456956" y="-113073"/>
            <a:ext cx="4122311" cy="5124105"/>
          </a:xfrm>
          <a:custGeom>
            <a:avLst/>
            <a:gdLst/>
            <a:ahLst/>
            <a:cxnLst/>
            <a:rect l="l" t="t" r="r" b="b"/>
            <a:pathLst>
              <a:path w="100070" h="75948" extrusionOk="0">
                <a:moveTo>
                  <a:pt x="41064" y="0"/>
                </a:moveTo>
                <a:cubicBezTo>
                  <a:pt x="24789" y="0"/>
                  <a:pt x="11153" y="13326"/>
                  <a:pt x="7144" y="29036"/>
                </a:cubicBezTo>
                <a:cubicBezTo>
                  <a:pt x="1" y="57030"/>
                  <a:pt x="53497" y="51285"/>
                  <a:pt x="48391" y="67881"/>
                </a:cubicBezTo>
                <a:cubicBezTo>
                  <a:pt x="46791" y="73081"/>
                  <a:pt x="52149" y="75948"/>
                  <a:pt x="59381" y="75948"/>
                </a:cubicBezTo>
                <a:cubicBezTo>
                  <a:pt x="75228" y="75948"/>
                  <a:pt x="100070" y="62180"/>
                  <a:pt x="80367" y="29036"/>
                </a:cubicBezTo>
                <a:cubicBezTo>
                  <a:pt x="67846" y="7987"/>
                  <a:pt x="53664" y="0"/>
                  <a:pt x="41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4759925" y="1510988"/>
            <a:ext cx="3545400" cy="11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18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subTitle" idx="1"/>
          </p:nvPr>
        </p:nvSpPr>
        <p:spPr>
          <a:xfrm>
            <a:off x="4642000" y="2617025"/>
            <a:ext cx="3663300" cy="9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A6EA3"/>
              </a:buClr>
              <a:buSzPts val="1400"/>
              <a:buFont typeface="Varela Round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A6EA3"/>
              </a:buClr>
              <a:buSzPts val="1400"/>
              <a:buFont typeface="Varela Round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A6EA3"/>
              </a:buClr>
              <a:buSzPts val="1400"/>
              <a:buFont typeface="Varela Round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A6EA3"/>
              </a:buClr>
              <a:buSzPts val="1400"/>
              <a:buFont typeface="Varela Round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A6EA3"/>
              </a:buClr>
              <a:buSzPts val="1400"/>
              <a:buFont typeface="Varela Round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A6EA3"/>
              </a:buClr>
              <a:buSzPts val="1400"/>
              <a:buFont typeface="Varela Round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A6EA3"/>
              </a:buClr>
              <a:buSzPts val="1400"/>
              <a:buFont typeface="Varela Round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A6EA3"/>
              </a:buClr>
              <a:buSzPts val="1400"/>
              <a:buFont typeface="Varela Round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9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1"/>
          <p:cNvSpPr/>
          <p:nvPr/>
        </p:nvSpPr>
        <p:spPr>
          <a:xfrm rot="-2529792">
            <a:off x="1936221" y="-114352"/>
            <a:ext cx="4171294" cy="5267492"/>
          </a:xfrm>
          <a:custGeom>
            <a:avLst/>
            <a:gdLst/>
            <a:ahLst/>
            <a:cxnLst/>
            <a:rect l="l" t="t" r="r" b="b"/>
            <a:pathLst>
              <a:path w="100070" h="75948" extrusionOk="0">
                <a:moveTo>
                  <a:pt x="41064" y="0"/>
                </a:moveTo>
                <a:cubicBezTo>
                  <a:pt x="24789" y="0"/>
                  <a:pt x="11153" y="13326"/>
                  <a:pt x="7144" y="29036"/>
                </a:cubicBezTo>
                <a:cubicBezTo>
                  <a:pt x="1" y="57030"/>
                  <a:pt x="53497" y="51285"/>
                  <a:pt x="48391" y="67881"/>
                </a:cubicBezTo>
                <a:cubicBezTo>
                  <a:pt x="46791" y="73081"/>
                  <a:pt x="52149" y="75948"/>
                  <a:pt x="59381" y="75948"/>
                </a:cubicBezTo>
                <a:cubicBezTo>
                  <a:pt x="75228" y="75948"/>
                  <a:pt x="100070" y="62180"/>
                  <a:pt x="80367" y="29036"/>
                </a:cubicBezTo>
                <a:cubicBezTo>
                  <a:pt x="67846" y="7987"/>
                  <a:pt x="53664" y="0"/>
                  <a:pt x="41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1"/>
          <p:cNvSpPr/>
          <p:nvPr/>
        </p:nvSpPr>
        <p:spPr>
          <a:xfrm rot="-1054236">
            <a:off x="1174727" y="698871"/>
            <a:ext cx="7083220" cy="3640957"/>
          </a:xfrm>
          <a:custGeom>
            <a:avLst/>
            <a:gdLst/>
            <a:ahLst/>
            <a:cxnLst/>
            <a:rect l="l" t="t" r="r" b="b"/>
            <a:pathLst>
              <a:path w="147876" h="78817" extrusionOk="0">
                <a:moveTo>
                  <a:pt x="102221" y="2311"/>
                </a:moveTo>
                <a:cubicBezTo>
                  <a:pt x="101309" y="2463"/>
                  <a:pt x="100427" y="2615"/>
                  <a:pt x="99546" y="2827"/>
                </a:cubicBezTo>
                <a:cubicBezTo>
                  <a:pt x="91096" y="4712"/>
                  <a:pt x="83132" y="8785"/>
                  <a:pt x="76658" y="14530"/>
                </a:cubicBezTo>
                <a:cubicBezTo>
                  <a:pt x="69941" y="20457"/>
                  <a:pt x="63892" y="27964"/>
                  <a:pt x="55867" y="32433"/>
                </a:cubicBezTo>
                <a:cubicBezTo>
                  <a:pt x="46110" y="37904"/>
                  <a:pt x="35046" y="35138"/>
                  <a:pt x="24499" y="36050"/>
                </a:cubicBezTo>
                <a:cubicBezTo>
                  <a:pt x="18268" y="36597"/>
                  <a:pt x="11398" y="38907"/>
                  <a:pt x="7599" y="44165"/>
                </a:cubicBezTo>
                <a:cubicBezTo>
                  <a:pt x="0" y="54713"/>
                  <a:pt x="8541" y="65077"/>
                  <a:pt x="17842" y="70579"/>
                </a:cubicBezTo>
                <a:cubicBezTo>
                  <a:pt x="29180" y="77296"/>
                  <a:pt x="43283" y="78604"/>
                  <a:pt x="56232" y="78725"/>
                </a:cubicBezTo>
                <a:cubicBezTo>
                  <a:pt x="68086" y="78816"/>
                  <a:pt x="80062" y="77448"/>
                  <a:pt x="91430" y="73983"/>
                </a:cubicBezTo>
                <a:cubicBezTo>
                  <a:pt x="107023" y="69211"/>
                  <a:pt x="124379" y="60822"/>
                  <a:pt x="136051" y="49211"/>
                </a:cubicBezTo>
                <a:cubicBezTo>
                  <a:pt x="144562" y="40761"/>
                  <a:pt x="147875" y="26931"/>
                  <a:pt x="141978" y="16110"/>
                </a:cubicBezTo>
                <a:cubicBezTo>
                  <a:pt x="134683" y="2736"/>
                  <a:pt x="115838" y="1"/>
                  <a:pt x="102221" y="23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1"/>
          <p:cNvSpPr txBox="1">
            <a:spLocks noGrp="1"/>
          </p:cNvSpPr>
          <p:nvPr>
            <p:ph type="title"/>
          </p:nvPr>
        </p:nvSpPr>
        <p:spPr>
          <a:xfrm>
            <a:off x="2776675" y="3055000"/>
            <a:ext cx="3575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4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1" name="Google Shape;181;p31"/>
          <p:cNvSpPr txBox="1">
            <a:spLocks noGrp="1"/>
          </p:cNvSpPr>
          <p:nvPr>
            <p:ph type="title" idx="2" hasCustomPrompt="1"/>
          </p:nvPr>
        </p:nvSpPr>
        <p:spPr>
          <a:xfrm>
            <a:off x="2776677" y="1785400"/>
            <a:ext cx="3575700" cy="12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500"/>
              <a:buNone/>
              <a:defRPr sz="102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1500"/>
              <a:buFont typeface="Archivo"/>
              <a:buNone/>
              <a:defRPr sz="11500"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r>
              <a:t>xx%</a:t>
            </a:r>
          </a:p>
        </p:txBody>
      </p:sp>
      <p:sp>
        <p:nvSpPr>
          <p:cNvPr id="182" name="Google Shape;182;p31"/>
          <p:cNvSpPr txBox="1">
            <a:spLocks noGrp="1"/>
          </p:cNvSpPr>
          <p:nvPr>
            <p:ph type="subTitle" idx="1"/>
          </p:nvPr>
        </p:nvSpPr>
        <p:spPr>
          <a:xfrm>
            <a:off x="2776677" y="3878500"/>
            <a:ext cx="3575700" cy="6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●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○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■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●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○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■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●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○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aleway"/>
              <a:buChar char="■"/>
              <a:defRPr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59" r:id="rId4"/>
    <p:sldLayoutId id="2147483661" r:id="rId5"/>
    <p:sldLayoutId id="2147483663" r:id="rId6"/>
    <p:sldLayoutId id="2147483665" r:id="rId7"/>
    <p:sldLayoutId id="214748367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genial.ly/5ef94945a54b7d0d6c27ee89/video-presentation-cuartobasic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ordwall.net/play/14398/732/89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.olivares@colegionumancia.c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D8FF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oogle Shape;199;p35"/>
          <p:cNvGrpSpPr/>
          <p:nvPr/>
        </p:nvGrpSpPr>
        <p:grpSpPr>
          <a:xfrm>
            <a:off x="751287" y="1166275"/>
            <a:ext cx="6154760" cy="2810975"/>
            <a:chOff x="912000" y="1206600"/>
            <a:chExt cx="7406450" cy="2810975"/>
          </a:xfrm>
        </p:grpSpPr>
        <p:sp>
          <p:nvSpPr>
            <p:cNvPr id="200" name="Google Shape;200;p35"/>
            <p:cNvSpPr/>
            <p:nvPr/>
          </p:nvSpPr>
          <p:spPr>
            <a:xfrm>
              <a:off x="998450" y="1287275"/>
              <a:ext cx="7320000" cy="2730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5"/>
            <p:cNvSpPr/>
            <p:nvPr/>
          </p:nvSpPr>
          <p:spPr>
            <a:xfrm>
              <a:off x="912000" y="1206600"/>
              <a:ext cx="7320000" cy="273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2" name="Google Shape;202;p35"/>
          <p:cNvSpPr txBox="1">
            <a:spLocks noGrp="1"/>
          </p:cNvSpPr>
          <p:nvPr>
            <p:ph type="ctrTitle"/>
          </p:nvPr>
        </p:nvSpPr>
        <p:spPr>
          <a:xfrm>
            <a:off x="751292" y="1420950"/>
            <a:ext cx="5932500" cy="162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lvl="0">
              <a:buSzPts val="990"/>
            </a:pPr>
            <a:r>
              <a:rPr lang="en" dirty="0">
                <a:solidFill>
                  <a:schemeClr val="accent4"/>
                </a:solidFill>
              </a:rPr>
              <a:t>English</a:t>
            </a:r>
            <a:r>
              <a:rPr lang="en" dirty="0"/>
              <a:t> Class</a:t>
            </a:r>
            <a:br>
              <a:rPr lang="en" dirty="0"/>
            </a:br>
            <a:r>
              <a:rPr lang="en" dirty="0"/>
              <a:t>Unit 0: </a:t>
            </a:r>
            <a:r>
              <a:rPr lang="en" dirty="0">
                <a:solidFill>
                  <a:schemeClr val="accent4"/>
                </a:solidFill>
              </a:rPr>
              <a:t>Review</a:t>
            </a:r>
            <a:endParaRPr dirty="0"/>
          </a:p>
        </p:txBody>
      </p:sp>
      <p:sp>
        <p:nvSpPr>
          <p:cNvPr id="203" name="Google Shape;203;p35"/>
          <p:cNvSpPr txBox="1">
            <a:spLocks noGrp="1"/>
          </p:cNvSpPr>
          <p:nvPr>
            <p:ph type="subTitle" idx="1"/>
          </p:nvPr>
        </p:nvSpPr>
        <p:spPr>
          <a:xfrm>
            <a:off x="751292" y="3118650"/>
            <a:ext cx="5932500" cy="6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Fifth Grade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12 – 04 – 2021 </a:t>
            </a:r>
            <a:endParaRPr dirty="0"/>
          </a:p>
        </p:txBody>
      </p:sp>
      <p:grpSp>
        <p:nvGrpSpPr>
          <p:cNvPr id="204" name="Google Shape;204;p35"/>
          <p:cNvGrpSpPr/>
          <p:nvPr/>
        </p:nvGrpSpPr>
        <p:grpSpPr>
          <a:xfrm>
            <a:off x="6411748" y="858840"/>
            <a:ext cx="1980965" cy="4129388"/>
            <a:chOff x="3504600" y="2215275"/>
            <a:chExt cx="612600" cy="1277025"/>
          </a:xfrm>
        </p:grpSpPr>
        <p:sp>
          <p:nvSpPr>
            <p:cNvPr id="205" name="Google Shape;205;p35"/>
            <p:cNvSpPr/>
            <p:nvPr/>
          </p:nvSpPr>
          <p:spPr>
            <a:xfrm>
              <a:off x="3671875" y="2335850"/>
              <a:ext cx="208375" cy="261825"/>
            </a:xfrm>
            <a:custGeom>
              <a:avLst/>
              <a:gdLst/>
              <a:ahLst/>
              <a:cxnLst/>
              <a:rect l="l" t="t" r="r" b="b"/>
              <a:pathLst>
                <a:path w="8335" h="10473" extrusionOk="0">
                  <a:moveTo>
                    <a:pt x="5211" y="1"/>
                  </a:moveTo>
                  <a:cubicBezTo>
                    <a:pt x="4448" y="1"/>
                    <a:pt x="3597" y="364"/>
                    <a:pt x="3144" y="1095"/>
                  </a:cubicBezTo>
                  <a:cubicBezTo>
                    <a:pt x="2441" y="2238"/>
                    <a:pt x="2263" y="4048"/>
                    <a:pt x="1798" y="5298"/>
                  </a:cubicBezTo>
                  <a:cubicBezTo>
                    <a:pt x="1346" y="6548"/>
                    <a:pt x="810" y="7751"/>
                    <a:pt x="108" y="8251"/>
                  </a:cubicBezTo>
                  <a:cubicBezTo>
                    <a:pt x="1" y="8334"/>
                    <a:pt x="429" y="8894"/>
                    <a:pt x="1203" y="9441"/>
                  </a:cubicBezTo>
                  <a:cubicBezTo>
                    <a:pt x="1405" y="9430"/>
                    <a:pt x="2441" y="8596"/>
                    <a:pt x="2870" y="7275"/>
                  </a:cubicBezTo>
                  <a:cubicBezTo>
                    <a:pt x="2871" y="7271"/>
                    <a:pt x="2872" y="7269"/>
                    <a:pt x="2873" y="7269"/>
                  </a:cubicBezTo>
                  <a:lnTo>
                    <a:pt x="2873" y="7269"/>
                  </a:lnTo>
                  <a:cubicBezTo>
                    <a:pt x="2917" y="7269"/>
                    <a:pt x="3089" y="9138"/>
                    <a:pt x="2453" y="10132"/>
                  </a:cubicBezTo>
                  <a:cubicBezTo>
                    <a:pt x="2986" y="10340"/>
                    <a:pt x="3582" y="10472"/>
                    <a:pt x="4214" y="10472"/>
                  </a:cubicBezTo>
                  <a:cubicBezTo>
                    <a:pt x="4486" y="10472"/>
                    <a:pt x="4765" y="10448"/>
                    <a:pt x="5049" y="10394"/>
                  </a:cubicBezTo>
                  <a:cubicBezTo>
                    <a:pt x="5394" y="10299"/>
                    <a:pt x="6192" y="8787"/>
                    <a:pt x="6418" y="7453"/>
                  </a:cubicBezTo>
                  <a:cubicBezTo>
                    <a:pt x="6421" y="7434"/>
                    <a:pt x="6425" y="7424"/>
                    <a:pt x="6430" y="7424"/>
                  </a:cubicBezTo>
                  <a:cubicBezTo>
                    <a:pt x="6496" y="7424"/>
                    <a:pt x="6682" y="9145"/>
                    <a:pt x="6227" y="9977"/>
                  </a:cubicBezTo>
                  <a:cubicBezTo>
                    <a:pt x="6549" y="9822"/>
                    <a:pt x="6882" y="9596"/>
                    <a:pt x="7228" y="9322"/>
                  </a:cubicBezTo>
                  <a:cubicBezTo>
                    <a:pt x="7656" y="8965"/>
                    <a:pt x="8335" y="1333"/>
                    <a:pt x="6085" y="190"/>
                  </a:cubicBezTo>
                  <a:cubicBezTo>
                    <a:pt x="5832" y="64"/>
                    <a:pt x="5529" y="1"/>
                    <a:pt x="5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5"/>
            <p:cNvSpPr/>
            <p:nvPr/>
          </p:nvSpPr>
          <p:spPr>
            <a:xfrm>
              <a:off x="3819800" y="2339100"/>
              <a:ext cx="51225" cy="222975"/>
            </a:xfrm>
            <a:custGeom>
              <a:avLst/>
              <a:gdLst/>
              <a:ahLst/>
              <a:cxnLst/>
              <a:rect l="l" t="t" r="r" b="b"/>
              <a:pathLst>
                <a:path w="2049" h="8919" extrusionOk="0">
                  <a:moveTo>
                    <a:pt x="1" y="1"/>
                  </a:moveTo>
                  <a:lnTo>
                    <a:pt x="1" y="1"/>
                  </a:lnTo>
                  <a:cubicBezTo>
                    <a:pt x="12" y="4"/>
                    <a:pt x="23" y="8"/>
                    <a:pt x="34" y="12"/>
                  </a:cubicBezTo>
                  <a:lnTo>
                    <a:pt x="34" y="12"/>
                  </a:lnTo>
                  <a:cubicBezTo>
                    <a:pt x="23" y="8"/>
                    <a:pt x="12" y="4"/>
                    <a:pt x="1" y="1"/>
                  </a:cubicBezTo>
                  <a:close/>
                  <a:moveTo>
                    <a:pt x="34" y="12"/>
                  </a:moveTo>
                  <a:lnTo>
                    <a:pt x="34" y="12"/>
                  </a:lnTo>
                  <a:cubicBezTo>
                    <a:pt x="109" y="40"/>
                    <a:pt x="190" y="90"/>
                    <a:pt x="263" y="132"/>
                  </a:cubicBezTo>
                  <a:cubicBezTo>
                    <a:pt x="334" y="191"/>
                    <a:pt x="418" y="263"/>
                    <a:pt x="489" y="322"/>
                  </a:cubicBezTo>
                  <a:cubicBezTo>
                    <a:pt x="620" y="465"/>
                    <a:pt x="739" y="608"/>
                    <a:pt x="846" y="763"/>
                  </a:cubicBezTo>
                  <a:cubicBezTo>
                    <a:pt x="1049" y="1072"/>
                    <a:pt x="1215" y="1394"/>
                    <a:pt x="1346" y="1739"/>
                  </a:cubicBezTo>
                  <a:cubicBezTo>
                    <a:pt x="1620" y="2430"/>
                    <a:pt x="1763" y="3799"/>
                    <a:pt x="1846" y="4525"/>
                  </a:cubicBezTo>
                  <a:cubicBezTo>
                    <a:pt x="1918" y="5251"/>
                    <a:pt x="1906" y="5978"/>
                    <a:pt x="1858" y="6716"/>
                  </a:cubicBezTo>
                  <a:cubicBezTo>
                    <a:pt x="1846" y="6906"/>
                    <a:pt x="1823" y="7085"/>
                    <a:pt x="1811" y="7264"/>
                  </a:cubicBezTo>
                  <a:lnTo>
                    <a:pt x="1751" y="7811"/>
                  </a:lnTo>
                  <a:lnTo>
                    <a:pt x="1680" y="8359"/>
                  </a:lnTo>
                  <a:lnTo>
                    <a:pt x="1584" y="8919"/>
                  </a:lnTo>
                  <a:lnTo>
                    <a:pt x="1704" y="8383"/>
                  </a:lnTo>
                  <a:lnTo>
                    <a:pt x="1811" y="7823"/>
                  </a:lnTo>
                  <a:lnTo>
                    <a:pt x="1906" y="7276"/>
                  </a:lnTo>
                  <a:cubicBezTo>
                    <a:pt x="1918" y="7097"/>
                    <a:pt x="1942" y="6906"/>
                    <a:pt x="1965" y="6728"/>
                  </a:cubicBezTo>
                  <a:cubicBezTo>
                    <a:pt x="2037" y="6002"/>
                    <a:pt x="2049" y="5251"/>
                    <a:pt x="1977" y="4525"/>
                  </a:cubicBezTo>
                  <a:cubicBezTo>
                    <a:pt x="1906" y="3799"/>
                    <a:pt x="1739" y="2406"/>
                    <a:pt x="1442" y="1727"/>
                  </a:cubicBezTo>
                  <a:cubicBezTo>
                    <a:pt x="1287" y="1382"/>
                    <a:pt x="1108" y="1060"/>
                    <a:pt x="894" y="739"/>
                  </a:cubicBezTo>
                  <a:cubicBezTo>
                    <a:pt x="775" y="596"/>
                    <a:pt x="656" y="441"/>
                    <a:pt x="501" y="310"/>
                  </a:cubicBezTo>
                  <a:cubicBezTo>
                    <a:pt x="367" y="187"/>
                    <a:pt x="211" y="74"/>
                    <a:pt x="34" y="1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5"/>
            <p:cNvSpPr/>
            <p:nvPr/>
          </p:nvSpPr>
          <p:spPr>
            <a:xfrm>
              <a:off x="3671275" y="2348625"/>
              <a:ext cx="91400" cy="188750"/>
            </a:xfrm>
            <a:custGeom>
              <a:avLst/>
              <a:gdLst/>
              <a:ahLst/>
              <a:cxnLst/>
              <a:rect l="l" t="t" r="r" b="b"/>
              <a:pathLst>
                <a:path w="3656" h="7550" extrusionOk="0">
                  <a:moveTo>
                    <a:pt x="3656" y="1"/>
                  </a:moveTo>
                  <a:cubicBezTo>
                    <a:pt x="3513" y="84"/>
                    <a:pt x="3394" y="215"/>
                    <a:pt x="3287" y="346"/>
                  </a:cubicBezTo>
                  <a:cubicBezTo>
                    <a:pt x="3180" y="477"/>
                    <a:pt x="3096" y="620"/>
                    <a:pt x="3001" y="763"/>
                  </a:cubicBezTo>
                  <a:cubicBezTo>
                    <a:pt x="2834" y="1049"/>
                    <a:pt x="2692" y="1346"/>
                    <a:pt x="2561" y="1644"/>
                  </a:cubicBezTo>
                  <a:cubicBezTo>
                    <a:pt x="2275" y="2239"/>
                    <a:pt x="2049" y="3489"/>
                    <a:pt x="1810" y="4097"/>
                  </a:cubicBezTo>
                  <a:cubicBezTo>
                    <a:pt x="1691" y="4394"/>
                    <a:pt x="1584" y="4704"/>
                    <a:pt x="1465" y="5001"/>
                  </a:cubicBezTo>
                  <a:cubicBezTo>
                    <a:pt x="1358" y="5299"/>
                    <a:pt x="1203" y="5597"/>
                    <a:pt x="1060" y="5882"/>
                  </a:cubicBezTo>
                  <a:cubicBezTo>
                    <a:pt x="906" y="6168"/>
                    <a:pt x="739" y="6454"/>
                    <a:pt x="560" y="6728"/>
                  </a:cubicBezTo>
                  <a:cubicBezTo>
                    <a:pt x="382" y="7014"/>
                    <a:pt x="203" y="7287"/>
                    <a:pt x="1" y="7549"/>
                  </a:cubicBezTo>
                  <a:cubicBezTo>
                    <a:pt x="441" y="7061"/>
                    <a:pt x="834" y="6514"/>
                    <a:pt x="1144" y="5918"/>
                  </a:cubicBezTo>
                  <a:cubicBezTo>
                    <a:pt x="1310" y="5632"/>
                    <a:pt x="1441" y="5335"/>
                    <a:pt x="1572" y="5037"/>
                  </a:cubicBezTo>
                  <a:cubicBezTo>
                    <a:pt x="1715" y="4739"/>
                    <a:pt x="1810" y="4430"/>
                    <a:pt x="1930" y="4132"/>
                  </a:cubicBezTo>
                  <a:cubicBezTo>
                    <a:pt x="2168" y="3513"/>
                    <a:pt x="2394" y="2263"/>
                    <a:pt x="2644" y="1668"/>
                  </a:cubicBezTo>
                  <a:cubicBezTo>
                    <a:pt x="2775" y="1370"/>
                    <a:pt x="2918" y="1072"/>
                    <a:pt x="3061" y="799"/>
                  </a:cubicBezTo>
                  <a:cubicBezTo>
                    <a:pt x="3132" y="656"/>
                    <a:pt x="3227" y="513"/>
                    <a:pt x="3311" y="382"/>
                  </a:cubicBezTo>
                  <a:cubicBezTo>
                    <a:pt x="3406" y="239"/>
                    <a:pt x="3513" y="96"/>
                    <a:pt x="36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5"/>
            <p:cNvSpPr/>
            <p:nvPr/>
          </p:nvSpPr>
          <p:spPr>
            <a:xfrm>
              <a:off x="3535275" y="2482375"/>
              <a:ext cx="254175" cy="184450"/>
            </a:xfrm>
            <a:custGeom>
              <a:avLst/>
              <a:gdLst/>
              <a:ahLst/>
              <a:cxnLst/>
              <a:rect l="l" t="t" r="r" b="b"/>
              <a:pathLst>
                <a:path w="10167" h="7378" extrusionOk="0">
                  <a:moveTo>
                    <a:pt x="9784" y="1"/>
                  </a:moveTo>
                  <a:cubicBezTo>
                    <a:pt x="9498" y="1"/>
                    <a:pt x="9001" y="304"/>
                    <a:pt x="8203" y="1140"/>
                  </a:cubicBezTo>
                  <a:cubicBezTo>
                    <a:pt x="7405" y="2021"/>
                    <a:pt x="6393" y="3616"/>
                    <a:pt x="5965" y="3676"/>
                  </a:cubicBezTo>
                  <a:cubicBezTo>
                    <a:pt x="5964" y="3676"/>
                    <a:pt x="5963" y="3676"/>
                    <a:pt x="5962" y="3676"/>
                  </a:cubicBezTo>
                  <a:cubicBezTo>
                    <a:pt x="5713" y="3676"/>
                    <a:pt x="1092" y="721"/>
                    <a:pt x="452" y="342"/>
                  </a:cubicBezTo>
                  <a:cubicBezTo>
                    <a:pt x="435" y="332"/>
                    <a:pt x="420" y="327"/>
                    <a:pt x="406" y="327"/>
                  </a:cubicBezTo>
                  <a:cubicBezTo>
                    <a:pt x="1" y="327"/>
                    <a:pt x="711" y="4406"/>
                    <a:pt x="964" y="4878"/>
                  </a:cubicBezTo>
                  <a:cubicBezTo>
                    <a:pt x="1396" y="5765"/>
                    <a:pt x="5255" y="7378"/>
                    <a:pt x="6486" y="7378"/>
                  </a:cubicBezTo>
                  <a:cubicBezTo>
                    <a:pt x="6545" y="7378"/>
                    <a:pt x="6597" y="7374"/>
                    <a:pt x="6643" y="7367"/>
                  </a:cubicBezTo>
                  <a:cubicBezTo>
                    <a:pt x="7727" y="7188"/>
                    <a:pt x="9608" y="2807"/>
                    <a:pt x="10048" y="937"/>
                  </a:cubicBezTo>
                  <a:cubicBezTo>
                    <a:pt x="10166" y="453"/>
                    <a:pt x="10133" y="1"/>
                    <a:pt x="9784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5"/>
            <p:cNvSpPr/>
            <p:nvPr/>
          </p:nvSpPr>
          <p:spPr>
            <a:xfrm>
              <a:off x="3689150" y="2481350"/>
              <a:ext cx="107325" cy="149175"/>
            </a:xfrm>
            <a:custGeom>
              <a:avLst/>
              <a:gdLst/>
              <a:ahLst/>
              <a:cxnLst/>
              <a:rect l="l" t="t" r="r" b="b"/>
              <a:pathLst>
                <a:path w="4293" h="5967" extrusionOk="0">
                  <a:moveTo>
                    <a:pt x="3666" y="1"/>
                  </a:moveTo>
                  <a:cubicBezTo>
                    <a:pt x="3419" y="1"/>
                    <a:pt x="3093" y="161"/>
                    <a:pt x="2750" y="431"/>
                  </a:cubicBezTo>
                  <a:cubicBezTo>
                    <a:pt x="1774" y="1205"/>
                    <a:pt x="0" y="3312"/>
                    <a:pt x="0" y="3312"/>
                  </a:cubicBezTo>
                  <a:lnTo>
                    <a:pt x="2274" y="5967"/>
                  </a:lnTo>
                  <a:cubicBezTo>
                    <a:pt x="2274" y="5967"/>
                    <a:pt x="3024" y="4372"/>
                    <a:pt x="3858" y="1824"/>
                  </a:cubicBezTo>
                  <a:cubicBezTo>
                    <a:pt x="4293" y="511"/>
                    <a:pt x="4107" y="1"/>
                    <a:pt x="36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5"/>
            <p:cNvSpPr/>
            <p:nvPr/>
          </p:nvSpPr>
          <p:spPr>
            <a:xfrm>
              <a:off x="3614425" y="3021325"/>
              <a:ext cx="138725" cy="106700"/>
            </a:xfrm>
            <a:custGeom>
              <a:avLst/>
              <a:gdLst/>
              <a:ahLst/>
              <a:cxnLst/>
              <a:rect l="l" t="t" r="r" b="b"/>
              <a:pathLst>
                <a:path w="5549" h="4268" extrusionOk="0">
                  <a:moveTo>
                    <a:pt x="4799" y="1"/>
                  </a:moveTo>
                  <a:lnTo>
                    <a:pt x="1" y="525"/>
                  </a:lnTo>
                  <a:cubicBezTo>
                    <a:pt x="1" y="525"/>
                    <a:pt x="89" y="4267"/>
                    <a:pt x="2541" y="4267"/>
                  </a:cubicBezTo>
                  <a:cubicBezTo>
                    <a:pt x="2631" y="4267"/>
                    <a:pt x="2725" y="4262"/>
                    <a:pt x="2822" y="4251"/>
                  </a:cubicBezTo>
                  <a:cubicBezTo>
                    <a:pt x="5549" y="3954"/>
                    <a:pt x="4799" y="1"/>
                    <a:pt x="479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5"/>
            <p:cNvSpPr/>
            <p:nvPr/>
          </p:nvSpPr>
          <p:spPr>
            <a:xfrm>
              <a:off x="3539725" y="2323625"/>
              <a:ext cx="195275" cy="714400"/>
            </a:xfrm>
            <a:custGeom>
              <a:avLst/>
              <a:gdLst/>
              <a:ahLst/>
              <a:cxnLst/>
              <a:rect l="l" t="t" r="r" b="b"/>
              <a:pathLst>
                <a:path w="7811" h="28576" extrusionOk="0">
                  <a:moveTo>
                    <a:pt x="4810" y="1"/>
                  </a:moveTo>
                  <a:lnTo>
                    <a:pt x="0" y="525"/>
                  </a:lnTo>
                  <a:lnTo>
                    <a:pt x="3001" y="28576"/>
                  </a:lnTo>
                  <a:lnTo>
                    <a:pt x="7811" y="28064"/>
                  </a:lnTo>
                  <a:lnTo>
                    <a:pt x="48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5"/>
            <p:cNvSpPr/>
            <p:nvPr/>
          </p:nvSpPr>
          <p:spPr>
            <a:xfrm>
              <a:off x="3601925" y="3000200"/>
              <a:ext cx="143500" cy="42900"/>
            </a:xfrm>
            <a:custGeom>
              <a:avLst/>
              <a:gdLst/>
              <a:ahLst/>
              <a:cxnLst/>
              <a:rect l="l" t="t" r="r" b="b"/>
              <a:pathLst>
                <a:path w="5740" h="1716" extrusionOk="0">
                  <a:moveTo>
                    <a:pt x="5620" y="1"/>
                  </a:moveTo>
                  <a:lnTo>
                    <a:pt x="1" y="596"/>
                  </a:lnTo>
                  <a:lnTo>
                    <a:pt x="120" y="1715"/>
                  </a:lnTo>
                  <a:lnTo>
                    <a:pt x="5739" y="1108"/>
                  </a:lnTo>
                  <a:lnTo>
                    <a:pt x="562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5"/>
            <p:cNvSpPr/>
            <p:nvPr/>
          </p:nvSpPr>
          <p:spPr>
            <a:xfrm>
              <a:off x="3598950" y="2969550"/>
              <a:ext cx="143500" cy="42875"/>
            </a:xfrm>
            <a:custGeom>
              <a:avLst/>
              <a:gdLst/>
              <a:ahLst/>
              <a:cxnLst/>
              <a:rect l="l" t="t" r="r" b="b"/>
              <a:pathLst>
                <a:path w="5740" h="1715" extrusionOk="0">
                  <a:moveTo>
                    <a:pt x="5620" y="0"/>
                  </a:moveTo>
                  <a:lnTo>
                    <a:pt x="0" y="607"/>
                  </a:lnTo>
                  <a:lnTo>
                    <a:pt x="120" y="1715"/>
                  </a:lnTo>
                  <a:lnTo>
                    <a:pt x="5739" y="1107"/>
                  </a:lnTo>
                  <a:lnTo>
                    <a:pt x="562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5"/>
            <p:cNvSpPr/>
            <p:nvPr/>
          </p:nvSpPr>
          <p:spPr>
            <a:xfrm>
              <a:off x="3539425" y="2215275"/>
              <a:ext cx="120575" cy="137550"/>
            </a:xfrm>
            <a:custGeom>
              <a:avLst/>
              <a:gdLst/>
              <a:ahLst/>
              <a:cxnLst/>
              <a:rect l="l" t="t" r="r" b="b"/>
              <a:pathLst>
                <a:path w="4823" h="5502" extrusionOk="0">
                  <a:moveTo>
                    <a:pt x="1929" y="1"/>
                  </a:moveTo>
                  <a:lnTo>
                    <a:pt x="1453" y="1203"/>
                  </a:lnTo>
                  <a:lnTo>
                    <a:pt x="0" y="4859"/>
                  </a:lnTo>
                  <a:lnTo>
                    <a:pt x="572" y="5502"/>
                  </a:lnTo>
                  <a:cubicBezTo>
                    <a:pt x="572" y="5502"/>
                    <a:pt x="953" y="4763"/>
                    <a:pt x="977" y="4763"/>
                  </a:cubicBezTo>
                  <a:lnTo>
                    <a:pt x="1536" y="5394"/>
                  </a:lnTo>
                  <a:cubicBezTo>
                    <a:pt x="1536" y="5394"/>
                    <a:pt x="1929" y="4656"/>
                    <a:pt x="1941" y="4656"/>
                  </a:cubicBezTo>
                  <a:lnTo>
                    <a:pt x="2489" y="5311"/>
                  </a:lnTo>
                  <a:cubicBezTo>
                    <a:pt x="2489" y="5311"/>
                    <a:pt x="2893" y="4561"/>
                    <a:pt x="2905" y="4561"/>
                  </a:cubicBezTo>
                  <a:lnTo>
                    <a:pt x="3453" y="5216"/>
                  </a:lnTo>
                  <a:cubicBezTo>
                    <a:pt x="3453" y="5216"/>
                    <a:pt x="3858" y="4478"/>
                    <a:pt x="3870" y="4478"/>
                  </a:cubicBezTo>
                  <a:lnTo>
                    <a:pt x="4429" y="5132"/>
                  </a:lnTo>
                  <a:cubicBezTo>
                    <a:pt x="4429" y="5097"/>
                    <a:pt x="4822" y="4359"/>
                    <a:pt x="4822" y="4359"/>
                  </a:cubicBezTo>
                  <a:lnTo>
                    <a:pt x="2643" y="1084"/>
                  </a:lnTo>
                  <a:lnTo>
                    <a:pt x="1929" y="1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5"/>
            <p:cNvSpPr/>
            <p:nvPr/>
          </p:nvSpPr>
          <p:spPr>
            <a:xfrm>
              <a:off x="3575725" y="2215275"/>
              <a:ext cx="30100" cy="30100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489" y="1"/>
                  </a:moveTo>
                  <a:lnTo>
                    <a:pt x="1" y="1203"/>
                  </a:lnTo>
                  <a:lnTo>
                    <a:pt x="1" y="1203"/>
                  </a:lnTo>
                  <a:lnTo>
                    <a:pt x="1203" y="1084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5"/>
            <p:cNvSpPr/>
            <p:nvPr/>
          </p:nvSpPr>
          <p:spPr>
            <a:xfrm>
              <a:off x="3574850" y="2394175"/>
              <a:ext cx="57450" cy="534025"/>
            </a:xfrm>
            <a:custGeom>
              <a:avLst/>
              <a:gdLst/>
              <a:ahLst/>
              <a:cxnLst/>
              <a:rect l="l" t="t" r="r" b="b"/>
              <a:pathLst>
                <a:path w="2298" h="21361" extrusionOk="0">
                  <a:moveTo>
                    <a:pt x="0" y="0"/>
                  </a:moveTo>
                  <a:lnTo>
                    <a:pt x="250" y="2679"/>
                  </a:lnTo>
                  <a:lnTo>
                    <a:pt x="524" y="5358"/>
                  </a:lnTo>
                  <a:lnTo>
                    <a:pt x="1072" y="10704"/>
                  </a:lnTo>
                  <a:lnTo>
                    <a:pt x="1667" y="16038"/>
                  </a:lnTo>
                  <a:cubicBezTo>
                    <a:pt x="1857" y="17800"/>
                    <a:pt x="2072" y="19586"/>
                    <a:pt x="2298" y="21360"/>
                  </a:cubicBezTo>
                  <a:cubicBezTo>
                    <a:pt x="2131" y="19574"/>
                    <a:pt x="1965" y="17788"/>
                    <a:pt x="1786" y="16014"/>
                  </a:cubicBezTo>
                  <a:lnTo>
                    <a:pt x="1238" y="10668"/>
                  </a:lnTo>
                  <a:lnTo>
                    <a:pt x="643" y="5323"/>
                  </a:lnTo>
                  <a:lnTo>
                    <a:pt x="333" y="26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5"/>
            <p:cNvSpPr/>
            <p:nvPr/>
          </p:nvSpPr>
          <p:spPr>
            <a:xfrm>
              <a:off x="3606400" y="2393275"/>
              <a:ext cx="57475" cy="534025"/>
            </a:xfrm>
            <a:custGeom>
              <a:avLst/>
              <a:gdLst/>
              <a:ahLst/>
              <a:cxnLst/>
              <a:rect l="l" t="t" r="r" b="b"/>
              <a:pathLst>
                <a:path w="2299" h="21361" extrusionOk="0">
                  <a:moveTo>
                    <a:pt x="0" y="1"/>
                  </a:moveTo>
                  <a:lnTo>
                    <a:pt x="262" y="2680"/>
                  </a:lnTo>
                  <a:lnTo>
                    <a:pt x="524" y="5359"/>
                  </a:lnTo>
                  <a:lnTo>
                    <a:pt x="1072" y="10704"/>
                  </a:lnTo>
                  <a:lnTo>
                    <a:pt x="1667" y="16050"/>
                  </a:lnTo>
                  <a:cubicBezTo>
                    <a:pt x="1869" y="17801"/>
                    <a:pt x="2072" y="19575"/>
                    <a:pt x="2298" y="21361"/>
                  </a:cubicBezTo>
                  <a:cubicBezTo>
                    <a:pt x="2131" y="19575"/>
                    <a:pt x="1965" y="17789"/>
                    <a:pt x="1786" y="16015"/>
                  </a:cubicBezTo>
                  <a:lnTo>
                    <a:pt x="1238" y="10681"/>
                  </a:lnTo>
                  <a:lnTo>
                    <a:pt x="643" y="5335"/>
                  </a:lnTo>
                  <a:lnTo>
                    <a:pt x="334" y="26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5"/>
            <p:cNvSpPr/>
            <p:nvPr/>
          </p:nvSpPr>
          <p:spPr>
            <a:xfrm>
              <a:off x="3638550" y="2392675"/>
              <a:ext cx="57150" cy="534025"/>
            </a:xfrm>
            <a:custGeom>
              <a:avLst/>
              <a:gdLst/>
              <a:ahLst/>
              <a:cxnLst/>
              <a:rect l="l" t="t" r="r" b="b"/>
              <a:pathLst>
                <a:path w="2286" h="21361" extrusionOk="0">
                  <a:moveTo>
                    <a:pt x="0" y="1"/>
                  </a:moveTo>
                  <a:lnTo>
                    <a:pt x="250" y="2680"/>
                  </a:lnTo>
                  <a:lnTo>
                    <a:pt x="512" y="5359"/>
                  </a:lnTo>
                  <a:lnTo>
                    <a:pt x="1072" y="10705"/>
                  </a:lnTo>
                  <a:lnTo>
                    <a:pt x="1667" y="16039"/>
                  </a:lnTo>
                  <a:cubicBezTo>
                    <a:pt x="1857" y="17801"/>
                    <a:pt x="2072" y="19575"/>
                    <a:pt x="2286" y="21361"/>
                  </a:cubicBezTo>
                  <a:cubicBezTo>
                    <a:pt x="2131" y="19575"/>
                    <a:pt x="1965" y="17789"/>
                    <a:pt x="1786" y="16015"/>
                  </a:cubicBezTo>
                  <a:lnTo>
                    <a:pt x="1238" y="10669"/>
                  </a:lnTo>
                  <a:lnTo>
                    <a:pt x="643" y="5323"/>
                  </a:lnTo>
                  <a:lnTo>
                    <a:pt x="321" y="26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5"/>
            <p:cNvSpPr/>
            <p:nvPr/>
          </p:nvSpPr>
          <p:spPr>
            <a:xfrm>
              <a:off x="3504600" y="2477825"/>
              <a:ext cx="105325" cy="132325"/>
            </a:xfrm>
            <a:custGeom>
              <a:avLst/>
              <a:gdLst/>
              <a:ahLst/>
              <a:cxnLst/>
              <a:rect l="l" t="t" r="r" b="b"/>
              <a:pathLst>
                <a:path w="4213" h="5293" extrusionOk="0">
                  <a:moveTo>
                    <a:pt x="1750" y="0"/>
                  </a:moveTo>
                  <a:cubicBezTo>
                    <a:pt x="1393" y="488"/>
                    <a:pt x="643" y="1048"/>
                    <a:pt x="500" y="1465"/>
                  </a:cubicBezTo>
                  <a:cubicBezTo>
                    <a:pt x="381" y="1846"/>
                    <a:pt x="679" y="2036"/>
                    <a:pt x="679" y="2036"/>
                  </a:cubicBezTo>
                  <a:cubicBezTo>
                    <a:pt x="679" y="2036"/>
                    <a:pt x="203" y="2167"/>
                    <a:pt x="143" y="2584"/>
                  </a:cubicBezTo>
                  <a:cubicBezTo>
                    <a:pt x="119" y="2798"/>
                    <a:pt x="429" y="3036"/>
                    <a:pt x="429" y="3036"/>
                  </a:cubicBezTo>
                  <a:cubicBezTo>
                    <a:pt x="429" y="3036"/>
                    <a:pt x="60" y="3167"/>
                    <a:pt x="24" y="3524"/>
                  </a:cubicBezTo>
                  <a:cubicBezTo>
                    <a:pt x="0" y="3822"/>
                    <a:pt x="322" y="4001"/>
                    <a:pt x="322" y="4001"/>
                  </a:cubicBezTo>
                  <a:cubicBezTo>
                    <a:pt x="322" y="4001"/>
                    <a:pt x="12" y="4298"/>
                    <a:pt x="84" y="4596"/>
                  </a:cubicBezTo>
                  <a:cubicBezTo>
                    <a:pt x="178" y="4979"/>
                    <a:pt x="1124" y="5292"/>
                    <a:pt x="1977" y="5292"/>
                  </a:cubicBezTo>
                  <a:cubicBezTo>
                    <a:pt x="2529" y="5292"/>
                    <a:pt x="3043" y="5161"/>
                    <a:pt x="3263" y="4834"/>
                  </a:cubicBezTo>
                  <a:cubicBezTo>
                    <a:pt x="3513" y="4453"/>
                    <a:pt x="2905" y="4358"/>
                    <a:pt x="2905" y="4358"/>
                  </a:cubicBezTo>
                  <a:cubicBezTo>
                    <a:pt x="2905" y="4358"/>
                    <a:pt x="3810" y="4263"/>
                    <a:pt x="3917" y="3751"/>
                  </a:cubicBezTo>
                  <a:cubicBezTo>
                    <a:pt x="4013" y="3251"/>
                    <a:pt x="3227" y="3179"/>
                    <a:pt x="3227" y="3179"/>
                  </a:cubicBezTo>
                  <a:cubicBezTo>
                    <a:pt x="3227" y="3179"/>
                    <a:pt x="4108" y="3084"/>
                    <a:pt x="4167" y="2548"/>
                  </a:cubicBezTo>
                  <a:cubicBezTo>
                    <a:pt x="4212" y="2119"/>
                    <a:pt x="3768" y="2066"/>
                    <a:pt x="3543" y="2066"/>
                  </a:cubicBezTo>
                  <a:cubicBezTo>
                    <a:pt x="3468" y="2066"/>
                    <a:pt x="3417" y="2072"/>
                    <a:pt x="3417" y="2072"/>
                  </a:cubicBezTo>
                  <a:cubicBezTo>
                    <a:pt x="3417" y="2072"/>
                    <a:pt x="4048" y="1798"/>
                    <a:pt x="3989" y="1369"/>
                  </a:cubicBezTo>
                  <a:cubicBezTo>
                    <a:pt x="3953" y="1103"/>
                    <a:pt x="3758" y="1030"/>
                    <a:pt x="3503" y="1030"/>
                  </a:cubicBezTo>
                  <a:cubicBezTo>
                    <a:pt x="3196" y="1030"/>
                    <a:pt x="2801" y="1135"/>
                    <a:pt x="2484" y="1135"/>
                  </a:cubicBezTo>
                  <a:cubicBezTo>
                    <a:pt x="2370" y="1135"/>
                    <a:pt x="2265" y="1121"/>
                    <a:pt x="2179" y="1084"/>
                  </a:cubicBezTo>
                  <a:lnTo>
                    <a:pt x="2048" y="131"/>
                  </a:lnTo>
                  <a:lnTo>
                    <a:pt x="1750" y="0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5"/>
            <p:cNvSpPr/>
            <p:nvPr/>
          </p:nvSpPr>
          <p:spPr>
            <a:xfrm>
              <a:off x="3526625" y="2444525"/>
              <a:ext cx="29125" cy="58325"/>
            </a:xfrm>
            <a:custGeom>
              <a:avLst/>
              <a:gdLst/>
              <a:ahLst/>
              <a:cxnLst/>
              <a:rect l="l" t="t" r="r" b="b"/>
              <a:pathLst>
                <a:path w="1165" h="2333" extrusionOk="0">
                  <a:moveTo>
                    <a:pt x="473" y="0"/>
                  </a:moveTo>
                  <a:cubicBezTo>
                    <a:pt x="370" y="0"/>
                    <a:pt x="274" y="76"/>
                    <a:pt x="203" y="249"/>
                  </a:cubicBezTo>
                  <a:cubicBezTo>
                    <a:pt x="0" y="749"/>
                    <a:pt x="536" y="1523"/>
                    <a:pt x="238" y="2023"/>
                  </a:cubicBezTo>
                  <a:lnTo>
                    <a:pt x="988" y="2332"/>
                  </a:lnTo>
                  <a:lnTo>
                    <a:pt x="1155" y="1499"/>
                  </a:lnTo>
                  <a:cubicBezTo>
                    <a:pt x="1164" y="686"/>
                    <a:pt x="784" y="0"/>
                    <a:pt x="473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5"/>
            <p:cNvSpPr/>
            <p:nvPr/>
          </p:nvSpPr>
          <p:spPr>
            <a:xfrm>
              <a:off x="3513825" y="2579025"/>
              <a:ext cx="65200" cy="10225"/>
            </a:xfrm>
            <a:custGeom>
              <a:avLst/>
              <a:gdLst/>
              <a:ahLst/>
              <a:cxnLst/>
              <a:rect l="l" t="t" r="r" b="b"/>
              <a:pathLst>
                <a:path w="2608" h="409" extrusionOk="0">
                  <a:moveTo>
                    <a:pt x="0" y="0"/>
                  </a:moveTo>
                  <a:cubicBezTo>
                    <a:pt x="555" y="256"/>
                    <a:pt x="1201" y="408"/>
                    <a:pt x="1833" y="408"/>
                  </a:cubicBezTo>
                  <a:cubicBezTo>
                    <a:pt x="2084" y="408"/>
                    <a:pt x="2332" y="384"/>
                    <a:pt x="2572" y="334"/>
                  </a:cubicBezTo>
                  <a:cubicBezTo>
                    <a:pt x="2608" y="334"/>
                    <a:pt x="2608" y="274"/>
                    <a:pt x="2572" y="274"/>
                  </a:cubicBezTo>
                  <a:cubicBezTo>
                    <a:pt x="2490" y="275"/>
                    <a:pt x="2409" y="276"/>
                    <a:pt x="2328" y="276"/>
                  </a:cubicBezTo>
                  <a:cubicBezTo>
                    <a:pt x="1524" y="276"/>
                    <a:pt x="801" y="217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5"/>
            <p:cNvSpPr/>
            <p:nvPr/>
          </p:nvSpPr>
          <p:spPr>
            <a:xfrm>
              <a:off x="3515000" y="2553725"/>
              <a:ext cx="71950" cy="9250"/>
            </a:xfrm>
            <a:custGeom>
              <a:avLst/>
              <a:gdLst/>
              <a:ahLst/>
              <a:cxnLst/>
              <a:rect l="l" t="t" r="r" b="b"/>
              <a:pathLst>
                <a:path w="2878" h="370" extrusionOk="0">
                  <a:moveTo>
                    <a:pt x="13" y="0"/>
                  </a:moveTo>
                  <a:cubicBezTo>
                    <a:pt x="1" y="0"/>
                    <a:pt x="1" y="12"/>
                    <a:pt x="13" y="12"/>
                  </a:cubicBezTo>
                  <a:cubicBezTo>
                    <a:pt x="510" y="231"/>
                    <a:pt x="1110" y="370"/>
                    <a:pt x="1716" y="370"/>
                  </a:cubicBezTo>
                  <a:cubicBezTo>
                    <a:pt x="2098" y="370"/>
                    <a:pt x="2483" y="315"/>
                    <a:pt x="2847" y="191"/>
                  </a:cubicBezTo>
                  <a:cubicBezTo>
                    <a:pt x="2866" y="181"/>
                    <a:pt x="2877" y="148"/>
                    <a:pt x="2868" y="148"/>
                  </a:cubicBezTo>
                  <a:cubicBezTo>
                    <a:pt x="2866" y="148"/>
                    <a:pt x="2863" y="150"/>
                    <a:pt x="2858" y="155"/>
                  </a:cubicBezTo>
                  <a:cubicBezTo>
                    <a:pt x="2630" y="209"/>
                    <a:pt x="2308" y="234"/>
                    <a:pt x="1953" y="234"/>
                  </a:cubicBezTo>
                  <a:cubicBezTo>
                    <a:pt x="1292" y="234"/>
                    <a:pt x="516" y="147"/>
                    <a:pt x="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5"/>
            <p:cNvSpPr/>
            <p:nvPr/>
          </p:nvSpPr>
          <p:spPr>
            <a:xfrm>
              <a:off x="3522450" y="2528725"/>
              <a:ext cx="69675" cy="8350"/>
            </a:xfrm>
            <a:custGeom>
              <a:avLst/>
              <a:gdLst/>
              <a:ahLst/>
              <a:cxnLst/>
              <a:rect l="l" t="t" r="r" b="b"/>
              <a:pathLst>
                <a:path w="2787" h="334" extrusionOk="0">
                  <a:moveTo>
                    <a:pt x="2763" y="0"/>
                  </a:moveTo>
                  <a:cubicBezTo>
                    <a:pt x="2316" y="133"/>
                    <a:pt x="1873" y="188"/>
                    <a:pt x="1428" y="188"/>
                  </a:cubicBezTo>
                  <a:cubicBezTo>
                    <a:pt x="959" y="188"/>
                    <a:pt x="489" y="127"/>
                    <a:pt x="12" y="36"/>
                  </a:cubicBezTo>
                  <a:cubicBezTo>
                    <a:pt x="1" y="36"/>
                    <a:pt x="1" y="48"/>
                    <a:pt x="12" y="48"/>
                  </a:cubicBezTo>
                  <a:cubicBezTo>
                    <a:pt x="441" y="262"/>
                    <a:pt x="1036" y="322"/>
                    <a:pt x="1513" y="333"/>
                  </a:cubicBezTo>
                  <a:cubicBezTo>
                    <a:pt x="1965" y="333"/>
                    <a:pt x="2382" y="262"/>
                    <a:pt x="2787" y="36"/>
                  </a:cubicBezTo>
                  <a:cubicBezTo>
                    <a:pt x="2787" y="36"/>
                    <a:pt x="2787" y="0"/>
                    <a:pt x="27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5"/>
            <p:cNvSpPr/>
            <p:nvPr/>
          </p:nvSpPr>
          <p:spPr>
            <a:xfrm>
              <a:off x="3564725" y="3283275"/>
              <a:ext cx="234875" cy="208600"/>
            </a:xfrm>
            <a:custGeom>
              <a:avLst/>
              <a:gdLst/>
              <a:ahLst/>
              <a:cxnLst/>
              <a:rect l="l" t="t" r="r" b="b"/>
              <a:pathLst>
                <a:path w="9395" h="8344" extrusionOk="0">
                  <a:moveTo>
                    <a:pt x="9370" y="0"/>
                  </a:moveTo>
                  <a:lnTo>
                    <a:pt x="3846" y="48"/>
                  </a:lnTo>
                  <a:lnTo>
                    <a:pt x="4013" y="4453"/>
                  </a:lnTo>
                  <a:lnTo>
                    <a:pt x="4036" y="5418"/>
                  </a:lnTo>
                  <a:cubicBezTo>
                    <a:pt x="4036" y="5418"/>
                    <a:pt x="893" y="6870"/>
                    <a:pt x="572" y="7132"/>
                  </a:cubicBezTo>
                  <a:cubicBezTo>
                    <a:pt x="262" y="7382"/>
                    <a:pt x="0" y="8216"/>
                    <a:pt x="298" y="8311"/>
                  </a:cubicBezTo>
                  <a:cubicBezTo>
                    <a:pt x="373" y="8333"/>
                    <a:pt x="997" y="8343"/>
                    <a:pt x="1882" y="8343"/>
                  </a:cubicBezTo>
                  <a:cubicBezTo>
                    <a:pt x="4371" y="8343"/>
                    <a:pt x="8928" y="8261"/>
                    <a:pt x="9156" y="8120"/>
                  </a:cubicBezTo>
                  <a:cubicBezTo>
                    <a:pt x="9275" y="8037"/>
                    <a:pt x="9335" y="6835"/>
                    <a:pt x="9370" y="5382"/>
                  </a:cubicBezTo>
                  <a:cubicBezTo>
                    <a:pt x="9370" y="5061"/>
                    <a:pt x="9382" y="4739"/>
                    <a:pt x="9382" y="4406"/>
                  </a:cubicBezTo>
                  <a:cubicBezTo>
                    <a:pt x="9394" y="2263"/>
                    <a:pt x="9370" y="0"/>
                    <a:pt x="9370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5"/>
            <p:cNvSpPr/>
            <p:nvPr/>
          </p:nvSpPr>
          <p:spPr>
            <a:xfrm>
              <a:off x="3564725" y="3368100"/>
              <a:ext cx="234575" cy="123775"/>
            </a:xfrm>
            <a:custGeom>
              <a:avLst/>
              <a:gdLst/>
              <a:ahLst/>
              <a:cxnLst/>
              <a:rect l="l" t="t" r="r" b="b"/>
              <a:pathLst>
                <a:path w="9383" h="4951" extrusionOk="0">
                  <a:moveTo>
                    <a:pt x="3965" y="1"/>
                  </a:moveTo>
                  <a:lnTo>
                    <a:pt x="4013" y="1060"/>
                  </a:lnTo>
                  <a:lnTo>
                    <a:pt x="4036" y="2025"/>
                  </a:lnTo>
                  <a:cubicBezTo>
                    <a:pt x="4036" y="2025"/>
                    <a:pt x="893" y="3477"/>
                    <a:pt x="572" y="3739"/>
                  </a:cubicBezTo>
                  <a:cubicBezTo>
                    <a:pt x="262" y="3989"/>
                    <a:pt x="0" y="4823"/>
                    <a:pt x="298" y="4918"/>
                  </a:cubicBezTo>
                  <a:cubicBezTo>
                    <a:pt x="373" y="4940"/>
                    <a:pt x="997" y="4950"/>
                    <a:pt x="1882" y="4950"/>
                  </a:cubicBezTo>
                  <a:cubicBezTo>
                    <a:pt x="4371" y="4950"/>
                    <a:pt x="8928" y="4868"/>
                    <a:pt x="9156" y="4727"/>
                  </a:cubicBezTo>
                  <a:cubicBezTo>
                    <a:pt x="9275" y="4644"/>
                    <a:pt x="9335" y="3442"/>
                    <a:pt x="9370" y="1989"/>
                  </a:cubicBezTo>
                  <a:cubicBezTo>
                    <a:pt x="9382" y="1668"/>
                    <a:pt x="9382" y="1346"/>
                    <a:pt x="9382" y="1013"/>
                  </a:cubicBezTo>
                  <a:lnTo>
                    <a:pt x="93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5"/>
            <p:cNvSpPr/>
            <p:nvPr/>
          </p:nvSpPr>
          <p:spPr>
            <a:xfrm>
              <a:off x="3564125" y="3393400"/>
              <a:ext cx="235775" cy="98900"/>
            </a:xfrm>
            <a:custGeom>
              <a:avLst/>
              <a:gdLst/>
              <a:ahLst/>
              <a:cxnLst/>
              <a:rect l="l" t="t" r="r" b="b"/>
              <a:pathLst>
                <a:path w="9431" h="3956" extrusionOk="0">
                  <a:moveTo>
                    <a:pt x="9430" y="1"/>
                  </a:moveTo>
                  <a:lnTo>
                    <a:pt x="4037" y="48"/>
                  </a:lnTo>
                  <a:lnTo>
                    <a:pt x="4060" y="1013"/>
                  </a:lnTo>
                  <a:cubicBezTo>
                    <a:pt x="4060" y="1013"/>
                    <a:pt x="893" y="2477"/>
                    <a:pt x="584" y="2727"/>
                  </a:cubicBezTo>
                  <a:cubicBezTo>
                    <a:pt x="250" y="3001"/>
                    <a:pt x="0" y="3834"/>
                    <a:pt x="298" y="3918"/>
                  </a:cubicBezTo>
                  <a:cubicBezTo>
                    <a:pt x="378" y="3943"/>
                    <a:pt x="1031" y="3955"/>
                    <a:pt x="1951" y="3955"/>
                  </a:cubicBezTo>
                  <a:cubicBezTo>
                    <a:pt x="4466" y="3955"/>
                    <a:pt x="8972" y="3867"/>
                    <a:pt x="9216" y="3727"/>
                  </a:cubicBezTo>
                  <a:cubicBezTo>
                    <a:pt x="9359" y="3632"/>
                    <a:pt x="9406" y="1870"/>
                    <a:pt x="94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5"/>
            <p:cNvSpPr/>
            <p:nvPr/>
          </p:nvSpPr>
          <p:spPr>
            <a:xfrm>
              <a:off x="3573650" y="3481250"/>
              <a:ext cx="211050" cy="3025"/>
            </a:xfrm>
            <a:custGeom>
              <a:avLst/>
              <a:gdLst/>
              <a:ahLst/>
              <a:cxnLst/>
              <a:rect l="l" t="t" r="r" b="b"/>
              <a:pathLst>
                <a:path w="8442" h="121" extrusionOk="0">
                  <a:moveTo>
                    <a:pt x="6544" y="0"/>
                  </a:moveTo>
                  <a:cubicBezTo>
                    <a:pt x="4313" y="0"/>
                    <a:pt x="1044" y="48"/>
                    <a:pt x="36" y="82"/>
                  </a:cubicBezTo>
                  <a:cubicBezTo>
                    <a:pt x="0" y="82"/>
                    <a:pt x="0" y="94"/>
                    <a:pt x="36" y="106"/>
                  </a:cubicBezTo>
                  <a:cubicBezTo>
                    <a:pt x="409" y="116"/>
                    <a:pt x="1086" y="120"/>
                    <a:pt x="1903" y="120"/>
                  </a:cubicBezTo>
                  <a:cubicBezTo>
                    <a:pt x="4136" y="120"/>
                    <a:pt x="7419" y="87"/>
                    <a:pt x="8430" y="35"/>
                  </a:cubicBezTo>
                  <a:cubicBezTo>
                    <a:pt x="8442" y="35"/>
                    <a:pt x="8442" y="23"/>
                    <a:pt x="8430" y="23"/>
                  </a:cubicBezTo>
                  <a:cubicBezTo>
                    <a:pt x="8056" y="7"/>
                    <a:pt x="7372" y="0"/>
                    <a:pt x="65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5"/>
            <p:cNvSpPr/>
            <p:nvPr/>
          </p:nvSpPr>
          <p:spPr>
            <a:xfrm>
              <a:off x="3659675" y="3409900"/>
              <a:ext cx="41950" cy="10975"/>
            </a:xfrm>
            <a:custGeom>
              <a:avLst/>
              <a:gdLst/>
              <a:ahLst/>
              <a:cxnLst/>
              <a:rect l="l" t="t" r="r" b="b"/>
              <a:pathLst>
                <a:path w="1678" h="439" extrusionOk="0">
                  <a:moveTo>
                    <a:pt x="484" y="0"/>
                  </a:moveTo>
                  <a:cubicBezTo>
                    <a:pt x="331" y="0"/>
                    <a:pt x="180" y="15"/>
                    <a:pt x="36" y="43"/>
                  </a:cubicBezTo>
                  <a:cubicBezTo>
                    <a:pt x="0" y="55"/>
                    <a:pt x="0" y="115"/>
                    <a:pt x="36" y="115"/>
                  </a:cubicBezTo>
                  <a:cubicBezTo>
                    <a:pt x="596" y="162"/>
                    <a:pt x="1096" y="269"/>
                    <a:pt x="1632" y="436"/>
                  </a:cubicBezTo>
                  <a:cubicBezTo>
                    <a:pt x="1636" y="438"/>
                    <a:pt x="1641" y="438"/>
                    <a:pt x="1645" y="438"/>
                  </a:cubicBezTo>
                  <a:cubicBezTo>
                    <a:pt x="1670" y="438"/>
                    <a:pt x="1677" y="411"/>
                    <a:pt x="1667" y="400"/>
                  </a:cubicBezTo>
                  <a:cubicBezTo>
                    <a:pt x="1360" y="119"/>
                    <a:pt x="916" y="0"/>
                    <a:pt x="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5"/>
            <p:cNvSpPr/>
            <p:nvPr/>
          </p:nvSpPr>
          <p:spPr>
            <a:xfrm>
              <a:off x="3649550" y="3415800"/>
              <a:ext cx="42550" cy="11025"/>
            </a:xfrm>
            <a:custGeom>
              <a:avLst/>
              <a:gdLst/>
              <a:ahLst/>
              <a:cxnLst/>
              <a:rect l="l" t="t" r="r" b="b"/>
              <a:pathLst>
                <a:path w="1702" h="441" extrusionOk="0">
                  <a:moveTo>
                    <a:pt x="514" y="0"/>
                  </a:moveTo>
                  <a:cubicBezTo>
                    <a:pt x="354" y="0"/>
                    <a:pt x="196" y="16"/>
                    <a:pt x="48" y="45"/>
                  </a:cubicBezTo>
                  <a:cubicBezTo>
                    <a:pt x="1" y="57"/>
                    <a:pt x="1" y="117"/>
                    <a:pt x="48" y="117"/>
                  </a:cubicBezTo>
                  <a:cubicBezTo>
                    <a:pt x="620" y="164"/>
                    <a:pt x="1120" y="271"/>
                    <a:pt x="1656" y="438"/>
                  </a:cubicBezTo>
                  <a:cubicBezTo>
                    <a:pt x="1660" y="440"/>
                    <a:pt x="1665" y="441"/>
                    <a:pt x="1669" y="441"/>
                  </a:cubicBezTo>
                  <a:cubicBezTo>
                    <a:pt x="1694" y="441"/>
                    <a:pt x="1701" y="413"/>
                    <a:pt x="1691" y="402"/>
                  </a:cubicBezTo>
                  <a:cubicBezTo>
                    <a:pt x="1387" y="116"/>
                    <a:pt x="944" y="0"/>
                    <a:pt x="5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5"/>
            <p:cNvSpPr/>
            <p:nvPr/>
          </p:nvSpPr>
          <p:spPr>
            <a:xfrm>
              <a:off x="3640025" y="3422225"/>
              <a:ext cx="41950" cy="10875"/>
            </a:xfrm>
            <a:custGeom>
              <a:avLst/>
              <a:gdLst/>
              <a:ahLst/>
              <a:cxnLst/>
              <a:rect l="l" t="t" r="r" b="b"/>
              <a:pathLst>
                <a:path w="1678" h="435" extrusionOk="0">
                  <a:moveTo>
                    <a:pt x="472" y="0"/>
                  </a:moveTo>
                  <a:cubicBezTo>
                    <a:pt x="319" y="0"/>
                    <a:pt x="168" y="14"/>
                    <a:pt x="24" y="38"/>
                  </a:cubicBezTo>
                  <a:cubicBezTo>
                    <a:pt x="1" y="38"/>
                    <a:pt x="1" y="98"/>
                    <a:pt x="24" y="122"/>
                  </a:cubicBezTo>
                  <a:cubicBezTo>
                    <a:pt x="596" y="157"/>
                    <a:pt x="1096" y="265"/>
                    <a:pt x="1632" y="431"/>
                  </a:cubicBezTo>
                  <a:cubicBezTo>
                    <a:pt x="1638" y="433"/>
                    <a:pt x="1644" y="434"/>
                    <a:pt x="1649" y="434"/>
                  </a:cubicBezTo>
                  <a:cubicBezTo>
                    <a:pt x="1671" y="434"/>
                    <a:pt x="1677" y="415"/>
                    <a:pt x="1667" y="395"/>
                  </a:cubicBezTo>
                  <a:cubicBezTo>
                    <a:pt x="1358" y="113"/>
                    <a:pt x="911" y="0"/>
                    <a:pt x="4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5"/>
            <p:cNvSpPr/>
            <p:nvPr/>
          </p:nvSpPr>
          <p:spPr>
            <a:xfrm>
              <a:off x="3629900" y="3428175"/>
              <a:ext cx="42475" cy="10875"/>
            </a:xfrm>
            <a:custGeom>
              <a:avLst/>
              <a:gdLst/>
              <a:ahLst/>
              <a:cxnLst/>
              <a:rect l="l" t="t" r="r" b="b"/>
              <a:pathLst>
                <a:path w="1699" h="435" extrusionOk="0">
                  <a:moveTo>
                    <a:pt x="489" y="0"/>
                  </a:moveTo>
                  <a:cubicBezTo>
                    <a:pt x="338" y="0"/>
                    <a:pt x="189" y="14"/>
                    <a:pt x="48" y="38"/>
                  </a:cubicBezTo>
                  <a:cubicBezTo>
                    <a:pt x="1" y="62"/>
                    <a:pt x="13" y="98"/>
                    <a:pt x="48" y="122"/>
                  </a:cubicBezTo>
                  <a:cubicBezTo>
                    <a:pt x="608" y="157"/>
                    <a:pt x="1120" y="265"/>
                    <a:pt x="1656" y="431"/>
                  </a:cubicBezTo>
                  <a:cubicBezTo>
                    <a:pt x="1660" y="434"/>
                    <a:pt x="1664" y="434"/>
                    <a:pt x="1669" y="434"/>
                  </a:cubicBezTo>
                  <a:cubicBezTo>
                    <a:pt x="1687" y="434"/>
                    <a:pt x="1699" y="415"/>
                    <a:pt x="1680" y="396"/>
                  </a:cubicBezTo>
                  <a:cubicBezTo>
                    <a:pt x="1370" y="113"/>
                    <a:pt x="923" y="0"/>
                    <a:pt x="4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5"/>
            <p:cNvSpPr/>
            <p:nvPr/>
          </p:nvSpPr>
          <p:spPr>
            <a:xfrm>
              <a:off x="3629900" y="3375200"/>
              <a:ext cx="47650" cy="38525"/>
            </a:xfrm>
            <a:custGeom>
              <a:avLst/>
              <a:gdLst/>
              <a:ahLst/>
              <a:cxnLst/>
              <a:rect l="l" t="t" r="r" b="b"/>
              <a:pathLst>
                <a:path w="1906" h="1541" extrusionOk="0">
                  <a:moveTo>
                    <a:pt x="528" y="158"/>
                  </a:moveTo>
                  <a:cubicBezTo>
                    <a:pt x="707" y="158"/>
                    <a:pt x="940" y="282"/>
                    <a:pt x="1025" y="360"/>
                  </a:cubicBezTo>
                  <a:cubicBezTo>
                    <a:pt x="1132" y="455"/>
                    <a:pt x="1239" y="574"/>
                    <a:pt x="1322" y="669"/>
                  </a:cubicBezTo>
                  <a:cubicBezTo>
                    <a:pt x="1525" y="895"/>
                    <a:pt x="1668" y="1145"/>
                    <a:pt x="1846" y="1384"/>
                  </a:cubicBezTo>
                  <a:cubicBezTo>
                    <a:pt x="1620" y="1300"/>
                    <a:pt x="1406" y="1229"/>
                    <a:pt x="1179" y="1133"/>
                  </a:cubicBezTo>
                  <a:cubicBezTo>
                    <a:pt x="906" y="1050"/>
                    <a:pt x="370" y="848"/>
                    <a:pt x="310" y="514"/>
                  </a:cubicBezTo>
                  <a:cubicBezTo>
                    <a:pt x="267" y="244"/>
                    <a:pt x="379" y="158"/>
                    <a:pt x="528" y="158"/>
                  </a:cubicBezTo>
                  <a:close/>
                  <a:moveTo>
                    <a:pt x="554" y="1"/>
                  </a:moveTo>
                  <a:cubicBezTo>
                    <a:pt x="416" y="1"/>
                    <a:pt x="285" y="51"/>
                    <a:pt x="191" y="181"/>
                  </a:cubicBezTo>
                  <a:cubicBezTo>
                    <a:pt x="1" y="467"/>
                    <a:pt x="227" y="776"/>
                    <a:pt x="453" y="955"/>
                  </a:cubicBezTo>
                  <a:cubicBezTo>
                    <a:pt x="834" y="1253"/>
                    <a:pt x="1346" y="1372"/>
                    <a:pt x="1799" y="1538"/>
                  </a:cubicBezTo>
                  <a:cubicBezTo>
                    <a:pt x="1804" y="1540"/>
                    <a:pt x="1809" y="1540"/>
                    <a:pt x="1814" y="1540"/>
                  </a:cubicBezTo>
                  <a:cubicBezTo>
                    <a:pt x="1856" y="1540"/>
                    <a:pt x="1894" y="1499"/>
                    <a:pt x="1894" y="1467"/>
                  </a:cubicBezTo>
                  <a:cubicBezTo>
                    <a:pt x="1906" y="1467"/>
                    <a:pt x="1906" y="1443"/>
                    <a:pt x="1906" y="1443"/>
                  </a:cubicBezTo>
                  <a:cubicBezTo>
                    <a:pt x="1763" y="991"/>
                    <a:pt x="1429" y="514"/>
                    <a:pt x="1048" y="193"/>
                  </a:cubicBezTo>
                  <a:cubicBezTo>
                    <a:pt x="921" y="85"/>
                    <a:pt x="733" y="1"/>
                    <a:pt x="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5"/>
            <p:cNvSpPr/>
            <p:nvPr/>
          </p:nvSpPr>
          <p:spPr>
            <a:xfrm>
              <a:off x="3674250" y="3383025"/>
              <a:ext cx="52125" cy="30350"/>
            </a:xfrm>
            <a:custGeom>
              <a:avLst/>
              <a:gdLst/>
              <a:ahLst/>
              <a:cxnLst/>
              <a:rect l="l" t="t" r="r" b="b"/>
              <a:pathLst>
                <a:path w="2085" h="1214" extrusionOk="0">
                  <a:moveTo>
                    <a:pt x="1537" y="158"/>
                  </a:moveTo>
                  <a:cubicBezTo>
                    <a:pt x="1738" y="158"/>
                    <a:pt x="1897" y="250"/>
                    <a:pt x="1763" y="570"/>
                  </a:cubicBezTo>
                  <a:cubicBezTo>
                    <a:pt x="1632" y="892"/>
                    <a:pt x="1060" y="951"/>
                    <a:pt x="787" y="987"/>
                  </a:cubicBezTo>
                  <a:cubicBezTo>
                    <a:pt x="548" y="1011"/>
                    <a:pt x="310" y="1023"/>
                    <a:pt x="84" y="1071"/>
                  </a:cubicBezTo>
                  <a:cubicBezTo>
                    <a:pt x="310" y="880"/>
                    <a:pt x="513" y="678"/>
                    <a:pt x="751" y="499"/>
                  </a:cubicBezTo>
                  <a:cubicBezTo>
                    <a:pt x="870" y="404"/>
                    <a:pt x="1001" y="332"/>
                    <a:pt x="1108" y="261"/>
                  </a:cubicBezTo>
                  <a:cubicBezTo>
                    <a:pt x="1197" y="214"/>
                    <a:pt x="1380" y="158"/>
                    <a:pt x="1537" y="158"/>
                  </a:cubicBezTo>
                  <a:close/>
                  <a:moveTo>
                    <a:pt x="1513" y="1"/>
                  </a:moveTo>
                  <a:cubicBezTo>
                    <a:pt x="1380" y="1"/>
                    <a:pt x="1242" y="39"/>
                    <a:pt x="1132" y="94"/>
                  </a:cubicBezTo>
                  <a:cubicBezTo>
                    <a:pt x="703" y="297"/>
                    <a:pt x="263" y="690"/>
                    <a:pt x="1" y="1106"/>
                  </a:cubicBezTo>
                  <a:cubicBezTo>
                    <a:pt x="1" y="1118"/>
                    <a:pt x="1" y="1118"/>
                    <a:pt x="13" y="1118"/>
                  </a:cubicBezTo>
                  <a:cubicBezTo>
                    <a:pt x="1" y="1166"/>
                    <a:pt x="25" y="1213"/>
                    <a:pt x="72" y="1213"/>
                  </a:cubicBezTo>
                  <a:cubicBezTo>
                    <a:pt x="548" y="1166"/>
                    <a:pt x="1072" y="1166"/>
                    <a:pt x="1513" y="975"/>
                  </a:cubicBezTo>
                  <a:cubicBezTo>
                    <a:pt x="1787" y="856"/>
                    <a:pt x="2084" y="594"/>
                    <a:pt x="1953" y="273"/>
                  </a:cubicBezTo>
                  <a:cubicBezTo>
                    <a:pt x="1871" y="73"/>
                    <a:pt x="1696" y="1"/>
                    <a:pt x="15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5"/>
            <p:cNvSpPr/>
            <p:nvPr/>
          </p:nvSpPr>
          <p:spPr>
            <a:xfrm>
              <a:off x="3655500" y="2692425"/>
              <a:ext cx="184575" cy="656350"/>
            </a:xfrm>
            <a:custGeom>
              <a:avLst/>
              <a:gdLst/>
              <a:ahLst/>
              <a:cxnLst/>
              <a:rect l="l" t="t" r="r" b="b"/>
              <a:pathLst>
                <a:path w="7383" h="26254" extrusionOk="0">
                  <a:moveTo>
                    <a:pt x="7383" y="1"/>
                  </a:moveTo>
                  <a:cubicBezTo>
                    <a:pt x="7383" y="1"/>
                    <a:pt x="7382" y="5"/>
                    <a:pt x="7381" y="12"/>
                  </a:cubicBezTo>
                  <a:lnTo>
                    <a:pt x="7383" y="12"/>
                  </a:lnTo>
                  <a:lnTo>
                    <a:pt x="7383" y="1"/>
                  </a:lnTo>
                  <a:close/>
                  <a:moveTo>
                    <a:pt x="2310" y="12"/>
                  </a:moveTo>
                  <a:cubicBezTo>
                    <a:pt x="2310" y="12"/>
                    <a:pt x="513" y="10692"/>
                    <a:pt x="227" y="13431"/>
                  </a:cubicBezTo>
                  <a:cubicBezTo>
                    <a:pt x="1" y="15574"/>
                    <a:pt x="167" y="26254"/>
                    <a:pt x="167" y="26254"/>
                  </a:cubicBezTo>
                  <a:lnTo>
                    <a:pt x="6192" y="26254"/>
                  </a:lnTo>
                  <a:cubicBezTo>
                    <a:pt x="6192" y="26254"/>
                    <a:pt x="5739" y="13788"/>
                    <a:pt x="5739" y="13752"/>
                  </a:cubicBezTo>
                  <a:cubicBezTo>
                    <a:pt x="5775" y="13565"/>
                    <a:pt x="7328" y="463"/>
                    <a:pt x="7381" y="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5"/>
            <p:cNvSpPr/>
            <p:nvPr/>
          </p:nvSpPr>
          <p:spPr>
            <a:xfrm>
              <a:off x="3665625" y="3316375"/>
              <a:ext cx="136650" cy="2875"/>
            </a:xfrm>
            <a:custGeom>
              <a:avLst/>
              <a:gdLst/>
              <a:ahLst/>
              <a:cxnLst/>
              <a:rect l="l" t="t" r="r" b="b"/>
              <a:pathLst>
                <a:path w="5466" h="115" extrusionOk="0">
                  <a:moveTo>
                    <a:pt x="1941" y="1"/>
                  </a:moveTo>
                  <a:cubicBezTo>
                    <a:pt x="1087" y="1"/>
                    <a:pt x="233" y="10"/>
                    <a:pt x="12" y="46"/>
                  </a:cubicBezTo>
                  <a:cubicBezTo>
                    <a:pt x="0" y="46"/>
                    <a:pt x="0" y="69"/>
                    <a:pt x="12" y="69"/>
                  </a:cubicBezTo>
                  <a:cubicBezTo>
                    <a:pt x="221" y="105"/>
                    <a:pt x="1069" y="114"/>
                    <a:pt x="1923" y="114"/>
                  </a:cubicBezTo>
                  <a:cubicBezTo>
                    <a:pt x="2778" y="114"/>
                    <a:pt x="3638" y="105"/>
                    <a:pt x="3870" y="105"/>
                  </a:cubicBezTo>
                  <a:cubicBezTo>
                    <a:pt x="4799" y="93"/>
                    <a:pt x="4525" y="93"/>
                    <a:pt x="5454" y="81"/>
                  </a:cubicBezTo>
                  <a:cubicBezTo>
                    <a:pt x="5465" y="69"/>
                    <a:pt x="5465" y="34"/>
                    <a:pt x="5454" y="34"/>
                  </a:cubicBezTo>
                  <a:cubicBezTo>
                    <a:pt x="4525" y="22"/>
                    <a:pt x="4799" y="10"/>
                    <a:pt x="3870" y="10"/>
                  </a:cubicBezTo>
                  <a:cubicBezTo>
                    <a:pt x="3650" y="10"/>
                    <a:pt x="2795" y="1"/>
                    <a:pt x="19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5"/>
            <p:cNvSpPr/>
            <p:nvPr/>
          </p:nvSpPr>
          <p:spPr>
            <a:xfrm>
              <a:off x="3776650" y="2704475"/>
              <a:ext cx="44075" cy="595750"/>
            </a:xfrm>
            <a:custGeom>
              <a:avLst/>
              <a:gdLst/>
              <a:ahLst/>
              <a:cxnLst/>
              <a:rect l="l" t="t" r="r" b="b"/>
              <a:pathLst>
                <a:path w="1763" h="23830" extrusionOk="0">
                  <a:moveTo>
                    <a:pt x="1751" y="1"/>
                  </a:moveTo>
                  <a:cubicBezTo>
                    <a:pt x="1745" y="1"/>
                    <a:pt x="1739" y="7"/>
                    <a:pt x="1739" y="19"/>
                  </a:cubicBezTo>
                  <a:cubicBezTo>
                    <a:pt x="1501" y="1757"/>
                    <a:pt x="1251" y="3495"/>
                    <a:pt x="1013" y="5233"/>
                  </a:cubicBezTo>
                  <a:cubicBezTo>
                    <a:pt x="798" y="6769"/>
                    <a:pt x="608" y="8317"/>
                    <a:pt x="393" y="9853"/>
                  </a:cubicBezTo>
                  <a:cubicBezTo>
                    <a:pt x="298" y="10615"/>
                    <a:pt x="191" y="11377"/>
                    <a:pt x="96" y="12139"/>
                  </a:cubicBezTo>
                  <a:cubicBezTo>
                    <a:pt x="24" y="12913"/>
                    <a:pt x="1" y="13687"/>
                    <a:pt x="1" y="14449"/>
                  </a:cubicBezTo>
                  <a:cubicBezTo>
                    <a:pt x="24" y="15997"/>
                    <a:pt x="84" y="17556"/>
                    <a:pt x="131" y="19104"/>
                  </a:cubicBezTo>
                  <a:cubicBezTo>
                    <a:pt x="191" y="20664"/>
                    <a:pt x="215" y="22247"/>
                    <a:pt x="322" y="23807"/>
                  </a:cubicBezTo>
                  <a:cubicBezTo>
                    <a:pt x="322" y="23820"/>
                    <a:pt x="333" y="23830"/>
                    <a:pt x="342" y="23830"/>
                  </a:cubicBezTo>
                  <a:cubicBezTo>
                    <a:pt x="350" y="23830"/>
                    <a:pt x="358" y="23823"/>
                    <a:pt x="358" y="23807"/>
                  </a:cubicBezTo>
                  <a:cubicBezTo>
                    <a:pt x="382" y="22057"/>
                    <a:pt x="310" y="20295"/>
                    <a:pt x="262" y="18545"/>
                  </a:cubicBezTo>
                  <a:cubicBezTo>
                    <a:pt x="251" y="17771"/>
                    <a:pt x="215" y="16997"/>
                    <a:pt x="203" y="16223"/>
                  </a:cubicBezTo>
                  <a:cubicBezTo>
                    <a:pt x="191" y="15449"/>
                    <a:pt x="143" y="14675"/>
                    <a:pt x="143" y="13901"/>
                  </a:cubicBezTo>
                  <a:cubicBezTo>
                    <a:pt x="143" y="12353"/>
                    <a:pt x="417" y="10829"/>
                    <a:pt x="608" y="9294"/>
                  </a:cubicBezTo>
                  <a:cubicBezTo>
                    <a:pt x="810" y="7770"/>
                    <a:pt x="1013" y="6234"/>
                    <a:pt x="1203" y="4686"/>
                  </a:cubicBezTo>
                  <a:cubicBezTo>
                    <a:pt x="1394" y="3126"/>
                    <a:pt x="1572" y="1578"/>
                    <a:pt x="1763" y="19"/>
                  </a:cubicBezTo>
                  <a:cubicBezTo>
                    <a:pt x="1763" y="7"/>
                    <a:pt x="1757" y="1"/>
                    <a:pt x="17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5"/>
            <p:cNvSpPr/>
            <p:nvPr/>
          </p:nvSpPr>
          <p:spPr>
            <a:xfrm>
              <a:off x="3891250" y="3185050"/>
              <a:ext cx="225050" cy="299300"/>
            </a:xfrm>
            <a:custGeom>
              <a:avLst/>
              <a:gdLst/>
              <a:ahLst/>
              <a:cxnLst/>
              <a:rect l="l" t="t" r="r" b="b"/>
              <a:pathLst>
                <a:path w="9002" h="11972" extrusionOk="0">
                  <a:moveTo>
                    <a:pt x="4549" y="0"/>
                  </a:moveTo>
                  <a:lnTo>
                    <a:pt x="0" y="3132"/>
                  </a:lnTo>
                  <a:lnTo>
                    <a:pt x="2596" y="6692"/>
                  </a:lnTo>
                  <a:lnTo>
                    <a:pt x="3167" y="7477"/>
                  </a:lnTo>
                  <a:cubicBezTo>
                    <a:pt x="3167" y="7477"/>
                    <a:pt x="1382" y="10430"/>
                    <a:pt x="1262" y="10823"/>
                  </a:cubicBezTo>
                  <a:cubicBezTo>
                    <a:pt x="1172" y="11209"/>
                    <a:pt x="1416" y="11972"/>
                    <a:pt x="1686" y="11972"/>
                  </a:cubicBezTo>
                  <a:cubicBezTo>
                    <a:pt x="1700" y="11972"/>
                    <a:pt x="1713" y="11970"/>
                    <a:pt x="1727" y="11966"/>
                  </a:cubicBezTo>
                  <a:cubicBezTo>
                    <a:pt x="2024" y="11883"/>
                    <a:pt x="8811" y="7180"/>
                    <a:pt x="8942" y="6834"/>
                  </a:cubicBezTo>
                  <a:cubicBezTo>
                    <a:pt x="9002" y="6704"/>
                    <a:pt x="8371" y="5680"/>
                    <a:pt x="7573" y="4453"/>
                  </a:cubicBezTo>
                  <a:cubicBezTo>
                    <a:pt x="7394" y="4191"/>
                    <a:pt x="7228" y="3917"/>
                    <a:pt x="7037" y="3656"/>
                  </a:cubicBezTo>
                  <a:cubicBezTo>
                    <a:pt x="5846" y="1870"/>
                    <a:pt x="4549" y="0"/>
                    <a:pt x="4549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5"/>
            <p:cNvSpPr/>
            <p:nvPr/>
          </p:nvSpPr>
          <p:spPr>
            <a:xfrm>
              <a:off x="3920525" y="3255000"/>
              <a:ext cx="195775" cy="229350"/>
            </a:xfrm>
            <a:custGeom>
              <a:avLst/>
              <a:gdLst/>
              <a:ahLst/>
              <a:cxnLst/>
              <a:rect l="l" t="t" r="r" b="b"/>
              <a:pathLst>
                <a:path w="7831" h="9174" extrusionOk="0">
                  <a:moveTo>
                    <a:pt x="5295" y="0"/>
                  </a:moveTo>
                  <a:lnTo>
                    <a:pt x="818" y="3036"/>
                  </a:lnTo>
                  <a:lnTo>
                    <a:pt x="1449" y="3894"/>
                  </a:lnTo>
                  <a:lnTo>
                    <a:pt x="2008" y="4679"/>
                  </a:lnTo>
                  <a:cubicBezTo>
                    <a:pt x="2008" y="4679"/>
                    <a:pt x="222" y="7632"/>
                    <a:pt x="91" y="8025"/>
                  </a:cubicBezTo>
                  <a:cubicBezTo>
                    <a:pt x="1" y="8411"/>
                    <a:pt x="245" y="9174"/>
                    <a:pt x="515" y="9174"/>
                  </a:cubicBezTo>
                  <a:cubicBezTo>
                    <a:pt x="529" y="9174"/>
                    <a:pt x="542" y="9172"/>
                    <a:pt x="556" y="9168"/>
                  </a:cubicBezTo>
                  <a:cubicBezTo>
                    <a:pt x="853" y="9085"/>
                    <a:pt x="7640" y="4382"/>
                    <a:pt x="7771" y="4036"/>
                  </a:cubicBezTo>
                  <a:cubicBezTo>
                    <a:pt x="7831" y="3906"/>
                    <a:pt x="7200" y="2882"/>
                    <a:pt x="6402" y="1655"/>
                  </a:cubicBezTo>
                  <a:cubicBezTo>
                    <a:pt x="6235" y="1393"/>
                    <a:pt x="6057" y="1119"/>
                    <a:pt x="5866" y="858"/>
                  </a:cubicBezTo>
                  <a:cubicBezTo>
                    <a:pt x="5676" y="572"/>
                    <a:pt x="5497" y="286"/>
                    <a:pt x="52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5"/>
            <p:cNvSpPr/>
            <p:nvPr/>
          </p:nvSpPr>
          <p:spPr>
            <a:xfrm>
              <a:off x="3920250" y="3275525"/>
              <a:ext cx="196950" cy="209425"/>
            </a:xfrm>
            <a:custGeom>
              <a:avLst/>
              <a:gdLst/>
              <a:ahLst/>
              <a:cxnLst/>
              <a:rect l="l" t="t" r="r" b="b"/>
              <a:pathLst>
                <a:path w="7878" h="8377" extrusionOk="0">
                  <a:moveTo>
                    <a:pt x="5901" y="1"/>
                  </a:moveTo>
                  <a:lnTo>
                    <a:pt x="1460" y="3073"/>
                  </a:lnTo>
                  <a:lnTo>
                    <a:pt x="2031" y="3858"/>
                  </a:lnTo>
                  <a:cubicBezTo>
                    <a:pt x="2031" y="3858"/>
                    <a:pt x="233" y="6835"/>
                    <a:pt x="114" y="7240"/>
                  </a:cubicBezTo>
                  <a:cubicBezTo>
                    <a:pt x="1" y="7603"/>
                    <a:pt x="244" y="8377"/>
                    <a:pt x="504" y="8377"/>
                  </a:cubicBezTo>
                  <a:cubicBezTo>
                    <a:pt x="517" y="8377"/>
                    <a:pt x="530" y="8375"/>
                    <a:pt x="543" y="8371"/>
                  </a:cubicBezTo>
                  <a:cubicBezTo>
                    <a:pt x="841" y="8276"/>
                    <a:pt x="7663" y="3561"/>
                    <a:pt x="7806" y="3204"/>
                  </a:cubicBezTo>
                  <a:cubicBezTo>
                    <a:pt x="7877" y="3037"/>
                    <a:pt x="6925" y="1549"/>
                    <a:pt x="59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5"/>
            <p:cNvSpPr/>
            <p:nvPr/>
          </p:nvSpPr>
          <p:spPr>
            <a:xfrm>
              <a:off x="3931525" y="3357400"/>
              <a:ext cx="172875" cy="119450"/>
            </a:xfrm>
            <a:custGeom>
              <a:avLst/>
              <a:gdLst/>
              <a:ahLst/>
              <a:cxnLst/>
              <a:rect l="l" t="t" r="r" b="b"/>
              <a:pathLst>
                <a:path w="6915" h="4778" extrusionOk="0">
                  <a:moveTo>
                    <a:pt x="6914" y="0"/>
                  </a:moveTo>
                  <a:cubicBezTo>
                    <a:pt x="5747" y="726"/>
                    <a:pt x="1140" y="3929"/>
                    <a:pt x="9" y="4751"/>
                  </a:cubicBezTo>
                  <a:cubicBezTo>
                    <a:pt x="1" y="4759"/>
                    <a:pt x="4" y="4778"/>
                    <a:pt x="6" y="4778"/>
                  </a:cubicBezTo>
                  <a:cubicBezTo>
                    <a:pt x="7" y="4778"/>
                    <a:pt x="9" y="4774"/>
                    <a:pt x="9" y="4763"/>
                  </a:cubicBezTo>
                  <a:cubicBezTo>
                    <a:pt x="1187" y="4001"/>
                    <a:pt x="5807" y="833"/>
                    <a:pt x="6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5"/>
            <p:cNvSpPr/>
            <p:nvPr/>
          </p:nvSpPr>
          <p:spPr>
            <a:xfrm>
              <a:off x="3962200" y="3352200"/>
              <a:ext cx="39800" cy="17575"/>
            </a:xfrm>
            <a:custGeom>
              <a:avLst/>
              <a:gdLst/>
              <a:ahLst/>
              <a:cxnLst/>
              <a:rect l="l" t="t" r="r" b="b"/>
              <a:pathLst>
                <a:path w="1592" h="703" extrusionOk="0">
                  <a:moveTo>
                    <a:pt x="1372" y="1"/>
                  </a:moveTo>
                  <a:cubicBezTo>
                    <a:pt x="865" y="1"/>
                    <a:pt x="355" y="291"/>
                    <a:pt x="20" y="637"/>
                  </a:cubicBezTo>
                  <a:cubicBezTo>
                    <a:pt x="1" y="666"/>
                    <a:pt x="21" y="703"/>
                    <a:pt x="41" y="703"/>
                  </a:cubicBezTo>
                  <a:cubicBezTo>
                    <a:pt x="46" y="703"/>
                    <a:pt x="51" y="701"/>
                    <a:pt x="56" y="696"/>
                  </a:cubicBezTo>
                  <a:cubicBezTo>
                    <a:pt x="568" y="434"/>
                    <a:pt x="1044" y="220"/>
                    <a:pt x="1580" y="65"/>
                  </a:cubicBezTo>
                  <a:cubicBezTo>
                    <a:pt x="1592" y="41"/>
                    <a:pt x="1592" y="18"/>
                    <a:pt x="1580" y="18"/>
                  </a:cubicBezTo>
                  <a:cubicBezTo>
                    <a:pt x="1511" y="6"/>
                    <a:pt x="1442" y="1"/>
                    <a:pt x="13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5"/>
            <p:cNvSpPr/>
            <p:nvPr/>
          </p:nvSpPr>
          <p:spPr>
            <a:xfrm>
              <a:off x="3957475" y="3363000"/>
              <a:ext cx="40050" cy="17475"/>
            </a:xfrm>
            <a:custGeom>
              <a:avLst/>
              <a:gdLst/>
              <a:ahLst/>
              <a:cxnLst/>
              <a:rect l="l" t="t" r="r" b="b"/>
              <a:pathLst>
                <a:path w="1602" h="699" extrusionOk="0">
                  <a:moveTo>
                    <a:pt x="1399" y="0"/>
                  </a:moveTo>
                  <a:cubicBezTo>
                    <a:pt x="887" y="0"/>
                    <a:pt x="369" y="285"/>
                    <a:pt x="30" y="645"/>
                  </a:cubicBezTo>
                  <a:cubicBezTo>
                    <a:pt x="0" y="655"/>
                    <a:pt x="21" y="698"/>
                    <a:pt x="49" y="698"/>
                  </a:cubicBezTo>
                  <a:cubicBezTo>
                    <a:pt x="54" y="698"/>
                    <a:pt x="60" y="697"/>
                    <a:pt x="66" y="693"/>
                  </a:cubicBezTo>
                  <a:cubicBezTo>
                    <a:pt x="578" y="431"/>
                    <a:pt x="1054" y="228"/>
                    <a:pt x="1590" y="62"/>
                  </a:cubicBezTo>
                  <a:cubicBezTo>
                    <a:pt x="1602" y="50"/>
                    <a:pt x="1602" y="14"/>
                    <a:pt x="1590" y="14"/>
                  </a:cubicBezTo>
                  <a:cubicBezTo>
                    <a:pt x="1527" y="5"/>
                    <a:pt x="1463" y="0"/>
                    <a:pt x="13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5"/>
            <p:cNvSpPr/>
            <p:nvPr/>
          </p:nvSpPr>
          <p:spPr>
            <a:xfrm>
              <a:off x="3952675" y="3373425"/>
              <a:ext cx="40100" cy="17475"/>
            </a:xfrm>
            <a:custGeom>
              <a:avLst/>
              <a:gdLst/>
              <a:ahLst/>
              <a:cxnLst/>
              <a:rect l="l" t="t" r="r" b="b"/>
              <a:pathLst>
                <a:path w="1604" h="699" extrusionOk="0">
                  <a:moveTo>
                    <a:pt x="1401" y="0"/>
                  </a:moveTo>
                  <a:cubicBezTo>
                    <a:pt x="888" y="0"/>
                    <a:pt x="369" y="285"/>
                    <a:pt x="20" y="645"/>
                  </a:cubicBezTo>
                  <a:cubicBezTo>
                    <a:pt x="1" y="664"/>
                    <a:pt x="13" y="699"/>
                    <a:pt x="43" y="699"/>
                  </a:cubicBezTo>
                  <a:cubicBezTo>
                    <a:pt x="50" y="699"/>
                    <a:pt x="58" y="697"/>
                    <a:pt x="68" y="693"/>
                  </a:cubicBezTo>
                  <a:cubicBezTo>
                    <a:pt x="580" y="431"/>
                    <a:pt x="1056" y="216"/>
                    <a:pt x="1592" y="61"/>
                  </a:cubicBezTo>
                  <a:cubicBezTo>
                    <a:pt x="1603" y="50"/>
                    <a:pt x="1603" y="14"/>
                    <a:pt x="1592" y="14"/>
                  </a:cubicBezTo>
                  <a:cubicBezTo>
                    <a:pt x="1528" y="5"/>
                    <a:pt x="1465" y="0"/>
                    <a:pt x="14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5"/>
            <p:cNvSpPr/>
            <p:nvPr/>
          </p:nvSpPr>
          <p:spPr>
            <a:xfrm>
              <a:off x="3947925" y="3383825"/>
              <a:ext cx="40075" cy="17500"/>
            </a:xfrm>
            <a:custGeom>
              <a:avLst/>
              <a:gdLst/>
              <a:ahLst/>
              <a:cxnLst/>
              <a:rect l="l" t="t" r="r" b="b"/>
              <a:pathLst>
                <a:path w="1603" h="700" extrusionOk="0">
                  <a:moveTo>
                    <a:pt x="1392" y="1"/>
                  </a:moveTo>
                  <a:cubicBezTo>
                    <a:pt x="888" y="1"/>
                    <a:pt x="369" y="286"/>
                    <a:pt x="19" y="646"/>
                  </a:cubicBezTo>
                  <a:cubicBezTo>
                    <a:pt x="0" y="665"/>
                    <a:pt x="20" y="700"/>
                    <a:pt x="47" y="700"/>
                  </a:cubicBezTo>
                  <a:cubicBezTo>
                    <a:pt x="53" y="700"/>
                    <a:pt x="60" y="698"/>
                    <a:pt x="67" y="693"/>
                  </a:cubicBezTo>
                  <a:cubicBezTo>
                    <a:pt x="567" y="431"/>
                    <a:pt x="1043" y="229"/>
                    <a:pt x="1579" y="62"/>
                  </a:cubicBezTo>
                  <a:cubicBezTo>
                    <a:pt x="1603" y="50"/>
                    <a:pt x="1603" y="15"/>
                    <a:pt x="1579" y="15"/>
                  </a:cubicBezTo>
                  <a:cubicBezTo>
                    <a:pt x="1517" y="5"/>
                    <a:pt x="1455" y="1"/>
                    <a:pt x="13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5"/>
            <p:cNvSpPr/>
            <p:nvPr/>
          </p:nvSpPr>
          <p:spPr>
            <a:xfrm>
              <a:off x="3921550" y="3345025"/>
              <a:ext cx="56350" cy="24400"/>
            </a:xfrm>
            <a:custGeom>
              <a:avLst/>
              <a:gdLst/>
              <a:ahLst/>
              <a:cxnLst/>
              <a:rect l="l" t="t" r="r" b="b"/>
              <a:pathLst>
                <a:path w="2254" h="976" extrusionOk="0">
                  <a:moveTo>
                    <a:pt x="795" y="168"/>
                  </a:moveTo>
                  <a:cubicBezTo>
                    <a:pt x="829" y="168"/>
                    <a:pt x="859" y="170"/>
                    <a:pt x="884" y="174"/>
                  </a:cubicBezTo>
                  <a:cubicBezTo>
                    <a:pt x="1015" y="185"/>
                    <a:pt x="1170" y="233"/>
                    <a:pt x="1301" y="257"/>
                  </a:cubicBezTo>
                  <a:cubicBezTo>
                    <a:pt x="1574" y="328"/>
                    <a:pt x="1848" y="447"/>
                    <a:pt x="2134" y="555"/>
                  </a:cubicBezTo>
                  <a:cubicBezTo>
                    <a:pt x="1896" y="602"/>
                    <a:pt x="1670" y="662"/>
                    <a:pt x="1444" y="721"/>
                  </a:cubicBezTo>
                  <a:cubicBezTo>
                    <a:pt x="1287" y="762"/>
                    <a:pt x="1038" y="822"/>
                    <a:pt x="809" y="822"/>
                  </a:cubicBezTo>
                  <a:cubicBezTo>
                    <a:pt x="636" y="822"/>
                    <a:pt x="474" y="788"/>
                    <a:pt x="372" y="686"/>
                  </a:cubicBezTo>
                  <a:cubicBezTo>
                    <a:pt x="1" y="304"/>
                    <a:pt x="517" y="168"/>
                    <a:pt x="795" y="168"/>
                  </a:cubicBezTo>
                  <a:close/>
                  <a:moveTo>
                    <a:pt x="710" y="1"/>
                  </a:moveTo>
                  <a:cubicBezTo>
                    <a:pt x="429" y="1"/>
                    <a:pt x="109" y="131"/>
                    <a:pt x="98" y="459"/>
                  </a:cubicBezTo>
                  <a:cubicBezTo>
                    <a:pt x="98" y="805"/>
                    <a:pt x="455" y="959"/>
                    <a:pt x="753" y="971"/>
                  </a:cubicBezTo>
                  <a:cubicBezTo>
                    <a:pt x="792" y="974"/>
                    <a:pt x="830" y="975"/>
                    <a:pt x="869" y="975"/>
                  </a:cubicBezTo>
                  <a:cubicBezTo>
                    <a:pt x="1317" y="975"/>
                    <a:pt x="1755" y="795"/>
                    <a:pt x="2194" y="686"/>
                  </a:cubicBezTo>
                  <a:cubicBezTo>
                    <a:pt x="2241" y="674"/>
                    <a:pt x="2253" y="614"/>
                    <a:pt x="2217" y="590"/>
                  </a:cubicBezTo>
                  <a:cubicBezTo>
                    <a:pt x="2217" y="590"/>
                    <a:pt x="2241" y="566"/>
                    <a:pt x="2217" y="555"/>
                  </a:cubicBezTo>
                  <a:cubicBezTo>
                    <a:pt x="1836" y="257"/>
                    <a:pt x="1301" y="54"/>
                    <a:pt x="812" y="7"/>
                  </a:cubicBezTo>
                  <a:cubicBezTo>
                    <a:pt x="779" y="3"/>
                    <a:pt x="745" y="1"/>
                    <a:pt x="7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5"/>
            <p:cNvSpPr/>
            <p:nvPr/>
          </p:nvSpPr>
          <p:spPr>
            <a:xfrm>
              <a:off x="3973400" y="3313900"/>
              <a:ext cx="36350" cy="48250"/>
            </a:xfrm>
            <a:custGeom>
              <a:avLst/>
              <a:gdLst/>
              <a:ahLst/>
              <a:cxnLst/>
              <a:rect l="l" t="t" r="r" b="b"/>
              <a:pathLst>
                <a:path w="1454" h="1930" extrusionOk="0">
                  <a:moveTo>
                    <a:pt x="970" y="166"/>
                  </a:moveTo>
                  <a:cubicBezTo>
                    <a:pt x="1067" y="166"/>
                    <a:pt x="1150" y="239"/>
                    <a:pt x="1191" y="442"/>
                  </a:cubicBezTo>
                  <a:cubicBezTo>
                    <a:pt x="1251" y="764"/>
                    <a:pt x="822" y="1133"/>
                    <a:pt x="608" y="1323"/>
                  </a:cubicBezTo>
                  <a:cubicBezTo>
                    <a:pt x="429" y="1490"/>
                    <a:pt x="251" y="1633"/>
                    <a:pt x="72" y="1800"/>
                  </a:cubicBezTo>
                  <a:cubicBezTo>
                    <a:pt x="143" y="1514"/>
                    <a:pt x="203" y="1216"/>
                    <a:pt x="310" y="954"/>
                  </a:cubicBezTo>
                  <a:cubicBezTo>
                    <a:pt x="358" y="823"/>
                    <a:pt x="417" y="680"/>
                    <a:pt x="477" y="561"/>
                  </a:cubicBezTo>
                  <a:cubicBezTo>
                    <a:pt x="547" y="436"/>
                    <a:pt x="783" y="166"/>
                    <a:pt x="970" y="166"/>
                  </a:cubicBezTo>
                  <a:close/>
                  <a:moveTo>
                    <a:pt x="951" y="1"/>
                  </a:moveTo>
                  <a:cubicBezTo>
                    <a:pt x="721" y="1"/>
                    <a:pt x="498" y="195"/>
                    <a:pt x="382" y="383"/>
                  </a:cubicBezTo>
                  <a:cubicBezTo>
                    <a:pt x="143" y="799"/>
                    <a:pt x="1" y="1371"/>
                    <a:pt x="12" y="1859"/>
                  </a:cubicBezTo>
                  <a:cubicBezTo>
                    <a:pt x="12" y="1871"/>
                    <a:pt x="24" y="1871"/>
                    <a:pt x="24" y="1871"/>
                  </a:cubicBezTo>
                  <a:cubicBezTo>
                    <a:pt x="40" y="1903"/>
                    <a:pt x="61" y="1929"/>
                    <a:pt x="88" y="1929"/>
                  </a:cubicBezTo>
                  <a:cubicBezTo>
                    <a:pt x="101" y="1929"/>
                    <a:pt x="116" y="1923"/>
                    <a:pt x="132" y="1907"/>
                  </a:cubicBezTo>
                  <a:cubicBezTo>
                    <a:pt x="501" y="1597"/>
                    <a:pt x="941" y="1311"/>
                    <a:pt x="1191" y="895"/>
                  </a:cubicBezTo>
                  <a:cubicBezTo>
                    <a:pt x="1358" y="657"/>
                    <a:pt x="1453" y="264"/>
                    <a:pt x="1179" y="73"/>
                  </a:cubicBezTo>
                  <a:cubicBezTo>
                    <a:pt x="1105" y="23"/>
                    <a:pt x="1027" y="1"/>
                    <a:pt x="9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5"/>
            <p:cNvSpPr/>
            <p:nvPr/>
          </p:nvSpPr>
          <p:spPr>
            <a:xfrm>
              <a:off x="3713550" y="2692425"/>
              <a:ext cx="329225" cy="633150"/>
            </a:xfrm>
            <a:custGeom>
              <a:avLst/>
              <a:gdLst/>
              <a:ahLst/>
              <a:cxnLst/>
              <a:rect l="l" t="t" r="r" b="b"/>
              <a:pathLst>
                <a:path w="13169" h="25326" extrusionOk="0">
                  <a:moveTo>
                    <a:pt x="0" y="1"/>
                  </a:moveTo>
                  <a:lnTo>
                    <a:pt x="0" y="12"/>
                  </a:lnTo>
                  <a:lnTo>
                    <a:pt x="4" y="12"/>
                  </a:lnTo>
                  <a:cubicBezTo>
                    <a:pt x="2" y="5"/>
                    <a:pt x="0" y="1"/>
                    <a:pt x="0" y="1"/>
                  </a:cubicBezTo>
                  <a:close/>
                  <a:moveTo>
                    <a:pt x="4" y="12"/>
                  </a:moveTo>
                  <a:cubicBezTo>
                    <a:pt x="71" y="215"/>
                    <a:pt x="981" y="2948"/>
                    <a:pt x="2001" y="4346"/>
                  </a:cubicBezTo>
                  <a:cubicBezTo>
                    <a:pt x="2001" y="4346"/>
                    <a:pt x="2286" y="15038"/>
                    <a:pt x="2715" y="16276"/>
                  </a:cubicBezTo>
                  <a:cubicBezTo>
                    <a:pt x="3429" y="18312"/>
                    <a:pt x="8073" y="25325"/>
                    <a:pt x="8073" y="25325"/>
                  </a:cubicBezTo>
                  <a:lnTo>
                    <a:pt x="13169" y="21789"/>
                  </a:lnTo>
                  <a:cubicBezTo>
                    <a:pt x="13169" y="21789"/>
                    <a:pt x="8763" y="15288"/>
                    <a:pt x="8490" y="14538"/>
                  </a:cubicBezTo>
                  <a:cubicBezTo>
                    <a:pt x="8311" y="14050"/>
                    <a:pt x="7763" y="5585"/>
                    <a:pt x="7847" y="5370"/>
                  </a:cubicBezTo>
                  <a:cubicBezTo>
                    <a:pt x="8787" y="2810"/>
                    <a:pt x="7370" y="12"/>
                    <a:pt x="7370" y="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5"/>
            <p:cNvSpPr/>
            <p:nvPr/>
          </p:nvSpPr>
          <p:spPr>
            <a:xfrm>
              <a:off x="3903450" y="3209975"/>
              <a:ext cx="112725" cy="77500"/>
            </a:xfrm>
            <a:custGeom>
              <a:avLst/>
              <a:gdLst/>
              <a:ahLst/>
              <a:cxnLst/>
              <a:rect l="l" t="t" r="r" b="b"/>
              <a:pathLst>
                <a:path w="4509" h="3100" extrusionOk="0">
                  <a:moveTo>
                    <a:pt x="4485" y="0"/>
                  </a:moveTo>
                  <a:cubicBezTo>
                    <a:pt x="4483" y="0"/>
                    <a:pt x="4480" y="1"/>
                    <a:pt x="4477" y="3"/>
                  </a:cubicBezTo>
                  <a:cubicBezTo>
                    <a:pt x="3703" y="515"/>
                    <a:pt x="3930" y="361"/>
                    <a:pt x="3156" y="873"/>
                  </a:cubicBezTo>
                  <a:cubicBezTo>
                    <a:pt x="2787" y="1123"/>
                    <a:pt x="310" y="2789"/>
                    <a:pt x="1" y="3087"/>
                  </a:cubicBezTo>
                  <a:cubicBezTo>
                    <a:pt x="1" y="3087"/>
                    <a:pt x="1" y="3099"/>
                    <a:pt x="12" y="3099"/>
                  </a:cubicBezTo>
                  <a:cubicBezTo>
                    <a:pt x="405" y="2920"/>
                    <a:pt x="2846" y="1206"/>
                    <a:pt x="3215" y="944"/>
                  </a:cubicBezTo>
                  <a:cubicBezTo>
                    <a:pt x="3977" y="408"/>
                    <a:pt x="3751" y="551"/>
                    <a:pt x="4489" y="15"/>
                  </a:cubicBezTo>
                  <a:cubicBezTo>
                    <a:pt x="4508" y="15"/>
                    <a:pt x="4497" y="0"/>
                    <a:pt x="44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5"/>
            <p:cNvSpPr/>
            <p:nvPr/>
          </p:nvSpPr>
          <p:spPr>
            <a:xfrm>
              <a:off x="3886025" y="2702900"/>
              <a:ext cx="110225" cy="504625"/>
            </a:xfrm>
            <a:custGeom>
              <a:avLst/>
              <a:gdLst/>
              <a:ahLst/>
              <a:cxnLst/>
              <a:rect l="l" t="t" r="r" b="b"/>
              <a:pathLst>
                <a:path w="4409" h="20185" extrusionOk="0">
                  <a:moveTo>
                    <a:pt x="33" y="0"/>
                  </a:moveTo>
                  <a:cubicBezTo>
                    <a:pt x="17" y="0"/>
                    <a:pt x="0" y="13"/>
                    <a:pt x="7" y="34"/>
                  </a:cubicBezTo>
                  <a:cubicBezTo>
                    <a:pt x="67" y="201"/>
                    <a:pt x="114" y="379"/>
                    <a:pt x="162" y="534"/>
                  </a:cubicBezTo>
                  <a:cubicBezTo>
                    <a:pt x="340" y="1225"/>
                    <a:pt x="483" y="1903"/>
                    <a:pt x="531" y="2606"/>
                  </a:cubicBezTo>
                  <a:cubicBezTo>
                    <a:pt x="543" y="2951"/>
                    <a:pt x="531" y="3296"/>
                    <a:pt x="483" y="3630"/>
                  </a:cubicBezTo>
                  <a:cubicBezTo>
                    <a:pt x="448" y="3963"/>
                    <a:pt x="352" y="4296"/>
                    <a:pt x="281" y="4630"/>
                  </a:cubicBezTo>
                  <a:cubicBezTo>
                    <a:pt x="209" y="4963"/>
                    <a:pt x="150" y="5285"/>
                    <a:pt x="102" y="5594"/>
                  </a:cubicBezTo>
                  <a:cubicBezTo>
                    <a:pt x="78" y="5951"/>
                    <a:pt x="531" y="13726"/>
                    <a:pt x="579" y="14048"/>
                  </a:cubicBezTo>
                  <a:cubicBezTo>
                    <a:pt x="614" y="14381"/>
                    <a:pt x="733" y="14679"/>
                    <a:pt x="900" y="14964"/>
                  </a:cubicBezTo>
                  <a:cubicBezTo>
                    <a:pt x="1233" y="15560"/>
                    <a:pt x="1614" y="16131"/>
                    <a:pt x="1983" y="16715"/>
                  </a:cubicBezTo>
                  <a:cubicBezTo>
                    <a:pt x="2745" y="17893"/>
                    <a:pt x="3555" y="19048"/>
                    <a:pt x="4365" y="20179"/>
                  </a:cubicBezTo>
                  <a:cubicBezTo>
                    <a:pt x="4372" y="20183"/>
                    <a:pt x="4379" y="20184"/>
                    <a:pt x="4385" y="20184"/>
                  </a:cubicBezTo>
                  <a:cubicBezTo>
                    <a:pt x="4399" y="20184"/>
                    <a:pt x="4409" y="20176"/>
                    <a:pt x="4400" y="20167"/>
                  </a:cubicBezTo>
                  <a:cubicBezTo>
                    <a:pt x="4293" y="20013"/>
                    <a:pt x="4210" y="19882"/>
                    <a:pt x="4103" y="19739"/>
                  </a:cubicBezTo>
                  <a:cubicBezTo>
                    <a:pt x="3317" y="18584"/>
                    <a:pt x="2555" y="17429"/>
                    <a:pt x="1829" y="16250"/>
                  </a:cubicBezTo>
                  <a:cubicBezTo>
                    <a:pt x="1650" y="15953"/>
                    <a:pt x="1460" y="15655"/>
                    <a:pt x="1269" y="15357"/>
                  </a:cubicBezTo>
                  <a:cubicBezTo>
                    <a:pt x="1090" y="15072"/>
                    <a:pt x="912" y="14798"/>
                    <a:pt x="793" y="14476"/>
                  </a:cubicBezTo>
                  <a:cubicBezTo>
                    <a:pt x="674" y="14155"/>
                    <a:pt x="662" y="13809"/>
                    <a:pt x="662" y="13476"/>
                  </a:cubicBezTo>
                  <a:cubicBezTo>
                    <a:pt x="662" y="13119"/>
                    <a:pt x="233" y="6404"/>
                    <a:pt x="221" y="6047"/>
                  </a:cubicBezTo>
                  <a:cubicBezTo>
                    <a:pt x="186" y="5356"/>
                    <a:pt x="400" y="4689"/>
                    <a:pt x="531" y="4023"/>
                  </a:cubicBezTo>
                  <a:cubicBezTo>
                    <a:pt x="662" y="3356"/>
                    <a:pt x="674" y="2701"/>
                    <a:pt x="579" y="2022"/>
                  </a:cubicBezTo>
                  <a:cubicBezTo>
                    <a:pt x="471" y="1344"/>
                    <a:pt x="257" y="689"/>
                    <a:pt x="55" y="22"/>
                  </a:cubicBezTo>
                  <a:cubicBezTo>
                    <a:pt x="55" y="7"/>
                    <a:pt x="44" y="0"/>
                    <a:pt x="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5"/>
            <p:cNvSpPr/>
            <p:nvPr/>
          </p:nvSpPr>
          <p:spPr>
            <a:xfrm>
              <a:off x="3826350" y="2706125"/>
              <a:ext cx="54500" cy="54025"/>
            </a:xfrm>
            <a:custGeom>
              <a:avLst/>
              <a:gdLst/>
              <a:ahLst/>
              <a:cxnLst/>
              <a:rect l="l" t="t" r="r" b="b"/>
              <a:pathLst>
                <a:path w="2180" h="2161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334"/>
                    <a:pt x="37" y="655"/>
                    <a:pt x="72" y="976"/>
                  </a:cubicBezTo>
                  <a:cubicBezTo>
                    <a:pt x="120" y="1250"/>
                    <a:pt x="215" y="1536"/>
                    <a:pt x="406" y="1750"/>
                  </a:cubicBezTo>
                  <a:cubicBezTo>
                    <a:pt x="674" y="2041"/>
                    <a:pt x="1090" y="2160"/>
                    <a:pt x="1501" y="2160"/>
                  </a:cubicBezTo>
                  <a:cubicBezTo>
                    <a:pt x="1730" y="2160"/>
                    <a:pt x="1956" y="2124"/>
                    <a:pt x="2156" y="2060"/>
                  </a:cubicBezTo>
                  <a:cubicBezTo>
                    <a:pt x="2180" y="2048"/>
                    <a:pt x="2180" y="2024"/>
                    <a:pt x="2156" y="2024"/>
                  </a:cubicBezTo>
                  <a:cubicBezTo>
                    <a:pt x="2040" y="2038"/>
                    <a:pt x="1924" y="2044"/>
                    <a:pt x="1808" y="2044"/>
                  </a:cubicBezTo>
                  <a:cubicBezTo>
                    <a:pt x="1614" y="2044"/>
                    <a:pt x="1421" y="2026"/>
                    <a:pt x="1227" y="1989"/>
                  </a:cubicBezTo>
                  <a:cubicBezTo>
                    <a:pt x="953" y="1929"/>
                    <a:pt x="691" y="1822"/>
                    <a:pt x="513" y="1619"/>
                  </a:cubicBezTo>
                  <a:cubicBezTo>
                    <a:pt x="132" y="1191"/>
                    <a:pt x="168" y="548"/>
                    <a:pt x="37" y="24"/>
                  </a:cubicBezTo>
                  <a:cubicBezTo>
                    <a:pt x="37" y="12"/>
                    <a:pt x="1" y="1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5"/>
            <p:cNvSpPr/>
            <p:nvPr/>
          </p:nvSpPr>
          <p:spPr>
            <a:xfrm>
              <a:off x="3761775" y="2800775"/>
              <a:ext cx="40425" cy="340650"/>
            </a:xfrm>
            <a:custGeom>
              <a:avLst/>
              <a:gdLst/>
              <a:ahLst/>
              <a:cxnLst/>
              <a:rect l="l" t="t" r="r" b="b"/>
              <a:pathLst>
                <a:path w="1617" h="13626" extrusionOk="0">
                  <a:moveTo>
                    <a:pt x="60" y="0"/>
                  </a:moveTo>
                  <a:cubicBezTo>
                    <a:pt x="42" y="0"/>
                    <a:pt x="24" y="12"/>
                    <a:pt x="24" y="36"/>
                  </a:cubicBezTo>
                  <a:cubicBezTo>
                    <a:pt x="12" y="298"/>
                    <a:pt x="24" y="572"/>
                    <a:pt x="0" y="822"/>
                  </a:cubicBezTo>
                  <a:lnTo>
                    <a:pt x="0" y="1596"/>
                  </a:lnTo>
                  <a:cubicBezTo>
                    <a:pt x="0" y="2132"/>
                    <a:pt x="12" y="2644"/>
                    <a:pt x="24" y="3167"/>
                  </a:cubicBezTo>
                  <a:cubicBezTo>
                    <a:pt x="72" y="5049"/>
                    <a:pt x="143" y="6906"/>
                    <a:pt x="250" y="8763"/>
                  </a:cubicBezTo>
                  <a:cubicBezTo>
                    <a:pt x="310" y="9644"/>
                    <a:pt x="322" y="10537"/>
                    <a:pt x="536" y="11395"/>
                  </a:cubicBezTo>
                  <a:cubicBezTo>
                    <a:pt x="726" y="12204"/>
                    <a:pt x="1072" y="12942"/>
                    <a:pt x="1572" y="13621"/>
                  </a:cubicBezTo>
                  <a:cubicBezTo>
                    <a:pt x="1575" y="13624"/>
                    <a:pt x="1580" y="13626"/>
                    <a:pt x="1585" y="13626"/>
                  </a:cubicBezTo>
                  <a:cubicBezTo>
                    <a:pt x="1599" y="13626"/>
                    <a:pt x="1616" y="13615"/>
                    <a:pt x="1608" y="13597"/>
                  </a:cubicBezTo>
                  <a:cubicBezTo>
                    <a:pt x="1131" y="12811"/>
                    <a:pt x="786" y="11930"/>
                    <a:pt x="607" y="11037"/>
                  </a:cubicBezTo>
                  <a:cubicBezTo>
                    <a:pt x="536" y="10609"/>
                    <a:pt x="500" y="10168"/>
                    <a:pt x="476" y="9716"/>
                  </a:cubicBezTo>
                  <a:cubicBezTo>
                    <a:pt x="441" y="9263"/>
                    <a:pt x="429" y="8799"/>
                    <a:pt x="393" y="8335"/>
                  </a:cubicBezTo>
                  <a:cubicBezTo>
                    <a:pt x="334" y="7406"/>
                    <a:pt x="310" y="6489"/>
                    <a:pt x="262" y="5561"/>
                  </a:cubicBezTo>
                  <a:cubicBezTo>
                    <a:pt x="215" y="4644"/>
                    <a:pt x="191" y="3715"/>
                    <a:pt x="179" y="2798"/>
                  </a:cubicBezTo>
                  <a:cubicBezTo>
                    <a:pt x="155" y="2334"/>
                    <a:pt x="155" y="1870"/>
                    <a:pt x="143" y="1417"/>
                  </a:cubicBezTo>
                  <a:cubicBezTo>
                    <a:pt x="143" y="1191"/>
                    <a:pt x="131" y="965"/>
                    <a:pt x="131" y="739"/>
                  </a:cubicBezTo>
                  <a:cubicBezTo>
                    <a:pt x="119" y="512"/>
                    <a:pt x="119" y="274"/>
                    <a:pt x="95" y="36"/>
                  </a:cubicBezTo>
                  <a:cubicBezTo>
                    <a:pt x="95" y="12"/>
                    <a:pt x="78" y="0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5"/>
            <p:cNvSpPr/>
            <p:nvPr/>
          </p:nvSpPr>
          <p:spPr>
            <a:xfrm>
              <a:off x="3737175" y="2790325"/>
              <a:ext cx="46350" cy="20650"/>
            </a:xfrm>
            <a:custGeom>
              <a:avLst/>
              <a:gdLst/>
              <a:ahLst/>
              <a:cxnLst/>
              <a:rect l="l" t="t" r="r" b="b"/>
              <a:pathLst>
                <a:path w="1854" h="826" extrusionOk="0">
                  <a:moveTo>
                    <a:pt x="58" y="0"/>
                  </a:moveTo>
                  <a:cubicBezTo>
                    <a:pt x="26" y="0"/>
                    <a:pt x="0" y="50"/>
                    <a:pt x="44" y="61"/>
                  </a:cubicBezTo>
                  <a:cubicBezTo>
                    <a:pt x="615" y="347"/>
                    <a:pt x="1234" y="585"/>
                    <a:pt x="1830" y="823"/>
                  </a:cubicBezTo>
                  <a:cubicBezTo>
                    <a:pt x="1833" y="825"/>
                    <a:pt x="1836" y="826"/>
                    <a:pt x="1838" y="826"/>
                  </a:cubicBezTo>
                  <a:cubicBezTo>
                    <a:pt x="1853" y="826"/>
                    <a:pt x="1852" y="798"/>
                    <a:pt x="1841" y="787"/>
                  </a:cubicBezTo>
                  <a:cubicBezTo>
                    <a:pt x="1282" y="490"/>
                    <a:pt x="687" y="204"/>
                    <a:pt x="67" y="2"/>
                  </a:cubicBezTo>
                  <a:cubicBezTo>
                    <a:pt x="64" y="1"/>
                    <a:pt x="61" y="0"/>
                    <a:pt x="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5"/>
            <p:cNvSpPr/>
            <p:nvPr/>
          </p:nvSpPr>
          <p:spPr>
            <a:xfrm>
              <a:off x="3732900" y="2692450"/>
              <a:ext cx="36325" cy="95300"/>
            </a:xfrm>
            <a:custGeom>
              <a:avLst/>
              <a:gdLst/>
              <a:ahLst/>
              <a:cxnLst/>
              <a:rect l="l" t="t" r="r" b="b"/>
              <a:pathLst>
                <a:path w="1453" h="3812" extrusionOk="0">
                  <a:moveTo>
                    <a:pt x="87" y="1"/>
                  </a:moveTo>
                  <a:cubicBezTo>
                    <a:pt x="74" y="1"/>
                    <a:pt x="60" y="10"/>
                    <a:pt x="60" y="23"/>
                  </a:cubicBezTo>
                  <a:cubicBezTo>
                    <a:pt x="0" y="833"/>
                    <a:pt x="0" y="1714"/>
                    <a:pt x="155" y="2524"/>
                  </a:cubicBezTo>
                  <a:cubicBezTo>
                    <a:pt x="213" y="2813"/>
                    <a:pt x="496" y="3812"/>
                    <a:pt x="950" y="3812"/>
                  </a:cubicBezTo>
                  <a:cubicBezTo>
                    <a:pt x="962" y="3812"/>
                    <a:pt x="975" y="3811"/>
                    <a:pt x="989" y="3809"/>
                  </a:cubicBezTo>
                  <a:cubicBezTo>
                    <a:pt x="1453" y="3750"/>
                    <a:pt x="1227" y="3119"/>
                    <a:pt x="1167" y="2702"/>
                  </a:cubicBezTo>
                  <a:cubicBezTo>
                    <a:pt x="1036" y="1821"/>
                    <a:pt x="1000" y="928"/>
                    <a:pt x="1000" y="47"/>
                  </a:cubicBezTo>
                  <a:cubicBezTo>
                    <a:pt x="1000" y="41"/>
                    <a:pt x="994" y="38"/>
                    <a:pt x="989" y="38"/>
                  </a:cubicBezTo>
                  <a:cubicBezTo>
                    <a:pt x="983" y="38"/>
                    <a:pt x="977" y="41"/>
                    <a:pt x="977" y="47"/>
                  </a:cubicBezTo>
                  <a:cubicBezTo>
                    <a:pt x="893" y="690"/>
                    <a:pt x="893" y="1333"/>
                    <a:pt x="953" y="1964"/>
                  </a:cubicBezTo>
                  <a:cubicBezTo>
                    <a:pt x="989" y="2309"/>
                    <a:pt x="1036" y="2655"/>
                    <a:pt x="1096" y="3000"/>
                  </a:cubicBezTo>
                  <a:cubicBezTo>
                    <a:pt x="1119" y="3143"/>
                    <a:pt x="1179" y="3333"/>
                    <a:pt x="1167" y="3488"/>
                  </a:cubicBezTo>
                  <a:cubicBezTo>
                    <a:pt x="1155" y="3619"/>
                    <a:pt x="1108" y="3714"/>
                    <a:pt x="1012" y="3726"/>
                  </a:cubicBezTo>
                  <a:cubicBezTo>
                    <a:pt x="993" y="3730"/>
                    <a:pt x="975" y="3732"/>
                    <a:pt x="957" y="3732"/>
                  </a:cubicBezTo>
                  <a:cubicBezTo>
                    <a:pt x="460" y="3732"/>
                    <a:pt x="238" y="2215"/>
                    <a:pt x="215" y="1928"/>
                  </a:cubicBezTo>
                  <a:cubicBezTo>
                    <a:pt x="155" y="1285"/>
                    <a:pt x="107" y="690"/>
                    <a:pt x="107" y="23"/>
                  </a:cubicBezTo>
                  <a:cubicBezTo>
                    <a:pt x="107" y="7"/>
                    <a:pt x="98" y="1"/>
                    <a:pt x="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5"/>
            <p:cNvSpPr/>
            <p:nvPr/>
          </p:nvSpPr>
          <p:spPr>
            <a:xfrm>
              <a:off x="3754825" y="2785325"/>
              <a:ext cx="7550" cy="16950"/>
            </a:xfrm>
            <a:custGeom>
              <a:avLst/>
              <a:gdLst/>
              <a:ahLst/>
              <a:cxnLst/>
              <a:rect l="l" t="t" r="r" b="b"/>
              <a:pathLst>
                <a:path w="302" h="678" extrusionOk="0">
                  <a:moveTo>
                    <a:pt x="79" y="0"/>
                  </a:moveTo>
                  <a:cubicBezTo>
                    <a:pt x="42" y="0"/>
                    <a:pt x="1" y="40"/>
                    <a:pt x="16" y="94"/>
                  </a:cubicBezTo>
                  <a:cubicBezTo>
                    <a:pt x="52" y="202"/>
                    <a:pt x="100" y="309"/>
                    <a:pt x="135" y="404"/>
                  </a:cubicBezTo>
                  <a:cubicBezTo>
                    <a:pt x="171" y="499"/>
                    <a:pt x="195" y="606"/>
                    <a:pt x="254" y="678"/>
                  </a:cubicBezTo>
                  <a:cubicBezTo>
                    <a:pt x="254" y="678"/>
                    <a:pt x="290" y="678"/>
                    <a:pt x="290" y="666"/>
                  </a:cubicBezTo>
                  <a:cubicBezTo>
                    <a:pt x="302" y="559"/>
                    <a:pt x="278" y="464"/>
                    <a:pt x="242" y="380"/>
                  </a:cubicBezTo>
                  <a:cubicBezTo>
                    <a:pt x="219" y="261"/>
                    <a:pt x="171" y="142"/>
                    <a:pt x="123" y="35"/>
                  </a:cubicBezTo>
                  <a:cubicBezTo>
                    <a:pt x="115" y="11"/>
                    <a:pt x="98" y="0"/>
                    <a:pt x="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5"/>
            <p:cNvSpPr/>
            <p:nvPr/>
          </p:nvSpPr>
          <p:spPr>
            <a:xfrm>
              <a:off x="3707300" y="2474800"/>
              <a:ext cx="190225" cy="217350"/>
            </a:xfrm>
            <a:custGeom>
              <a:avLst/>
              <a:gdLst/>
              <a:ahLst/>
              <a:cxnLst/>
              <a:rect l="l" t="t" r="r" b="b"/>
              <a:pathLst>
                <a:path w="7609" h="8694" extrusionOk="0">
                  <a:moveTo>
                    <a:pt x="3527" y="0"/>
                  </a:moveTo>
                  <a:cubicBezTo>
                    <a:pt x="3065" y="0"/>
                    <a:pt x="2635" y="201"/>
                    <a:pt x="2310" y="550"/>
                  </a:cubicBezTo>
                  <a:cubicBezTo>
                    <a:pt x="2143" y="728"/>
                    <a:pt x="369" y="2836"/>
                    <a:pt x="179" y="3883"/>
                  </a:cubicBezTo>
                  <a:cubicBezTo>
                    <a:pt x="0" y="4836"/>
                    <a:pt x="715" y="5729"/>
                    <a:pt x="715" y="5729"/>
                  </a:cubicBezTo>
                  <a:lnTo>
                    <a:pt x="250" y="8694"/>
                  </a:lnTo>
                  <a:lnTo>
                    <a:pt x="7608" y="8694"/>
                  </a:lnTo>
                  <a:cubicBezTo>
                    <a:pt x="7608" y="8372"/>
                    <a:pt x="6858" y="2752"/>
                    <a:pt x="5001" y="728"/>
                  </a:cubicBezTo>
                  <a:cubicBezTo>
                    <a:pt x="4531" y="222"/>
                    <a:pt x="4012" y="0"/>
                    <a:pt x="35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5"/>
            <p:cNvSpPr/>
            <p:nvPr/>
          </p:nvSpPr>
          <p:spPr>
            <a:xfrm>
              <a:off x="3710575" y="2480800"/>
              <a:ext cx="186650" cy="206300"/>
            </a:xfrm>
            <a:custGeom>
              <a:avLst/>
              <a:gdLst/>
              <a:ahLst/>
              <a:cxnLst/>
              <a:rect l="l" t="t" r="r" b="b"/>
              <a:pathLst>
                <a:path w="7466" h="8252" extrusionOk="0">
                  <a:moveTo>
                    <a:pt x="2608" y="0"/>
                  </a:moveTo>
                  <a:cubicBezTo>
                    <a:pt x="2548" y="36"/>
                    <a:pt x="2501" y="60"/>
                    <a:pt x="2465" y="95"/>
                  </a:cubicBezTo>
                  <a:lnTo>
                    <a:pt x="4382" y="95"/>
                  </a:lnTo>
                  <a:cubicBezTo>
                    <a:pt x="4334" y="48"/>
                    <a:pt x="4275" y="12"/>
                    <a:pt x="4227" y="0"/>
                  </a:cubicBezTo>
                  <a:close/>
                  <a:moveTo>
                    <a:pt x="2132" y="393"/>
                  </a:moveTo>
                  <a:cubicBezTo>
                    <a:pt x="2120" y="417"/>
                    <a:pt x="2084" y="453"/>
                    <a:pt x="2060" y="476"/>
                  </a:cubicBezTo>
                  <a:lnTo>
                    <a:pt x="4858" y="476"/>
                  </a:lnTo>
                  <a:cubicBezTo>
                    <a:pt x="4810" y="429"/>
                    <a:pt x="4787" y="405"/>
                    <a:pt x="4751" y="393"/>
                  </a:cubicBezTo>
                  <a:close/>
                  <a:moveTo>
                    <a:pt x="1810" y="774"/>
                  </a:moveTo>
                  <a:cubicBezTo>
                    <a:pt x="1774" y="810"/>
                    <a:pt x="1762" y="834"/>
                    <a:pt x="1727" y="869"/>
                  </a:cubicBezTo>
                  <a:lnTo>
                    <a:pt x="5168" y="869"/>
                  </a:lnTo>
                  <a:cubicBezTo>
                    <a:pt x="5144" y="834"/>
                    <a:pt x="5120" y="810"/>
                    <a:pt x="5096" y="774"/>
                  </a:cubicBezTo>
                  <a:close/>
                  <a:moveTo>
                    <a:pt x="1489" y="1167"/>
                  </a:moveTo>
                  <a:cubicBezTo>
                    <a:pt x="1465" y="1191"/>
                    <a:pt x="1453" y="1227"/>
                    <a:pt x="1417" y="1250"/>
                  </a:cubicBezTo>
                  <a:lnTo>
                    <a:pt x="5406" y="1250"/>
                  </a:lnTo>
                  <a:cubicBezTo>
                    <a:pt x="5406" y="1227"/>
                    <a:pt x="5382" y="1191"/>
                    <a:pt x="5358" y="1167"/>
                  </a:cubicBezTo>
                  <a:close/>
                  <a:moveTo>
                    <a:pt x="1191" y="1548"/>
                  </a:moveTo>
                  <a:cubicBezTo>
                    <a:pt x="1179" y="1584"/>
                    <a:pt x="1155" y="1608"/>
                    <a:pt x="1131" y="1643"/>
                  </a:cubicBezTo>
                  <a:lnTo>
                    <a:pt x="5632" y="1643"/>
                  </a:lnTo>
                  <a:cubicBezTo>
                    <a:pt x="5632" y="1608"/>
                    <a:pt x="5620" y="1584"/>
                    <a:pt x="5584" y="1548"/>
                  </a:cubicBezTo>
                  <a:close/>
                  <a:moveTo>
                    <a:pt x="941" y="1941"/>
                  </a:moveTo>
                  <a:cubicBezTo>
                    <a:pt x="929" y="1965"/>
                    <a:pt x="893" y="2000"/>
                    <a:pt x="881" y="2024"/>
                  </a:cubicBezTo>
                  <a:lnTo>
                    <a:pt x="5858" y="2024"/>
                  </a:lnTo>
                  <a:cubicBezTo>
                    <a:pt x="5822" y="2000"/>
                    <a:pt x="5811" y="1965"/>
                    <a:pt x="5799" y="1941"/>
                  </a:cubicBezTo>
                  <a:close/>
                  <a:moveTo>
                    <a:pt x="679" y="2322"/>
                  </a:moveTo>
                  <a:cubicBezTo>
                    <a:pt x="655" y="2358"/>
                    <a:pt x="631" y="2381"/>
                    <a:pt x="619" y="2417"/>
                  </a:cubicBezTo>
                  <a:lnTo>
                    <a:pt x="6001" y="2417"/>
                  </a:lnTo>
                  <a:lnTo>
                    <a:pt x="5953" y="2322"/>
                  </a:lnTo>
                  <a:close/>
                  <a:moveTo>
                    <a:pt x="441" y="2715"/>
                  </a:moveTo>
                  <a:lnTo>
                    <a:pt x="393" y="2798"/>
                  </a:lnTo>
                  <a:lnTo>
                    <a:pt x="6168" y="2798"/>
                  </a:lnTo>
                  <a:lnTo>
                    <a:pt x="6120" y="2715"/>
                  </a:lnTo>
                  <a:close/>
                  <a:moveTo>
                    <a:pt x="238" y="3096"/>
                  </a:moveTo>
                  <a:lnTo>
                    <a:pt x="203" y="3191"/>
                  </a:lnTo>
                  <a:lnTo>
                    <a:pt x="6299" y="3191"/>
                  </a:lnTo>
                  <a:cubicBezTo>
                    <a:pt x="6287" y="3167"/>
                    <a:pt x="6287" y="3132"/>
                    <a:pt x="6275" y="3096"/>
                  </a:cubicBezTo>
                  <a:close/>
                  <a:moveTo>
                    <a:pt x="84" y="3489"/>
                  </a:moveTo>
                  <a:cubicBezTo>
                    <a:pt x="60" y="3513"/>
                    <a:pt x="60" y="3548"/>
                    <a:pt x="48" y="3572"/>
                  </a:cubicBezTo>
                  <a:lnTo>
                    <a:pt x="6418" y="3572"/>
                  </a:lnTo>
                  <a:cubicBezTo>
                    <a:pt x="6418" y="3560"/>
                    <a:pt x="6418" y="3524"/>
                    <a:pt x="6406" y="3489"/>
                  </a:cubicBezTo>
                  <a:close/>
                  <a:moveTo>
                    <a:pt x="0" y="3882"/>
                  </a:moveTo>
                  <a:lnTo>
                    <a:pt x="0" y="3977"/>
                  </a:lnTo>
                  <a:lnTo>
                    <a:pt x="6549" y="3977"/>
                  </a:lnTo>
                  <a:cubicBezTo>
                    <a:pt x="6549" y="3941"/>
                    <a:pt x="6537" y="3917"/>
                    <a:pt x="6525" y="3882"/>
                  </a:cubicBezTo>
                  <a:close/>
                  <a:moveTo>
                    <a:pt x="36" y="4275"/>
                  </a:moveTo>
                  <a:cubicBezTo>
                    <a:pt x="36" y="4298"/>
                    <a:pt x="48" y="4334"/>
                    <a:pt x="48" y="4358"/>
                  </a:cubicBezTo>
                  <a:lnTo>
                    <a:pt x="6668" y="4358"/>
                  </a:lnTo>
                  <a:cubicBezTo>
                    <a:pt x="6656" y="4334"/>
                    <a:pt x="6656" y="4298"/>
                    <a:pt x="6644" y="4275"/>
                  </a:cubicBezTo>
                  <a:close/>
                  <a:moveTo>
                    <a:pt x="119" y="4656"/>
                  </a:moveTo>
                  <a:cubicBezTo>
                    <a:pt x="143" y="4691"/>
                    <a:pt x="143" y="4715"/>
                    <a:pt x="155" y="4751"/>
                  </a:cubicBezTo>
                  <a:lnTo>
                    <a:pt x="6763" y="4751"/>
                  </a:lnTo>
                  <a:cubicBezTo>
                    <a:pt x="6763" y="4715"/>
                    <a:pt x="6763" y="4691"/>
                    <a:pt x="6751" y="4656"/>
                  </a:cubicBezTo>
                  <a:close/>
                  <a:moveTo>
                    <a:pt x="298" y="5048"/>
                  </a:moveTo>
                  <a:lnTo>
                    <a:pt x="346" y="5132"/>
                  </a:lnTo>
                  <a:lnTo>
                    <a:pt x="6858" y="5132"/>
                  </a:lnTo>
                  <a:cubicBezTo>
                    <a:pt x="6870" y="5108"/>
                    <a:pt x="6870" y="5072"/>
                    <a:pt x="6846" y="5048"/>
                  </a:cubicBezTo>
                  <a:close/>
                  <a:moveTo>
                    <a:pt x="524" y="5429"/>
                  </a:moveTo>
                  <a:cubicBezTo>
                    <a:pt x="560" y="5477"/>
                    <a:pt x="572" y="5489"/>
                    <a:pt x="572" y="5489"/>
                  </a:cubicBezTo>
                  <a:lnTo>
                    <a:pt x="572" y="5525"/>
                  </a:lnTo>
                  <a:lnTo>
                    <a:pt x="6965" y="5525"/>
                  </a:lnTo>
                  <a:cubicBezTo>
                    <a:pt x="6965" y="5489"/>
                    <a:pt x="6954" y="5465"/>
                    <a:pt x="6942" y="5429"/>
                  </a:cubicBezTo>
                  <a:close/>
                  <a:moveTo>
                    <a:pt x="524" y="5822"/>
                  </a:moveTo>
                  <a:lnTo>
                    <a:pt x="512" y="5906"/>
                  </a:lnTo>
                  <a:lnTo>
                    <a:pt x="7037" y="5906"/>
                  </a:lnTo>
                  <a:cubicBezTo>
                    <a:pt x="7049" y="5894"/>
                    <a:pt x="7049" y="5846"/>
                    <a:pt x="7025" y="5822"/>
                  </a:cubicBezTo>
                  <a:close/>
                  <a:moveTo>
                    <a:pt x="465" y="6227"/>
                  </a:moveTo>
                  <a:lnTo>
                    <a:pt x="453" y="6310"/>
                  </a:lnTo>
                  <a:lnTo>
                    <a:pt x="7132" y="6310"/>
                  </a:lnTo>
                  <a:cubicBezTo>
                    <a:pt x="7132" y="6287"/>
                    <a:pt x="7120" y="6239"/>
                    <a:pt x="7120" y="6227"/>
                  </a:cubicBezTo>
                  <a:close/>
                  <a:moveTo>
                    <a:pt x="405" y="6608"/>
                  </a:moveTo>
                  <a:lnTo>
                    <a:pt x="393" y="6703"/>
                  </a:lnTo>
                  <a:lnTo>
                    <a:pt x="7204" y="6703"/>
                  </a:lnTo>
                  <a:cubicBezTo>
                    <a:pt x="7204" y="6668"/>
                    <a:pt x="7192" y="6644"/>
                    <a:pt x="7192" y="6608"/>
                  </a:cubicBezTo>
                  <a:close/>
                  <a:moveTo>
                    <a:pt x="346" y="7001"/>
                  </a:moveTo>
                  <a:lnTo>
                    <a:pt x="334" y="7084"/>
                  </a:lnTo>
                  <a:lnTo>
                    <a:pt x="7287" y="7084"/>
                  </a:lnTo>
                  <a:cubicBezTo>
                    <a:pt x="7287" y="7061"/>
                    <a:pt x="7263" y="7025"/>
                    <a:pt x="7263" y="7001"/>
                  </a:cubicBezTo>
                  <a:close/>
                  <a:moveTo>
                    <a:pt x="286" y="7382"/>
                  </a:moveTo>
                  <a:lnTo>
                    <a:pt x="274" y="7477"/>
                  </a:lnTo>
                  <a:lnTo>
                    <a:pt x="7346" y="7477"/>
                  </a:lnTo>
                  <a:cubicBezTo>
                    <a:pt x="7346" y="7442"/>
                    <a:pt x="7323" y="7418"/>
                    <a:pt x="7323" y="7382"/>
                  </a:cubicBezTo>
                  <a:close/>
                  <a:moveTo>
                    <a:pt x="227" y="7775"/>
                  </a:moveTo>
                  <a:lnTo>
                    <a:pt x="215" y="7858"/>
                  </a:lnTo>
                  <a:lnTo>
                    <a:pt x="7406" y="7858"/>
                  </a:lnTo>
                  <a:cubicBezTo>
                    <a:pt x="7406" y="7834"/>
                    <a:pt x="7406" y="7799"/>
                    <a:pt x="7382" y="7775"/>
                  </a:cubicBezTo>
                  <a:close/>
                  <a:moveTo>
                    <a:pt x="167" y="8156"/>
                  </a:moveTo>
                  <a:lnTo>
                    <a:pt x="155" y="8251"/>
                  </a:lnTo>
                  <a:lnTo>
                    <a:pt x="7466" y="8251"/>
                  </a:lnTo>
                  <a:cubicBezTo>
                    <a:pt x="7442" y="8215"/>
                    <a:pt x="7442" y="8192"/>
                    <a:pt x="7442" y="81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5"/>
            <p:cNvSpPr/>
            <p:nvPr/>
          </p:nvSpPr>
          <p:spPr>
            <a:xfrm>
              <a:off x="3776425" y="2484750"/>
              <a:ext cx="208600" cy="284850"/>
            </a:xfrm>
            <a:custGeom>
              <a:avLst/>
              <a:gdLst/>
              <a:ahLst/>
              <a:cxnLst/>
              <a:rect l="l" t="t" r="r" b="b"/>
              <a:pathLst>
                <a:path w="8344" h="11394" extrusionOk="0">
                  <a:moveTo>
                    <a:pt x="1447" y="0"/>
                  </a:moveTo>
                  <a:cubicBezTo>
                    <a:pt x="1056" y="0"/>
                    <a:pt x="847" y="371"/>
                    <a:pt x="1403" y="1580"/>
                  </a:cubicBezTo>
                  <a:cubicBezTo>
                    <a:pt x="2212" y="3355"/>
                    <a:pt x="3760" y="5545"/>
                    <a:pt x="3796" y="5724"/>
                  </a:cubicBezTo>
                  <a:cubicBezTo>
                    <a:pt x="3891" y="6033"/>
                    <a:pt x="795" y="7915"/>
                    <a:pt x="367" y="8355"/>
                  </a:cubicBezTo>
                  <a:cubicBezTo>
                    <a:pt x="1" y="8710"/>
                    <a:pt x="2183" y="11393"/>
                    <a:pt x="2726" y="11393"/>
                  </a:cubicBezTo>
                  <a:cubicBezTo>
                    <a:pt x="2748" y="11393"/>
                    <a:pt x="2767" y="11389"/>
                    <a:pt x="2784" y="11379"/>
                  </a:cubicBezTo>
                  <a:cubicBezTo>
                    <a:pt x="3760" y="10832"/>
                    <a:pt x="6760" y="8653"/>
                    <a:pt x="7749" y="6748"/>
                  </a:cubicBezTo>
                  <a:cubicBezTo>
                    <a:pt x="8344" y="5593"/>
                    <a:pt x="4117" y="1819"/>
                    <a:pt x="2331" y="378"/>
                  </a:cubicBezTo>
                  <a:cubicBezTo>
                    <a:pt x="2078" y="178"/>
                    <a:pt x="1719" y="0"/>
                    <a:pt x="1447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5"/>
            <p:cNvSpPr/>
            <p:nvPr/>
          </p:nvSpPr>
          <p:spPr>
            <a:xfrm>
              <a:off x="3645975" y="2676650"/>
              <a:ext cx="206600" cy="109425"/>
            </a:xfrm>
            <a:custGeom>
              <a:avLst/>
              <a:gdLst/>
              <a:ahLst/>
              <a:cxnLst/>
              <a:rect l="l" t="t" r="r" b="b"/>
              <a:pathLst>
                <a:path w="8264" h="4377" extrusionOk="0">
                  <a:moveTo>
                    <a:pt x="4727" y="0"/>
                  </a:moveTo>
                  <a:cubicBezTo>
                    <a:pt x="4192" y="0"/>
                    <a:pt x="3275" y="72"/>
                    <a:pt x="2882" y="251"/>
                  </a:cubicBezTo>
                  <a:cubicBezTo>
                    <a:pt x="2287" y="512"/>
                    <a:pt x="1" y="2001"/>
                    <a:pt x="346" y="2572"/>
                  </a:cubicBezTo>
                  <a:cubicBezTo>
                    <a:pt x="390" y="2643"/>
                    <a:pt x="464" y="2674"/>
                    <a:pt x="559" y="2674"/>
                  </a:cubicBezTo>
                  <a:cubicBezTo>
                    <a:pt x="900" y="2674"/>
                    <a:pt x="1510" y="2280"/>
                    <a:pt x="1948" y="1961"/>
                  </a:cubicBezTo>
                  <a:lnTo>
                    <a:pt x="1948" y="1961"/>
                  </a:lnTo>
                  <a:cubicBezTo>
                    <a:pt x="1405" y="2412"/>
                    <a:pt x="673" y="3130"/>
                    <a:pt x="1001" y="3489"/>
                  </a:cubicBezTo>
                  <a:cubicBezTo>
                    <a:pt x="1060" y="3557"/>
                    <a:pt x="1140" y="3587"/>
                    <a:pt x="1233" y="3587"/>
                  </a:cubicBezTo>
                  <a:cubicBezTo>
                    <a:pt x="1455" y="3587"/>
                    <a:pt x="1757" y="3417"/>
                    <a:pt x="2061" y="3189"/>
                  </a:cubicBezTo>
                  <a:lnTo>
                    <a:pt x="2061" y="3189"/>
                  </a:lnTo>
                  <a:cubicBezTo>
                    <a:pt x="1822" y="3502"/>
                    <a:pt x="1704" y="3802"/>
                    <a:pt x="1918" y="3977"/>
                  </a:cubicBezTo>
                  <a:cubicBezTo>
                    <a:pt x="1961" y="4011"/>
                    <a:pt x="2015" y="4026"/>
                    <a:pt x="2079" y="4026"/>
                  </a:cubicBezTo>
                  <a:cubicBezTo>
                    <a:pt x="2369" y="4026"/>
                    <a:pt x="2846" y="3709"/>
                    <a:pt x="3267" y="3377"/>
                  </a:cubicBezTo>
                  <a:lnTo>
                    <a:pt x="3267" y="3377"/>
                  </a:lnTo>
                  <a:cubicBezTo>
                    <a:pt x="2928" y="3727"/>
                    <a:pt x="2663" y="4108"/>
                    <a:pt x="2870" y="4299"/>
                  </a:cubicBezTo>
                  <a:cubicBezTo>
                    <a:pt x="2932" y="4353"/>
                    <a:pt x="3012" y="4376"/>
                    <a:pt x="3107" y="4376"/>
                  </a:cubicBezTo>
                  <a:cubicBezTo>
                    <a:pt x="3763" y="4376"/>
                    <a:pt x="5073" y="3239"/>
                    <a:pt x="5073" y="3239"/>
                  </a:cubicBezTo>
                  <a:cubicBezTo>
                    <a:pt x="5851" y="3713"/>
                    <a:pt x="6566" y="3914"/>
                    <a:pt x="7146" y="3914"/>
                  </a:cubicBezTo>
                  <a:cubicBezTo>
                    <a:pt x="7542" y="3914"/>
                    <a:pt x="7874" y="3820"/>
                    <a:pt x="8121" y="3656"/>
                  </a:cubicBezTo>
                  <a:cubicBezTo>
                    <a:pt x="8264" y="3537"/>
                    <a:pt x="7156" y="72"/>
                    <a:pt x="7156" y="72"/>
                  </a:cubicBezTo>
                  <a:cubicBezTo>
                    <a:pt x="7156" y="72"/>
                    <a:pt x="5704" y="0"/>
                    <a:pt x="4727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5"/>
            <p:cNvSpPr/>
            <p:nvPr/>
          </p:nvSpPr>
          <p:spPr>
            <a:xfrm>
              <a:off x="3671875" y="2703900"/>
              <a:ext cx="50000" cy="45125"/>
            </a:xfrm>
            <a:custGeom>
              <a:avLst/>
              <a:gdLst/>
              <a:ahLst/>
              <a:cxnLst/>
              <a:rect l="l" t="t" r="r" b="b"/>
              <a:pathLst>
                <a:path w="2000" h="1805" extrusionOk="0">
                  <a:moveTo>
                    <a:pt x="1997" y="1"/>
                  </a:moveTo>
                  <a:cubicBezTo>
                    <a:pt x="1995" y="1"/>
                    <a:pt x="1993" y="2"/>
                    <a:pt x="1989" y="6"/>
                  </a:cubicBezTo>
                  <a:cubicBezTo>
                    <a:pt x="1997" y="6"/>
                    <a:pt x="1999" y="1"/>
                    <a:pt x="1997" y="1"/>
                  </a:cubicBezTo>
                  <a:close/>
                  <a:moveTo>
                    <a:pt x="1989" y="6"/>
                  </a:moveTo>
                  <a:cubicBezTo>
                    <a:pt x="508" y="885"/>
                    <a:pt x="16" y="1776"/>
                    <a:pt x="1" y="1803"/>
                  </a:cubicBezTo>
                  <a:lnTo>
                    <a:pt x="1" y="1803"/>
                  </a:lnTo>
                  <a:cubicBezTo>
                    <a:pt x="417" y="1303"/>
                    <a:pt x="1191" y="661"/>
                    <a:pt x="1417" y="482"/>
                  </a:cubicBezTo>
                  <a:cubicBezTo>
                    <a:pt x="1655" y="304"/>
                    <a:pt x="1775" y="184"/>
                    <a:pt x="1989" y="6"/>
                  </a:cubicBezTo>
                  <a:close/>
                  <a:moveTo>
                    <a:pt x="1" y="1803"/>
                  </a:moveTo>
                  <a:cubicBezTo>
                    <a:pt x="1" y="1804"/>
                    <a:pt x="1" y="1804"/>
                    <a:pt x="1" y="1804"/>
                  </a:cubicBezTo>
                  <a:cubicBezTo>
                    <a:pt x="0" y="1804"/>
                    <a:pt x="0" y="1804"/>
                    <a:pt x="0" y="1804"/>
                  </a:cubicBezTo>
                  <a:cubicBezTo>
                    <a:pt x="0" y="1804"/>
                    <a:pt x="0" y="1804"/>
                    <a:pt x="1" y="180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5"/>
            <p:cNvSpPr/>
            <p:nvPr/>
          </p:nvSpPr>
          <p:spPr>
            <a:xfrm>
              <a:off x="3697900" y="2721900"/>
              <a:ext cx="42175" cy="33625"/>
            </a:xfrm>
            <a:custGeom>
              <a:avLst/>
              <a:gdLst/>
              <a:ahLst/>
              <a:cxnLst/>
              <a:rect l="l" t="t" r="r" b="b"/>
              <a:pathLst>
                <a:path w="1687" h="1345" extrusionOk="0">
                  <a:moveTo>
                    <a:pt x="1686" y="0"/>
                  </a:moveTo>
                  <a:cubicBezTo>
                    <a:pt x="948" y="393"/>
                    <a:pt x="233" y="1060"/>
                    <a:pt x="7" y="1322"/>
                  </a:cubicBezTo>
                  <a:cubicBezTo>
                    <a:pt x="1" y="1335"/>
                    <a:pt x="1" y="1344"/>
                    <a:pt x="5" y="1344"/>
                  </a:cubicBezTo>
                  <a:cubicBezTo>
                    <a:pt x="8" y="1344"/>
                    <a:pt x="14" y="1338"/>
                    <a:pt x="19" y="1322"/>
                  </a:cubicBezTo>
                  <a:cubicBezTo>
                    <a:pt x="305" y="1107"/>
                    <a:pt x="1400" y="226"/>
                    <a:pt x="16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5"/>
            <p:cNvSpPr/>
            <p:nvPr/>
          </p:nvSpPr>
          <p:spPr>
            <a:xfrm>
              <a:off x="3724975" y="2736475"/>
              <a:ext cx="32650" cy="27150"/>
            </a:xfrm>
            <a:custGeom>
              <a:avLst/>
              <a:gdLst/>
              <a:ahLst/>
              <a:cxnLst/>
              <a:rect l="l" t="t" r="r" b="b"/>
              <a:pathLst>
                <a:path w="1306" h="1086" extrusionOk="0">
                  <a:moveTo>
                    <a:pt x="1270" y="1"/>
                  </a:moveTo>
                  <a:cubicBezTo>
                    <a:pt x="639" y="382"/>
                    <a:pt x="377" y="632"/>
                    <a:pt x="8" y="1072"/>
                  </a:cubicBezTo>
                  <a:cubicBezTo>
                    <a:pt x="1" y="1079"/>
                    <a:pt x="2" y="1086"/>
                    <a:pt x="11" y="1086"/>
                  </a:cubicBezTo>
                  <a:cubicBezTo>
                    <a:pt x="18" y="1086"/>
                    <a:pt x="28" y="1082"/>
                    <a:pt x="43" y="1072"/>
                  </a:cubicBezTo>
                  <a:cubicBezTo>
                    <a:pt x="460" y="715"/>
                    <a:pt x="782" y="417"/>
                    <a:pt x="1294" y="13"/>
                  </a:cubicBezTo>
                  <a:cubicBezTo>
                    <a:pt x="1306" y="13"/>
                    <a:pt x="1294" y="1"/>
                    <a:pt x="12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5"/>
            <p:cNvSpPr/>
            <p:nvPr/>
          </p:nvSpPr>
          <p:spPr>
            <a:xfrm>
              <a:off x="3795800" y="2480225"/>
              <a:ext cx="132675" cy="120850"/>
            </a:xfrm>
            <a:custGeom>
              <a:avLst/>
              <a:gdLst/>
              <a:ahLst/>
              <a:cxnLst/>
              <a:rect l="l" t="t" r="r" b="b"/>
              <a:pathLst>
                <a:path w="5307" h="4834" extrusionOk="0">
                  <a:moveTo>
                    <a:pt x="541" y="1"/>
                  </a:moveTo>
                  <a:cubicBezTo>
                    <a:pt x="49" y="1"/>
                    <a:pt x="0" y="565"/>
                    <a:pt x="247" y="1273"/>
                  </a:cubicBezTo>
                  <a:cubicBezTo>
                    <a:pt x="639" y="2464"/>
                    <a:pt x="2056" y="4833"/>
                    <a:pt x="2056" y="4833"/>
                  </a:cubicBezTo>
                  <a:lnTo>
                    <a:pt x="5307" y="3547"/>
                  </a:lnTo>
                  <a:cubicBezTo>
                    <a:pt x="5307" y="3547"/>
                    <a:pt x="4033" y="2333"/>
                    <a:pt x="1925" y="690"/>
                  </a:cubicBezTo>
                  <a:cubicBezTo>
                    <a:pt x="1285" y="201"/>
                    <a:pt x="834" y="1"/>
                    <a:pt x="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5"/>
            <p:cNvSpPr/>
            <p:nvPr/>
          </p:nvSpPr>
          <p:spPr>
            <a:xfrm>
              <a:off x="3769200" y="2426325"/>
              <a:ext cx="41700" cy="79400"/>
            </a:xfrm>
            <a:custGeom>
              <a:avLst/>
              <a:gdLst/>
              <a:ahLst/>
              <a:cxnLst/>
              <a:rect l="l" t="t" r="r" b="b"/>
              <a:pathLst>
                <a:path w="1668" h="3176" extrusionOk="0">
                  <a:moveTo>
                    <a:pt x="1644" y="0"/>
                  </a:moveTo>
                  <a:lnTo>
                    <a:pt x="1442" y="96"/>
                  </a:lnTo>
                  <a:lnTo>
                    <a:pt x="1" y="774"/>
                  </a:lnTo>
                  <a:lnTo>
                    <a:pt x="120" y="1941"/>
                  </a:lnTo>
                  <a:lnTo>
                    <a:pt x="132" y="2036"/>
                  </a:lnTo>
                  <a:cubicBezTo>
                    <a:pt x="132" y="2036"/>
                    <a:pt x="1" y="3132"/>
                    <a:pt x="191" y="3167"/>
                  </a:cubicBezTo>
                  <a:cubicBezTo>
                    <a:pt x="226" y="3173"/>
                    <a:pt x="261" y="3175"/>
                    <a:pt x="296" y="3175"/>
                  </a:cubicBezTo>
                  <a:cubicBezTo>
                    <a:pt x="883" y="3175"/>
                    <a:pt x="1563" y="2469"/>
                    <a:pt x="1608" y="2346"/>
                  </a:cubicBezTo>
                  <a:cubicBezTo>
                    <a:pt x="1620" y="2298"/>
                    <a:pt x="1668" y="1810"/>
                    <a:pt x="1668" y="1298"/>
                  </a:cubicBezTo>
                  <a:lnTo>
                    <a:pt x="1668" y="1155"/>
                  </a:lnTo>
                  <a:lnTo>
                    <a:pt x="1668" y="1012"/>
                  </a:lnTo>
                  <a:lnTo>
                    <a:pt x="1668" y="834"/>
                  </a:lnTo>
                  <a:lnTo>
                    <a:pt x="1668" y="774"/>
                  </a:lnTo>
                  <a:lnTo>
                    <a:pt x="1668" y="715"/>
                  </a:lnTo>
                  <a:cubicBezTo>
                    <a:pt x="1668" y="334"/>
                    <a:pt x="1644" y="0"/>
                    <a:pt x="1644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5"/>
            <p:cNvSpPr/>
            <p:nvPr/>
          </p:nvSpPr>
          <p:spPr>
            <a:xfrm>
              <a:off x="3769200" y="2426900"/>
              <a:ext cx="41700" cy="48250"/>
            </a:xfrm>
            <a:custGeom>
              <a:avLst/>
              <a:gdLst/>
              <a:ahLst/>
              <a:cxnLst/>
              <a:rect l="l" t="t" r="r" b="b"/>
              <a:pathLst>
                <a:path w="1668" h="1930" extrusionOk="0">
                  <a:moveTo>
                    <a:pt x="1644" y="1"/>
                  </a:moveTo>
                  <a:cubicBezTo>
                    <a:pt x="1644" y="1"/>
                    <a:pt x="1644" y="1"/>
                    <a:pt x="1644" y="1"/>
                  </a:cubicBezTo>
                  <a:lnTo>
                    <a:pt x="1442" y="84"/>
                  </a:lnTo>
                  <a:lnTo>
                    <a:pt x="1" y="775"/>
                  </a:lnTo>
                  <a:lnTo>
                    <a:pt x="120" y="1930"/>
                  </a:lnTo>
                  <a:cubicBezTo>
                    <a:pt x="453" y="1859"/>
                    <a:pt x="1227" y="1573"/>
                    <a:pt x="1668" y="716"/>
                  </a:cubicBezTo>
                  <a:cubicBezTo>
                    <a:pt x="1668" y="318"/>
                    <a:pt x="1645" y="1"/>
                    <a:pt x="1644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5"/>
            <p:cNvSpPr/>
            <p:nvPr/>
          </p:nvSpPr>
          <p:spPr>
            <a:xfrm>
              <a:off x="3720100" y="2342225"/>
              <a:ext cx="117600" cy="119625"/>
            </a:xfrm>
            <a:custGeom>
              <a:avLst/>
              <a:gdLst/>
              <a:ahLst/>
              <a:cxnLst/>
              <a:rect l="l" t="t" r="r" b="b"/>
              <a:pathLst>
                <a:path w="4704" h="4785" extrusionOk="0">
                  <a:moveTo>
                    <a:pt x="2500" y="1"/>
                  </a:moveTo>
                  <a:cubicBezTo>
                    <a:pt x="1721" y="1"/>
                    <a:pt x="881" y="490"/>
                    <a:pt x="488" y="2090"/>
                  </a:cubicBezTo>
                  <a:cubicBezTo>
                    <a:pt x="0" y="4091"/>
                    <a:pt x="1131" y="4603"/>
                    <a:pt x="1560" y="4710"/>
                  </a:cubicBezTo>
                  <a:cubicBezTo>
                    <a:pt x="1670" y="4741"/>
                    <a:pt x="1862" y="4785"/>
                    <a:pt x="2095" y="4785"/>
                  </a:cubicBezTo>
                  <a:cubicBezTo>
                    <a:pt x="2668" y="4785"/>
                    <a:pt x="3493" y="4520"/>
                    <a:pt x="4001" y="3150"/>
                  </a:cubicBezTo>
                  <a:cubicBezTo>
                    <a:pt x="4703" y="1209"/>
                    <a:pt x="3929" y="352"/>
                    <a:pt x="3048" y="78"/>
                  </a:cubicBezTo>
                  <a:cubicBezTo>
                    <a:pt x="2874" y="29"/>
                    <a:pt x="2689" y="1"/>
                    <a:pt x="2500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5"/>
            <p:cNvSpPr/>
            <p:nvPr/>
          </p:nvSpPr>
          <p:spPr>
            <a:xfrm>
              <a:off x="3741825" y="2380775"/>
              <a:ext cx="11025" cy="4800"/>
            </a:xfrm>
            <a:custGeom>
              <a:avLst/>
              <a:gdLst/>
              <a:ahLst/>
              <a:cxnLst/>
              <a:rect l="l" t="t" r="r" b="b"/>
              <a:pathLst>
                <a:path w="441" h="192" extrusionOk="0">
                  <a:moveTo>
                    <a:pt x="262" y="1"/>
                  </a:moveTo>
                  <a:cubicBezTo>
                    <a:pt x="179" y="1"/>
                    <a:pt x="143" y="13"/>
                    <a:pt x="84" y="60"/>
                  </a:cubicBezTo>
                  <a:cubicBezTo>
                    <a:pt x="0" y="108"/>
                    <a:pt x="36" y="191"/>
                    <a:pt x="108" y="191"/>
                  </a:cubicBezTo>
                  <a:lnTo>
                    <a:pt x="262" y="191"/>
                  </a:lnTo>
                  <a:cubicBezTo>
                    <a:pt x="322" y="191"/>
                    <a:pt x="358" y="191"/>
                    <a:pt x="405" y="167"/>
                  </a:cubicBezTo>
                  <a:cubicBezTo>
                    <a:pt x="441" y="144"/>
                    <a:pt x="441" y="108"/>
                    <a:pt x="417" y="72"/>
                  </a:cubicBezTo>
                  <a:cubicBezTo>
                    <a:pt x="393" y="13"/>
                    <a:pt x="322" y="1"/>
                    <a:pt x="2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5"/>
            <p:cNvSpPr/>
            <p:nvPr/>
          </p:nvSpPr>
          <p:spPr>
            <a:xfrm>
              <a:off x="3770100" y="2385575"/>
              <a:ext cx="9725" cy="6375"/>
            </a:xfrm>
            <a:custGeom>
              <a:avLst/>
              <a:gdLst/>
              <a:ahLst/>
              <a:cxnLst/>
              <a:rect l="l" t="t" r="r" b="b"/>
              <a:pathLst>
                <a:path w="389" h="255" extrusionOk="0">
                  <a:moveTo>
                    <a:pt x="135" y="0"/>
                  </a:moveTo>
                  <a:cubicBezTo>
                    <a:pt x="102" y="0"/>
                    <a:pt x="69" y="9"/>
                    <a:pt x="36" y="35"/>
                  </a:cubicBezTo>
                  <a:cubicBezTo>
                    <a:pt x="24" y="47"/>
                    <a:pt x="1" y="94"/>
                    <a:pt x="24" y="118"/>
                  </a:cubicBezTo>
                  <a:cubicBezTo>
                    <a:pt x="48" y="166"/>
                    <a:pt x="96" y="178"/>
                    <a:pt x="143" y="190"/>
                  </a:cubicBezTo>
                  <a:cubicBezTo>
                    <a:pt x="179" y="225"/>
                    <a:pt x="227" y="237"/>
                    <a:pt x="274" y="249"/>
                  </a:cubicBezTo>
                  <a:cubicBezTo>
                    <a:pt x="283" y="253"/>
                    <a:pt x="292" y="255"/>
                    <a:pt x="301" y="255"/>
                  </a:cubicBezTo>
                  <a:cubicBezTo>
                    <a:pt x="350" y="255"/>
                    <a:pt x="388" y="201"/>
                    <a:pt x="358" y="130"/>
                  </a:cubicBezTo>
                  <a:cubicBezTo>
                    <a:pt x="322" y="71"/>
                    <a:pt x="274" y="47"/>
                    <a:pt x="215" y="11"/>
                  </a:cubicBezTo>
                  <a:cubicBezTo>
                    <a:pt x="188" y="6"/>
                    <a:pt x="162" y="0"/>
                    <a:pt x="1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5"/>
            <p:cNvSpPr/>
            <p:nvPr/>
          </p:nvSpPr>
          <p:spPr>
            <a:xfrm>
              <a:off x="3765625" y="2403275"/>
              <a:ext cx="3900" cy="9975"/>
            </a:xfrm>
            <a:custGeom>
              <a:avLst/>
              <a:gdLst/>
              <a:ahLst/>
              <a:cxnLst/>
              <a:rect l="l" t="t" r="r" b="b"/>
              <a:pathLst>
                <a:path w="156" h="399" extrusionOk="0">
                  <a:moveTo>
                    <a:pt x="87" y="0"/>
                  </a:moveTo>
                  <a:cubicBezTo>
                    <a:pt x="86" y="0"/>
                    <a:pt x="84" y="2"/>
                    <a:pt x="84" y="6"/>
                  </a:cubicBezTo>
                  <a:cubicBezTo>
                    <a:pt x="92" y="6"/>
                    <a:pt x="90" y="0"/>
                    <a:pt x="87" y="0"/>
                  </a:cubicBezTo>
                  <a:close/>
                  <a:moveTo>
                    <a:pt x="84" y="6"/>
                  </a:moveTo>
                  <a:lnTo>
                    <a:pt x="84" y="6"/>
                  </a:lnTo>
                  <a:cubicBezTo>
                    <a:pt x="25" y="125"/>
                    <a:pt x="1" y="339"/>
                    <a:pt x="156" y="398"/>
                  </a:cubicBezTo>
                  <a:cubicBezTo>
                    <a:pt x="37" y="315"/>
                    <a:pt x="49" y="160"/>
                    <a:pt x="84" y="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5"/>
            <p:cNvSpPr/>
            <p:nvPr/>
          </p:nvSpPr>
          <p:spPr>
            <a:xfrm>
              <a:off x="3764875" y="2400400"/>
              <a:ext cx="11950" cy="11375"/>
            </a:xfrm>
            <a:custGeom>
              <a:avLst/>
              <a:gdLst/>
              <a:ahLst/>
              <a:cxnLst/>
              <a:rect l="l" t="t" r="r" b="b"/>
              <a:pathLst>
                <a:path w="478" h="455" extrusionOk="0">
                  <a:moveTo>
                    <a:pt x="243" y="1"/>
                  </a:moveTo>
                  <a:cubicBezTo>
                    <a:pt x="74" y="1"/>
                    <a:pt x="1" y="419"/>
                    <a:pt x="198" y="454"/>
                  </a:cubicBezTo>
                  <a:cubicBezTo>
                    <a:pt x="203" y="455"/>
                    <a:pt x="209" y="455"/>
                    <a:pt x="214" y="455"/>
                  </a:cubicBezTo>
                  <a:cubicBezTo>
                    <a:pt x="416" y="455"/>
                    <a:pt x="477" y="36"/>
                    <a:pt x="257" y="1"/>
                  </a:cubicBezTo>
                  <a:cubicBezTo>
                    <a:pt x="253" y="1"/>
                    <a:pt x="248" y="1"/>
                    <a:pt x="2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5"/>
            <p:cNvSpPr/>
            <p:nvPr/>
          </p:nvSpPr>
          <p:spPr>
            <a:xfrm>
              <a:off x="3772775" y="2401500"/>
              <a:ext cx="7175" cy="4900"/>
            </a:xfrm>
            <a:custGeom>
              <a:avLst/>
              <a:gdLst/>
              <a:ahLst/>
              <a:cxnLst/>
              <a:rect l="l" t="t" r="r" b="b"/>
              <a:pathLst>
                <a:path w="287" h="196" extrusionOk="0">
                  <a:moveTo>
                    <a:pt x="19" y="0"/>
                  </a:moveTo>
                  <a:cubicBezTo>
                    <a:pt x="7" y="0"/>
                    <a:pt x="1" y="9"/>
                    <a:pt x="1" y="17"/>
                  </a:cubicBezTo>
                  <a:cubicBezTo>
                    <a:pt x="1" y="112"/>
                    <a:pt x="48" y="196"/>
                    <a:pt x="132" y="196"/>
                  </a:cubicBezTo>
                  <a:cubicBezTo>
                    <a:pt x="227" y="196"/>
                    <a:pt x="275" y="124"/>
                    <a:pt x="286" y="29"/>
                  </a:cubicBezTo>
                  <a:lnTo>
                    <a:pt x="286" y="29"/>
                  </a:lnTo>
                  <a:cubicBezTo>
                    <a:pt x="248" y="58"/>
                    <a:pt x="209" y="95"/>
                    <a:pt x="164" y="95"/>
                  </a:cubicBezTo>
                  <a:cubicBezTo>
                    <a:pt x="154" y="95"/>
                    <a:pt x="143" y="93"/>
                    <a:pt x="132" y="88"/>
                  </a:cubicBezTo>
                  <a:cubicBezTo>
                    <a:pt x="96" y="88"/>
                    <a:pt x="60" y="29"/>
                    <a:pt x="36" y="5"/>
                  </a:cubicBezTo>
                  <a:cubicBezTo>
                    <a:pt x="29" y="2"/>
                    <a:pt x="24" y="0"/>
                    <a:pt x="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5"/>
            <p:cNvSpPr/>
            <p:nvPr/>
          </p:nvSpPr>
          <p:spPr>
            <a:xfrm>
              <a:off x="3743325" y="2399225"/>
              <a:ext cx="5375" cy="8675"/>
            </a:xfrm>
            <a:custGeom>
              <a:avLst/>
              <a:gdLst/>
              <a:ahLst/>
              <a:cxnLst/>
              <a:rect l="l" t="t" r="r" b="b"/>
              <a:pathLst>
                <a:path w="215" h="347" extrusionOk="0">
                  <a:moveTo>
                    <a:pt x="214" y="1"/>
                  </a:moveTo>
                  <a:lnTo>
                    <a:pt x="214" y="1"/>
                  </a:lnTo>
                  <a:cubicBezTo>
                    <a:pt x="179" y="156"/>
                    <a:pt x="143" y="322"/>
                    <a:pt x="0" y="334"/>
                  </a:cubicBezTo>
                  <a:lnTo>
                    <a:pt x="0" y="346"/>
                  </a:lnTo>
                  <a:cubicBezTo>
                    <a:pt x="167" y="346"/>
                    <a:pt x="214" y="144"/>
                    <a:pt x="21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5"/>
            <p:cNvSpPr/>
            <p:nvPr/>
          </p:nvSpPr>
          <p:spPr>
            <a:xfrm>
              <a:off x="3738575" y="2395225"/>
              <a:ext cx="11900" cy="11025"/>
            </a:xfrm>
            <a:custGeom>
              <a:avLst/>
              <a:gdLst/>
              <a:ahLst/>
              <a:cxnLst/>
              <a:rect l="l" t="t" r="r" b="b"/>
              <a:pathLst>
                <a:path w="476" h="441" extrusionOk="0">
                  <a:moveTo>
                    <a:pt x="256" y="1"/>
                  </a:moveTo>
                  <a:cubicBezTo>
                    <a:pt x="62" y="1"/>
                    <a:pt x="0" y="390"/>
                    <a:pt x="190" y="435"/>
                  </a:cubicBezTo>
                  <a:cubicBezTo>
                    <a:pt x="203" y="438"/>
                    <a:pt x="216" y="440"/>
                    <a:pt x="228" y="440"/>
                  </a:cubicBezTo>
                  <a:cubicBezTo>
                    <a:pt x="414" y="440"/>
                    <a:pt x="476" y="40"/>
                    <a:pt x="297" y="6"/>
                  </a:cubicBezTo>
                  <a:cubicBezTo>
                    <a:pt x="283" y="2"/>
                    <a:pt x="269" y="1"/>
                    <a:pt x="2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5"/>
            <p:cNvSpPr/>
            <p:nvPr/>
          </p:nvSpPr>
          <p:spPr>
            <a:xfrm>
              <a:off x="3737950" y="2393875"/>
              <a:ext cx="6575" cy="5350"/>
            </a:xfrm>
            <a:custGeom>
              <a:avLst/>
              <a:gdLst/>
              <a:ahLst/>
              <a:cxnLst/>
              <a:rect l="l" t="t" r="r" b="b"/>
              <a:pathLst>
                <a:path w="263" h="214" extrusionOk="0">
                  <a:moveTo>
                    <a:pt x="13" y="1"/>
                  </a:moveTo>
                  <a:cubicBezTo>
                    <a:pt x="1" y="84"/>
                    <a:pt x="1" y="179"/>
                    <a:pt x="84" y="203"/>
                  </a:cubicBezTo>
                  <a:cubicBezTo>
                    <a:pt x="99" y="210"/>
                    <a:pt x="113" y="214"/>
                    <a:pt x="126" y="214"/>
                  </a:cubicBezTo>
                  <a:cubicBezTo>
                    <a:pt x="179" y="214"/>
                    <a:pt x="225" y="162"/>
                    <a:pt x="263" y="96"/>
                  </a:cubicBezTo>
                  <a:cubicBezTo>
                    <a:pt x="253" y="86"/>
                    <a:pt x="251" y="69"/>
                    <a:pt x="245" y="69"/>
                  </a:cubicBezTo>
                  <a:cubicBezTo>
                    <a:pt x="243" y="69"/>
                    <a:pt x="241" y="70"/>
                    <a:pt x="239" y="72"/>
                  </a:cubicBezTo>
                  <a:cubicBezTo>
                    <a:pt x="191" y="84"/>
                    <a:pt x="144" y="120"/>
                    <a:pt x="120" y="120"/>
                  </a:cubicBezTo>
                  <a:cubicBezTo>
                    <a:pt x="72" y="120"/>
                    <a:pt x="36" y="60"/>
                    <a:pt x="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5"/>
            <p:cNvSpPr/>
            <p:nvPr/>
          </p:nvSpPr>
          <p:spPr>
            <a:xfrm>
              <a:off x="3744100" y="2382750"/>
              <a:ext cx="18000" cy="41925"/>
            </a:xfrm>
            <a:custGeom>
              <a:avLst/>
              <a:gdLst/>
              <a:ahLst/>
              <a:cxnLst/>
              <a:rect l="l" t="t" r="r" b="b"/>
              <a:pathLst>
                <a:path w="720" h="1677" extrusionOk="0">
                  <a:moveTo>
                    <a:pt x="551" y="0"/>
                  </a:moveTo>
                  <a:cubicBezTo>
                    <a:pt x="547" y="0"/>
                    <a:pt x="544" y="2"/>
                    <a:pt x="541" y="5"/>
                  </a:cubicBezTo>
                  <a:cubicBezTo>
                    <a:pt x="302" y="410"/>
                    <a:pt x="148" y="886"/>
                    <a:pt x="5" y="1315"/>
                  </a:cubicBezTo>
                  <a:cubicBezTo>
                    <a:pt x="1" y="1331"/>
                    <a:pt x="22" y="1336"/>
                    <a:pt x="54" y="1336"/>
                  </a:cubicBezTo>
                  <a:cubicBezTo>
                    <a:pt x="117" y="1336"/>
                    <a:pt x="223" y="1315"/>
                    <a:pt x="255" y="1315"/>
                  </a:cubicBezTo>
                  <a:cubicBezTo>
                    <a:pt x="255" y="1315"/>
                    <a:pt x="195" y="1517"/>
                    <a:pt x="171" y="1612"/>
                  </a:cubicBezTo>
                  <a:cubicBezTo>
                    <a:pt x="171" y="1636"/>
                    <a:pt x="183" y="1636"/>
                    <a:pt x="231" y="1648"/>
                  </a:cubicBezTo>
                  <a:cubicBezTo>
                    <a:pt x="280" y="1667"/>
                    <a:pt x="332" y="1676"/>
                    <a:pt x="384" y="1676"/>
                  </a:cubicBezTo>
                  <a:cubicBezTo>
                    <a:pt x="496" y="1676"/>
                    <a:pt x="610" y="1634"/>
                    <a:pt x="707" y="1553"/>
                  </a:cubicBezTo>
                  <a:cubicBezTo>
                    <a:pt x="719" y="1541"/>
                    <a:pt x="707" y="1541"/>
                    <a:pt x="683" y="1541"/>
                  </a:cubicBezTo>
                  <a:cubicBezTo>
                    <a:pt x="593" y="1586"/>
                    <a:pt x="497" y="1603"/>
                    <a:pt x="403" y="1603"/>
                  </a:cubicBezTo>
                  <a:cubicBezTo>
                    <a:pt x="349" y="1603"/>
                    <a:pt x="295" y="1597"/>
                    <a:pt x="243" y="1589"/>
                  </a:cubicBezTo>
                  <a:cubicBezTo>
                    <a:pt x="243" y="1553"/>
                    <a:pt x="362" y="1243"/>
                    <a:pt x="350" y="1243"/>
                  </a:cubicBezTo>
                  <a:cubicBezTo>
                    <a:pt x="333" y="1240"/>
                    <a:pt x="311" y="1238"/>
                    <a:pt x="288" y="1238"/>
                  </a:cubicBezTo>
                  <a:cubicBezTo>
                    <a:pt x="232" y="1238"/>
                    <a:pt x="166" y="1247"/>
                    <a:pt x="124" y="1255"/>
                  </a:cubicBezTo>
                  <a:cubicBezTo>
                    <a:pt x="255" y="838"/>
                    <a:pt x="445" y="434"/>
                    <a:pt x="564" y="17"/>
                  </a:cubicBezTo>
                  <a:cubicBezTo>
                    <a:pt x="564" y="9"/>
                    <a:pt x="558" y="0"/>
                    <a:pt x="5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5"/>
            <p:cNvSpPr/>
            <p:nvPr/>
          </p:nvSpPr>
          <p:spPr>
            <a:xfrm>
              <a:off x="3750150" y="2421550"/>
              <a:ext cx="11950" cy="8675"/>
            </a:xfrm>
            <a:custGeom>
              <a:avLst/>
              <a:gdLst/>
              <a:ahLst/>
              <a:cxnLst/>
              <a:rect l="l" t="t" r="r" b="b"/>
              <a:pathLst>
                <a:path w="478" h="347" extrusionOk="0">
                  <a:moveTo>
                    <a:pt x="453" y="1"/>
                  </a:moveTo>
                  <a:cubicBezTo>
                    <a:pt x="453" y="1"/>
                    <a:pt x="299" y="88"/>
                    <a:pt x="77" y="88"/>
                  </a:cubicBezTo>
                  <a:cubicBezTo>
                    <a:pt x="53" y="88"/>
                    <a:pt x="27" y="87"/>
                    <a:pt x="1" y="84"/>
                  </a:cubicBezTo>
                  <a:lnTo>
                    <a:pt x="1" y="84"/>
                  </a:lnTo>
                  <a:cubicBezTo>
                    <a:pt x="1" y="84"/>
                    <a:pt x="72" y="227"/>
                    <a:pt x="191" y="298"/>
                  </a:cubicBezTo>
                  <a:cubicBezTo>
                    <a:pt x="239" y="334"/>
                    <a:pt x="287" y="346"/>
                    <a:pt x="346" y="346"/>
                  </a:cubicBezTo>
                  <a:cubicBezTo>
                    <a:pt x="453" y="346"/>
                    <a:pt x="477" y="239"/>
                    <a:pt x="477" y="156"/>
                  </a:cubicBezTo>
                  <a:cubicBezTo>
                    <a:pt x="477" y="84"/>
                    <a:pt x="453" y="1"/>
                    <a:pt x="4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5"/>
            <p:cNvSpPr/>
            <p:nvPr/>
          </p:nvSpPr>
          <p:spPr>
            <a:xfrm>
              <a:off x="3754925" y="2425000"/>
              <a:ext cx="7175" cy="4925"/>
            </a:xfrm>
            <a:custGeom>
              <a:avLst/>
              <a:gdLst/>
              <a:ahLst/>
              <a:cxnLst/>
              <a:rect l="l" t="t" r="r" b="b"/>
              <a:pathLst>
                <a:path w="287" h="197" extrusionOk="0">
                  <a:moveTo>
                    <a:pt x="233" y="1"/>
                  </a:moveTo>
                  <a:cubicBezTo>
                    <a:pt x="130" y="1"/>
                    <a:pt x="31" y="57"/>
                    <a:pt x="0" y="149"/>
                  </a:cubicBezTo>
                  <a:cubicBezTo>
                    <a:pt x="48" y="184"/>
                    <a:pt x="96" y="196"/>
                    <a:pt x="155" y="196"/>
                  </a:cubicBezTo>
                  <a:cubicBezTo>
                    <a:pt x="274" y="196"/>
                    <a:pt x="286" y="89"/>
                    <a:pt x="286" y="6"/>
                  </a:cubicBezTo>
                  <a:cubicBezTo>
                    <a:pt x="269" y="2"/>
                    <a:pt x="251" y="1"/>
                    <a:pt x="2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5"/>
            <p:cNvSpPr/>
            <p:nvPr/>
          </p:nvSpPr>
          <p:spPr>
            <a:xfrm>
              <a:off x="3736775" y="2337775"/>
              <a:ext cx="108950" cy="89275"/>
            </a:xfrm>
            <a:custGeom>
              <a:avLst/>
              <a:gdLst/>
              <a:ahLst/>
              <a:cxnLst/>
              <a:rect l="l" t="t" r="r" b="b"/>
              <a:pathLst>
                <a:path w="4358" h="3571" extrusionOk="0">
                  <a:moveTo>
                    <a:pt x="1922" y="1"/>
                  </a:moveTo>
                  <a:cubicBezTo>
                    <a:pt x="1824" y="1"/>
                    <a:pt x="1723" y="6"/>
                    <a:pt x="1619" y="18"/>
                  </a:cubicBezTo>
                  <a:cubicBezTo>
                    <a:pt x="560" y="149"/>
                    <a:pt x="0" y="1316"/>
                    <a:pt x="72" y="1363"/>
                  </a:cubicBezTo>
                  <a:cubicBezTo>
                    <a:pt x="566" y="1629"/>
                    <a:pt x="998" y="1703"/>
                    <a:pt x="1326" y="1703"/>
                  </a:cubicBezTo>
                  <a:cubicBezTo>
                    <a:pt x="1598" y="1703"/>
                    <a:pt x="1797" y="1652"/>
                    <a:pt x="1899" y="1619"/>
                  </a:cubicBezTo>
                  <a:lnTo>
                    <a:pt x="1899" y="1619"/>
                  </a:lnTo>
                  <a:cubicBezTo>
                    <a:pt x="1731" y="1683"/>
                    <a:pt x="1358" y="1833"/>
                    <a:pt x="1488" y="1852"/>
                  </a:cubicBezTo>
                  <a:cubicBezTo>
                    <a:pt x="1589" y="1869"/>
                    <a:pt x="1683" y="1876"/>
                    <a:pt x="1771" y="1876"/>
                  </a:cubicBezTo>
                  <a:cubicBezTo>
                    <a:pt x="2366" y="1876"/>
                    <a:pt x="2691" y="1542"/>
                    <a:pt x="2691" y="1542"/>
                  </a:cubicBezTo>
                  <a:lnTo>
                    <a:pt x="2691" y="1542"/>
                  </a:lnTo>
                  <a:cubicBezTo>
                    <a:pt x="2453" y="2435"/>
                    <a:pt x="2977" y="2661"/>
                    <a:pt x="2977" y="2661"/>
                  </a:cubicBezTo>
                  <a:cubicBezTo>
                    <a:pt x="2977" y="2661"/>
                    <a:pt x="2739" y="3411"/>
                    <a:pt x="3215" y="3566"/>
                  </a:cubicBezTo>
                  <a:cubicBezTo>
                    <a:pt x="3223" y="3569"/>
                    <a:pt x="3233" y="3570"/>
                    <a:pt x="3244" y="3570"/>
                  </a:cubicBezTo>
                  <a:cubicBezTo>
                    <a:pt x="3468" y="3570"/>
                    <a:pt x="4114" y="2987"/>
                    <a:pt x="4239" y="2328"/>
                  </a:cubicBezTo>
                  <a:cubicBezTo>
                    <a:pt x="4358" y="1673"/>
                    <a:pt x="3798" y="1149"/>
                    <a:pt x="3798" y="1149"/>
                  </a:cubicBezTo>
                  <a:cubicBezTo>
                    <a:pt x="3455" y="473"/>
                    <a:pt x="2812" y="1"/>
                    <a:pt x="19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5"/>
            <p:cNvSpPr/>
            <p:nvPr/>
          </p:nvSpPr>
          <p:spPr>
            <a:xfrm>
              <a:off x="3767725" y="2337925"/>
              <a:ext cx="79200" cy="86325"/>
            </a:xfrm>
            <a:custGeom>
              <a:avLst/>
              <a:gdLst/>
              <a:ahLst/>
              <a:cxnLst/>
              <a:rect l="l" t="t" r="r" b="b"/>
              <a:pathLst>
                <a:path w="3168" h="3453" extrusionOk="0">
                  <a:moveTo>
                    <a:pt x="747" y="1"/>
                  </a:moveTo>
                  <a:cubicBezTo>
                    <a:pt x="501" y="1"/>
                    <a:pt x="250" y="34"/>
                    <a:pt x="0" y="107"/>
                  </a:cubicBezTo>
                  <a:cubicBezTo>
                    <a:pt x="0" y="107"/>
                    <a:pt x="1905" y="226"/>
                    <a:pt x="2322" y="1191"/>
                  </a:cubicBezTo>
                  <a:cubicBezTo>
                    <a:pt x="2751" y="2155"/>
                    <a:pt x="2477" y="3453"/>
                    <a:pt x="2477" y="3453"/>
                  </a:cubicBezTo>
                  <a:cubicBezTo>
                    <a:pt x="2477" y="3453"/>
                    <a:pt x="3167" y="2655"/>
                    <a:pt x="2953" y="1548"/>
                  </a:cubicBezTo>
                  <a:cubicBezTo>
                    <a:pt x="2788" y="656"/>
                    <a:pt x="1825" y="1"/>
                    <a:pt x="7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5"/>
            <p:cNvSpPr/>
            <p:nvPr/>
          </p:nvSpPr>
          <p:spPr>
            <a:xfrm>
              <a:off x="3805525" y="2413025"/>
              <a:ext cx="32175" cy="30250"/>
            </a:xfrm>
            <a:custGeom>
              <a:avLst/>
              <a:gdLst/>
              <a:ahLst/>
              <a:cxnLst/>
              <a:rect l="l" t="t" r="r" b="b"/>
              <a:pathLst>
                <a:path w="1287" h="1210" extrusionOk="0">
                  <a:moveTo>
                    <a:pt x="880" y="0"/>
                  </a:moveTo>
                  <a:cubicBezTo>
                    <a:pt x="608" y="0"/>
                    <a:pt x="215" y="401"/>
                    <a:pt x="215" y="401"/>
                  </a:cubicBezTo>
                  <a:lnTo>
                    <a:pt x="0" y="937"/>
                  </a:lnTo>
                  <a:cubicBezTo>
                    <a:pt x="0" y="937"/>
                    <a:pt x="59" y="1209"/>
                    <a:pt x="333" y="1209"/>
                  </a:cubicBezTo>
                  <a:cubicBezTo>
                    <a:pt x="363" y="1209"/>
                    <a:pt x="394" y="1206"/>
                    <a:pt x="429" y="1199"/>
                  </a:cubicBezTo>
                  <a:cubicBezTo>
                    <a:pt x="786" y="1116"/>
                    <a:pt x="1286" y="258"/>
                    <a:pt x="1012" y="44"/>
                  </a:cubicBezTo>
                  <a:cubicBezTo>
                    <a:pt x="974" y="13"/>
                    <a:pt x="929" y="0"/>
                    <a:pt x="880" y="0"/>
                  </a:cubicBezTo>
                  <a:close/>
                </a:path>
              </a:pathLst>
            </a:custGeom>
            <a:solidFill>
              <a:srgbClr val="D37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5"/>
            <p:cNvSpPr/>
            <p:nvPr/>
          </p:nvSpPr>
          <p:spPr>
            <a:xfrm>
              <a:off x="3810875" y="2420075"/>
              <a:ext cx="16700" cy="17400"/>
            </a:xfrm>
            <a:custGeom>
              <a:avLst/>
              <a:gdLst/>
              <a:ahLst/>
              <a:cxnLst/>
              <a:rect l="l" t="t" r="r" b="b"/>
              <a:pathLst>
                <a:path w="668" h="696" extrusionOk="0">
                  <a:moveTo>
                    <a:pt x="653" y="0"/>
                  </a:moveTo>
                  <a:cubicBezTo>
                    <a:pt x="325" y="0"/>
                    <a:pt x="24" y="386"/>
                    <a:pt x="1" y="679"/>
                  </a:cubicBezTo>
                  <a:cubicBezTo>
                    <a:pt x="1" y="687"/>
                    <a:pt x="13" y="696"/>
                    <a:pt x="24" y="696"/>
                  </a:cubicBezTo>
                  <a:cubicBezTo>
                    <a:pt x="28" y="696"/>
                    <a:pt x="33" y="694"/>
                    <a:pt x="36" y="691"/>
                  </a:cubicBezTo>
                  <a:cubicBezTo>
                    <a:pt x="72" y="643"/>
                    <a:pt x="120" y="572"/>
                    <a:pt x="179" y="524"/>
                  </a:cubicBezTo>
                  <a:cubicBezTo>
                    <a:pt x="220" y="491"/>
                    <a:pt x="260" y="476"/>
                    <a:pt x="304" y="476"/>
                  </a:cubicBezTo>
                  <a:cubicBezTo>
                    <a:pt x="339" y="476"/>
                    <a:pt x="376" y="485"/>
                    <a:pt x="417" y="500"/>
                  </a:cubicBezTo>
                  <a:cubicBezTo>
                    <a:pt x="429" y="500"/>
                    <a:pt x="429" y="477"/>
                    <a:pt x="429" y="477"/>
                  </a:cubicBezTo>
                  <a:cubicBezTo>
                    <a:pt x="380" y="432"/>
                    <a:pt x="330" y="414"/>
                    <a:pt x="282" y="414"/>
                  </a:cubicBezTo>
                  <a:cubicBezTo>
                    <a:pt x="228" y="414"/>
                    <a:pt x="176" y="438"/>
                    <a:pt x="132" y="477"/>
                  </a:cubicBezTo>
                  <a:cubicBezTo>
                    <a:pt x="251" y="274"/>
                    <a:pt x="417" y="84"/>
                    <a:pt x="667" y="0"/>
                  </a:cubicBezTo>
                  <a:cubicBezTo>
                    <a:pt x="663" y="0"/>
                    <a:pt x="658" y="0"/>
                    <a:pt x="65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5"/>
            <p:cNvSpPr/>
            <p:nvPr/>
          </p:nvSpPr>
          <p:spPr>
            <a:xfrm>
              <a:off x="3805674" y="2413727"/>
              <a:ext cx="31875" cy="30100"/>
            </a:xfrm>
            <a:custGeom>
              <a:avLst/>
              <a:gdLst/>
              <a:ahLst/>
              <a:cxnLst/>
              <a:rect l="l" t="t" r="r" b="b"/>
              <a:pathLst>
                <a:path w="1275" h="1204" extrusionOk="0">
                  <a:moveTo>
                    <a:pt x="871" y="0"/>
                  </a:moveTo>
                  <a:cubicBezTo>
                    <a:pt x="595" y="0"/>
                    <a:pt x="215" y="405"/>
                    <a:pt x="215" y="405"/>
                  </a:cubicBezTo>
                  <a:lnTo>
                    <a:pt x="0" y="941"/>
                  </a:lnTo>
                  <a:cubicBezTo>
                    <a:pt x="0" y="941"/>
                    <a:pt x="36" y="1072"/>
                    <a:pt x="155" y="1156"/>
                  </a:cubicBezTo>
                  <a:cubicBezTo>
                    <a:pt x="167" y="1167"/>
                    <a:pt x="179" y="1179"/>
                    <a:pt x="215" y="1179"/>
                  </a:cubicBezTo>
                  <a:cubicBezTo>
                    <a:pt x="250" y="1191"/>
                    <a:pt x="298" y="1203"/>
                    <a:pt x="358" y="1203"/>
                  </a:cubicBezTo>
                  <a:cubicBezTo>
                    <a:pt x="393" y="1203"/>
                    <a:pt x="405" y="1203"/>
                    <a:pt x="441" y="1191"/>
                  </a:cubicBezTo>
                  <a:cubicBezTo>
                    <a:pt x="798" y="1120"/>
                    <a:pt x="1274" y="251"/>
                    <a:pt x="1012" y="48"/>
                  </a:cubicBezTo>
                  <a:cubicBezTo>
                    <a:pt x="971" y="14"/>
                    <a:pt x="923" y="0"/>
                    <a:pt x="871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5"/>
            <p:cNvSpPr/>
            <p:nvPr/>
          </p:nvSpPr>
          <p:spPr>
            <a:xfrm>
              <a:off x="3810875" y="2420075"/>
              <a:ext cx="16700" cy="17400"/>
            </a:xfrm>
            <a:custGeom>
              <a:avLst/>
              <a:gdLst/>
              <a:ahLst/>
              <a:cxnLst/>
              <a:rect l="l" t="t" r="r" b="b"/>
              <a:pathLst>
                <a:path w="668" h="696" extrusionOk="0">
                  <a:moveTo>
                    <a:pt x="653" y="0"/>
                  </a:moveTo>
                  <a:cubicBezTo>
                    <a:pt x="325" y="0"/>
                    <a:pt x="24" y="386"/>
                    <a:pt x="1" y="679"/>
                  </a:cubicBezTo>
                  <a:cubicBezTo>
                    <a:pt x="1" y="687"/>
                    <a:pt x="13" y="696"/>
                    <a:pt x="24" y="696"/>
                  </a:cubicBezTo>
                  <a:cubicBezTo>
                    <a:pt x="28" y="696"/>
                    <a:pt x="33" y="694"/>
                    <a:pt x="36" y="691"/>
                  </a:cubicBezTo>
                  <a:cubicBezTo>
                    <a:pt x="72" y="643"/>
                    <a:pt x="120" y="572"/>
                    <a:pt x="179" y="524"/>
                  </a:cubicBezTo>
                  <a:cubicBezTo>
                    <a:pt x="220" y="491"/>
                    <a:pt x="260" y="476"/>
                    <a:pt x="304" y="476"/>
                  </a:cubicBezTo>
                  <a:cubicBezTo>
                    <a:pt x="339" y="476"/>
                    <a:pt x="376" y="485"/>
                    <a:pt x="417" y="500"/>
                  </a:cubicBezTo>
                  <a:cubicBezTo>
                    <a:pt x="429" y="500"/>
                    <a:pt x="429" y="477"/>
                    <a:pt x="429" y="477"/>
                  </a:cubicBezTo>
                  <a:cubicBezTo>
                    <a:pt x="380" y="432"/>
                    <a:pt x="330" y="414"/>
                    <a:pt x="282" y="414"/>
                  </a:cubicBezTo>
                  <a:cubicBezTo>
                    <a:pt x="228" y="414"/>
                    <a:pt x="176" y="438"/>
                    <a:pt x="132" y="477"/>
                  </a:cubicBezTo>
                  <a:cubicBezTo>
                    <a:pt x="251" y="274"/>
                    <a:pt x="417" y="84"/>
                    <a:pt x="667" y="0"/>
                  </a:cubicBezTo>
                  <a:cubicBezTo>
                    <a:pt x="663" y="0"/>
                    <a:pt x="658" y="0"/>
                    <a:pt x="6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307E2C8-94A4-43A5-8435-9AC6938A10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72"/>
          <a:stretch/>
        </p:blipFill>
        <p:spPr>
          <a:xfrm rot="10800000" flipH="1" flipV="1">
            <a:off x="1683281" y="803564"/>
            <a:ext cx="582370" cy="7135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8" name="Google Shape;418;p40"/>
          <p:cNvGrpSpPr/>
          <p:nvPr/>
        </p:nvGrpSpPr>
        <p:grpSpPr>
          <a:xfrm>
            <a:off x="3299340" y="1282102"/>
            <a:ext cx="5100645" cy="1218644"/>
            <a:chOff x="1470550" y="1282088"/>
            <a:chExt cx="6202900" cy="2579327"/>
          </a:xfrm>
        </p:grpSpPr>
        <p:sp>
          <p:nvSpPr>
            <p:cNvPr id="419" name="Google Shape;419;p40"/>
            <p:cNvSpPr/>
            <p:nvPr/>
          </p:nvSpPr>
          <p:spPr>
            <a:xfrm>
              <a:off x="1542950" y="1356115"/>
              <a:ext cx="6130500" cy="2505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470550" y="1282088"/>
              <a:ext cx="6130500" cy="2505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1" name="Google Shape;421;p40"/>
          <p:cNvSpPr txBox="1">
            <a:spLocks noGrp="1"/>
          </p:cNvSpPr>
          <p:nvPr>
            <p:ph type="title"/>
          </p:nvPr>
        </p:nvSpPr>
        <p:spPr>
          <a:xfrm flipH="1">
            <a:off x="3352798" y="1336623"/>
            <a:ext cx="214149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Outcome:</a:t>
            </a:r>
            <a:endParaRPr dirty="0"/>
          </a:p>
        </p:txBody>
      </p:sp>
      <p:sp>
        <p:nvSpPr>
          <p:cNvPr id="422" name="Google Shape;422;p40"/>
          <p:cNvSpPr txBox="1">
            <a:spLocks noGrp="1"/>
          </p:cNvSpPr>
          <p:nvPr>
            <p:ph type="subTitle" idx="1"/>
          </p:nvPr>
        </p:nvSpPr>
        <p:spPr>
          <a:xfrm flipH="1">
            <a:off x="3580700" y="1703224"/>
            <a:ext cx="4690464" cy="1247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Recordar vocabulario (Feelings – Emotions)</a:t>
            </a:r>
            <a:endParaRPr dirty="0"/>
          </a:p>
        </p:txBody>
      </p:sp>
      <p:grpSp>
        <p:nvGrpSpPr>
          <p:cNvPr id="423" name="Google Shape;423;p40"/>
          <p:cNvGrpSpPr/>
          <p:nvPr/>
        </p:nvGrpSpPr>
        <p:grpSpPr>
          <a:xfrm>
            <a:off x="1870365" y="238992"/>
            <a:ext cx="1877290" cy="4904508"/>
            <a:chOff x="2247238" y="1001050"/>
            <a:chExt cx="1226725" cy="3556575"/>
          </a:xfrm>
        </p:grpSpPr>
        <p:sp>
          <p:nvSpPr>
            <p:cNvPr id="424" name="Google Shape;424;p40"/>
            <p:cNvSpPr/>
            <p:nvPr/>
          </p:nvSpPr>
          <p:spPr>
            <a:xfrm>
              <a:off x="2484063" y="2981875"/>
              <a:ext cx="140950" cy="80900"/>
            </a:xfrm>
            <a:custGeom>
              <a:avLst/>
              <a:gdLst/>
              <a:ahLst/>
              <a:cxnLst/>
              <a:rect l="l" t="t" r="r" b="b"/>
              <a:pathLst>
                <a:path w="5638" h="3236" extrusionOk="0">
                  <a:moveTo>
                    <a:pt x="1" y="0"/>
                  </a:moveTo>
                  <a:lnTo>
                    <a:pt x="1" y="3236"/>
                  </a:lnTo>
                  <a:lnTo>
                    <a:pt x="5638" y="3236"/>
                  </a:lnTo>
                  <a:lnTo>
                    <a:pt x="5638" y="0"/>
                  </a:ln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2441538" y="2986025"/>
              <a:ext cx="143450" cy="71750"/>
            </a:xfrm>
            <a:custGeom>
              <a:avLst/>
              <a:gdLst/>
              <a:ahLst/>
              <a:cxnLst/>
              <a:rect l="l" t="t" r="r" b="b"/>
              <a:pathLst>
                <a:path w="5738" h="2870" extrusionOk="0">
                  <a:moveTo>
                    <a:pt x="5604" y="134"/>
                  </a:moveTo>
                  <a:lnTo>
                    <a:pt x="5604" y="2769"/>
                  </a:lnTo>
                  <a:lnTo>
                    <a:pt x="100" y="2769"/>
                  </a:lnTo>
                  <a:lnTo>
                    <a:pt x="100" y="134"/>
                  </a:lnTo>
                  <a:close/>
                  <a:moveTo>
                    <a:pt x="0" y="1"/>
                  </a:moveTo>
                  <a:lnTo>
                    <a:pt x="0" y="2870"/>
                  </a:lnTo>
                  <a:lnTo>
                    <a:pt x="5738" y="2870"/>
                  </a:lnTo>
                  <a:lnTo>
                    <a:pt x="5738" y="1"/>
                  </a:ln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2484063" y="3493900"/>
              <a:ext cx="140950" cy="80925"/>
            </a:xfrm>
            <a:custGeom>
              <a:avLst/>
              <a:gdLst/>
              <a:ahLst/>
              <a:cxnLst/>
              <a:rect l="l" t="t" r="r" b="b"/>
              <a:pathLst>
                <a:path w="5638" h="3237" extrusionOk="0">
                  <a:moveTo>
                    <a:pt x="1" y="0"/>
                  </a:moveTo>
                  <a:lnTo>
                    <a:pt x="1" y="3236"/>
                  </a:lnTo>
                  <a:lnTo>
                    <a:pt x="5638" y="3236"/>
                  </a:lnTo>
                  <a:lnTo>
                    <a:pt x="5638" y="0"/>
                  </a:ln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2441538" y="3498900"/>
              <a:ext cx="143450" cy="70900"/>
            </a:xfrm>
            <a:custGeom>
              <a:avLst/>
              <a:gdLst/>
              <a:ahLst/>
              <a:cxnLst/>
              <a:rect l="l" t="t" r="r" b="b"/>
              <a:pathLst>
                <a:path w="5738" h="2836" extrusionOk="0">
                  <a:moveTo>
                    <a:pt x="5604" y="101"/>
                  </a:moveTo>
                  <a:lnTo>
                    <a:pt x="5604" y="2736"/>
                  </a:lnTo>
                  <a:lnTo>
                    <a:pt x="100" y="2736"/>
                  </a:lnTo>
                  <a:lnTo>
                    <a:pt x="100" y="101"/>
                  </a:lnTo>
                  <a:close/>
                  <a:moveTo>
                    <a:pt x="0" y="1"/>
                  </a:moveTo>
                  <a:lnTo>
                    <a:pt x="0" y="2836"/>
                  </a:lnTo>
                  <a:lnTo>
                    <a:pt x="5738" y="2836"/>
                  </a:lnTo>
                  <a:lnTo>
                    <a:pt x="5738" y="1"/>
                  </a:ln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2761763" y="3885850"/>
              <a:ext cx="712200" cy="636600"/>
            </a:xfrm>
            <a:custGeom>
              <a:avLst/>
              <a:gdLst/>
              <a:ahLst/>
              <a:cxnLst/>
              <a:rect l="l" t="t" r="r" b="b"/>
              <a:pathLst>
                <a:path w="28488" h="25464" extrusionOk="0">
                  <a:moveTo>
                    <a:pt x="101" y="0"/>
                  </a:moveTo>
                  <a:cubicBezTo>
                    <a:pt x="101" y="0"/>
                    <a:pt x="0" y="6638"/>
                    <a:pt x="34" y="13043"/>
                  </a:cubicBezTo>
                  <a:lnTo>
                    <a:pt x="34" y="13443"/>
                  </a:lnTo>
                  <a:cubicBezTo>
                    <a:pt x="34" y="14377"/>
                    <a:pt x="67" y="15311"/>
                    <a:pt x="67" y="16245"/>
                  </a:cubicBezTo>
                  <a:lnTo>
                    <a:pt x="67" y="16379"/>
                  </a:lnTo>
                  <a:cubicBezTo>
                    <a:pt x="134" y="20815"/>
                    <a:pt x="301" y="24484"/>
                    <a:pt x="668" y="24685"/>
                  </a:cubicBezTo>
                  <a:cubicBezTo>
                    <a:pt x="1365" y="25158"/>
                    <a:pt x="15528" y="25463"/>
                    <a:pt x="23032" y="25463"/>
                  </a:cubicBezTo>
                  <a:cubicBezTo>
                    <a:pt x="25585" y="25463"/>
                    <a:pt x="27367" y="25428"/>
                    <a:pt x="27587" y="25352"/>
                  </a:cubicBezTo>
                  <a:cubicBezTo>
                    <a:pt x="28487" y="25085"/>
                    <a:pt x="27787" y="22550"/>
                    <a:pt x="26786" y="21749"/>
                  </a:cubicBezTo>
                  <a:cubicBezTo>
                    <a:pt x="25819" y="20949"/>
                    <a:pt x="16279" y="16545"/>
                    <a:pt x="16279" y="16545"/>
                  </a:cubicBezTo>
                  <a:lnTo>
                    <a:pt x="16279" y="16245"/>
                  </a:lnTo>
                  <a:lnTo>
                    <a:pt x="16379" y="13577"/>
                  </a:lnTo>
                  <a:lnTo>
                    <a:pt x="16379" y="13076"/>
                  </a:lnTo>
                  <a:lnTo>
                    <a:pt x="16879" y="167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2763438" y="4331175"/>
              <a:ext cx="710525" cy="191275"/>
            </a:xfrm>
            <a:custGeom>
              <a:avLst/>
              <a:gdLst/>
              <a:ahLst/>
              <a:cxnLst/>
              <a:rect l="l" t="t" r="r" b="b"/>
              <a:pathLst>
                <a:path w="28421" h="7651" extrusionOk="0">
                  <a:moveTo>
                    <a:pt x="0" y="0"/>
                  </a:moveTo>
                  <a:lnTo>
                    <a:pt x="0" y="0"/>
                  </a:lnTo>
                  <a:cubicBezTo>
                    <a:pt x="100" y="3769"/>
                    <a:pt x="267" y="6671"/>
                    <a:pt x="601" y="6872"/>
                  </a:cubicBezTo>
                  <a:cubicBezTo>
                    <a:pt x="1298" y="7345"/>
                    <a:pt x="15461" y="7650"/>
                    <a:pt x="22965" y="7650"/>
                  </a:cubicBezTo>
                  <a:cubicBezTo>
                    <a:pt x="25518" y="7650"/>
                    <a:pt x="27300" y="7615"/>
                    <a:pt x="27520" y="7539"/>
                  </a:cubicBezTo>
                  <a:cubicBezTo>
                    <a:pt x="28420" y="7272"/>
                    <a:pt x="27653" y="4737"/>
                    <a:pt x="26719" y="3936"/>
                  </a:cubicBezTo>
                  <a:cubicBezTo>
                    <a:pt x="26219" y="3536"/>
                    <a:pt x="23283" y="2068"/>
                    <a:pt x="20648" y="834"/>
                  </a:cubicBezTo>
                  <a:lnTo>
                    <a:pt x="20648" y="834"/>
                  </a:lnTo>
                  <a:cubicBezTo>
                    <a:pt x="21616" y="1401"/>
                    <a:pt x="23150" y="2468"/>
                    <a:pt x="22950" y="3069"/>
                  </a:cubicBezTo>
                  <a:cubicBezTo>
                    <a:pt x="22866" y="3322"/>
                    <a:pt x="22288" y="3430"/>
                    <a:pt x="21364" y="3430"/>
                  </a:cubicBezTo>
                  <a:cubicBezTo>
                    <a:pt x="16808" y="3430"/>
                    <a:pt x="3827" y="80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2635013" y="2077875"/>
              <a:ext cx="561250" cy="2177425"/>
            </a:xfrm>
            <a:custGeom>
              <a:avLst/>
              <a:gdLst/>
              <a:ahLst/>
              <a:cxnLst/>
              <a:rect l="l" t="t" r="r" b="b"/>
              <a:pathLst>
                <a:path w="22450" h="87097" extrusionOk="0">
                  <a:moveTo>
                    <a:pt x="0" y="1"/>
                  </a:moveTo>
                  <a:cubicBezTo>
                    <a:pt x="0" y="1"/>
                    <a:pt x="3770" y="42465"/>
                    <a:pt x="4403" y="45667"/>
                  </a:cubicBezTo>
                  <a:cubicBezTo>
                    <a:pt x="4537" y="46401"/>
                    <a:pt x="4637" y="50404"/>
                    <a:pt x="4704" y="55574"/>
                  </a:cubicBezTo>
                  <a:cubicBezTo>
                    <a:pt x="4837" y="66849"/>
                    <a:pt x="4737" y="87097"/>
                    <a:pt x="4737" y="87097"/>
                  </a:cubicBezTo>
                  <a:lnTo>
                    <a:pt x="22450" y="87097"/>
                  </a:lnTo>
                  <a:cubicBezTo>
                    <a:pt x="22450" y="87097"/>
                    <a:pt x="21916" y="51971"/>
                    <a:pt x="21149" y="45500"/>
                  </a:cubicBezTo>
                  <a:cubicBezTo>
                    <a:pt x="20348" y="39029"/>
                    <a:pt x="15344" y="1"/>
                    <a:pt x="153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2769263" y="4175425"/>
              <a:ext cx="407825" cy="8275"/>
            </a:xfrm>
            <a:custGeom>
              <a:avLst/>
              <a:gdLst/>
              <a:ahLst/>
              <a:cxnLst/>
              <a:rect l="l" t="t" r="r" b="b"/>
              <a:pathLst>
                <a:path w="16313" h="331" extrusionOk="0">
                  <a:moveTo>
                    <a:pt x="5751" y="1"/>
                  </a:moveTo>
                  <a:cubicBezTo>
                    <a:pt x="3203" y="1"/>
                    <a:pt x="668" y="26"/>
                    <a:pt x="34" y="126"/>
                  </a:cubicBezTo>
                  <a:cubicBezTo>
                    <a:pt x="1" y="126"/>
                    <a:pt x="1" y="192"/>
                    <a:pt x="34" y="192"/>
                  </a:cubicBezTo>
                  <a:cubicBezTo>
                    <a:pt x="697" y="300"/>
                    <a:pt x="3578" y="330"/>
                    <a:pt x="6312" y="330"/>
                  </a:cubicBezTo>
                  <a:cubicBezTo>
                    <a:pt x="8665" y="330"/>
                    <a:pt x="10910" y="308"/>
                    <a:pt x="11542" y="292"/>
                  </a:cubicBezTo>
                  <a:cubicBezTo>
                    <a:pt x="14278" y="292"/>
                    <a:pt x="13510" y="259"/>
                    <a:pt x="16246" y="192"/>
                  </a:cubicBezTo>
                  <a:cubicBezTo>
                    <a:pt x="16312" y="192"/>
                    <a:pt x="16312" y="126"/>
                    <a:pt x="16246" y="126"/>
                  </a:cubicBezTo>
                  <a:cubicBezTo>
                    <a:pt x="13510" y="59"/>
                    <a:pt x="14278" y="26"/>
                    <a:pt x="11542" y="26"/>
                  </a:cubicBezTo>
                  <a:cubicBezTo>
                    <a:pt x="10858" y="26"/>
                    <a:pt x="8298" y="1"/>
                    <a:pt x="57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2691713" y="2127300"/>
              <a:ext cx="149300" cy="2008125"/>
            </a:xfrm>
            <a:custGeom>
              <a:avLst/>
              <a:gdLst/>
              <a:ahLst/>
              <a:cxnLst/>
              <a:rect l="l" t="t" r="r" b="b"/>
              <a:pathLst>
                <a:path w="5972" h="80325" extrusionOk="0">
                  <a:moveTo>
                    <a:pt x="34" y="0"/>
                  </a:moveTo>
                  <a:cubicBezTo>
                    <a:pt x="17" y="0"/>
                    <a:pt x="0" y="9"/>
                    <a:pt x="0" y="25"/>
                  </a:cubicBezTo>
                  <a:cubicBezTo>
                    <a:pt x="834" y="10032"/>
                    <a:pt x="1768" y="20040"/>
                    <a:pt x="3136" y="30013"/>
                  </a:cubicBezTo>
                  <a:cubicBezTo>
                    <a:pt x="3503" y="32515"/>
                    <a:pt x="3870" y="34984"/>
                    <a:pt x="4270" y="37452"/>
                  </a:cubicBezTo>
                  <a:cubicBezTo>
                    <a:pt x="4704" y="39954"/>
                    <a:pt x="5104" y="42456"/>
                    <a:pt x="5304" y="44957"/>
                  </a:cubicBezTo>
                  <a:cubicBezTo>
                    <a:pt x="5471" y="47459"/>
                    <a:pt x="5504" y="49894"/>
                    <a:pt x="5538" y="52396"/>
                  </a:cubicBezTo>
                  <a:lnTo>
                    <a:pt x="5604" y="60068"/>
                  </a:lnTo>
                  <a:cubicBezTo>
                    <a:pt x="5671" y="65772"/>
                    <a:pt x="5738" y="74545"/>
                    <a:pt x="5805" y="80249"/>
                  </a:cubicBezTo>
                  <a:cubicBezTo>
                    <a:pt x="5805" y="80299"/>
                    <a:pt x="5846" y="80324"/>
                    <a:pt x="5888" y="80324"/>
                  </a:cubicBezTo>
                  <a:cubicBezTo>
                    <a:pt x="5930" y="80324"/>
                    <a:pt x="5971" y="80299"/>
                    <a:pt x="5971" y="80249"/>
                  </a:cubicBezTo>
                  <a:cubicBezTo>
                    <a:pt x="5905" y="75179"/>
                    <a:pt x="5871" y="67040"/>
                    <a:pt x="5838" y="61970"/>
                  </a:cubicBezTo>
                  <a:cubicBezTo>
                    <a:pt x="5805" y="59368"/>
                    <a:pt x="5771" y="56833"/>
                    <a:pt x="5771" y="54264"/>
                  </a:cubicBezTo>
                  <a:cubicBezTo>
                    <a:pt x="5771" y="51762"/>
                    <a:pt x="5771" y="49261"/>
                    <a:pt x="5638" y="46792"/>
                  </a:cubicBezTo>
                  <a:cubicBezTo>
                    <a:pt x="5404" y="41755"/>
                    <a:pt x="4370" y="36818"/>
                    <a:pt x="3636" y="31848"/>
                  </a:cubicBezTo>
                  <a:cubicBezTo>
                    <a:pt x="2903" y="26878"/>
                    <a:pt x="2302" y="21874"/>
                    <a:pt x="1768" y="16871"/>
                  </a:cubicBezTo>
                  <a:cubicBezTo>
                    <a:pt x="1135" y="11300"/>
                    <a:pt x="601" y="5663"/>
                    <a:pt x="67" y="25"/>
                  </a:cubicBezTo>
                  <a:cubicBezTo>
                    <a:pt x="67" y="9"/>
                    <a:pt x="50" y="0"/>
                    <a:pt x="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2258913" y="3876675"/>
              <a:ext cx="701350" cy="680950"/>
            </a:xfrm>
            <a:custGeom>
              <a:avLst/>
              <a:gdLst/>
              <a:ahLst/>
              <a:cxnLst/>
              <a:rect l="l" t="t" r="r" b="b"/>
              <a:pathLst>
                <a:path w="28054" h="27238" extrusionOk="0">
                  <a:moveTo>
                    <a:pt x="1501" y="0"/>
                  </a:moveTo>
                  <a:cubicBezTo>
                    <a:pt x="1501" y="0"/>
                    <a:pt x="934" y="6605"/>
                    <a:pt x="534" y="12976"/>
                  </a:cubicBezTo>
                  <a:cubicBezTo>
                    <a:pt x="500" y="13110"/>
                    <a:pt x="500" y="13243"/>
                    <a:pt x="500" y="13377"/>
                  </a:cubicBezTo>
                  <a:cubicBezTo>
                    <a:pt x="434" y="14344"/>
                    <a:pt x="367" y="15278"/>
                    <a:pt x="334" y="16179"/>
                  </a:cubicBezTo>
                  <a:lnTo>
                    <a:pt x="334" y="16312"/>
                  </a:lnTo>
                  <a:cubicBezTo>
                    <a:pt x="67" y="20749"/>
                    <a:pt x="0" y="24418"/>
                    <a:pt x="334" y="24651"/>
                  </a:cubicBezTo>
                  <a:cubicBezTo>
                    <a:pt x="1187" y="25315"/>
                    <a:pt x="23707" y="27238"/>
                    <a:pt x="26822" y="27238"/>
                  </a:cubicBezTo>
                  <a:cubicBezTo>
                    <a:pt x="26993" y="27238"/>
                    <a:pt x="27106" y="27232"/>
                    <a:pt x="27153" y="27220"/>
                  </a:cubicBezTo>
                  <a:cubicBezTo>
                    <a:pt x="28053" y="27020"/>
                    <a:pt x="27520" y="24418"/>
                    <a:pt x="26586" y="23584"/>
                  </a:cubicBezTo>
                  <a:cubicBezTo>
                    <a:pt x="25685" y="22717"/>
                    <a:pt x="16445" y="17613"/>
                    <a:pt x="16445" y="17613"/>
                  </a:cubicBezTo>
                  <a:lnTo>
                    <a:pt x="16479" y="17346"/>
                  </a:lnTo>
                  <a:lnTo>
                    <a:pt x="16779" y="14711"/>
                  </a:lnTo>
                  <a:lnTo>
                    <a:pt x="16845" y="14177"/>
                  </a:lnTo>
                  <a:lnTo>
                    <a:pt x="18246" y="1368"/>
                  </a:lnTo>
                  <a:lnTo>
                    <a:pt x="1501" y="0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2259738" y="4331175"/>
              <a:ext cx="700525" cy="226450"/>
            </a:xfrm>
            <a:custGeom>
              <a:avLst/>
              <a:gdLst/>
              <a:ahLst/>
              <a:cxnLst/>
              <a:rect l="l" t="t" r="r" b="b"/>
              <a:pathLst>
                <a:path w="28021" h="9058" extrusionOk="0">
                  <a:moveTo>
                    <a:pt x="201" y="0"/>
                  </a:moveTo>
                  <a:cubicBezTo>
                    <a:pt x="34" y="3569"/>
                    <a:pt x="0" y="6271"/>
                    <a:pt x="301" y="6471"/>
                  </a:cubicBezTo>
                  <a:cubicBezTo>
                    <a:pt x="1154" y="7135"/>
                    <a:pt x="23674" y="9058"/>
                    <a:pt x="26789" y="9058"/>
                  </a:cubicBezTo>
                  <a:cubicBezTo>
                    <a:pt x="26960" y="9058"/>
                    <a:pt x="27073" y="9052"/>
                    <a:pt x="27120" y="9040"/>
                  </a:cubicBezTo>
                  <a:cubicBezTo>
                    <a:pt x="28020" y="8840"/>
                    <a:pt x="27453" y="6238"/>
                    <a:pt x="26519" y="5371"/>
                  </a:cubicBezTo>
                  <a:cubicBezTo>
                    <a:pt x="26152" y="5037"/>
                    <a:pt x="24418" y="4003"/>
                    <a:pt x="22483" y="2869"/>
                  </a:cubicBezTo>
                  <a:lnTo>
                    <a:pt x="22483" y="2869"/>
                  </a:lnTo>
                  <a:cubicBezTo>
                    <a:pt x="23050" y="3336"/>
                    <a:pt x="23451" y="3836"/>
                    <a:pt x="23317" y="4170"/>
                  </a:cubicBezTo>
                  <a:cubicBezTo>
                    <a:pt x="23239" y="4382"/>
                    <a:pt x="22814" y="4475"/>
                    <a:pt x="22131" y="4475"/>
                  </a:cubicBezTo>
                  <a:cubicBezTo>
                    <a:pt x="17869" y="4475"/>
                    <a:pt x="3535" y="862"/>
                    <a:pt x="2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2247238" y="2077875"/>
              <a:ext cx="771400" cy="2201600"/>
            </a:xfrm>
            <a:custGeom>
              <a:avLst/>
              <a:gdLst/>
              <a:ahLst/>
              <a:cxnLst/>
              <a:rect l="l" t="t" r="r" b="b"/>
              <a:pathLst>
                <a:path w="30856" h="88064" extrusionOk="0">
                  <a:moveTo>
                    <a:pt x="10541" y="1"/>
                  </a:moveTo>
                  <a:cubicBezTo>
                    <a:pt x="5471" y="9674"/>
                    <a:pt x="8173" y="16112"/>
                    <a:pt x="8173" y="16112"/>
                  </a:cubicBezTo>
                  <a:cubicBezTo>
                    <a:pt x="6738" y="27954"/>
                    <a:pt x="5037" y="42565"/>
                    <a:pt x="4904" y="46134"/>
                  </a:cubicBezTo>
                  <a:cubicBezTo>
                    <a:pt x="4837" y="48502"/>
                    <a:pt x="0" y="87297"/>
                    <a:pt x="0" y="87297"/>
                  </a:cubicBezTo>
                  <a:lnTo>
                    <a:pt x="17679" y="88064"/>
                  </a:lnTo>
                  <a:cubicBezTo>
                    <a:pt x="17679" y="88064"/>
                    <a:pt x="20381" y="53339"/>
                    <a:pt x="20548" y="46834"/>
                  </a:cubicBezTo>
                  <a:cubicBezTo>
                    <a:pt x="20615" y="43532"/>
                    <a:pt x="22650" y="17113"/>
                    <a:pt x="22650" y="17113"/>
                  </a:cubicBezTo>
                  <a:cubicBezTo>
                    <a:pt x="24084" y="16313"/>
                    <a:pt x="25585" y="15612"/>
                    <a:pt x="27153" y="15078"/>
                  </a:cubicBezTo>
                  <a:cubicBezTo>
                    <a:pt x="29488" y="9207"/>
                    <a:pt x="30855" y="1"/>
                    <a:pt x="308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2271413" y="4180950"/>
              <a:ext cx="406975" cy="19300"/>
            </a:xfrm>
            <a:custGeom>
              <a:avLst/>
              <a:gdLst/>
              <a:ahLst/>
              <a:cxnLst/>
              <a:rect l="l" t="t" r="r" b="b"/>
              <a:pathLst>
                <a:path w="16279" h="772" extrusionOk="0">
                  <a:moveTo>
                    <a:pt x="1148" y="0"/>
                  </a:moveTo>
                  <a:cubicBezTo>
                    <a:pt x="626" y="0"/>
                    <a:pt x="235" y="12"/>
                    <a:pt x="34" y="38"/>
                  </a:cubicBezTo>
                  <a:cubicBezTo>
                    <a:pt x="0" y="38"/>
                    <a:pt x="0" y="71"/>
                    <a:pt x="34" y="71"/>
                  </a:cubicBezTo>
                  <a:cubicBezTo>
                    <a:pt x="1268" y="338"/>
                    <a:pt x="10174" y="639"/>
                    <a:pt x="11509" y="672"/>
                  </a:cubicBezTo>
                  <a:cubicBezTo>
                    <a:pt x="14277" y="772"/>
                    <a:pt x="13477" y="705"/>
                    <a:pt x="16245" y="772"/>
                  </a:cubicBezTo>
                  <a:cubicBezTo>
                    <a:pt x="16279" y="772"/>
                    <a:pt x="16279" y="705"/>
                    <a:pt x="16245" y="705"/>
                  </a:cubicBezTo>
                  <a:cubicBezTo>
                    <a:pt x="13477" y="538"/>
                    <a:pt x="14277" y="538"/>
                    <a:pt x="11509" y="405"/>
                  </a:cubicBezTo>
                  <a:cubicBezTo>
                    <a:pt x="10386" y="321"/>
                    <a:pt x="3923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2324788" y="2109500"/>
              <a:ext cx="218200" cy="2016675"/>
            </a:xfrm>
            <a:custGeom>
              <a:avLst/>
              <a:gdLst/>
              <a:ahLst/>
              <a:cxnLst/>
              <a:rect l="l" t="t" r="r" b="b"/>
              <a:pathLst>
                <a:path w="8728" h="80667" extrusionOk="0">
                  <a:moveTo>
                    <a:pt x="8655" y="0"/>
                  </a:moveTo>
                  <a:cubicBezTo>
                    <a:pt x="8629" y="0"/>
                    <a:pt x="8599" y="11"/>
                    <a:pt x="8573" y="37"/>
                  </a:cubicBezTo>
                  <a:cubicBezTo>
                    <a:pt x="6372" y="4106"/>
                    <a:pt x="5704" y="8876"/>
                    <a:pt x="6772" y="13413"/>
                  </a:cubicBezTo>
                  <a:cubicBezTo>
                    <a:pt x="7072" y="14681"/>
                    <a:pt x="7572" y="15881"/>
                    <a:pt x="7606" y="17182"/>
                  </a:cubicBezTo>
                  <a:cubicBezTo>
                    <a:pt x="7572" y="18550"/>
                    <a:pt x="7439" y="19918"/>
                    <a:pt x="7205" y="21252"/>
                  </a:cubicBezTo>
                  <a:cubicBezTo>
                    <a:pt x="6839" y="24021"/>
                    <a:pt x="6538" y="26756"/>
                    <a:pt x="6171" y="29491"/>
                  </a:cubicBezTo>
                  <a:cubicBezTo>
                    <a:pt x="5504" y="34928"/>
                    <a:pt x="4837" y="40399"/>
                    <a:pt x="4170" y="45870"/>
                  </a:cubicBezTo>
                  <a:cubicBezTo>
                    <a:pt x="3503" y="51307"/>
                    <a:pt x="2836" y="56777"/>
                    <a:pt x="2169" y="62215"/>
                  </a:cubicBezTo>
                  <a:cubicBezTo>
                    <a:pt x="1535" y="67652"/>
                    <a:pt x="868" y="73089"/>
                    <a:pt x="234" y="78526"/>
                  </a:cubicBezTo>
                  <a:cubicBezTo>
                    <a:pt x="167" y="79227"/>
                    <a:pt x="100" y="79927"/>
                    <a:pt x="0" y="80628"/>
                  </a:cubicBezTo>
                  <a:cubicBezTo>
                    <a:pt x="0" y="80647"/>
                    <a:pt x="23" y="80666"/>
                    <a:pt x="48" y="80666"/>
                  </a:cubicBezTo>
                  <a:cubicBezTo>
                    <a:pt x="66" y="80666"/>
                    <a:pt x="86" y="80656"/>
                    <a:pt x="100" y="80628"/>
                  </a:cubicBezTo>
                  <a:cubicBezTo>
                    <a:pt x="801" y="75191"/>
                    <a:pt x="1501" y="69787"/>
                    <a:pt x="2169" y="64349"/>
                  </a:cubicBezTo>
                  <a:cubicBezTo>
                    <a:pt x="2836" y="58946"/>
                    <a:pt x="3536" y="53508"/>
                    <a:pt x="4237" y="48105"/>
                  </a:cubicBezTo>
                  <a:cubicBezTo>
                    <a:pt x="4904" y="42667"/>
                    <a:pt x="5571" y="37230"/>
                    <a:pt x="6271" y="31826"/>
                  </a:cubicBezTo>
                  <a:lnTo>
                    <a:pt x="7306" y="23687"/>
                  </a:lnTo>
                  <a:cubicBezTo>
                    <a:pt x="7472" y="22319"/>
                    <a:pt x="7639" y="20952"/>
                    <a:pt x="7806" y="19617"/>
                  </a:cubicBezTo>
                  <a:cubicBezTo>
                    <a:pt x="8006" y="18383"/>
                    <a:pt x="8006" y="17149"/>
                    <a:pt x="7806" y="15915"/>
                  </a:cubicBezTo>
                  <a:cubicBezTo>
                    <a:pt x="7539" y="14714"/>
                    <a:pt x="7105" y="13580"/>
                    <a:pt x="6872" y="12379"/>
                  </a:cubicBezTo>
                  <a:cubicBezTo>
                    <a:pt x="6672" y="11178"/>
                    <a:pt x="6572" y="9977"/>
                    <a:pt x="6605" y="8776"/>
                  </a:cubicBezTo>
                  <a:cubicBezTo>
                    <a:pt x="6605" y="6408"/>
                    <a:pt x="7072" y="4040"/>
                    <a:pt x="7906" y="1838"/>
                  </a:cubicBezTo>
                  <a:cubicBezTo>
                    <a:pt x="8139" y="1238"/>
                    <a:pt x="8406" y="671"/>
                    <a:pt x="8707" y="70"/>
                  </a:cubicBezTo>
                  <a:cubicBezTo>
                    <a:pt x="8727" y="29"/>
                    <a:pt x="8697" y="0"/>
                    <a:pt x="86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2812038" y="2443875"/>
              <a:ext cx="138800" cy="64500"/>
            </a:xfrm>
            <a:custGeom>
              <a:avLst/>
              <a:gdLst/>
              <a:ahLst/>
              <a:cxnLst/>
              <a:rect l="l" t="t" r="r" b="b"/>
              <a:pathLst>
                <a:path w="5552" h="2580" extrusionOk="0">
                  <a:moveTo>
                    <a:pt x="5358" y="1"/>
                  </a:moveTo>
                  <a:cubicBezTo>
                    <a:pt x="5348" y="1"/>
                    <a:pt x="5338" y="2"/>
                    <a:pt x="5328" y="5"/>
                  </a:cubicBezTo>
                  <a:cubicBezTo>
                    <a:pt x="3493" y="672"/>
                    <a:pt x="1725" y="1506"/>
                    <a:pt x="58" y="2473"/>
                  </a:cubicBezTo>
                  <a:cubicBezTo>
                    <a:pt x="0" y="2502"/>
                    <a:pt x="17" y="2580"/>
                    <a:pt x="65" y="2580"/>
                  </a:cubicBezTo>
                  <a:cubicBezTo>
                    <a:pt x="73" y="2580"/>
                    <a:pt x="82" y="2578"/>
                    <a:pt x="91" y="2573"/>
                  </a:cubicBezTo>
                  <a:cubicBezTo>
                    <a:pt x="1892" y="1839"/>
                    <a:pt x="3694" y="1105"/>
                    <a:pt x="5428" y="238"/>
                  </a:cubicBezTo>
                  <a:cubicBezTo>
                    <a:pt x="5551" y="177"/>
                    <a:pt x="5475" y="1"/>
                    <a:pt x="53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2855988" y="2137175"/>
              <a:ext cx="110100" cy="298700"/>
            </a:xfrm>
            <a:custGeom>
              <a:avLst/>
              <a:gdLst/>
              <a:ahLst/>
              <a:cxnLst/>
              <a:rect l="l" t="t" r="r" b="b"/>
              <a:pathLst>
                <a:path w="4404" h="11948" extrusionOk="0">
                  <a:moveTo>
                    <a:pt x="4080" y="1"/>
                  </a:moveTo>
                  <a:cubicBezTo>
                    <a:pt x="4057" y="1"/>
                    <a:pt x="4037" y="19"/>
                    <a:pt x="4037" y="64"/>
                  </a:cubicBezTo>
                  <a:cubicBezTo>
                    <a:pt x="4037" y="2032"/>
                    <a:pt x="3937" y="4033"/>
                    <a:pt x="3737" y="6001"/>
                  </a:cubicBezTo>
                  <a:cubicBezTo>
                    <a:pt x="3672" y="6903"/>
                    <a:pt x="2955" y="11658"/>
                    <a:pt x="1496" y="11658"/>
                  </a:cubicBezTo>
                  <a:cubicBezTo>
                    <a:pt x="1443" y="11658"/>
                    <a:pt x="1390" y="11652"/>
                    <a:pt x="1335" y="11639"/>
                  </a:cubicBezTo>
                  <a:cubicBezTo>
                    <a:pt x="1068" y="11572"/>
                    <a:pt x="901" y="11305"/>
                    <a:pt x="868" y="10905"/>
                  </a:cubicBezTo>
                  <a:cubicBezTo>
                    <a:pt x="868" y="10371"/>
                    <a:pt x="968" y="9838"/>
                    <a:pt x="1102" y="9337"/>
                  </a:cubicBezTo>
                  <a:cubicBezTo>
                    <a:pt x="1268" y="8270"/>
                    <a:pt x="1402" y="7202"/>
                    <a:pt x="1502" y="6135"/>
                  </a:cubicBezTo>
                  <a:cubicBezTo>
                    <a:pt x="1702" y="4133"/>
                    <a:pt x="1669" y="2132"/>
                    <a:pt x="1435" y="131"/>
                  </a:cubicBezTo>
                  <a:cubicBezTo>
                    <a:pt x="1435" y="114"/>
                    <a:pt x="1418" y="106"/>
                    <a:pt x="1398" y="106"/>
                  </a:cubicBezTo>
                  <a:cubicBezTo>
                    <a:pt x="1377" y="106"/>
                    <a:pt x="1352" y="114"/>
                    <a:pt x="1335" y="131"/>
                  </a:cubicBezTo>
                  <a:cubicBezTo>
                    <a:pt x="1402" y="2899"/>
                    <a:pt x="1235" y="5668"/>
                    <a:pt x="868" y="8437"/>
                  </a:cubicBezTo>
                  <a:cubicBezTo>
                    <a:pt x="668" y="9737"/>
                    <a:pt x="1" y="11739"/>
                    <a:pt x="1368" y="11939"/>
                  </a:cubicBezTo>
                  <a:cubicBezTo>
                    <a:pt x="1409" y="11945"/>
                    <a:pt x="1449" y="11948"/>
                    <a:pt x="1489" y="11948"/>
                  </a:cubicBezTo>
                  <a:cubicBezTo>
                    <a:pt x="2823" y="11948"/>
                    <a:pt x="3708" y="8777"/>
                    <a:pt x="3870" y="7903"/>
                  </a:cubicBezTo>
                  <a:cubicBezTo>
                    <a:pt x="4304" y="5301"/>
                    <a:pt x="4404" y="2666"/>
                    <a:pt x="4137" y="64"/>
                  </a:cubicBezTo>
                  <a:cubicBezTo>
                    <a:pt x="4137" y="27"/>
                    <a:pt x="4107" y="1"/>
                    <a:pt x="40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2877688" y="2428775"/>
              <a:ext cx="21900" cy="51425"/>
            </a:xfrm>
            <a:custGeom>
              <a:avLst/>
              <a:gdLst/>
              <a:ahLst/>
              <a:cxnLst/>
              <a:rect l="l" t="t" r="r" b="b"/>
              <a:pathLst>
                <a:path w="876" h="2057" extrusionOk="0">
                  <a:moveTo>
                    <a:pt x="666" y="1"/>
                  </a:moveTo>
                  <a:cubicBezTo>
                    <a:pt x="603" y="1"/>
                    <a:pt x="538" y="34"/>
                    <a:pt x="500" y="108"/>
                  </a:cubicBezTo>
                  <a:cubicBezTo>
                    <a:pt x="367" y="442"/>
                    <a:pt x="234" y="775"/>
                    <a:pt x="134" y="1142"/>
                  </a:cubicBezTo>
                  <a:cubicBezTo>
                    <a:pt x="33" y="1409"/>
                    <a:pt x="0" y="1709"/>
                    <a:pt x="0" y="2010"/>
                  </a:cubicBezTo>
                  <a:cubicBezTo>
                    <a:pt x="0" y="2033"/>
                    <a:pt x="33" y="2057"/>
                    <a:pt x="65" y="2057"/>
                  </a:cubicBezTo>
                  <a:cubicBezTo>
                    <a:pt x="78" y="2057"/>
                    <a:pt x="90" y="2053"/>
                    <a:pt x="100" y="2043"/>
                  </a:cubicBezTo>
                  <a:cubicBezTo>
                    <a:pt x="267" y="1776"/>
                    <a:pt x="400" y="1509"/>
                    <a:pt x="467" y="1209"/>
                  </a:cubicBezTo>
                  <a:cubicBezTo>
                    <a:pt x="601" y="876"/>
                    <a:pt x="701" y="542"/>
                    <a:pt x="834" y="242"/>
                  </a:cubicBezTo>
                  <a:cubicBezTo>
                    <a:pt x="876" y="95"/>
                    <a:pt x="773" y="1"/>
                    <a:pt x="6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2561613" y="1085550"/>
              <a:ext cx="493725" cy="466150"/>
            </a:xfrm>
            <a:custGeom>
              <a:avLst/>
              <a:gdLst/>
              <a:ahLst/>
              <a:cxnLst/>
              <a:rect l="l" t="t" r="r" b="b"/>
              <a:pathLst>
                <a:path w="19749" h="18646" extrusionOk="0">
                  <a:moveTo>
                    <a:pt x="10640" y="1"/>
                  </a:moveTo>
                  <a:cubicBezTo>
                    <a:pt x="9317" y="1"/>
                    <a:pt x="7811" y="578"/>
                    <a:pt x="6305" y="2000"/>
                  </a:cubicBezTo>
                  <a:cubicBezTo>
                    <a:pt x="4404" y="2534"/>
                    <a:pt x="3270" y="4268"/>
                    <a:pt x="3103" y="6303"/>
                  </a:cubicBezTo>
                  <a:cubicBezTo>
                    <a:pt x="3070" y="6870"/>
                    <a:pt x="2970" y="7404"/>
                    <a:pt x="2836" y="7938"/>
                  </a:cubicBezTo>
                  <a:cubicBezTo>
                    <a:pt x="2636" y="8705"/>
                    <a:pt x="2336" y="9405"/>
                    <a:pt x="1969" y="10106"/>
                  </a:cubicBezTo>
                  <a:cubicBezTo>
                    <a:pt x="1335" y="11140"/>
                    <a:pt x="835" y="12207"/>
                    <a:pt x="468" y="13342"/>
                  </a:cubicBezTo>
                  <a:cubicBezTo>
                    <a:pt x="134" y="14442"/>
                    <a:pt x="1" y="15610"/>
                    <a:pt x="101" y="16777"/>
                  </a:cubicBezTo>
                  <a:cubicBezTo>
                    <a:pt x="134" y="17244"/>
                    <a:pt x="368" y="18612"/>
                    <a:pt x="368" y="18612"/>
                  </a:cubicBezTo>
                  <a:cubicBezTo>
                    <a:pt x="868" y="18645"/>
                    <a:pt x="1702" y="18645"/>
                    <a:pt x="2736" y="18645"/>
                  </a:cubicBezTo>
                  <a:cubicBezTo>
                    <a:pt x="2703" y="17511"/>
                    <a:pt x="2903" y="16410"/>
                    <a:pt x="3336" y="15343"/>
                  </a:cubicBezTo>
                  <a:cubicBezTo>
                    <a:pt x="3338" y="15338"/>
                    <a:pt x="3339" y="15336"/>
                    <a:pt x="3341" y="15336"/>
                  </a:cubicBezTo>
                  <a:cubicBezTo>
                    <a:pt x="3393" y="15336"/>
                    <a:pt x="3717" y="17068"/>
                    <a:pt x="4104" y="18645"/>
                  </a:cubicBezTo>
                  <a:cubicBezTo>
                    <a:pt x="7373" y="18612"/>
                    <a:pt x="11876" y="18445"/>
                    <a:pt x="15312" y="18279"/>
                  </a:cubicBezTo>
                  <a:cubicBezTo>
                    <a:pt x="15512" y="17345"/>
                    <a:pt x="15679" y="16444"/>
                    <a:pt x="15512" y="13709"/>
                  </a:cubicBezTo>
                  <a:cubicBezTo>
                    <a:pt x="15508" y="13627"/>
                    <a:pt x="15515" y="13589"/>
                    <a:pt x="15531" y="13589"/>
                  </a:cubicBezTo>
                  <a:cubicBezTo>
                    <a:pt x="15647" y="13589"/>
                    <a:pt x="16248" y="15604"/>
                    <a:pt x="16746" y="18212"/>
                  </a:cubicBezTo>
                  <a:lnTo>
                    <a:pt x="18180" y="18112"/>
                  </a:lnTo>
                  <a:cubicBezTo>
                    <a:pt x="18147" y="17244"/>
                    <a:pt x="17980" y="16410"/>
                    <a:pt x="17713" y="15577"/>
                  </a:cubicBezTo>
                  <a:cubicBezTo>
                    <a:pt x="17688" y="15497"/>
                    <a:pt x="17683" y="15459"/>
                    <a:pt x="17694" y="15459"/>
                  </a:cubicBezTo>
                  <a:cubicBezTo>
                    <a:pt x="17755" y="15459"/>
                    <a:pt x="18342" y="16660"/>
                    <a:pt x="18881" y="18078"/>
                  </a:cubicBezTo>
                  <a:lnTo>
                    <a:pt x="19615" y="18045"/>
                  </a:lnTo>
                  <a:cubicBezTo>
                    <a:pt x="19681" y="18012"/>
                    <a:pt x="19748" y="17945"/>
                    <a:pt x="19748" y="17845"/>
                  </a:cubicBezTo>
                  <a:cubicBezTo>
                    <a:pt x="19381" y="12041"/>
                    <a:pt x="17280" y="10840"/>
                    <a:pt x="16312" y="8705"/>
                  </a:cubicBezTo>
                  <a:cubicBezTo>
                    <a:pt x="16146" y="8271"/>
                    <a:pt x="16012" y="7804"/>
                    <a:pt x="15912" y="7337"/>
                  </a:cubicBezTo>
                  <a:cubicBezTo>
                    <a:pt x="15612" y="6170"/>
                    <a:pt x="15278" y="4635"/>
                    <a:pt x="14911" y="3468"/>
                  </a:cubicBezTo>
                  <a:cubicBezTo>
                    <a:pt x="14811" y="3168"/>
                    <a:pt x="14711" y="2867"/>
                    <a:pt x="14611" y="2634"/>
                  </a:cubicBezTo>
                  <a:cubicBezTo>
                    <a:pt x="13971" y="1120"/>
                    <a:pt x="12482" y="1"/>
                    <a:pt x="106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2549938" y="1148875"/>
              <a:ext cx="151800" cy="400325"/>
            </a:xfrm>
            <a:custGeom>
              <a:avLst/>
              <a:gdLst/>
              <a:ahLst/>
              <a:cxnLst/>
              <a:rect l="l" t="t" r="r" b="b"/>
              <a:pathLst>
                <a:path w="6072" h="16013" extrusionOk="0">
                  <a:moveTo>
                    <a:pt x="5972" y="1"/>
                  </a:moveTo>
                  <a:cubicBezTo>
                    <a:pt x="4737" y="568"/>
                    <a:pt x="3904" y="1735"/>
                    <a:pt x="3770" y="3070"/>
                  </a:cubicBezTo>
                  <a:cubicBezTo>
                    <a:pt x="3703" y="3937"/>
                    <a:pt x="3537" y="4771"/>
                    <a:pt x="3270" y="5572"/>
                  </a:cubicBezTo>
                  <a:cubicBezTo>
                    <a:pt x="2903" y="6372"/>
                    <a:pt x="2402" y="7139"/>
                    <a:pt x="1835" y="7806"/>
                  </a:cubicBezTo>
                  <a:cubicBezTo>
                    <a:pt x="901" y="8807"/>
                    <a:pt x="334" y="10075"/>
                    <a:pt x="201" y="11442"/>
                  </a:cubicBezTo>
                  <a:cubicBezTo>
                    <a:pt x="1" y="12977"/>
                    <a:pt x="134" y="14545"/>
                    <a:pt x="601" y="16012"/>
                  </a:cubicBezTo>
                  <a:cubicBezTo>
                    <a:pt x="234" y="14445"/>
                    <a:pt x="168" y="12810"/>
                    <a:pt x="434" y="11242"/>
                  </a:cubicBezTo>
                  <a:cubicBezTo>
                    <a:pt x="701" y="9641"/>
                    <a:pt x="1602" y="8607"/>
                    <a:pt x="2536" y="7406"/>
                  </a:cubicBezTo>
                  <a:cubicBezTo>
                    <a:pt x="3303" y="6439"/>
                    <a:pt x="3770" y="5305"/>
                    <a:pt x="3904" y="4104"/>
                  </a:cubicBezTo>
                  <a:cubicBezTo>
                    <a:pt x="3937" y="3370"/>
                    <a:pt x="4070" y="2636"/>
                    <a:pt x="4304" y="1936"/>
                  </a:cubicBezTo>
                  <a:cubicBezTo>
                    <a:pt x="4671" y="1168"/>
                    <a:pt x="5271" y="535"/>
                    <a:pt x="6038" y="134"/>
                  </a:cubicBezTo>
                  <a:cubicBezTo>
                    <a:pt x="6072" y="68"/>
                    <a:pt x="6038" y="1"/>
                    <a:pt x="59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2934388" y="1171400"/>
              <a:ext cx="140950" cy="351725"/>
            </a:xfrm>
            <a:custGeom>
              <a:avLst/>
              <a:gdLst/>
              <a:ahLst/>
              <a:cxnLst/>
              <a:rect l="l" t="t" r="r" b="b"/>
              <a:pathLst>
                <a:path w="5638" h="14069" extrusionOk="0">
                  <a:moveTo>
                    <a:pt x="0" y="1"/>
                  </a:moveTo>
                  <a:cubicBezTo>
                    <a:pt x="734" y="2302"/>
                    <a:pt x="868" y="4637"/>
                    <a:pt x="2369" y="6572"/>
                  </a:cubicBezTo>
                  <a:cubicBezTo>
                    <a:pt x="3236" y="7573"/>
                    <a:pt x="3937" y="8673"/>
                    <a:pt x="4504" y="9874"/>
                  </a:cubicBezTo>
                  <a:cubicBezTo>
                    <a:pt x="5071" y="11209"/>
                    <a:pt x="5338" y="12610"/>
                    <a:pt x="5338" y="14044"/>
                  </a:cubicBezTo>
                  <a:cubicBezTo>
                    <a:pt x="5338" y="14061"/>
                    <a:pt x="5363" y="14069"/>
                    <a:pt x="5383" y="14069"/>
                  </a:cubicBezTo>
                  <a:cubicBezTo>
                    <a:pt x="5404" y="14069"/>
                    <a:pt x="5421" y="14061"/>
                    <a:pt x="5404" y="14044"/>
                  </a:cubicBezTo>
                  <a:cubicBezTo>
                    <a:pt x="5638" y="11709"/>
                    <a:pt x="4971" y="9407"/>
                    <a:pt x="3570" y="7539"/>
                  </a:cubicBezTo>
                  <a:cubicBezTo>
                    <a:pt x="2669" y="6405"/>
                    <a:pt x="1768" y="5404"/>
                    <a:pt x="1235" y="3970"/>
                  </a:cubicBezTo>
                  <a:cubicBezTo>
                    <a:pt x="768" y="2702"/>
                    <a:pt x="501" y="1301"/>
                    <a:pt x="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2804688" y="1489825"/>
              <a:ext cx="476625" cy="643475"/>
            </a:xfrm>
            <a:custGeom>
              <a:avLst/>
              <a:gdLst/>
              <a:ahLst/>
              <a:cxnLst/>
              <a:rect l="l" t="t" r="r" b="b"/>
              <a:pathLst>
                <a:path w="19065" h="25739" extrusionOk="0">
                  <a:moveTo>
                    <a:pt x="996" y="1"/>
                  </a:moveTo>
                  <a:cubicBezTo>
                    <a:pt x="243" y="1"/>
                    <a:pt x="0" y="909"/>
                    <a:pt x="1152" y="3742"/>
                  </a:cubicBezTo>
                  <a:cubicBezTo>
                    <a:pt x="3621" y="9813"/>
                    <a:pt x="7023" y="18119"/>
                    <a:pt x="6790" y="18519"/>
                  </a:cubicBezTo>
                  <a:cubicBezTo>
                    <a:pt x="6533" y="18919"/>
                    <a:pt x="13404" y="25738"/>
                    <a:pt x="16440" y="25738"/>
                  </a:cubicBezTo>
                  <a:cubicBezTo>
                    <a:pt x="16953" y="25738"/>
                    <a:pt x="17356" y="25544"/>
                    <a:pt x="17597" y="25091"/>
                  </a:cubicBezTo>
                  <a:cubicBezTo>
                    <a:pt x="19065" y="22255"/>
                    <a:pt x="10792" y="8545"/>
                    <a:pt x="4254" y="2041"/>
                  </a:cubicBezTo>
                  <a:cubicBezTo>
                    <a:pt x="3383" y="1187"/>
                    <a:pt x="1856" y="1"/>
                    <a:pt x="996" y="1"/>
                  </a:cubicBezTo>
                  <a:close/>
                </a:path>
              </a:pathLst>
            </a:custGeom>
            <a:solidFill>
              <a:srgbClr val="FFC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40"/>
            <p:cNvSpPr/>
            <p:nvPr/>
          </p:nvSpPr>
          <p:spPr>
            <a:xfrm>
              <a:off x="2804688" y="1489825"/>
              <a:ext cx="476625" cy="643475"/>
            </a:xfrm>
            <a:custGeom>
              <a:avLst/>
              <a:gdLst/>
              <a:ahLst/>
              <a:cxnLst/>
              <a:rect l="l" t="t" r="r" b="b"/>
              <a:pathLst>
                <a:path w="19065" h="25739" extrusionOk="0">
                  <a:moveTo>
                    <a:pt x="996" y="1"/>
                  </a:moveTo>
                  <a:cubicBezTo>
                    <a:pt x="243" y="1"/>
                    <a:pt x="0" y="909"/>
                    <a:pt x="1152" y="3742"/>
                  </a:cubicBezTo>
                  <a:cubicBezTo>
                    <a:pt x="3621" y="9813"/>
                    <a:pt x="7023" y="18119"/>
                    <a:pt x="6790" y="18519"/>
                  </a:cubicBezTo>
                  <a:cubicBezTo>
                    <a:pt x="6533" y="18919"/>
                    <a:pt x="13404" y="25738"/>
                    <a:pt x="16440" y="25738"/>
                  </a:cubicBezTo>
                  <a:cubicBezTo>
                    <a:pt x="16953" y="25738"/>
                    <a:pt x="17356" y="25544"/>
                    <a:pt x="17597" y="25091"/>
                  </a:cubicBezTo>
                  <a:cubicBezTo>
                    <a:pt x="19065" y="22255"/>
                    <a:pt x="10792" y="8545"/>
                    <a:pt x="4254" y="2041"/>
                  </a:cubicBezTo>
                  <a:cubicBezTo>
                    <a:pt x="3383" y="1187"/>
                    <a:pt x="1856" y="1"/>
                    <a:pt x="9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40"/>
            <p:cNvSpPr/>
            <p:nvPr/>
          </p:nvSpPr>
          <p:spPr>
            <a:xfrm>
              <a:off x="2451538" y="1487725"/>
              <a:ext cx="588775" cy="675975"/>
            </a:xfrm>
            <a:custGeom>
              <a:avLst/>
              <a:gdLst/>
              <a:ahLst/>
              <a:cxnLst/>
              <a:rect l="l" t="t" r="r" b="b"/>
              <a:pathLst>
                <a:path w="23551" h="27039" extrusionOk="0">
                  <a:moveTo>
                    <a:pt x="12213" y="0"/>
                  </a:moveTo>
                  <a:cubicBezTo>
                    <a:pt x="11584" y="0"/>
                    <a:pt x="10967" y="138"/>
                    <a:pt x="10375" y="390"/>
                  </a:cubicBezTo>
                  <a:cubicBezTo>
                    <a:pt x="9708" y="690"/>
                    <a:pt x="8874" y="1024"/>
                    <a:pt x="8407" y="1691"/>
                  </a:cubicBezTo>
                  <a:cubicBezTo>
                    <a:pt x="3270" y="8930"/>
                    <a:pt x="1" y="27009"/>
                    <a:pt x="1" y="27009"/>
                  </a:cubicBezTo>
                  <a:cubicBezTo>
                    <a:pt x="52" y="27029"/>
                    <a:pt x="197" y="27039"/>
                    <a:pt x="425" y="27039"/>
                  </a:cubicBezTo>
                  <a:cubicBezTo>
                    <a:pt x="3624" y="27039"/>
                    <a:pt x="23021" y="25192"/>
                    <a:pt x="23551" y="24974"/>
                  </a:cubicBezTo>
                  <a:lnTo>
                    <a:pt x="20549" y="15201"/>
                  </a:lnTo>
                  <a:cubicBezTo>
                    <a:pt x="20549" y="15201"/>
                    <a:pt x="22617" y="12466"/>
                    <a:pt x="21349" y="9363"/>
                  </a:cubicBezTo>
                  <a:cubicBezTo>
                    <a:pt x="20582" y="7462"/>
                    <a:pt x="15812" y="1591"/>
                    <a:pt x="15378" y="1224"/>
                  </a:cubicBezTo>
                  <a:cubicBezTo>
                    <a:pt x="14320" y="373"/>
                    <a:pt x="13249" y="0"/>
                    <a:pt x="122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0"/>
            <p:cNvSpPr/>
            <p:nvPr/>
          </p:nvSpPr>
          <p:spPr>
            <a:xfrm>
              <a:off x="2903538" y="1593875"/>
              <a:ext cx="95925" cy="281600"/>
            </a:xfrm>
            <a:custGeom>
              <a:avLst/>
              <a:gdLst/>
              <a:ahLst/>
              <a:cxnLst/>
              <a:rect l="l" t="t" r="r" b="b"/>
              <a:pathLst>
                <a:path w="3837" h="11264" extrusionOk="0">
                  <a:moveTo>
                    <a:pt x="41" y="1"/>
                  </a:moveTo>
                  <a:cubicBezTo>
                    <a:pt x="18" y="1"/>
                    <a:pt x="0" y="32"/>
                    <a:pt x="0" y="80"/>
                  </a:cubicBezTo>
                  <a:cubicBezTo>
                    <a:pt x="567" y="814"/>
                    <a:pt x="1101" y="1548"/>
                    <a:pt x="1568" y="2349"/>
                  </a:cubicBezTo>
                  <a:cubicBezTo>
                    <a:pt x="2402" y="3683"/>
                    <a:pt x="3236" y="5017"/>
                    <a:pt x="3436" y="6585"/>
                  </a:cubicBezTo>
                  <a:cubicBezTo>
                    <a:pt x="3603" y="8153"/>
                    <a:pt x="3002" y="9687"/>
                    <a:pt x="2469" y="11122"/>
                  </a:cubicBezTo>
                  <a:cubicBezTo>
                    <a:pt x="2445" y="11192"/>
                    <a:pt x="2505" y="11263"/>
                    <a:pt x="2565" y="11263"/>
                  </a:cubicBezTo>
                  <a:cubicBezTo>
                    <a:pt x="2591" y="11263"/>
                    <a:pt x="2616" y="11251"/>
                    <a:pt x="2635" y="11222"/>
                  </a:cubicBezTo>
                  <a:cubicBezTo>
                    <a:pt x="3036" y="10388"/>
                    <a:pt x="3336" y="9554"/>
                    <a:pt x="3603" y="8653"/>
                  </a:cubicBezTo>
                  <a:cubicBezTo>
                    <a:pt x="3803" y="7919"/>
                    <a:pt x="3836" y="7119"/>
                    <a:pt x="3736" y="6318"/>
                  </a:cubicBezTo>
                  <a:cubicBezTo>
                    <a:pt x="3603" y="5551"/>
                    <a:pt x="3336" y="4817"/>
                    <a:pt x="2936" y="4117"/>
                  </a:cubicBezTo>
                  <a:cubicBezTo>
                    <a:pt x="2635" y="3550"/>
                    <a:pt x="2268" y="2982"/>
                    <a:pt x="1868" y="2449"/>
                  </a:cubicBezTo>
                  <a:cubicBezTo>
                    <a:pt x="1635" y="1815"/>
                    <a:pt x="1301" y="1181"/>
                    <a:pt x="934" y="581"/>
                  </a:cubicBezTo>
                  <a:lnTo>
                    <a:pt x="934" y="581"/>
                  </a:lnTo>
                  <a:cubicBezTo>
                    <a:pt x="1168" y="1081"/>
                    <a:pt x="1401" y="1581"/>
                    <a:pt x="1635" y="2082"/>
                  </a:cubicBezTo>
                  <a:cubicBezTo>
                    <a:pt x="1101" y="1381"/>
                    <a:pt x="567" y="714"/>
                    <a:pt x="67" y="14"/>
                  </a:cubicBezTo>
                  <a:cubicBezTo>
                    <a:pt x="58" y="5"/>
                    <a:pt x="49" y="1"/>
                    <a:pt x="4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2728413" y="1345700"/>
              <a:ext cx="125100" cy="237150"/>
            </a:xfrm>
            <a:custGeom>
              <a:avLst/>
              <a:gdLst/>
              <a:ahLst/>
              <a:cxnLst/>
              <a:rect l="l" t="t" r="r" b="b"/>
              <a:pathLst>
                <a:path w="5004" h="9486" extrusionOk="0">
                  <a:moveTo>
                    <a:pt x="367" y="0"/>
                  </a:moveTo>
                  <a:cubicBezTo>
                    <a:pt x="367" y="0"/>
                    <a:pt x="267" y="934"/>
                    <a:pt x="167" y="2102"/>
                  </a:cubicBezTo>
                  <a:lnTo>
                    <a:pt x="167" y="2268"/>
                  </a:lnTo>
                  <a:cubicBezTo>
                    <a:pt x="167" y="2335"/>
                    <a:pt x="167" y="2369"/>
                    <a:pt x="167" y="2435"/>
                  </a:cubicBezTo>
                  <a:cubicBezTo>
                    <a:pt x="167" y="2602"/>
                    <a:pt x="134" y="2802"/>
                    <a:pt x="134" y="2969"/>
                  </a:cubicBezTo>
                  <a:cubicBezTo>
                    <a:pt x="100" y="3169"/>
                    <a:pt x="100" y="3236"/>
                    <a:pt x="100" y="3403"/>
                  </a:cubicBezTo>
                  <a:lnTo>
                    <a:pt x="67" y="3803"/>
                  </a:lnTo>
                  <a:cubicBezTo>
                    <a:pt x="0" y="4804"/>
                    <a:pt x="34" y="5838"/>
                    <a:pt x="100" y="6838"/>
                  </a:cubicBezTo>
                  <a:cubicBezTo>
                    <a:pt x="228" y="7223"/>
                    <a:pt x="2111" y="9485"/>
                    <a:pt x="3856" y="9485"/>
                  </a:cubicBezTo>
                  <a:cubicBezTo>
                    <a:pt x="3928" y="9485"/>
                    <a:pt x="3999" y="9482"/>
                    <a:pt x="4070" y="9474"/>
                  </a:cubicBezTo>
                  <a:cubicBezTo>
                    <a:pt x="4670" y="9407"/>
                    <a:pt x="4437" y="6171"/>
                    <a:pt x="4437" y="6171"/>
                  </a:cubicBezTo>
                  <a:lnTo>
                    <a:pt x="4470" y="5938"/>
                  </a:lnTo>
                  <a:lnTo>
                    <a:pt x="5004" y="2569"/>
                  </a:lnTo>
                  <a:lnTo>
                    <a:pt x="934" y="300"/>
                  </a:lnTo>
                  <a:lnTo>
                    <a:pt x="367" y="0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2657513" y="1107400"/>
              <a:ext cx="340275" cy="348975"/>
            </a:xfrm>
            <a:custGeom>
              <a:avLst/>
              <a:gdLst/>
              <a:ahLst/>
              <a:cxnLst/>
              <a:rect l="l" t="t" r="r" b="b"/>
              <a:pathLst>
                <a:path w="13611" h="13959" extrusionOk="0">
                  <a:moveTo>
                    <a:pt x="6469" y="1"/>
                  </a:moveTo>
                  <a:cubicBezTo>
                    <a:pt x="5929" y="1"/>
                    <a:pt x="5400" y="84"/>
                    <a:pt x="4904" y="226"/>
                  </a:cubicBezTo>
                  <a:cubicBezTo>
                    <a:pt x="2302" y="959"/>
                    <a:pt x="1" y="3461"/>
                    <a:pt x="1969" y="9132"/>
                  </a:cubicBezTo>
                  <a:cubicBezTo>
                    <a:pt x="3384" y="13209"/>
                    <a:pt x="5816" y="13958"/>
                    <a:pt x="7493" y="13958"/>
                  </a:cubicBezTo>
                  <a:cubicBezTo>
                    <a:pt x="8148" y="13958"/>
                    <a:pt x="8688" y="13844"/>
                    <a:pt x="9007" y="13769"/>
                  </a:cubicBezTo>
                  <a:cubicBezTo>
                    <a:pt x="10275" y="13468"/>
                    <a:pt x="13611" y="12001"/>
                    <a:pt x="12276" y="6163"/>
                  </a:cubicBezTo>
                  <a:cubicBezTo>
                    <a:pt x="11173" y="1453"/>
                    <a:pt x="8723" y="1"/>
                    <a:pt x="6469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2916038" y="1221225"/>
              <a:ext cx="30050" cy="14425"/>
            </a:xfrm>
            <a:custGeom>
              <a:avLst/>
              <a:gdLst/>
              <a:ahLst/>
              <a:cxnLst/>
              <a:rect l="l" t="t" r="r" b="b"/>
              <a:pathLst>
                <a:path w="1202" h="577" extrusionOk="0">
                  <a:moveTo>
                    <a:pt x="435" y="1"/>
                  </a:moveTo>
                  <a:cubicBezTo>
                    <a:pt x="270" y="1"/>
                    <a:pt x="117" y="70"/>
                    <a:pt x="34" y="209"/>
                  </a:cubicBezTo>
                  <a:cubicBezTo>
                    <a:pt x="1" y="309"/>
                    <a:pt x="1" y="409"/>
                    <a:pt x="67" y="476"/>
                  </a:cubicBezTo>
                  <a:cubicBezTo>
                    <a:pt x="201" y="543"/>
                    <a:pt x="334" y="576"/>
                    <a:pt x="501" y="576"/>
                  </a:cubicBezTo>
                  <a:lnTo>
                    <a:pt x="901" y="576"/>
                  </a:lnTo>
                  <a:cubicBezTo>
                    <a:pt x="1101" y="576"/>
                    <a:pt x="1201" y="343"/>
                    <a:pt x="1068" y="209"/>
                  </a:cubicBezTo>
                  <a:cubicBezTo>
                    <a:pt x="901" y="76"/>
                    <a:pt x="734" y="9"/>
                    <a:pt x="534" y="9"/>
                  </a:cubicBezTo>
                  <a:cubicBezTo>
                    <a:pt x="501" y="3"/>
                    <a:pt x="468" y="1"/>
                    <a:pt x="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2835138" y="1261250"/>
              <a:ext cx="30050" cy="14425"/>
            </a:xfrm>
            <a:custGeom>
              <a:avLst/>
              <a:gdLst/>
              <a:ahLst/>
              <a:cxnLst/>
              <a:rect l="l" t="t" r="r" b="b"/>
              <a:pathLst>
                <a:path w="1202" h="577" extrusionOk="0">
                  <a:moveTo>
                    <a:pt x="765" y="1"/>
                  </a:moveTo>
                  <a:cubicBezTo>
                    <a:pt x="734" y="1"/>
                    <a:pt x="701" y="4"/>
                    <a:pt x="668" y="9"/>
                  </a:cubicBezTo>
                  <a:cubicBezTo>
                    <a:pt x="468" y="9"/>
                    <a:pt x="268" y="76"/>
                    <a:pt x="134" y="209"/>
                  </a:cubicBezTo>
                  <a:cubicBezTo>
                    <a:pt x="1" y="343"/>
                    <a:pt x="101" y="576"/>
                    <a:pt x="301" y="576"/>
                  </a:cubicBezTo>
                  <a:cubicBezTo>
                    <a:pt x="435" y="576"/>
                    <a:pt x="568" y="576"/>
                    <a:pt x="701" y="543"/>
                  </a:cubicBezTo>
                  <a:cubicBezTo>
                    <a:pt x="743" y="551"/>
                    <a:pt x="783" y="555"/>
                    <a:pt x="821" y="555"/>
                  </a:cubicBezTo>
                  <a:cubicBezTo>
                    <a:pt x="935" y="555"/>
                    <a:pt x="1035" y="518"/>
                    <a:pt x="1135" y="443"/>
                  </a:cubicBezTo>
                  <a:cubicBezTo>
                    <a:pt x="1202" y="376"/>
                    <a:pt x="1202" y="276"/>
                    <a:pt x="1168" y="209"/>
                  </a:cubicBezTo>
                  <a:cubicBezTo>
                    <a:pt x="1057" y="70"/>
                    <a:pt x="923" y="1"/>
                    <a:pt x="7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0"/>
            <p:cNvSpPr/>
            <p:nvPr/>
          </p:nvSpPr>
          <p:spPr>
            <a:xfrm>
              <a:off x="2860163" y="1289825"/>
              <a:ext cx="11700" cy="28375"/>
            </a:xfrm>
            <a:custGeom>
              <a:avLst/>
              <a:gdLst/>
              <a:ahLst/>
              <a:cxnLst/>
              <a:rect l="l" t="t" r="r" b="b"/>
              <a:pathLst>
                <a:path w="468" h="1135" extrusionOk="0">
                  <a:moveTo>
                    <a:pt x="267" y="0"/>
                  </a:moveTo>
                  <a:cubicBezTo>
                    <a:pt x="267" y="0"/>
                    <a:pt x="234" y="34"/>
                    <a:pt x="234" y="34"/>
                  </a:cubicBezTo>
                  <a:cubicBezTo>
                    <a:pt x="301" y="467"/>
                    <a:pt x="368" y="934"/>
                    <a:pt x="1" y="1134"/>
                  </a:cubicBezTo>
                  <a:cubicBezTo>
                    <a:pt x="468" y="1001"/>
                    <a:pt x="401" y="367"/>
                    <a:pt x="2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0"/>
            <p:cNvSpPr/>
            <p:nvPr/>
          </p:nvSpPr>
          <p:spPr>
            <a:xfrm>
              <a:off x="2839738" y="1281425"/>
              <a:ext cx="34250" cy="32675"/>
            </a:xfrm>
            <a:custGeom>
              <a:avLst/>
              <a:gdLst/>
              <a:ahLst/>
              <a:cxnLst/>
              <a:rect l="l" t="t" r="r" b="b"/>
              <a:pathLst>
                <a:path w="1370" h="1307" extrusionOk="0">
                  <a:moveTo>
                    <a:pt x="690" y="0"/>
                  </a:moveTo>
                  <a:cubicBezTo>
                    <a:pt x="677" y="0"/>
                    <a:pt x="664" y="1"/>
                    <a:pt x="651" y="3"/>
                  </a:cubicBezTo>
                  <a:cubicBezTo>
                    <a:pt x="0" y="68"/>
                    <a:pt x="174" y="1306"/>
                    <a:pt x="740" y="1306"/>
                  </a:cubicBezTo>
                  <a:cubicBezTo>
                    <a:pt x="754" y="1306"/>
                    <a:pt x="769" y="1305"/>
                    <a:pt x="784" y="1304"/>
                  </a:cubicBezTo>
                  <a:cubicBezTo>
                    <a:pt x="1370" y="1239"/>
                    <a:pt x="1194" y="0"/>
                    <a:pt x="6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2830138" y="1283750"/>
              <a:ext cx="21550" cy="14425"/>
            </a:xfrm>
            <a:custGeom>
              <a:avLst/>
              <a:gdLst/>
              <a:ahLst/>
              <a:cxnLst/>
              <a:rect l="l" t="t" r="r" b="b"/>
              <a:pathLst>
                <a:path w="862" h="577" extrusionOk="0">
                  <a:moveTo>
                    <a:pt x="804" y="0"/>
                  </a:moveTo>
                  <a:cubicBezTo>
                    <a:pt x="793" y="0"/>
                    <a:pt x="781" y="3"/>
                    <a:pt x="768" y="10"/>
                  </a:cubicBezTo>
                  <a:cubicBezTo>
                    <a:pt x="668" y="76"/>
                    <a:pt x="568" y="243"/>
                    <a:pt x="434" y="277"/>
                  </a:cubicBezTo>
                  <a:cubicBezTo>
                    <a:pt x="420" y="280"/>
                    <a:pt x="405" y="282"/>
                    <a:pt x="391" y="282"/>
                  </a:cubicBezTo>
                  <a:cubicBezTo>
                    <a:pt x="266" y="282"/>
                    <a:pt x="120" y="166"/>
                    <a:pt x="1" y="76"/>
                  </a:cubicBezTo>
                  <a:lnTo>
                    <a:pt x="1" y="76"/>
                  </a:lnTo>
                  <a:cubicBezTo>
                    <a:pt x="34" y="310"/>
                    <a:pt x="168" y="577"/>
                    <a:pt x="434" y="577"/>
                  </a:cubicBezTo>
                  <a:cubicBezTo>
                    <a:pt x="701" y="577"/>
                    <a:pt x="835" y="310"/>
                    <a:pt x="835" y="43"/>
                  </a:cubicBezTo>
                  <a:cubicBezTo>
                    <a:pt x="861" y="43"/>
                    <a:pt x="845" y="0"/>
                    <a:pt x="8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2920213" y="1278150"/>
              <a:ext cx="15025" cy="25025"/>
            </a:xfrm>
            <a:custGeom>
              <a:avLst/>
              <a:gdLst/>
              <a:ahLst/>
              <a:cxnLst/>
              <a:rect l="l" t="t" r="r" b="b"/>
              <a:pathLst>
                <a:path w="601" h="1001" extrusionOk="0">
                  <a:moveTo>
                    <a:pt x="34" y="0"/>
                  </a:moveTo>
                  <a:lnTo>
                    <a:pt x="34" y="0"/>
                  </a:lnTo>
                  <a:cubicBezTo>
                    <a:pt x="0" y="401"/>
                    <a:pt x="167" y="1001"/>
                    <a:pt x="601" y="1001"/>
                  </a:cubicBezTo>
                  <a:cubicBezTo>
                    <a:pt x="234" y="901"/>
                    <a:pt x="100" y="467"/>
                    <a:pt x="67" y="34"/>
                  </a:cubicBezTo>
                  <a:cubicBezTo>
                    <a:pt x="67" y="0"/>
                    <a:pt x="34" y="0"/>
                    <a:pt x="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2915838" y="1266225"/>
              <a:ext cx="33675" cy="33025"/>
            </a:xfrm>
            <a:custGeom>
              <a:avLst/>
              <a:gdLst/>
              <a:ahLst/>
              <a:cxnLst/>
              <a:rect l="l" t="t" r="r" b="b"/>
              <a:pathLst>
                <a:path w="1347" h="1321" extrusionOk="0">
                  <a:moveTo>
                    <a:pt x="599" y="1"/>
                  </a:moveTo>
                  <a:cubicBezTo>
                    <a:pt x="570" y="1"/>
                    <a:pt x="540" y="4"/>
                    <a:pt x="509" y="10"/>
                  </a:cubicBezTo>
                  <a:cubicBezTo>
                    <a:pt x="1" y="106"/>
                    <a:pt x="158" y="1321"/>
                    <a:pt x="693" y="1321"/>
                  </a:cubicBezTo>
                  <a:cubicBezTo>
                    <a:pt x="720" y="1321"/>
                    <a:pt x="747" y="1318"/>
                    <a:pt x="776" y="1311"/>
                  </a:cubicBezTo>
                  <a:cubicBezTo>
                    <a:pt x="1347" y="1184"/>
                    <a:pt x="1163" y="1"/>
                    <a:pt x="5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934388" y="1263125"/>
              <a:ext cx="19200" cy="15700"/>
            </a:xfrm>
            <a:custGeom>
              <a:avLst/>
              <a:gdLst/>
              <a:ahLst/>
              <a:cxnLst/>
              <a:rect l="l" t="t" r="r" b="b"/>
              <a:pathLst>
                <a:path w="768" h="628" extrusionOk="0">
                  <a:moveTo>
                    <a:pt x="701" y="1"/>
                  </a:moveTo>
                  <a:cubicBezTo>
                    <a:pt x="634" y="134"/>
                    <a:pt x="534" y="301"/>
                    <a:pt x="434" y="334"/>
                  </a:cubicBezTo>
                  <a:cubicBezTo>
                    <a:pt x="301" y="334"/>
                    <a:pt x="167" y="234"/>
                    <a:pt x="67" y="168"/>
                  </a:cubicBezTo>
                  <a:cubicBezTo>
                    <a:pt x="0" y="168"/>
                    <a:pt x="0" y="234"/>
                    <a:pt x="0" y="268"/>
                  </a:cubicBezTo>
                  <a:cubicBezTo>
                    <a:pt x="82" y="459"/>
                    <a:pt x="231" y="628"/>
                    <a:pt x="392" y="628"/>
                  </a:cubicBezTo>
                  <a:cubicBezTo>
                    <a:pt x="428" y="628"/>
                    <a:pt x="464" y="619"/>
                    <a:pt x="501" y="601"/>
                  </a:cubicBezTo>
                  <a:cubicBezTo>
                    <a:pt x="734" y="501"/>
                    <a:pt x="768" y="234"/>
                    <a:pt x="7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76013" y="1376550"/>
              <a:ext cx="21700" cy="8350"/>
            </a:xfrm>
            <a:custGeom>
              <a:avLst/>
              <a:gdLst/>
              <a:ahLst/>
              <a:cxnLst/>
              <a:rect l="l" t="t" r="r" b="b"/>
              <a:pathLst>
                <a:path w="868" h="334" extrusionOk="0">
                  <a:moveTo>
                    <a:pt x="0" y="0"/>
                  </a:moveTo>
                  <a:cubicBezTo>
                    <a:pt x="67" y="167"/>
                    <a:pt x="201" y="301"/>
                    <a:pt x="367" y="334"/>
                  </a:cubicBezTo>
                  <a:cubicBezTo>
                    <a:pt x="567" y="334"/>
                    <a:pt x="768" y="234"/>
                    <a:pt x="868" y="67"/>
                  </a:cubicBezTo>
                  <a:lnTo>
                    <a:pt x="834" y="67"/>
                  </a:lnTo>
                  <a:cubicBezTo>
                    <a:pt x="701" y="134"/>
                    <a:pt x="567" y="201"/>
                    <a:pt x="434" y="201"/>
                  </a:cubicBezTo>
                  <a:cubicBezTo>
                    <a:pt x="267" y="201"/>
                    <a:pt x="167" y="100"/>
                    <a:pt x="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880188" y="1235900"/>
              <a:ext cx="51600" cy="123450"/>
            </a:xfrm>
            <a:custGeom>
              <a:avLst/>
              <a:gdLst/>
              <a:ahLst/>
              <a:cxnLst/>
              <a:rect l="l" t="t" r="r" b="b"/>
              <a:pathLst>
                <a:path w="2064" h="4938" extrusionOk="0">
                  <a:moveTo>
                    <a:pt x="576" y="0"/>
                  </a:moveTo>
                  <a:cubicBezTo>
                    <a:pt x="557" y="0"/>
                    <a:pt x="534" y="17"/>
                    <a:pt x="534" y="56"/>
                  </a:cubicBezTo>
                  <a:cubicBezTo>
                    <a:pt x="867" y="1290"/>
                    <a:pt x="1401" y="2457"/>
                    <a:pt x="1735" y="3725"/>
                  </a:cubicBezTo>
                  <a:cubicBezTo>
                    <a:pt x="1501" y="3658"/>
                    <a:pt x="1268" y="3658"/>
                    <a:pt x="1034" y="3658"/>
                  </a:cubicBezTo>
                  <a:cubicBezTo>
                    <a:pt x="1001" y="3658"/>
                    <a:pt x="1334" y="4592"/>
                    <a:pt x="1334" y="4659"/>
                  </a:cubicBezTo>
                  <a:cubicBezTo>
                    <a:pt x="1200" y="4690"/>
                    <a:pt x="1066" y="4705"/>
                    <a:pt x="933" y="4705"/>
                  </a:cubicBezTo>
                  <a:cubicBezTo>
                    <a:pt x="636" y="4705"/>
                    <a:pt x="343" y="4630"/>
                    <a:pt x="67" y="4492"/>
                  </a:cubicBezTo>
                  <a:cubicBezTo>
                    <a:pt x="34" y="4492"/>
                    <a:pt x="0" y="4526"/>
                    <a:pt x="34" y="4559"/>
                  </a:cubicBezTo>
                  <a:cubicBezTo>
                    <a:pt x="286" y="4811"/>
                    <a:pt x="617" y="4937"/>
                    <a:pt x="951" y="4937"/>
                  </a:cubicBezTo>
                  <a:cubicBezTo>
                    <a:pt x="1103" y="4937"/>
                    <a:pt x="1255" y="4911"/>
                    <a:pt x="1401" y="4859"/>
                  </a:cubicBezTo>
                  <a:cubicBezTo>
                    <a:pt x="1501" y="4826"/>
                    <a:pt x="1568" y="4826"/>
                    <a:pt x="1568" y="4792"/>
                  </a:cubicBezTo>
                  <a:cubicBezTo>
                    <a:pt x="1501" y="4492"/>
                    <a:pt x="1435" y="4192"/>
                    <a:pt x="1334" y="3925"/>
                  </a:cubicBezTo>
                  <a:lnTo>
                    <a:pt x="1334" y="3925"/>
                  </a:lnTo>
                  <a:cubicBezTo>
                    <a:pt x="1411" y="3944"/>
                    <a:pt x="1653" y="3985"/>
                    <a:pt x="1832" y="3985"/>
                  </a:cubicBezTo>
                  <a:cubicBezTo>
                    <a:pt x="1965" y="3985"/>
                    <a:pt x="2063" y="3963"/>
                    <a:pt x="2035" y="3892"/>
                  </a:cubicBezTo>
                  <a:cubicBezTo>
                    <a:pt x="1701" y="2558"/>
                    <a:pt x="1234" y="1257"/>
                    <a:pt x="601" y="22"/>
                  </a:cubicBezTo>
                  <a:cubicBezTo>
                    <a:pt x="601" y="9"/>
                    <a:pt x="589" y="0"/>
                    <a:pt x="5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2643338" y="1097825"/>
              <a:ext cx="311925" cy="245400"/>
            </a:xfrm>
            <a:custGeom>
              <a:avLst/>
              <a:gdLst/>
              <a:ahLst/>
              <a:cxnLst/>
              <a:rect l="l" t="t" r="r" b="b"/>
              <a:pathLst>
                <a:path w="12477" h="9816" extrusionOk="0">
                  <a:moveTo>
                    <a:pt x="6487" y="0"/>
                  </a:moveTo>
                  <a:cubicBezTo>
                    <a:pt x="4837" y="0"/>
                    <a:pt x="3284" y="778"/>
                    <a:pt x="2236" y="2110"/>
                  </a:cubicBezTo>
                  <a:cubicBezTo>
                    <a:pt x="1" y="4978"/>
                    <a:pt x="2603" y="9815"/>
                    <a:pt x="2603" y="9815"/>
                  </a:cubicBezTo>
                  <a:cubicBezTo>
                    <a:pt x="3370" y="9381"/>
                    <a:pt x="3837" y="8581"/>
                    <a:pt x="3837" y="7714"/>
                  </a:cubicBezTo>
                  <a:cubicBezTo>
                    <a:pt x="4838" y="7147"/>
                    <a:pt x="5705" y="6346"/>
                    <a:pt x="6305" y="5379"/>
                  </a:cubicBezTo>
                  <a:lnTo>
                    <a:pt x="6305" y="5379"/>
                  </a:lnTo>
                  <a:cubicBezTo>
                    <a:pt x="6272" y="5512"/>
                    <a:pt x="6038" y="6413"/>
                    <a:pt x="5905" y="6880"/>
                  </a:cubicBezTo>
                  <a:cubicBezTo>
                    <a:pt x="9674" y="5879"/>
                    <a:pt x="10608" y="2843"/>
                    <a:pt x="10608" y="2843"/>
                  </a:cubicBezTo>
                  <a:cubicBezTo>
                    <a:pt x="11376" y="3477"/>
                    <a:pt x="12009" y="4244"/>
                    <a:pt x="12476" y="5145"/>
                  </a:cubicBezTo>
                  <a:cubicBezTo>
                    <a:pt x="12476" y="5145"/>
                    <a:pt x="12310" y="2810"/>
                    <a:pt x="10975" y="1342"/>
                  </a:cubicBezTo>
                  <a:cubicBezTo>
                    <a:pt x="10268" y="472"/>
                    <a:pt x="9207" y="1"/>
                    <a:pt x="8116" y="1"/>
                  </a:cubicBezTo>
                  <a:cubicBezTo>
                    <a:pt x="7868" y="1"/>
                    <a:pt x="7619" y="25"/>
                    <a:pt x="7373" y="75"/>
                  </a:cubicBezTo>
                  <a:cubicBezTo>
                    <a:pt x="7076" y="25"/>
                    <a:pt x="6780" y="0"/>
                    <a:pt x="64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2815138" y="1154100"/>
              <a:ext cx="95925" cy="115725"/>
            </a:xfrm>
            <a:custGeom>
              <a:avLst/>
              <a:gdLst/>
              <a:ahLst/>
              <a:cxnLst/>
              <a:rect l="l" t="t" r="r" b="b"/>
              <a:pathLst>
                <a:path w="3837" h="4629" extrusionOk="0">
                  <a:moveTo>
                    <a:pt x="3791" y="0"/>
                  </a:moveTo>
                  <a:cubicBezTo>
                    <a:pt x="3778" y="0"/>
                    <a:pt x="3770" y="9"/>
                    <a:pt x="3770" y="25"/>
                  </a:cubicBezTo>
                  <a:cubicBezTo>
                    <a:pt x="3736" y="526"/>
                    <a:pt x="3603" y="1059"/>
                    <a:pt x="3369" y="1526"/>
                  </a:cubicBezTo>
                  <a:cubicBezTo>
                    <a:pt x="3169" y="1960"/>
                    <a:pt x="2936" y="2360"/>
                    <a:pt x="2636" y="2727"/>
                  </a:cubicBezTo>
                  <a:cubicBezTo>
                    <a:pt x="1968" y="3595"/>
                    <a:pt x="1034" y="4262"/>
                    <a:pt x="0" y="4629"/>
                  </a:cubicBezTo>
                  <a:cubicBezTo>
                    <a:pt x="667" y="4462"/>
                    <a:pt x="1301" y="4162"/>
                    <a:pt x="1902" y="3761"/>
                  </a:cubicBezTo>
                  <a:lnTo>
                    <a:pt x="1868" y="3761"/>
                  </a:lnTo>
                  <a:cubicBezTo>
                    <a:pt x="2269" y="3528"/>
                    <a:pt x="2602" y="3228"/>
                    <a:pt x="2902" y="2861"/>
                  </a:cubicBezTo>
                  <a:cubicBezTo>
                    <a:pt x="3236" y="2460"/>
                    <a:pt x="3469" y="2027"/>
                    <a:pt x="3636" y="1526"/>
                  </a:cubicBezTo>
                  <a:cubicBezTo>
                    <a:pt x="3770" y="1059"/>
                    <a:pt x="3836" y="526"/>
                    <a:pt x="3836" y="25"/>
                  </a:cubicBezTo>
                  <a:cubicBezTo>
                    <a:pt x="3820" y="9"/>
                    <a:pt x="3803" y="0"/>
                    <a:pt x="37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2655013" y="1311075"/>
              <a:ext cx="91775" cy="87425"/>
            </a:xfrm>
            <a:custGeom>
              <a:avLst/>
              <a:gdLst/>
              <a:ahLst/>
              <a:cxnLst/>
              <a:rect l="l" t="t" r="r" b="b"/>
              <a:pathLst>
                <a:path w="3671" h="3497" extrusionOk="0">
                  <a:moveTo>
                    <a:pt x="1179" y="0"/>
                  </a:moveTo>
                  <a:cubicBezTo>
                    <a:pt x="1041" y="0"/>
                    <a:pt x="913" y="35"/>
                    <a:pt x="801" y="118"/>
                  </a:cubicBezTo>
                  <a:cubicBezTo>
                    <a:pt x="1" y="685"/>
                    <a:pt x="1368" y="3253"/>
                    <a:pt x="2402" y="3453"/>
                  </a:cubicBezTo>
                  <a:cubicBezTo>
                    <a:pt x="2502" y="3483"/>
                    <a:pt x="2601" y="3496"/>
                    <a:pt x="2698" y="3496"/>
                  </a:cubicBezTo>
                  <a:cubicBezTo>
                    <a:pt x="3155" y="3496"/>
                    <a:pt x="3560" y="3187"/>
                    <a:pt x="3670" y="2719"/>
                  </a:cubicBezTo>
                  <a:lnTo>
                    <a:pt x="3136" y="1218"/>
                  </a:lnTo>
                  <a:cubicBezTo>
                    <a:pt x="3136" y="1218"/>
                    <a:pt x="1991" y="0"/>
                    <a:pt x="1179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2685038" y="1332275"/>
              <a:ext cx="49800" cy="51675"/>
            </a:xfrm>
            <a:custGeom>
              <a:avLst/>
              <a:gdLst/>
              <a:ahLst/>
              <a:cxnLst/>
              <a:rect l="l" t="t" r="r" b="b"/>
              <a:pathLst>
                <a:path w="1992" h="2067" extrusionOk="0">
                  <a:moveTo>
                    <a:pt x="80" y="1"/>
                  </a:moveTo>
                  <a:cubicBezTo>
                    <a:pt x="54" y="1"/>
                    <a:pt x="27" y="2"/>
                    <a:pt x="1" y="3"/>
                  </a:cubicBezTo>
                  <a:lnTo>
                    <a:pt x="1" y="37"/>
                  </a:lnTo>
                  <a:cubicBezTo>
                    <a:pt x="668" y="237"/>
                    <a:pt x="1235" y="771"/>
                    <a:pt x="1535" y="1438"/>
                  </a:cubicBezTo>
                  <a:cubicBezTo>
                    <a:pt x="1429" y="1296"/>
                    <a:pt x="1266" y="1220"/>
                    <a:pt x="1102" y="1220"/>
                  </a:cubicBezTo>
                  <a:cubicBezTo>
                    <a:pt x="957" y="1220"/>
                    <a:pt x="811" y="1279"/>
                    <a:pt x="701" y="1404"/>
                  </a:cubicBezTo>
                  <a:cubicBezTo>
                    <a:pt x="701" y="1404"/>
                    <a:pt x="701" y="1438"/>
                    <a:pt x="734" y="1438"/>
                  </a:cubicBezTo>
                  <a:cubicBezTo>
                    <a:pt x="820" y="1389"/>
                    <a:pt x="915" y="1367"/>
                    <a:pt x="1009" y="1367"/>
                  </a:cubicBezTo>
                  <a:cubicBezTo>
                    <a:pt x="1170" y="1367"/>
                    <a:pt x="1329" y="1432"/>
                    <a:pt x="1435" y="1538"/>
                  </a:cubicBezTo>
                  <a:cubicBezTo>
                    <a:pt x="1602" y="1705"/>
                    <a:pt x="1735" y="1871"/>
                    <a:pt x="1869" y="2038"/>
                  </a:cubicBezTo>
                  <a:cubicBezTo>
                    <a:pt x="1879" y="2059"/>
                    <a:pt x="1896" y="2067"/>
                    <a:pt x="1913" y="2067"/>
                  </a:cubicBezTo>
                  <a:cubicBezTo>
                    <a:pt x="1951" y="2067"/>
                    <a:pt x="1992" y="2028"/>
                    <a:pt x="1969" y="2005"/>
                  </a:cubicBezTo>
                  <a:cubicBezTo>
                    <a:pt x="1839" y="1129"/>
                    <a:pt x="1015" y="1"/>
                    <a:pt x="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2580438" y="1001050"/>
              <a:ext cx="163825" cy="139725"/>
            </a:xfrm>
            <a:custGeom>
              <a:avLst/>
              <a:gdLst/>
              <a:ahLst/>
              <a:cxnLst/>
              <a:rect l="l" t="t" r="r" b="b"/>
              <a:pathLst>
                <a:path w="6553" h="5589" extrusionOk="0">
                  <a:moveTo>
                    <a:pt x="2797" y="1"/>
                  </a:moveTo>
                  <a:cubicBezTo>
                    <a:pt x="1252" y="1"/>
                    <a:pt x="0" y="1452"/>
                    <a:pt x="816" y="3379"/>
                  </a:cubicBezTo>
                  <a:cubicBezTo>
                    <a:pt x="1398" y="4737"/>
                    <a:pt x="3385" y="5589"/>
                    <a:pt x="4729" y="5589"/>
                  </a:cubicBezTo>
                  <a:cubicBezTo>
                    <a:pt x="5003" y="5589"/>
                    <a:pt x="5249" y="5554"/>
                    <a:pt x="5452" y="5480"/>
                  </a:cubicBezTo>
                  <a:cubicBezTo>
                    <a:pt x="6019" y="5247"/>
                    <a:pt x="6553" y="2078"/>
                    <a:pt x="4451" y="577"/>
                  </a:cubicBezTo>
                  <a:cubicBezTo>
                    <a:pt x="3915" y="179"/>
                    <a:pt x="3338" y="1"/>
                    <a:pt x="27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2577463" y="1010450"/>
              <a:ext cx="139300" cy="136575"/>
            </a:xfrm>
            <a:custGeom>
              <a:avLst/>
              <a:gdLst/>
              <a:ahLst/>
              <a:cxnLst/>
              <a:rect l="l" t="t" r="r" b="b"/>
              <a:pathLst>
                <a:path w="5572" h="5463" extrusionOk="0">
                  <a:moveTo>
                    <a:pt x="1668" y="1"/>
                  </a:moveTo>
                  <a:cubicBezTo>
                    <a:pt x="901" y="401"/>
                    <a:pt x="367" y="1101"/>
                    <a:pt x="134" y="1935"/>
                  </a:cubicBezTo>
                  <a:cubicBezTo>
                    <a:pt x="1" y="2369"/>
                    <a:pt x="1" y="2836"/>
                    <a:pt x="101" y="3270"/>
                  </a:cubicBezTo>
                  <a:cubicBezTo>
                    <a:pt x="234" y="3703"/>
                    <a:pt x="468" y="4104"/>
                    <a:pt x="801" y="4404"/>
                  </a:cubicBezTo>
                  <a:cubicBezTo>
                    <a:pt x="1435" y="4971"/>
                    <a:pt x="2269" y="5338"/>
                    <a:pt x="3136" y="5438"/>
                  </a:cubicBezTo>
                  <a:cubicBezTo>
                    <a:pt x="3336" y="5455"/>
                    <a:pt x="3545" y="5463"/>
                    <a:pt x="3753" y="5463"/>
                  </a:cubicBezTo>
                  <a:cubicBezTo>
                    <a:pt x="3962" y="5463"/>
                    <a:pt x="4170" y="5455"/>
                    <a:pt x="4370" y="5438"/>
                  </a:cubicBezTo>
                  <a:cubicBezTo>
                    <a:pt x="4804" y="5404"/>
                    <a:pt x="5204" y="5304"/>
                    <a:pt x="5571" y="5071"/>
                  </a:cubicBezTo>
                  <a:lnTo>
                    <a:pt x="5571" y="5071"/>
                  </a:lnTo>
                  <a:cubicBezTo>
                    <a:pt x="5265" y="5173"/>
                    <a:pt x="4960" y="5216"/>
                    <a:pt x="4654" y="5216"/>
                  </a:cubicBezTo>
                  <a:cubicBezTo>
                    <a:pt x="4559" y="5216"/>
                    <a:pt x="4465" y="5212"/>
                    <a:pt x="4370" y="5204"/>
                  </a:cubicBezTo>
                  <a:cubicBezTo>
                    <a:pt x="3970" y="5204"/>
                    <a:pt x="3570" y="5171"/>
                    <a:pt x="3169" y="5071"/>
                  </a:cubicBezTo>
                  <a:cubicBezTo>
                    <a:pt x="2402" y="4937"/>
                    <a:pt x="1668" y="4571"/>
                    <a:pt x="1101" y="4070"/>
                  </a:cubicBezTo>
                  <a:cubicBezTo>
                    <a:pt x="534" y="3536"/>
                    <a:pt x="301" y="2769"/>
                    <a:pt x="468" y="2002"/>
                  </a:cubicBezTo>
                  <a:cubicBezTo>
                    <a:pt x="601" y="1235"/>
                    <a:pt x="1035" y="501"/>
                    <a:pt x="16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725313" y="1931100"/>
              <a:ext cx="546000" cy="267775"/>
            </a:xfrm>
            <a:custGeom>
              <a:avLst/>
              <a:gdLst/>
              <a:ahLst/>
              <a:cxnLst/>
              <a:rect l="l" t="t" r="r" b="b"/>
              <a:pathLst>
                <a:path w="21840" h="10711" extrusionOk="0">
                  <a:moveTo>
                    <a:pt x="11099" y="1"/>
                  </a:moveTo>
                  <a:cubicBezTo>
                    <a:pt x="10565" y="1"/>
                    <a:pt x="3293" y="835"/>
                    <a:pt x="1425" y="1135"/>
                  </a:cubicBezTo>
                  <a:cubicBezTo>
                    <a:pt x="1" y="1367"/>
                    <a:pt x="3675" y="10710"/>
                    <a:pt x="5098" y="10710"/>
                  </a:cubicBezTo>
                  <a:cubicBezTo>
                    <a:pt x="5108" y="10710"/>
                    <a:pt x="5118" y="10710"/>
                    <a:pt x="5128" y="10709"/>
                  </a:cubicBezTo>
                  <a:cubicBezTo>
                    <a:pt x="15135" y="9541"/>
                    <a:pt x="19138" y="9441"/>
                    <a:pt x="20739" y="7473"/>
                  </a:cubicBezTo>
                  <a:cubicBezTo>
                    <a:pt x="21840" y="6139"/>
                    <a:pt x="15635" y="68"/>
                    <a:pt x="11099" y="1"/>
                  </a:cubicBezTo>
                  <a:close/>
                </a:path>
              </a:pathLst>
            </a:custGeom>
            <a:solidFill>
              <a:srgbClr val="FFC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403163" y="1951950"/>
              <a:ext cx="575450" cy="406675"/>
            </a:xfrm>
            <a:custGeom>
              <a:avLst/>
              <a:gdLst/>
              <a:ahLst/>
              <a:cxnLst/>
              <a:rect l="l" t="t" r="r" b="b"/>
              <a:pathLst>
                <a:path w="23018" h="16267" extrusionOk="0">
                  <a:moveTo>
                    <a:pt x="16479" y="1"/>
                  </a:moveTo>
                  <a:cubicBezTo>
                    <a:pt x="16479" y="1"/>
                    <a:pt x="12243" y="301"/>
                    <a:pt x="10075" y="1168"/>
                  </a:cubicBezTo>
                  <a:cubicBezTo>
                    <a:pt x="7840" y="2102"/>
                    <a:pt x="5838" y="3570"/>
                    <a:pt x="4304" y="5438"/>
                  </a:cubicBezTo>
                  <a:cubicBezTo>
                    <a:pt x="2636" y="7440"/>
                    <a:pt x="1" y="13477"/>
                    <a:pt x="1602" y="14545"/>
                  </a:cubicBezTo>
                  <a:cubicBezTo>
                    <a:pt x="1704" y="14614"/>
                    <a:pt x="1811" y="14646"/>
                    <a:pt x="1922" y="14646"/>
                  </a:cubicBezTo>
                  <a:cubicBezTo>
                    <a:pt x="2499" y="14646"/>
                    <a:pt x="3176" y="13778"/>
                    <a:pt x="3781" y="12736"/>
                  </a:cubicBezTo>
                  <a:lnTo>
                    <a:pt x="3781" y="12736"/>
                  </a:lnTo>
                  <a:cubicBezTo>
                    <a:pt x="3249" y="14222"/>
                    <a:pt x="3002" y="15697"/>
                    <a:pt x="3904" y="16079"/>
                  </a:cubicBezTo>
                  <a:cubicBezTo>
                    <a:pt x="4006" y="16123"/>
                    <a:pt x="4109" y="16144"/>
                    <a:pt x="4214" y="16144"/>
                  </a:cubicBezTo>
                  <a:cubicBezTo>
                    <a:pt x="4941" y="16144"/>
                    <a:pt x="5708" y="15128"/>
                    <a:pt x="6372" y="13886"/>
                  </a:cubicBezTo>
                  <a:lnTo>
                    <a:pt x="6372" y="13886"/>
                  </a:lnTo>
                  <a:cubicBezTo>
                    <a:pt x="6088" y="15055"/>
                    <a:pt x="6112" y="16047"/>
                    <a:pt x="6906" y="16246"/>
                  </a:cubicBezTo>
                  <a:cubicBezTo>
                    <a:pt x="6958" y="16260"/>
                    <a:pt x="7010" y="16266"/>
                    <a:pt x="7063" y="16266"/>
                  </a:cubicBezTo>
                  <a:cubicBezTo>
                    <a:pt x="7903" y="16266"/>
                    <a:pt x="8939" y="14623"/>
                    <a:pt x="9748" y="13025"/>
                  </a:cubicBezTo>
                  <a:lnTo>
                    <a:pt x="9748" y="13025"/>
                  </a:lnTo>
                  <a:cubicBezTo>
                    <a:pt x="9277" y="14362"/>
                    <a:pt x="9034" y="15691"/>
                    <a:pt x="9808" y="15912"/>
                  </a:cubicBezTo>
                  <a:cubicBezTo>
                    <a:pt x="9891" y="15938"/>
                    <a:pt x="9976" y="15950"/>
                    <a:pt x="10062" y="15950"/>
                  </a:cubicBezTo>
                  <a:cubicBezTo>
                    <a:pt x="11882" y="15950"/>
                    <a:pt x="14344" y="10508"/>
                    <a:pt x="14344" y="10508"/>
                  </a:cubicBezTo>
                  <a:cubicBezTo>
                    <a:pt x="14986" y="10590"/>
                    <a:pt x="15583" y="10628"/>
                    <a:pt x="16141" y="10628"/>
                  </a:cubicBezTo>
                  <a:cubicBezTo>
                    <a:pt x="19439" y="10628"/>
                    <a:pt x="21338" y="9320"/>
                    <a:pt x="22650" y="8207"/>
                  </a:cubicBezTo>
                  <a:cubicBezTo>
                    <a:pt x="23017" y="7873"/>
                    <a:pt x="16479" y="1"/>
                    <a:pt x="16479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483238" y="2127925"/>
              <a:ext cx="80900" cy="185150"/>
            </a:xfrm>
            <a:custGeom>
              <a:avLst/>
              <a:gdLst/>
              <a:ahLst/>
              <a:cxnLst/>
              <a:rect l="l" t="t" r="r" b="b"/>
              <a:pathLst>
                <a:path w="3236" h="7406" extrusionOk="0">
                  <a:moveTo>
                    <a:pt x="3202" y="0"/>
                  </a:moveTo>
                  <a:cubicBezTo>
                    <a:pt x="2769" y="701"/>
                    <a:pt x="2302" y="1401"/>
                    <a:pt x="1935" y="2135"/>
                  </a:cubicBezTo>
                  <a:cubicBezTo>
                    <a:pt x="1568" y="2836"/>
                    <a:pt x="1201" y="3603"/>
                    <a:pt x="901" y="4337"/>
                  </a:cubicBezTo>
                  <a:cubicBezTo>
                    <a:pt x="501" y="5337"/>
                    <a:pt x="200" y="6371"/>
                    <a:pt x="0" y="7406"/>
                  </a:cubicBezTo>
                  <a:cubicBezTo>
                    <a:pt x="467" y="5571"/>
                    <a:pt x="1768" y="2936"/>
                    <a:pt x="2135" y="2202"/>
                  </a:cubicBezTo>
                  <a:cubicBezTo>
                    <a:pt x="2502" y="1501"/>
                    <a:pt x="2869" y="734"/>
                    <a:pt x="32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58688" y="2160450"/>
              <a:ext cx="72175" cy="139700"/>
            </a:xfrm>
            <a:custGeom>
              <a:avLst/>
              <a:gdLst/>
              <a:ahLst/>
              <a:cxnLst/>
              <a:rect l="l" t="t" r="r" b="b"/>
              <a:pathLst>
                <a:path w="2887" h="5588" extrusionOk="0">
                  <a:moveTo>
                    <a:pt x="2820" y="0"/>
                  </a:moveTo>
                  <a:cubicBezTo>
                    <a:pt x="2319" y="934"/>
                    <a:pt x="1752" y="1801"/>
                    <a:pt x="1285" y="2735"/>
                  </a:cubicBezTo>
                  <a:cubicBezTo>
                    <a:pt x="785" y="3669"/>
                    <a:pt x="451" y="4570"/>
                    <a:pt x="18" y="5537"/>
                  </a:cubicBezTo>
                  <a:cubicBezTo>
                    <a:pt x="1" y="5571"/>
                    <a:pt x="1" y="5588"/>
                    <a:pt x="13" y="5588"/>
                  </a:cubicBezTo>
                  <a:cubicBezTo>
                    <a:pt x="26" y="5588"/>
                    <a:pt x="51" y="5571"/>
                    <a:pt x="84" y="5537"/>
                  </a:cubicBezTo>
                  <a:cubicBezTo>
                    <a:pt x="518" y="4603"/>
                    <a:pt x="1018" y="3770"/>
                    <a:pt x="1485" y="2836"/>
                  </a:cubicBezTo>
                  <a:cubicBezTo>
                    <a:pt x="1952" y="1902"/>
                    <a:pt x="2353" y="934"/>
                    <a:pt x="2853" y="34"/>
                  </a:cubicBezTo>
                  <a:cubicBezTo>
                    <a:pt x="2886" y="0"/>
                    <a:pt x="2820" y="0"/>
                    <a:pt x="28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2639663" y="2178450"/>
              <a:ext cx="53500" cy="109750"/>
            </a:xfrm>
            <a:custGeom>
              <a:avLst/>
              <a:gdLst/>
              <a:ahLst/>
              <a:cxnLst/>
              <a:rect l="l" t="t" r="r" b="b"/>
              <a:pathLst>
                <a:path w="2140" h="4390" extrusionOk="0">
                  <a:moveTo>
                    <a:pt x="2084" y="0"/>
                  </a:moveTo>
                  <a:cubicBezTo>
                    <a:pt x="2071" y="0"/>
                    <a:pt x="2059" y="4"/>
                    <a:pt x="2049" y="14"/>
                  </a:cubicBezTo>
                  <a:cubicBezTo>
                    <a:pt x="1249" y="1382"/>
                    <a:pt x="548" y="2816"/>
                    <a:pt x="14" y="4350"/>
                  </a:cubicBezTo>
                  <a:cubicBezTo>
                    <a:pt x="0" y="4379"/>
                    <a:pt x="4" y="4389"/>
                    <a:pt x="16" y="4389"/>
                  </a:cubicBezTo>
                  <a:cubicBezTo>
                    <a:pt x="31" y="4389"/>
                    <a:pt x="62" y="4370"/>
                    <a:pt x="81" y="4350"/>
                  </a:cubicBezTo>
                  <a:cubicBezTo>
                    <a:pt x="748" y="2883"/>
                    <a:pt x="1249" y="1749"/>
                    <a:pt x="2116" y="47"/>
                  </a:cubicBezTo>
                  <a:cubicBezTo>
                    <a:pt x="2139" y="24"/>
                    <a:pt x="2113" y="0"/>
                    <a:pt x="20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2780938" y="1930150"/>
              <a:ext cx="487475" cy="277850"/>
            </a:xfrm>
            <a:custGeom>
              <a:avLst/>
              <a:gdLst/>
              <a:ahLst/>
              <a:cxnLst/>
              <a:rect l="l" t="t" r="r" b="b"/>
              <a:pathLst>
                <a:path w="19499" h="11114" extrusionOk="0">
                  <a:moveTo>
                    <a:pt x="9098" y="0"/>
                  </a:moveTo>
                  <a:cubicBezTo>
                    <a:pt x="9022" y="0"/>
                    <a:pt x="8948" y="2"/>
                    <a:pt x="8874" y="6"/>
                  </a:cubicBezTo>
                  <a:cubicBezTo>
                    <a:pt x="4904" y="206"/>
                    <a:pt x="1" y="806"/>
                    <a:pt x="1" y="806"/>
                  </a:cubicBezTo>
                  <a:lnTo>
                    <a:pt x="7673" y="11114"/>
                  </a:lnTo>
                  <a:cubicBezTo>
                    <a:pt x="7673" y="11114"/>
                    <a:pt x="17747" y="9612"/>
                    <a:pt x="18647" y="7344"/>
                  </a:cubicBezTo>
                  <a:cubicBezTo>
                    <a:pt x="19499" y="5150"/>
                    <a:pt x="13119" y="0"/>
                    <a:pt x="90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2996088" y="1929650"/>
              <a:ext cx="110100" cy="28175"/>
            </a:xfrm>
            <a:custGeom>
              <a:avLst/>
              <a:gdLst/>
              <a:ahLst/>
              <a:cxnLst/>
              <a:rect l="l" t="t" r="r" b="b"/>
              <a:pathLst>
                <a:path w="4404" h="1127" extrusionOk="0">
                  <a:moveTo>
                    <a:pt x="740" y="1"/>
                  </a:moveTo>
                  <a:cubicBezTo>
                    <a:pt x="495" y="1"/>
                    <a:pt x="248" y="19"/>
                    <a:pt x="1" y="59"/>
                  </a:cubicBezTo>
                  <a:lnTo>
                    <a:pt x="1" y="92"/>
                  </a:lnTo>
                  <a:cubicBezTo>
                    <a:pt x="1502" y="159"/>
                    <a:pt x="2970" y="526"/>
                    <a:pt x="4371" y="1126"/>
                  </a:cubicBezTo>
                  <a:cubicBezTo>
                    <a:pt x="4371" y="1126"/>
                    <a:pt x="4404" y="1126"/>
                    <a:pt x="4371" y="1093"/>
                  </a:cubicBezTo>
                  <a:cubicBezTo>
                    <a:pt x="3793" y="747"/>
                    <a:pt x="2317" y="1"/>
                    <a:pt x="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2858988" y="1960450"/>
              <a:ext cx="160325" cy="203575"/>
            </a:xfrm>
            <a:custGeom>
              <a:avLst/>
              <a:gdLst/>
              <a:ahLst/>
              <a:cxnLst/>
              <a:rect l="l" t="t" r="r" b="b"/>
              <a:pathLst>
                <a:path w="6413" h="8143" extrusionOk="0">
                  <a:moveTo>
                    <a:pt x="33" y="0"/>
                  </a:moveTo>
                  <a:cubicBezTo>
                    <a:pt x="3" y="0"/>
                    <a:pt x="0" y="47"/>
                    <a:pt x="48" y="95"/>
                  </a:cubicBezTo>
                  <a:cubicBezTo>
                    <a:pt x="915" y="1362"/>
                    <a:pt x="5251" y="6833"/>
                    <a:pt x="6352" y="8134"/>
                  </a:cubicBezTo>
                  <a:cubicBezTo>
                    <a:pt x="6358" y="8140"/>
                    <a:pt x="6365" y="8143"/>
                    <a:pt x="6371" y="8143"/>
                  </a:cubicBezTo>
                  <a:cubicBezTo>
                    <a:pt x="6396" y="8143"/>
                    <a:pt x="6412" y="8094"/>
                    <a:pt x="6385" y="8067"/>
                  </a:cubicBezTo>
                  <a:cubicBezTo>
                    <a:pt x="5385" y="6766"/>
                    <a:pt x="3517" y="3864"/>
                    <a:pt x="81" y="28"/>
                  </a:cubicBezTo>
                  <a:cubicBezTo>
                    <a:pt x="61" y="8"/>
                    <a:pt x="45" y="0"/>
                    <a:pt x="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2354863" y="1522850"/>
              <a:ext cx="537075" cy="672350"/>
            </a:xfrm>
            <a:custGeom>
              <a:avLst/>
              <a:gdLst/>
              <a:ahLst/>
              <a:cxnLst/>
              <a:rect l="l" t="t" r="r" b="b"/>
              <a:pathLst>
                <a:path w="21483" h="26894" extrusionOk="0">
                  <a:moveTo>
                    <a:pt x="13442" y="0"/>
                  </a:moveTo>
                  <a:cubicBezTo>
                    <a:pt x="12331" y="0"/>
                    <a:pt x="10309" y="1989"/>
                    <a:pt x="9472" y="3021"/>
                  </a:cubicBezTo>
                  <a:cubicBezTo>
                    <a:pt x="5469" y="7992"/>
                    <a:pt x="1132" y="15330"/>
                    <a:pt x="365" y="21335"/>
                  </a:cubicBezTo>
                  <a:cubicBezTo>
                    <a:pt x="1" y="23976"/>
                    <a:pt x="3919" y="26894"/>
                    <a:pt x="6110" y="26894"/>
                  </a:cubicBezTo>
                  <a:cubicBezTo>
                    <a:pt x="6327" y="26894"/>
                    <a:pt x="6526" y="26865"/>
                    <a:pt x="6703" y="26805"/>
                  </a:cubicBezTo>
                  <a:cubicBezTo>
                    <a:pt x="11273" y="25204"/>
                    <a:pt x="17844" y="21068"/>
                    <a:pt x="20613" y="18166"/>
                  </a:cubicBezTo>
                  <a:cubicBezTo>
                    <a:pt x="21483" y="17203"/>
                    <a:pt x="14485" y="9732"/>
                    <a:pt x="12871" y="9732"/>
                  </a:cubicBezTo>
                  <a:cubicBezTo>
                    <a:pt x="12752" y="9732"/>
                    <a:pt x="12662" y="9772"/>
                    <a:pt x="12607" y="9860"/>
                  </a:cubicBezTo>
                  <a:cubicBezTo>
                    <a:pt x="11807" y="11127"/>
                    <a:pt x="11306" y="11861"/>
                    <a:pt x="10572" y="12328"/>
                  </a:cubicBezTo>
                  <a:cubicBezTo>
                    <a:pt x="10562" y="12334"/>
                    <a:pt x="10554" y="12338"/>
                    <a:pt x="10547" y="12338"/>
                  </a:cubicBezTo>
                  <a:cubicBezTo>
                    <a:pt x="10354" y="12338"/>
                    <a:pt x="12124" y="9356"/>
                    <a:pt x="13675" y="4089"/>
                  </a:cubicBezTo>
                  <a:cubicBezTo>
                    <a:pt x="14563" y="1009"/>
                    <a:pt x="14233" y="0"/>
                    <a:pt x="13442" y="0"/>
                  </a:cubicBezTo>
                  <a:close/>
                </a:path>
              </a:pathLst>
            </a:custGeom>
            <a:solidFill>
              <a:srgbClr val="FFC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853488" y="1397100"/>
              <a:ext cx="90925" cy="69525"/>
            </a:xfrm>
            <a:custGeom>
              <a:avLst/>
              <a:gdLst/>
              <a:ahLst/>
              <a:cxnLst/>
              <a:rect l="l" t="t" r="r" b="b"/>
              <a:pathLst>
                <a:path w="3637" h="2781" extrusionOk="0">
                  <a:moveTo>
                    <a:pt x="1932" y="1"/>
                  </a:moveTo>
                  <a:cubicBezTo>
                    <a:pt x="1755" y="1"/>
                    <a:pt x="1566" y="44"/>
                    <a:pt x="1368" y="146"/>
                  </a:cubicBezTo>
                  <a:cubicBezTo>
                    <a:pt x="1" y="880"/>
                    <a:pt x="1235" y="2781"/>
                    <a:pt x="1235" y="2781"/>
                  </a:cubicBezTo>
                  <a:lnTo>
                    <a:pt x="3637" y="1513"/>
                  </a:lnTo>
                  <a:cubicBezTo>
                    <a:pt x="3637" y="1513"/>
                    <a:pt x="2978" y="1"/>
                    <a:pt x="19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2883513" y="1432425"/>
              <a:ext cx="245200" cy="382800"/>
            </a:xfrm>
            <a:custGeom>
              <a:avLst/>
              <a:gdLst/>
              <a:ahLst/>
              <a:cxnLst/>
              <a:rect l="l" t="t" r="r" b="b"/>
              <a:pathLst>
                <a:path w="9808" h="15312" extrusionOk="0">
                  <a:moveTo>
                    <a:pt x="2402" y="0"/>
                  </a:moveTo>
                  <a:lnTo>
                    <a:pt x="1" y="1301"/>
                  </a:lnTo>
                  <a:lnTo>
                    <a:pt x="7406" y="15311"/>
                  </a:lnTo>
                  <a:lnTo>
                    <a:pt x="9808" y="14044"/>
                  </a:lnTo>
                  <a:lnTo>
                    <a:pt x="2402" y="0"/>
                  </a:lnTo>
                  <a:close/>
                </a:path>
              </a:pathLst>
            </a:custGeom>
            <a:solidFill>
              <a:srgbClr val="FF0B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2883513" y="1432425"/>
              <a:ext cx="245200" cy="382800"/>
            </a:xfrm>
            <a:custGeom>
              <a:avLst/>
              <a:gdLst/>
              <a:ahLst/>
              <a:cxnLst/>
              <a:rect l="l" t="t" r="r" b="b"/>
              <a:pathLst>
                <a:path w="9808" h="15312" extrusionOk="0">
                  <a:moveTo>
                    <a:pt x="2402" y="0"/>
                  </a:moveTo>
                  <a:lnTo>
                    <a:pt x="1" y="1301"/>
                  </a:lnTo>
                  <a:lnTo>
                    <a:pt x="7406" y="15311"/>
                  </a:lnTo>
                  <a:lnTo>
                    <a:pt x="9808" y="14044"/>
                  </a:lnTo>
                  <a:lnTo>
                    <a:pt x="240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2876838" y="1428250"/>
              <a:ext cx="77575" cy="50900"/>
            </a:xfrm>
            <a:custGeom>
              <a:avLst/>
              <a:gdLst/>
              <a:ahLst/>
              <a:cxnLst/>
              <a:rect l="l" t="t" r="r" b="b"/>
              <a:pathLst>
                <a:path w="3103" h="2036" extrusionOk="0">
                  <a:moveTo>
                    <a:pt x="2836" y="1"/>
                  </a:moveTo>
                  <a:lnTo>
                    <a:pt x="1" y="1468"/>
                  </a:lnTo>
                  <a:lnTo>
                    <a:pt x="301" y="2035"/>
                  </a:lnTo>
                  <a:lnTo>
                    <a:pt x="3103" y="568"/>
                  </a:lnTo>
                  <a:lnTo>
                    <a:pt x="28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2885188" y="1443250"/>
              <a:ext cx="77575" cy="51750"/>
            </a:xfrm>
            <a:custGeom>
              <a:avLst/>
              <a:gdLst/>
              <a:ahLst/>
              <a:cxnLst/>
              <a:rect l="l" t="t" r="r" b="b"/>
              <a:pathLst>
                <a:path w="3103" h="2070" extrusionOk="0">
                  <a:moveTo>
                    <a:pt x="2802" y="1"/>
                  </a:moveTo>
                  <a:lnTo>
                    <a:pt x="0" y="1502"/>
                  </a:lnTo>
                  <a:lnTo>
                    <a:pt x="301" y="2069"/>
                  </a:lnTo>
                  <a:lnTo>
                    <a:pt x="3103" y="568"/>
                  </a:lnTo>
                  <a:lnTo>
                    <a:pt x="28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3068638" y="1777675"/>
              <a:ext cx="60075" cy="79250"/>
            </a:xfrm>
            <a:custGeom>
              <a:avLst/>
              <a:gdLst/>
              <a:ahLst/>
              <a:cxnLst/>
              <a:rect l="l" t="t" r="r" b="b"/>
              <a:pathLst>
                <a:path w="2403" h="3170" extrusionOk="0">
                  <a:moveTo>
                    <a:pt x="1936" y="0"/>
                  </a:moveTo>
                  <a:lnTo>
                    <a:pt x="1869" y="501"/>
                  </a:lnTo>
                  <a:lnTo>
                    <a:pt x="1469" y="267"/>
                  </a:lnTo>
                  <a:lnTo>
                    <a:pt x="1402" y="734"/>
                  </a:lnTo>
                  <a:lnTo>
                    <a:pt x="1002" y="534"/>
                  </a:lnTo>
                  <a:lnTo>
                    <a:pt x="935" y="1001"/>
                  </a:lnTo>
                  <a:lnTo>
                    <a:pt x="501" y="767"/>
                  </a:lnTo>
                  <a:lnTo>
                    <a:pt x="468" y="1234"/>
                  </a:lnTo>
                  <a:lnTo>
                    <a:pt x="34" y="1034"/>
                  </a:lnTo>
                  <a:lnTo>
                    <a:pt x="1" y="1501"/>
                  </a:lnTo>
                  <a:lnTo>
                    <a:pt x="1802" y="2736"/>
                  </a:lnTo>
                  <a:lnTo>
                    <a:pt x="2403" y="3169"/>
                  </a:lnTo>
                  <a:lnTo>
                    <a:pt x="2403" y="2435"/>
                  </a:lnTo>
                  <a:lnTo>
                    <a:pt x="2403" y="234"/>
                  </a:lnTo>
                  <a:lnTo>
                    <a:pt x="19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3114513" y="1838550"/>
              <a:ext cx="15025" cy="18375"/>
            </a:xfrm>
            <a:custGeom>
              <a:avLst/>
              <a:gdLst/>
              <a:ahLst/>
              <a:cxnLst/>
              <a:rect l="l" t="t" r="r" b="b"/>
              <a:pathLst>
                <a:path w="601" h="735" extrusionOk="0">
                  <a:moveTo>
                    <a:pt x="601" y="0"/>
                  </a:moveTo>
                  <a:lnTo>
                    <a:pt x="1" y="301"/>
                  </a:lnTo>
                  <a:lnTo>
                    <a:pt x="601" y="734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2660863" y="1521000"/>
              <a:ext cx="411975" cy="466850"/>
            </a:xfrm>
            <a:custGeom>
              <a:avLst/>
              <a:gdLst/>
              <a:ahLst/>
              <a:cxnLst/>
              <a:rect l="l" t="t" r="r" b="b"/>
              <a:pathLst>
                <a:path w="16479" h="18674" extrusionOk="0">
                  <a:moveTo>
                    <a:pt x="13482" y="1"/>
                  </a:moveTo>
                  <a:cubicBezTo>
                    <a:pt x="11154" y="1"/>
                    <a:pt x="7267" y="1622"/>
                    <a:pt x="6171" y="2295"/>
                  </a:cubicBezTo>
                  <a:cubicBezTo>
                    <a:pt x="3536" y="3896"/>
                    <a:pt x="0" y="10601"/>
                    <a:pt x="0" y="10601"/>
                  </a:cubicBezTo>
                  <a:lnTo>
                    <a:pt x="7839" y="18673"/>
                  </a:lnTo>
                  <a:cubicBezTo>
                    <a:pt x="8873" y="17806"/>
                    <a:pt x="11442" y="16772"/>
                    <a:pt x="12843" y="15571"/>
                  </a:cubicBezTo>
                  <a:cubicBezTo>
                    <a:pt x="14110" y="14470"/>
                    <a:pt x="16479" y="13103"/>
                    <a:pt x="16412" y="11335"/>
                  </a:cubicBezTo>
                  <a:cubicBezTo>
                    <a:pt x="16379" y="10701"/>
                    <a:pt x="16078" y="10067"/>
                    <a:pt x="15611" y="9600"/>
                  </a:cubicBezTo>
                  <a:cubicBezTo>
                    <a:pt x="15611" y="9600"/>
                    <a:pt x="16279" y="7999"/>
                    <a:pt x="15678" y="7198"/>
                  </a:cubicBezTo>
                  <a:cubicBezTo>
                    <a:pt x="15278" y="6731"/>
                    <a:pt x="14744" y="6364"/>
                    <a:pt x="14144" y="6198"/>
                  </a:cubicBezTo>
                  <a:cubicBezTo>
                    <a:pt x="14144" y="6198"/>
                    <a:pt x="15011" y="4730"/>
                    <a:pt x="14277" y="3963"/>
                  </a:cubicBezTo>
                  <a:cubicBezTo>
                    <a:pt x="13877" y="3562"/>
                    <a:pt x="13310" y="3296"/>
                    <a:pt x="12709" y="3262"/>
                  </a:cubicBezTo>
                  <a:cubicBezTo>
                    <a:pt x="12709" y="3262"/>
                    <a:pt x="15812" y="1828"/>
                    <a:pt x="15144" y="660"/>
                  </a:cubicBezTo>
                  <a:cubicBezTo>
                    <a:pt x="14883" y="187"/>
                    <a:pt x="14272" y="1"/>
                    <a:pt x="13482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2846813" y="1601700"/>
              <a:ext cx="133475" cy="55075"/>
            </a:xfrm>
            <a:custGeom>
              <a:avLst/>
              <a:gdLst/>
              <a:ahLst/>
              <a:cxnLst/>
              <a:rect l="l" t="t" r="r" b="b"/>
              <a:pathLst>
                <a:path w="5339" h="2203" extrusionOk="0">
                  <a:moveTo>
                    <a:pt x="5238" y="1"/>
                  </a:moveTo>
                  <a:cubicBezTo>
                    <a:pt x="3403" y="435"/>
                    <a:pt x="1669" y="1302"/>
                    <a:pt x="34" y="2136"/>
                  </a:cubicBezTo>
                  <a:cubicBezTo>
                    <a:pt x="1" y="2169"/>
                    <a:pt x="34" y="2202"/>
                    <a:pt x="68" y="2202"/>
                  </a:cubicBezTo>
                  <a:cubicBezTo>
                    <a:pt x="1702" y="1335"/>
                    <a:pt x="3603" y="902"/>
                    <a:pt x="5271" y="101"/>
                  </a:cubicBezTo>
                  <a:cubicBezTo>
                    <a:pt x="5338" y="101"/>
                    <a:pt x="5305" y="1"/>
                    <a:pt x="52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2896188" y="1673250"/>
              <a:ext cx="117325" cy="70475"/>
            </a:xfrm>
            <a:custGeom>
              <a:avLst/>
              <a:gdLst/>
              <a:ahLst/>
              <a:cxnLst/>
              <a:rect l="l" t="t" r="r" b="b"/>
              <a:pathLst>
                <a:path w="4693" h="2819" extrusionOk="0">
                  <a:moveTo>
                    <a:pt x="4623" y="1"/>
                  </a:moveTo>
                  <a:cubicBezTo>
                    <a:pt x="4615" y="1"/>
                    <a:pt x="4607" y="3"/>
                    <a:pt x="4597" y="8"/>
                  </a:cubicBezTo>
                  <a:cubicBezTo>
                    <a:pt x="4197" y="141"/>
                    <a:pt x="3797" y="341"/>
                    <a:pt x="3463" y="575"/>
                  </a:cubicBezTo>
                  <a:cubicBezTo>
                    <a:pt x="3063" y="775"/>
                    <a:pt x="2663" y="1008"/>
                    <a:pt x="2296" y="1275"/>
                  </a:cubicBezTo>
                  <a:cubicBezTo>
                    <a:pt x="1528" y="1742"/>
                    <a:pt x="761" y="2243"/>
                    <a:pt x="27" y="2743"/>
                  </a:cubicBezTo>
                  <a:cubicBezTo>
                    <a:pt x="0" y="2770"/>
                    <a:pt x="17" y="2819"/>
                    <a:pt x="42" y="2819"/>
                  </a:cubicBezTo>
                  <a:cubicBezTo>
                    <a:pt x="48" y="2819"/>
                    <a:pt x="54" y="2816"/>
                    <a:pt x="61" y="2810"/>
                  </a:cubicBezTo>
                  <a:cubicBezTo>
                    <a:pt x="828" y="2343"/>
                    <a:pt x="1595" y="1876"/>
                    <a:pt x="2362" y="1442"/>
                  </a:cubicBezTo>
                  <a:cubicBezTo>
                    <a:pt x="2763" y="1208"/>
                    <a:pt x="3163" y="975"/>
                    <a:pt x="3563" y="775"/>
                  </a:cubicBezTo>
                  <a:cubicBezTo>
                    <a:pt x="3963" y="608"/>
                    <a:pt x="4330" y="375"/>
                    <a:pt x="4664" y="108"/>
                  </a:cubicBezTo>
                  <a:cubicBezTo>
                    <a:pt x="4693" y="79"/>
                    <a:pt x="4672" y="1"/>
                    <a:pt x="46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2945388" y="1761475"/>
              <a:ext cx="106350" cy="64825"/>
            </a:xfrm>
            <a:custGeom>
              <a:avLst/>
              <a:gdLst/>
              <a:ahLst/>
              <a:cxnLst/>
              <a:rect l="l" t="t" r="r" b="b"/>
              <a:pathLst>
                <a:path w="4254" h="2593" extrusionOk="0">
                  <a:moveTo>
                    <a:pt x="4225" y="1"/>
                  </a:moveTo>
                  <a:cubicBezTo>
                    <a:pt x="4217" y="1"/>
                    <a:pt x="4207" y="5"/>
                    <a:pt x="4197" y="14"/>
                  </a:cubicBezTo>
                  <a:cubicBezTo>
                    <a:pt x="3830" y="115"/>
                    <a:pt x="3497" y="315"/>
                    <a:pt x="3196" y="548"/>
                  </a:cubicBezTo>
                  <a:cubicBezTo>
                    <a:pt x="2863" y="782"/>
                    <a:pt x="2496" y="1015"/>
                    <a:pt x="2162" y="1215"/>
                  </a:cubicBezTo>
                  <a:cubicBezTo>
                    <a:pt x="1462" y="1682"/>
                    <a:pt x="761" y="2116"/>
                    <a:pt x="27" y="2516"/>
                  </a:cubicBezTo>
                  <a:cubicBezTo>
                    <a:pt x="0" y="2543"/>
                    <a:pt x="17" y="2592"/>
                    <a:pt x="42" y="2592"/>
                  </a:cubicBezTo>
                  <a:cubicBezTo>
                    <a:pt x="48" y="2592"/>
                    <a:pt x="54" y="2589"/>
                    <a:pt x="61" y="2583"/>
                  </a:cubicBezTo>
                  <a:cubicBezTo>
                    <a:pt x="795" y="2183"/>
                    <a:pt x="1528" y="1749"/>
                    <a:pt x="2262" y="1349"/>
                  </a:cubicBezTo>
                  <a:cubicBezTo>
                    <a:pt x="2596" y="1115"/>
                    <a:pt x="2963" y="915"/>
                    <a:pt x="3330" y="715"/>
                  </a:cubicBezTo>
                  <a:cubicBezTo>
                    <a:pt x="3663" y="548"/>
                    <a:pt x="3964" y="315"/>
                    <a:pt x="4230" y="48"/>
                  </a:cubicBezTo>
                  <a:cubicBezTo>
                    <a:pt x="4254" y="24"/>
                    <a:pt x="4244" y="1"/>
                    <a:pt x="42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2802613" y="1551675"/>
              <a:ext cx="70075" cy="35875"/>
            </a:xfrm>
            <a:custGeom>
              <a:avLst/>
              <a:gdLst/>
              <a:ahLst/>
              <a:cxnLst/>
              <a:rect l="l" t="t" r="r" b="b"/>
              <a:pathLst>
                <a:path w="2803" h="1435" extrusionOk="0">
                  <a:moveTo>
                    <a:pt x="2770" y="0"/>
                  </a:moveTo>
                  <a:cubicBezTo>
                    <a:pt x="1702" y="201"/>
                    <a:pt x="768" y="668"/>
                    <a:pt x="1" y="1435"/>
                  </a:cubicBezTo>
                  <a:cubicBezTo>
                    <a:pt x="868" y="868"/>
                    <a:pt x="1802" y="401"/>
                    <a:pt x="2770" y="34"/>
                  </a:cubicBezTo>
                  <a:cubicBezTo>
                    <a:pt x="2803" y="0"/>
                    <a:pt x="2803" y="0"/>
                    <a:pt x="27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2349038" y="1512000"/>
              <a:ext cx="527000" cy="689450"/>
            </a:xfrm>
            <a:custGeom>
              <a:avLst/>
              <a:gdLst/>
              <a:ahLst/>
              <a:cxnLst/>
              <a:rect l="l" t="t" r="r" b="b"/>
              <a:pathLst>
                <a:path w="21080" h="27578" extrusionOk="0">
                  <a:moveTo>
                    <a:pt x="13923" y="0"/>
                  </a:moveTo>
                  <a:cubicBezTo>
                    <a:pt x="13330" y="0"/>
                    <a:pt x="12373" y="552"/>
                    <a:pt x="10905" y="1954"/>
                  </a:cubicBezTo>
                  <a:cubicBezTo>
                    <a:pt x="6469" y="6124"/>
                    <a:pt x="231" y="18166"/>
                    <a:pt x="98" y="21635"/>
                  </a:cubicBezTo>
                  <a:cubicBezTo>
                    <a:pt x="0" y="25019"/>
                    <a:pt x="3965" y="27578"/>
                    <a:pt x="6234" y="27578"/>
                  </a:cubicBezTo>
                  <a:cubicBezTo>
                    <a:pt x="6291" y="27578"/>
                    <a:pt x="6347" y="27576"/>
                    <a:pt x="6402" y="27573"/>
                  </a:cubicBezTo>
                  <a:cubicBezTo>
                    <a:pt x="8637" y="27406"/>
                    <a:pt x="21079" y="20234"/>
                    <a:pt x="21079" y="20234"/>
                  </a:cubicBezTo>
                  <a:lnTo>
                    <a:pt x="12740" y="9927"/>
                  </a:lnTo>
                  <a:lnTo>
                    <a:pt x="11006" y="12362"/>
                  </a:lnTo>
                  <a:cubicBezTo>
                    <a:pt x="11006" y="12362"/>
                    <a:pt x="13307" y="7558"/>
                    <a:pt x="14208" y="4456"/>
                  </a:cubicBezTo>
                  <a:cubicBezTo>
                    <a:pt x="14815" y="2365"/>
                    <a:pt x="15149" y="0"/>
                    <a:pt x="139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2643913" y="1818125"/>
              <a:ext cx="170175" cy="217600"/>
            </a:xfrm>
            <a:custGeom>
              <a:avLst/>
              <a:gdLst/>
              <a:ahLst/>
              <a:cxnLst/>
              <a:rect l="l" t="t" r="r" b="b"/>
              <a:pathLst>
                <a:path w="6807" h="8704" extrusionOk="0">
                  <a:moveTo>
                    <a:pt x="47" y="1"/>
                  </a:moveTo>
                  <a:cubicBezTo>
                    <a:pt x="14" y="1"/>
                    <a:pt x="1" y="52"/>
                    <a:pt x="44" y="117"/>
                  </a:cubicBezTo>
                  <a:cubicBezTo>
                    <a:pt x="978" y="1451"/>
                    <a:pt x="5548" y="7322"/>
                    <a:pt x="6716" y="8690"/>
                  </a:cubicBezTo>
                  <a:cubicBezTo>
                    <a:pt x="6726" y="8699"/>
                    <a:pt x="6738" y="8703"/>
                    <a:pt x="6750" y="8703"/>
                  </a:cubicBezTo>
                  <a:cubicBezTo>
                    <a:pt x="6780" y="8703"/>
                    <a:pt x="6806" y="8680"/>
                    <a:pt x="6783" y="8656"/>
                  </a:cubicBezTo>
                  <a:cubicBezTo>
                    <a:pt x="5682" y="7222"/>
                    <a:pt x="3714" y="4120"/>
                    <a:pt x="111" y="50"/>
                  </a:cubicBezTo>
                  <a:cubicBezTo>
                    <a:pt x="88" y="15"/>
                    <a:pt x="65" y="1"/>
                    <a:pt x="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2430113" y="1819925"/>
              <a:ext cx="196325" cy="217475"/>
            </a:xfrm>
            <a:custGeom>
              <a:avLst/>
              <a:gdLst/>
              <a:ahLst/>
              <a:cxnLst/>
              <a:rect l="l" t="t" r="r" b="b"/>
              <a:pathLst>
                <a:path w="7853" h="8699" extrusionOk="0">
                  <a:moveTo>
                    <a:pt x="7811" y="1"/>
                  </a:moveTo>
                  <a:cubicBezTo>
                    <a:pt x="7780" y="1"/>
                    <a:pt x="7685" y="70"/>
                    <a:pt x="7529" y="212"/>
                  </a:cubicBezTo>
                  <a:lnTo>
                    <a:pt x="6128" y="1679"/>
                  </a:lnTo>
                  <a:cubicBezTo>
                    <a:pt x="5394" y="2447"/>
                    <a:pt x="4660" y="3180"/>
                    <a:pt x="3960" y="3948"/>
                  </a:cubicBezTo>
                  <a:cubicBezTo>
                    <a:pt x="3293" y="4715"/>
                    <a:pt x="2626" y="5482"/>
                    <a:pt x="1958" y="6283"/>
                  </a:cubicBezTo>
                  <a:cubicBezTo>
                    <a:pt x="1325" y="7050"/>
                    <a:pt x="624" y="7817"/>
                    <a:pt x="24" y="8651"/>
                  </a:cubicBezTo>
                  <a:cubicBezTo>
                    <a:pt x="0" y="8675"/>
                    <a:pt x="27" y="8698"/>
                    <a:pt x="44" y="8698"/>
                  </a:cubicBezTo>
                  <a:cubicBezTo>
                    <a:pt x="51" y="8698"/>
                    <a:pt x="57" y="8694"/>
                    <a:pt x="57" y="8684"/>
                  </a:cubicBezTo>
                  <a:cubicBezTo>
                    <a:pt x="791" y="7950"/>
                    <a:pt x="1458" y="7183"/>
                    <a:pt x="2159" y="6416"/>
                  </a:cubicBezTo>
                  <a:cubicBezTo>
                    <a:pt x="2892" y="5682"/>
                    <a:pt x="3593" y="4948"/>
                    <a:pt x="4260" y="4181"/>
                  </a:cubicBezTo>
                  <a:cubicBezTo>
                    <a:pt x="4927" y="3414"/>
                    <a:pt x="5561" y="2647"/>
                    <a:pt x="6228" y="1879"/>
                  </a:cubicBezTo>
                  <a:cubicBezTo>
                    <a:pt x="6562" y="1513"/>
                    <a:pt x="7229" y="779"/>
                    <a:pt x="7562" y="378"/>
                  </a:cubicBezTo>
                  <a:cubicBezTo>
                    <a:pt x="7774" y="129"/>
                    <a:pt x="7852" y="1"/>
                    <a:pt x="78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0"/>
            <p:cNvSpPr/>
            <p:nvPr/>
          </p:nvSpPr>
          <p:spPr>
            <a:xfrm>
              <a:off x="2619988" y="1682250"/>
              <a:ext cx="65900" cy="140800"/>
            </a:xfrm>
            <a:custGeom>
              <a:avLst/>
              <a:gdLst/>
              <a:ahLst/>
              <a:cxnLst/>
              <a:rect l="l" t="t" r="r" b="b"/>
              <a:pathLst>
                <a:path w="2636" h="5632" extrusionOk="0">
                  <a:moveTo>
                    <a:pt x="2583" y="1"/>
                  </a:moveTo>
                  <a:cubicBezTo>
                    <a:pt x="2575" y="1"/>
                    <a:pt x="2569" y="5"/>
                    <a:pt x="2569" y="15"/>
                  </a:cubicBezTo>
                  <a:cubicBezTo>
                    <a:pt x="2202" y="949"/>
                    <a:pt x="1702" y="1883"/>
                    <a:pt x="1268" y="2783"/>
                  </a:cubicBezTo>
                  <a:cubicBezTo>
                    <a:pt x="835" y="3684"/>
                    <a:pt x="434" y="4618"/>
                    <a:pt x="1" y="5552"/>
                  </a:cubicBezTo>
                  <a:cubicBezTo>
                    <a:pt x="1" y="5601"/>
                    <a:pt x="36" y="5632"/>
                    <a:pt x="69" y="5632"/>
                  </a:cubicBezTo>
                  <a:cubicBezTo>
                    <a:pt x="81" y="5632"/>
                    <a:pt x="92" y="5627"/>
                    <a:pt x="101" y="5619"/>
                  </a:cubicBezTo>
                  <a:cubicBezTo>
                    <a:pt x="635" y="4751"/>
                    <a:pt x="1102" y="3851"/>
                    <a:pt x="1502" y="2917"/>
                  </a:cubicBezTo>
                  <a:cubicBezTo>
                    <a:pt x="1569" y="2783"/>
                    <a:pt x="1635" y="2650"/>
                    <a:pt x="1669" y="2516"/>
                  </a:cubicBezTo>
                  <a:cubicBezTo>
                    <a:pt x="1835" y="2316"/>
                    <a:pt x="1969" y="2149"/>
                    <a:pt x="2069" y="1916"/>
                  </a:cubicBezTo>
                  <a:cubicBezTo>
                    <a:pt x="2202" y="1682"/>
                    <a:pt x="2369" y="1416"/>
                    <a:pt x="2536" y="1182"/>
                  </a:cubicBezTo>
                  <a:cubicBezTo>
                    <a:pt x="2536" y="1158"/>
                    <a:pt x="2519" y="1135"/>
                    <a:pt x="2498" y="1135"/>
                  </a:cubicBezTo>
                  <a:cubicBezTo>
                    <a:pt x="2489" y="1135"/>
                    <a:pt x="2479" y="1139"/>
                    <a:pt x="2469" y="1149"/>
                  </a:cubicBezTo>
                  <a:cubicBezTo>
                    <a:pt x="2302" y="1382"/>
                    <a:pt x="2136" y="1616"/>
                    <a:pt x="1969" y="1849"/>
                  </a:cubicBezTo>
                  <a:lnTo>
                    <a:pt x="1902" y="1916"/>
                  </a:lnTo>
                  <a:cubicBezTo>
                    <a:pt x="2136" y="1282"/>
                    <a:pt x="2369" y="648"/>
                    <a:pt x="2636" y="48"/>
                  </a:cubicBezTo>
                  <a:cubicBezTo>
                    <a:pt x="2636" y="24"/>
                    <a:pt x="2603" y="1"/>
                    <a:pt x="25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0"/>
            <p:cNvSpPr/>
            <p:nvPr/>
          </p:nvSpPr>
          <p:spPr>
            <a:xfrm>
              <a:off x="2620488" y="1759050"/>
              <a:ext cx="53725" cy="66025"/>
            </a:xfrm>
            <a:custGeom>
              <a:avLst/>
              <a:gdLst/>
              <a:ahLst/>
              <a:cxnLst/>
              <a:rect l="l" t="t" r="r" b="b"/>
              <a:pathLst>
                <a:path w="2149" h="2641" extrusionOk="0">
                  <a:moveTo>
                    <a:pt x="1832" y="1"/>
                  </a:moveTo>
                  <a:cubicBezTo>
                    <a:pt x="1825" y="1"/>
                    <a:pt x="1819" y="4"/>
                    <a:pt x="1815" y="11"/>
                  </a:cubicBezTo>
                  <a:cubicBezTo>
                    <a:pt x="1482" y="412"/>
                    <a:pt x="148" y="2346"/>
                    <a:pt x="47" y="2547"/>
                  </a:cubicBezTo>
                  <a:cubicBezTo>
                    <a:pt x="24" y="2594"/>
                    <a:pt x="0" y="2641"/>
                    <a:pt x="24" y="2641"/>
                  </a:cubicBezTo>
                  <a:cubicBezTo>
                    <a:pt x="34" y="2641"/>
                    <a:pt x="51" y="2633"/>
                    <a:pt x="81" y="2613"/>
                  </a:cubicBezTo>
                  <a:cubicBezTo>
                    <a:pt x="181" y="2513"/>
                    <a:pt x="1649" y="612"/>
                    <a:pt x="1915" y="178"/>
                  </a:cubicBezTo>
                  <a:cubicBezTo>
                    <a:pt x="1982" y="245"/>
                    <a:pt x="2082" y="345"/>
                    <a:pt x="2116" y="345"/>
                  </a:cubicBezTo>
                  <a:cubicBezTo>
                    <a:pt x="2132" y="362"/>
                    <a:pt x="2141" y="370"/>
                    <a:pt x="2145" y="370"/>
                  </a:cubicBezTo>
                  <a:cubicBezTo>
                    <a:pt x="2149" y="370"/>
                    <a:pt x="2149" y="362"/>
                    <a:pt x="2149" y="345"/>
                  </a:cubicBezTo>
                  <a:cubicBezTo>
                    <a:pt x="2060" y="226"/>
                    <a:pt x="1891" y="1"/>
                    <a:pt x="18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0"/>
            <p:cNvSpPr/>
            <p:nvPr/>
          </p:nvSpPr>
          <p:spPr>
            <a:xfrm>
              <a:off x="2589138" y="1993650"/>
              <a:ext cx="293575" cy="178500"/>
            </a:xfrm>
            <a:custGeom>
              <a:avLst/>
              <a:gdLst/>
              <a:ahLst/>
              <a:cxnLst/>
              <a:rect l="l" t="t" r="r" b="b"/>
              <a:pathLst>
                <a:path w="11743" h="7140" extrusionOk="0">
                  <a:moveTo>
                    <a:pt x="10641" y="1"/>
                  </a:moveTo>
                  <a:cubicBezTo>
                    <a:pt x="10675" y="34"/>
                    <a:pt x="11342" y="935"/>
                    <a:pt x="11409" y="1001"/>
                  </a:cubicBezTo>
                  <a:cubicBezTo>
                    <a:pt x="10608" y="1435"/>
                    <a:pt x="9808" y="1869"/>
                    <a:pt x="8974" y="2269"/>
                  </a:cubicBezTo>
                  <a:cubicBezTo>
                    <a:pt x="5971" y="3770"/>
                    <a:pt x="2969" y="5371"/>
                    <a:pt x="67" y="7039"/>
                  </a:cubicBezTo>
                  <a:cubicBezTo>
                    <a:pt x="1" y="7039"/>
                    <a:pt x="34" y="7139"/>
                    <a:pt x="101" y="7139"/>
                  </a:cubicBezTo>
                  <a:cubicBezTo>
                    <a:pt x="968" y="6706"/>
                    <a:pt x="1802" y="6305"/>
                    <a:pt x="2669" y="5872"/>
                  </a:cubicBezTo>
                  <a:cubicBezTo>
                    <a:pt x="4170" y="5138"/>
                    <a:pt x="5705" y="4371"/>
                    <a:pt x="7172" y="3570"/>
                  </a:cubicBezTo>
                  <a:cubicBezTo>
                    <a:pt x="8640" y="2769"/>
                    <a:pt x="11742" y="1168"/>
                    <a:pt x="11709" y="1068"/>
                  </a:cubicBezTo>
                  <a:cubicBezTo>
                    <a:pt x="11642" y="968"/>
                    <a:pt x="10742" y="67"/>
                    <a:pt x="106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" name="Google Shape;325;p39"/>
          <p:cNvGrpSpPr/>
          <p:nvPr/>
        </p:nvGrpSpPr>
        <p:grpSpPr>
          <a:xfrm>
            <a:off x="2733375" y="6"/>
            <a:ext cx="3677273" cy="4021690"/>
            <a:chOff x="2733375" y="6"/>
            <a:chExt cx="3677273" cy="4021690"/>
          </a:xfrm>
        </p:grpSpPr>
        <p:sp>
          <p:nvSpPr>
            <p:cNvPr id="326" name="Google Shape;326;p39"/>
            <p:cNvSpPr/>
            <p:nvPr/>
          </p:nvSpPr>
          <p:spPr>
            <a:xfrm>
              <a:off x="2821240" y="80609"/>
              <a:ext cx="3589408" cy="3941087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9"/>
            <p:cNvSpPr/>
            <p:nvPr/>
          </p:nvSpPr>
          <p:spPr>
            <a:xfrm>
              <a:off x="2733375" y="6"/>
              <a:ext cx="3589500" cy="394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Google Shape;328;p39"/>
          <p:cNvSpPr txBox="1">
            <a:spLocks noGrp="1"/>
          </p:cNvSpPr>
          <p:nvPr>
            <p:ph type="title"/>
          </p:nvPr>
        </p:nvSpPr>
        <p:spPr>
          <a:xfrm>
            <a:off x="2829478" y="2124075"/>
            <a:ext cx="3397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Part 2</a:t>
            </a:r>
            <a:endParaRPr dirty="0"/>
          </a:p>
        </p:txBody>
      </p:sp>
      <p:sp>
        <p:nvSpPr>
          <p:cNvPr id="329" name="Google Shape;329;p39"/>
          <p:cNvSpPr txBox="1">
            <a:spLocks noGrp="1"/>
          </p:cNvSpPr>
          <p:nvPr>
            <p:ph type="title" idx="2"/>
          </p:nvPr>
        </p:nvSpPr>
        <p:spPr>
          <a:xfrm>
            <a:off x="2715491" y="854475"/>
            <a:ext cx="3622963" cy="12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8000" dirty="0"/>
              <a:t>Unit 0</a:t>
            </a:r>
            <a:endParaRPr sz="8000" dirty="0"/>
          </a:p>
        </p:txBody>
      </p:sp>
      <p:sp>
        <p:nvSpPr>
          <p:cNvPr id="330" name="Google Shape;330;p39"/>
          <p:cNvSpPr txBox="1">
            <a:spLocks noGrp="1"/>
          </p:cNvSpPr>
          <p:nvPr>
            <p:ph type="subTitle" idx="1"/>
          </p:nvPr>
        </p:nvSpPr>
        <p:spPr>
          <a:xfrm>
            <a:off x="2829478" y="2947575"/>
            <a:ext cx="3397200" cy="6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“Personal </a:t>
            </a:r>
            <a:r>
              <a:rPr lang="es-419" dirty="0" err="1"/>
              <a:t>Information</a:t>
            </a:r>
            <a:r>
              <a:rPr lang="es-419" dirty="0"/>
              <a:t>”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grpSp>
        <p:nvGrpSpPr>
          <p:cNvPr id="331" name="Google Shape;331;p39"/>
          <p:cNvGrpSpPr/>
          <p:nvPr/>
        </p:nvGrpSpPr>
        <p:grpSpPr>
          <a:xfrm>
            <a:off x="715253" y="1739573"/>
            <a:ext cx="3262781" cy="3118848"/>
            <a:chOff x="1020050" y="2648200"/>
            <a:chExt cx="2312225" cy="2210225"/>
          </a:xfrm>
        </p:grpSpPr>
        <p:sp>
          <p:nvSpPr>
            <p:cNvPr id="332" name="Google Shape;332;p39"/>
            <p:cNvSpPr/>
            <p:nvPr/>
          </p:nvSpPr>
          <p:spPr>
            <a:xfrm>
              <a:off x="1634025" y="3926650"/>
              <a:ext cx="649750" cy="857850"/>
            </a:xfrm>
            <a:custGeom>
              <a:avLst/>
              <a:gdLst/>
              <a:ahLst/>
              <a:cxnLst/>
              <a:rect l="l" t="t" r="r" b="b"/>
              <a:pathLst>
                <a:path w="25990" h="34314" extrusionOk="0">
                  <a:moveTo>
                    <a:pt x="13618" y="0"/>
                  </a:moveTo>
                  <a:cubicBezTo>
                    <a:pt x="13618" y="0"/>
                    <a:pt x="9636" y="5076"/>
                    <a:pt x="6019" y="9939"/>
                  </a:cubicBezTo>
                  <a:cubicBezTo>
                    <a:pt x="5442" y="10699"/>
                    <a:pt x="4925" y="11429"/>
                    <a:pt x="4378" y="12158"/>
                  </a:cubicBezTo>
                  <a:cubicBezTo>
                    <a:pt x="1946" y="15502"/>
                    <a:pt x="1" y="18298"/>
                    <a:pt x="153" y="18693"/>
                  </a:cubicBezTo>
                  <a:cubicBezTo>
                    <a:pt x="548" y="19666"/>
                    <a:pt x="19059" y="33982"/>
                    <a:pt x="19849" y="34286"/>
                  </a:cubicBezTo>
                  <a:cubicBezTo>
                    <a:pt x="19901" y="34305"/>
                    <a:pt x="19953" y="34314"/>
                    <a:pt x="20004" y="34314"/>
                  </a:cubicBezTo>
                  <a:cubicBezTo>
                    <a:pt x="20796" y="34314"/>
                    <a:pt x="21503" y="32214"/>
                    <a:pt x="21217" y="31186"/>
                  </a:cubicBezTo>
                  <a:cubicBezTo>
                    <a:pt x="20944" y="30031"/>
                    <a:pt x="16323" y="21368"/>
                    <a:pt x="16323" y="21368"/>
                  </a:cubicBezTo>
                  <a:lnTo>
                    <a:pt x="18056" y="19240"/>
                  </a:lnTo>
                  <a:lnTo>
                    <a:pt x="25989" y="9575"/>
                  </a:lnTo>
                  <a:lnTo>
                    <a:pt x="13618" y="0"/>
                  </a:lnTo>
                  <a:close/>
                </a:path>
              </a:pathLst>
            </a:custGeom>
            <a:solidFill>
              <a:srgbClr val="774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9"/>
            <p:cNvSpPr/>
            <p:nvPr/>
          </p:nvSpPr>
          <p:spPr>
            <a:xfrm>
              <a:off x="1635550" y="4110525"/>
              <a:ext cx="536900" cy="673975"/>
            </a:xfrm>
            <a:custGeom>
              <a:avLst/>
              <a:gdLst/>
              <a:ahLst/>
              <a:cxnLst/>
              <a:rect l="l" t="t" r="r" b="b"/>
              <a:pathLst>
                <a:path w="21476" h="26959" extrusionOk="0">
                  <a:moveTo>
                    <a:pt x="7934" y="1"/>
                  </a:moveTo>
                  <a:cubicBezTo>
                    <a:pt x="7296" y="852"/>
                    <a:pt x="6657" y="1764"/>
                    <a:pt x="5989" y="2584"/>
                  </a:cubicBezTo>
                  <a:cubicBezTo>
                    <a:pt x="5442" y="3344"/>
                    <a:pt x="4894" y="4074"/>
                    <a:pt x="4378" y="4803"/>
                  </a:cubicBezTo>
                  <a:cubicBezTo>
                    <a:pt x="1916" y="8147"/>
                    <a:pt x="1" y="10943"/>
                    <a:pt x="153" y="11338"/>
                  </a:cubicBezTo>
                  <a:cubicBezTo>
                    <a:pt x="487" y="12311"/>
                    <a:pt x="18998" y="26688"/>
                    <a:pt x="19819" y="26931"/>
                  </a:cubicBezTo>
                  <a:cubicBezTo>
                    <a:pt x="19869" y="26950"/>
                    <a:pt x="19919" y="26959"/>
                    <a:pt x="19969" y="26959"/>
                  </a:cubicBezTo>
                  <a:cubicBezTo>
                    <a:pt x="20739" y="26959"/>
                    <a:pt x="21476" y="24857"/>
                    <a:pt x="21247" y="23801"/>
                  </a:cubicBezTo>
                  <a:cubicBezTo>
                    <a:pt x="20974" y="22646"/>
                    <a:pt x="16323" y="13983"/>
                    <a:pt x="16323" y="13983"/>
                  </a:cubicBezTo>
                  <a:lnTo>
                    <a:pt x="18086" y="11855"/>
                  </a:lnTo>
                  <a:lnTo>
                    <a:pt x="19849" y="9697"/>
                  </a:lnTo>
                  <a:lnTo>
                    <a:pt x="79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9"/>
            <p:cNvSpPr/>
            <p:nvPr/>
          </p:nvSpPr>
          <p:spPr>
            <a:xfrm>
              <a:off x="1631000" y="4167525"/>
              <a:ext cx="544450" cy="622275"/>
            </a:xfrm>
            <a:custGeom>
              <a:avLst/>
              <a:gdLst/>
              <a:ahLst/>
              <a:cxnLst/>
              <a:rect l="l" t="t" r="r" b="b"/>
              <a:pathLst>
                <a:path w="21778" h="24891" extrusionOk="0">
                  <a:moveTo>
                    <a:pt x="6140" y="0"/>
                  </a:moveTo>
                  <a:cubicBezTo>
                    <a:pt x="2918" y="4256"/>
                    <a:pt x="0" y="8390"/>
                    <a:pt x="152" y="8846"/>
                  </a:cubicBezTo>
                  <a:cubicBezTo>
                    <a:pt x="487" y="9879"/>
                    <a:pt x="19210" y="24560"/>
                    <a:pt x="20061" y="24864"/>
                  </a:cubicBezTo>
                  <a:cubicBezTo>
                    <a:pt x="20110" y="24882"/>
                    <a:pt x="20159" y="24891"/>
                    <a:pt x="20208" y="24891"/>
                  </a:cubicBezTo>
                  <a:cubicBezTo>
                    <a:pt x="20986" y="24891"/>
                    <a:pt x="21778" y="22730"/>
                    <a:pt x="21520" y="21673"/>
                  </a:cubicBezTo>
                  <a:cubicBezTo>
                    <a:pt x="21277" y="20487"/>
                    <a:pt x="16596" y="11672"/>
                    <a:pt x="16596" y="11672"/>
                  </a:cubicBezTo>
                  <a:lnTo>
                    <a:pt x="18390" y="9514"/>
                  </a:lnTo>
                  <a:lnTo>
                    <a:pt x="614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9"/>
            <p:cNvSpPr/>
            <p:nvPr/>
          </p:nvSpPr>
          <p:spPr>
            <a:xfrm>
              <a:off x="1665200" y="4395500"/>
              <a:ext cx="476825" cy="371150"/>
            </a:xfrm>
            <a:custGeom>
              <a:avLst/>
              <a:gdLst/>
              <a:ahLst/>
              <a:cxnLst/>
              <a:rect l="l" t="t" r="r" b="b"/>
              <a:pathLst>
                <a:path w="19073" h="14846" extrusionOk="0">
                  <a:moveTo>
                    <a:pt x="31" y="0"/>
                  </a:moveTo>
                  <a:cubicBezTo>
                    <a:pt x="0" y="0"/>
                    <a:pt x="0" y="0"/>
                    <a:pt x="31" y="31"/>
                  </a:cubicBezTo>
                  <a:cubicBezTo>
                    <a:pt x="3040" y="2614"/>
                    <a:pt x="15745" y="12462"/>
                    <a:pt x="18997" y="14833"/>
                  </a:cubicBezTo>
                  <a:cubicBezTo>
                    <a:pt x="19014" y="14841"/>
                    <a:pt x="19028" y="14845"/>
                    <a:pt x="19039" y="14845"/>
                  </a:cubicBezTo>
                  <a:cubicBezTo>
                    <a:pt x="19068" y="14845"/>
                    <a:pt x="19072" y="14817"/>
                    <a:pt x="19028" y="14772"/>
                  </a:cubicBezTo>
                  <a:cubicBezTo>
                    <a:pt x="15958" y="12250"/>
                    <a:pt x="3283" y="2280"/>
                    <a:pt x="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9"/>
            <p:cNvSpPr/>
            <p:nvPr/>
          </p:nvSpPr>
          <p:spPr>
            <a:xfrm>
              <a:off x="1959275" y="4398900"/>
              <a:ext cx="112875" cy="56250"/>
            </a:xfrm>
            <a:custGeom>
              <a:avLst/>
              <a:gdLst/>
              <a:ahLst/>
              <a:cxnLst/>
              <a:rect l="l" t="t" r="r" b="b"/>
              <a:pathLst>
                <a:path w="4515" h="2250" extrusionOk="0">
                  <a:moveTo>
                    <a:pt x="430" y="1"/>
                  </a:moveTo>
                  <a:cubicBezTo>
                    <a:pt x="317" y="1"/>
                    <a:pt x="205" y="6"/>
                    <a:pt x="91" y="16"/>
                  </a:cubicBezTo>
                  <a:cubicBezTo>
                    <a:pt x="0" y="16"/>
                    <a:pt x="31" y="138"/>
                    <a:pt x="91" y="138"/>
                  </a:cubicBezTo>
                  <a:cubicBezTo>
                    <a:pt x="1611" y="715"/>
                    <a:pt x="2918" y="1354"/>
                    <a:pt x="4286" y="2235"/>
                  </a:cubicBezTo>
                  <a:cubicBezTo>
                    <a:pt x="4306" y="2245"/>
                    <a:pt x="4325" y="2249"/>
                    <a:pt x="4344" y="2249"/>
                  </a:cubicBezTo>
                  <a:cubicBezTo>
                    <a:pt x="4441" y="2249"/>
                    <a:pt x="4515" y="2134"/>
                    <a:pt x="4438" y="2083"/>
                  </a:cubicBezTo>
                  <a:cubicBezTo>
                    <a:pt x="3446" y="949"/>
                    <a:pt x="1979" y="1"/>
                    <a:pt x="4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9"/>
            <p:cNvSpPr/>
            <p:nvPr/>
          </p:nvSpPr>
          <p:spPr>
            <a:xfrm>
              <a:off x="1970675" y="4430075"/>
              <a:ext cx="113000" cy="56000"/>
            </a:xfrm>
            <a:custGeom>
              <a:avLst/>
              <a:gdLst/>
              <a:ahLst/>
              <a:cxnLst/>
              <a:rect l="l" t="t" r="r" b="b"/>
              <a:pathLst>
                <a:path w="4520" h="2240" extrusionOk="0">
                  <a:moveTo>
                    <a:pt x="430" y="0"/>
                  </a:moveTo>
                  <a:cubicBezTo>
                    <a:pt x="317" y="0"/>
                    <a:pt x="204" y="5"/>
                    <a:pt x="91" y="15"/>
                  </a:cubicBezTo>
                  <a:cubicBezTo>
                    <a:pt x="0" y="15"/>
                    <a:pt x="31" y="137"/>
                    <a:pt x="91" y="137"/>
                  </a:cubicBezTo>
                  <a:cubicBezTo>
                    <a:pt x="1611" y="714"/>
                    <a:pt x="2918" y="1353"/>
                    <a:pt x="4286" y="2234"/>
                  </a:cubicBezTo>
                  <a:cubicBezTo>
                    <a:pt x="4299" y="2238"/>
                    <a:pt x="4312" y="2239"/>
                    <a:pt x="4325" y="2239"/>
                  </a:cubicBezTo>
                  <a:cubicBezTo>
                    <a:pt x="4431" y="2239"/>
                    <a:pt x="4519" y="2136"/>
                    <a:pt x="4438" y="2082"/>
                  </a:cubicBezTo>
                  <a:cubicBezTo>
                    <a:pt x="3446" y="949"/>
                    <a:pt x="1979" y="0"/>
                    <a:pt x="4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9"/>
            <p:cNvSpPr/>
            <p:nvPr/>
          </p:nvSpPr>
          <p:spPr>
            <a:xfrm>
              <a:off x="1982075" y="4460450"/>
              <a:ext cx="112875" cy="56250"/>
            </a:xfrm>
            <a:custGeom>
              <a:avLst/>
              <a:gdLst/>
              <a:ahLst/>
              <a:cxnLst/>
              <a:rect l="l" t="t" r="r" b="b"/>
              <a:pathLst>
                <a:path w="4515" h="2250" extrusionOk="0">
                  <a:moveTo>
                    <a:pt x="430" y="1"/>
                  </a:moveTo>
                  <a:cubicBezTo>
                    <a:pt x="317" y="1"/>
                    <a:pt x="204" y="6"/>
                    <a:pt x="91" y="16"/>
                  </a:cubicBezTo>
                  <a:cubicBezTo>
                    <a:pt x="0" y="16"/>
                    <a:pt x="31" y="138"/>
                    <a:pt x="91" y="138"/>
                  </a:cubicBezTo>
                  <a:cubicBezTo>
                    <a:pt x="1611" y="715"/>
                    <a:pt x="2918" y="1354"/>
                    <a:pt x="4286" y="2235"/>
                  </a:cubicBezTo>
                  <a:cubicBezTo>
                    <a:pt x="4310" y="2245"/>
                    <a:pt x="4333" y="2249"/>
                    <a:pt x="4354" y="2249"/>
                  </a:cubicBezTo>
                  <a:cubicBezTo>
                    <a:pt x="4463" y="2249"/>
                    <a:pt x="4514" y="2134"/>
                    <a:pt x="4438" y="2083"/>
                  </a:cubicBezTo>
                  <a:cubicBezTo>
                    <a:pt x="3446" y="950"/>
                    <a:pt x="1979" y="1"/>
                    <a:pt x="4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9"/>
            <p:cNvSpPr/>
            <p:nvPr/>
          </p:nvSpPr>
          <p:spPr>
            <a:xfrm>
              <a:off x="1994225" y="4492375"/>
              <a:ext cx="113050" cy="55275"/>
            </a:xfrm>
            <a:custGeom>
              <a:avLst/>
              <a:gdLst/>
              <a:ahLst/>
              <a:cxnLst/>
              <a:rect l="l" t="t" r="r" b="b"/>
              <a:pathLst>
                <a:path w="4522" h="2211" extrusionOk="0">
                  <a:moveTo>
                    <a:pt x="439" y="0"/>
                  </a:moveTo>
                  <a:cubicBezTo>
                    <a:pt x="324" y="0"/>
                    <a:pt x="208" y="5"/>
                    <a:pt x="92" y="16"/>
                  </a:cubicBezTo>
                  <a:cubicBezTo>
                    <a:pt x="0" y="16"/>
                    <a:pt x="61" y="107"/>
                    <a:pt x="92" y="107"/>
                  </a:cubicBezTo>
                  <a:cubicBezTo>
                    <a:pt x="1611" y="684"/>
                    <a:pt x="2949" y="1323"/>
                    <a:pt x="4317" y="2204"/>
                  </a:cubicBezTo>
                  <a:cubicBezTo>
                    <a:pt x="4329" y="2208"/>
                    <a:pt x="4342" y="2210"/>
                    <a:pt x="4354" y="2210"/>
                  </a:cubicBezTo>
                  <a:cubicBezTo>
                    <a:pt x="4437" y="2210"/>
                    <a:pt x="4521" y="2131"/>
                    <a:pt x="4469" y="2052"/>
                  </a:cubicBezTo>
                  <a:cubicBezTo>
                    <a:pt x="3479" y="921"/>
                    <a:pt x="1989" y="0"/>
                    <a:pt x="4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9"/>
            <p:cNvSpPr/>
            <p:nvPr/>
          </p:nvSpPr>
          <p:spPr>
            <a:xfrm>
              <a:off x="2028425" y="4387900"/>
              <a:ext cx="165375" cy="68450"/>
            </a:xfrm>
            <a:custGeom>
              <a:avLst/>
              <a:gdLst/>
              <a:ahLst/>
              <a:cxnLst/>
              <a:rect l="l" t="t" r="r" b="b"/>
              <a:pathLst>
                <a:path w="6615" h="2738" extrusionOk="0">
                  <a:moveTo>
                    <a:pt x="4080" y="455"/>
                  </a:moveTo>
                  <a:cubicBezTo>
                    <a:pt x="4780" y="455"/>
                    <a:pt x="6615" y="889"/>
                    <a:pt x="5380" y="2006"/>
                  </a:cubicBezTo>
                  <a:cubicBezTo>
                    <a:pt x="5113" y="2251"/>
                    <a:pt x="4736" y="2337"/>
                    <a:pt x="4324" y="2337"/>
                  </a:cubicBezTo>
                  <a:cubicBezTo>
                    <a:pt x="3613" y="2337"/>
                    <a:pt x="2800" y="2080"/>
                    <a:pt x="2280" y="1946"/>
                  </a:cubicBezTo>
                  <a:cubicBezTo>
                    <a:pt x="1642" y="1763"/>
                    <a:pt x="1003" y="1520"/>
                    <a:pt x="365" y="1368"/>
                  </a:cubicBezTo>
                  <a:cubicBezTo>
                    <a:pt x="1155" y="1094"/>
                    <a:pt x="1946" y="790"/>
                    <a:pt x="2797" y="639"/>
                  </a:cubicBezTo>
                  <a:cubicBezTo>
                    <a:pt x="3161" y="578"/>
                    <a:pt x="3587" y="487"/>
                    <a:pt x="4013" y="456"/>
                  </a:cubicBezTo>
                  <a:cubicBezTo>
                    <a:pt x="4034" y="455"/>
                    <a:pt x="4056" y="455"/>
                    <a:pt x="4080" y="455"/>
                  </a:cubicBezTo>
                  <a:close/>
                  <a:moveTo>
                    <a:pt x="4225" y="0"/>
                  </a:moveTo>
                  <a:cubicBezTo>
                    <a:pt x="2857" y="31"/>
                    <a:pt x="1277" y="578"/>
                    <a:pt x="91" y="1338"/>
                  </a:cubicBezTo>
                  <a:cubicBezTo>
                    <a:pt x="61" y="1338"/>
                    <a:pt x="61" y="1368"/>
                    <a:pt x="91" y="1398"/>
                  </a:cubicBezTo>
                  <a:cubicBezTo>
                    <a:pt x="0" y="1520"/>
                    <a:pt x="0" y="1672"/>
                    <a:pt x="152" y="1702"/>
                  </a:cubicBezTo>
                  <a:cubicBezTo>
                    <a:pt x="1490" y="2128"/>
                    <a:pt x="2827" y="2736"/>
                    <a:pt x="4225" y="2736"/>
                  </a:cubicBezTo>
                  <a:cubicBezTo>
                    <a:pt x="4260" y="2737"/>
                    <a:pt x="4296" y="2738"/>
                    <a:pt x="4331" y="2738"/>
                  </a:cubicBezTo>
                  <a:cubicBezTo>
                    <a:pt x="5164" y="2738"/>
                    <a:pt x="6172" y="2392"/>
                    <a:pt x="6201" y="1459"/>
                  </a:cubicBezTo>
                  <a:cubicBezTo>
                    <a:pt x="6231" y="395"/>
                    <a:pt x="5107" y="0"/>
                    <a:pt x="42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9"/>
            <p:cNvSpPr/>
            <p:nvPr/>
          </p:nvSpPr>
          <p:spPr>
            <a:xfrm>
              <a:off x="1943300" y="4289525"/>
              <a:ext cx="98825" cy="140850"/>
            </a:xfrm>
            <a:custGeom>
              <a:avLst/>
              <a:gdLst/>
              <a:ahLst/>
              <a:cxnLst/>
              <a:rect l="l" t="t" r="r" b="b"/>
              <a:pathLst>
                <a:path w="3953" h="5634" extrusionOk="0">
                  <a:moveTo>
                    <a:pt x="1416" y="433"/>
                  </a:moveTo>
                  <a:cubicBezTo>
                    <a:pt x="1965" y="433"/>
                    <a:pt x="2625" y="1269"/>
                    <a:pt x="2767" y="1656"/>
                  </a:cubicBezTo>
                  <a:cubicBezTo>
                    <a:pt x="2919" y="2051"/>
                    <a:pt x="3071" y="2415"/>
                    <a:pt x="3193" y="2811"/>
                  </a:cubicBezTo>
                  <a:cubicBezTo>
                    <a:pt x="3405" y="3601"/>
                    <a:pt x="3557" y="4422"/>
                    <a:pt x="3709" y="5273"/>
                  </a:cubicBezTo>
                  <a:cubicBezTo>
                    <a:pt x="3253" y="4786"/>
                    <a:pt x="2767" y="4330"/>
                    <a:pt x="2281" y="3814"/>
                  </a:cubicBezTo>
                  <a:cubicBezTo>
                    <a:pt x="1703" y="3266"/>
                    <a:pt x="518" y="2111"/>
                    <a:pt x="761" y="1200"/>
                  </a:cubicBezTo>
                  <a:cubicBezTo>
                    <a:pt x="902" y="637"/>
                    <a:pt x="1145" y="433"/>
                    <a:pt x="1416" y="433"/>
                  </a:cubicBezTo>
                  <a:close/>
                  <a:moveTo>
                    <a:pt x="1426" y="1"/>
                  </a:moveTo>
                  <a:cubicBezTo>
                    <a:pt x="1229" y="1"/>
                    <a:pt x="1025" y="51"/>
                    <a:pt x="822" y="166"/>
                  </a:cubicBezTo>
                  <a:cubicBezTo>
                    <a:pt x="1" y="683"/>
                    <a:pt x="214" y="1777"/>
                    <a:pt x="639" y="2507"/>
                  </a:cubicBezTo>
                  <a:cubicBezTo>
                    <a:pt x="1338" y="3722"/>
                    <a:pt x="2493" y="4634"/>
                    <a:pt x="3496" y="5577"/>
                  </a:cubicBezTo>
                  <a:cubicBezTo>
                    <a:pt x="3537" y="5617"/>
                    <a:pt x="3578" y="5634"/>
                    <a:pt x="3616" y="5634"/>
                  </a:cubicBezTo>
                  <a:cubicBezTo>
                    <a:pt x="3692" y="5634"/>
                    <a:pt x="3760" y="5566"/>
                    <a:pt x="3800" y="5485"/>
                  </a:cubicBezTo>
                  <a:cubicBezTo>
                    <a:pt x="3831" y="5485"/>
                    <a:pt x="3831" y="5485"/>
                    <a:pt x="3831" y="5455"/>
                  </a:cubicBezTo>
                  <a:cubicBezTo>
                    <a:pt x="3952" y="4087"/>
                    <a:pt x="3648" y="2415"/>
                    <a:pt x="3041" y="1200"/>
                  </a:cubicBezTo>
                  <a:cubicBezTo>
                    <a:pt x="2734" y="609"/>
                    <a:pt x="2115" y="1"/>
                    <a:pt x="14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9"/>
            <p:cNvSpPr/>
            <p:nvPr/>
          </p:nvSpPr>
          <p:spPr>
            <a:xfrm>
              <a:off x="1188750" y="3407575"/>
              <a:ext cx="1435450" cy="975025"/>
            </a:xfrm>
            <a:custGeom>
              <a:avLst/>
              <a:gdLst/>
              <a:ahLst/>
              <a:cxnLst/>
              <a:rect l="l" t="t" r="r" b="b"/>
              <a:pathLst>
                <a:path w="57418" h="39001" extrusionOk="0">
                  <a:moveTo>
                    <a:pt x="46754" y="0"/>
                  </a:moveTo>
                  <a:cubicBezTo>
                    <a:pt x="42435" y="0"/>
                    <a:pt x="25688" y="6368"/>
                    <a:pt x="18177" y="7450"/>
                  </a:cubicBezTo>
                  <a:cubicBezTo>
                    <a:pt x="17906" y="7487"/>
                    <a:pt x="17617" y="7503"/>
                    <a:pt x="17319" y="7503"/>
                  </a:cubicBezTo>
                  <a:cubicBezTo>
                    <a:pt x="15171" y="7503"/>
                    <a:pt x="12523" y="6660"/>
                    <a:pt x="12523" y="6660"/>
                  </a:cubicBezTo>
                  <a:lnTo>
                    <a:pt x="0" y="13316"/>
                  </a:lnTo>
                  <a:cubicBezTo>
                    <a:pt x="0" y="13316"/>
                    <a:pt x="3192" y="17328"/>
                    <a:pt x="7508" y="19608"/>
                  </a:cubicBezTo>
                  <a:cubicBezTo>
                    <a:pt x="9287" y="20557"/>
                    <a:pt x="11395" y="20943"/>
                    <a:pt x="13648" y="20943"/>
                  </a:cubicBezTo>
                  <a:cubicBezTo>
                    <a:pt x="23518" y="20943"/>
                    <a:pt x="36170" y="13529"/>
                    <a:pt x="36171" y="13529"/>
                  </a:cubicBezTo>
                  <a:lnTo>
                    <a:pt x="36171" y="13529"/>
                  </a:lnTo>
                  <a:lnTo>
                    <a:pt x="24621" y="28696"/>
                  </a:lnTo>
                  <a:lnTo>
                    <a:pt x="24469" y="28879"/>
                  </a:lnTo>
                  <a:lnTo>
                    <a:pt x="37630" y="39000"/>
                  </a:lnTo>
                  <a:cubicBezTo>
                    <a:pt x="37630" y="39000"/>
                    <a:pt x="37782" y="38788"/>
                    <a:pt x="38055" y="38484"/>
                  </a:cubicBezTo>
                  <a:cubicBezTo>
                    <a:pt x="39910" y="36356"/>
                    <a:pt x="55776" y="17784"/>
                    <a:pt x="56627" y="11340"/>
                  </a:cubicBezTo>
                  <a:cubicBezTo>
                    <a:pt x="57418" y="5383"/>
                    <a:pt x="52189" y="246"/>
                    <a:pt x="46901" y="3"/>
                  </a:cubicBezTo>
                  <a:cubicBezTo>
                    <a:pt x="46854" y="1"/>
                    <a:pt x="46805" y="0"/>
                    <a:pt x="467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9"/>
            <p:cNvSpPr/>
            <p:nvPr/>
          </p:nvSpPr>
          <p:spPr>
            <a:xfrm>
              <a:off x="2081100" y="3605200"/>
              <a:ext cx="117550" cy="161025"/>
            </a:xfrm>
            <a:custGeom>
              <a:avLst/>
              <a:gdLst/>
              <a:ahLst/>
              <a:cxnLst/>
              <a:rect l="l" t="t" r="r" b="b"/>
              <a:pathLst>
                <a:path w="4702" h="6441" extrusionOk="0">
                  <a:moveTo>
                    <a:pt x="4702" y="1"/>
                  </a:moveTo>
                  <a:lnTo>
                    <a:pt x="4702" y="1"/>
                  </a:lnTo>
                  <a:cubicBezTo>
                    <a:pt x="4246" y="457"/>
                    <a:pt x="3912" y="1034"/>
                    <a:pt x="3516" y="1521"/>
                  </a:cubicBezTo>
                  <a:cubicBezTo>
                    <a:pt x="3121" y="2068"/>
                    <a:pt x="2696" y="2584"/>
                    <a:pt x="2301" y="3131"/>
                  </a:cubicBezTo>
                  <a:lnTo>
                    <a:pt x="2544" y="2676"/>
                  </a:lnTo>
                  <a:cubicBezTo>
                    <a:pt x="2817" y="2128"/>
                    <a:pt x="3000" y="1551"/>
                    <a:pt x="3304" y="1065"/>
                  </a:cubicBezTo>
                  <a:cubicBezTo>
                    <a:pt x="3304" y="1043"/>
                    <a:pt x="3289" y="1022"/>
                    <a:pt x="3280" y="1022"/>
                  </a:cubicBezTo>
                  <a:cubicBezTo>
                    <a:pt x="3276" y="1022"/>
                    <a:pt x="3273" y="1025"/>
                    <a:pt x="3273" y="1034"/>
                  </a:cubicBezTo>
                  <a:cubicBezTo>
                    <a:pt x="2969" y="1521"/>
                    <a:pt x="2574" y="2007"/>
                    <a:pt x="2301" y="2554"/>
                  </a:cubicBezTo>
                  <a:cubicBezTo>
                    <a:pt x="2209" y="2828"/>
                    <a:pt x="2088" y="3040"/>
                    <a:pt x="1966" y="3314"/>
                  </a:cubicBezTo>
                  <a:cubicBezTo>
                    <a:pt x="1906" y="3466"/>
                    <a:pt x="1845" y="3587"/>
                    <a:pt x="1784" y="3739"/>
                  </a:cubicBezTo>
                  <a:cubicBezTo>
                    <a:pt x="1754" y="3800"/>
                    <a:pt x="1754" y="3891"/>
                    <a:pt x="1693" y="3922"/>
                  </a:cubicBezTo>
                  <a:cubicBezTo>
                    <a:pt x="1510" y="4195"/>
                    <a:pt x="1328" y="4408"/>
                    <a:pt x="1176" y="4682"/>
                  </a:cubicBezTo>
                  <a:cubicBezTo>
                    <a:pt x="781" y="5259"/>
                    <a:pt x="447" y="5867"/>
                    <a:pt x="21" y="6384"/>
                  </a:cubicBezTo>
                  <a:cubicBezTo>
                    <a:pt x="0" y="6405"/>
                    <a:pt x="37" y="6440"/>
                    <a:pt x="62" y="6440"/>
                  </a:cubicBezTo>
                  <a:cubicBezTo>
                    <a:pt x="73" y="6440"/>
                    <a:pt x="82" y="6433"/>
                    <a:pt x="82" y="6414"/>
                  </a:cubicBezTo>
                  <a:cubicBezTo>
                    <a:pt x="477" y="5897"/>
                    <a:pt x="902" y="5411"/>
                    <a:pt x="1328" y="4864"/>
                  </a:cubicBezTo>
                  <a:cubicBezTo>
                    <a:pt x="1754" y="4347"/>
                    <a:pt x="2118" y="3800"/>
                    <a:pt x="2513" y="3223"/>
                  </a:cubicBezTo>
                  <a:cubicBezTo>
                    <a:pt x="2878" y="2706"/>
                    <a:pt x="3273" y="2159"/>
                    <a:pt x="3638" y="1612"/>
                  </a:cubicBezTo>
                  <a:cubicBezTo>
                    <a:pt x="3972" y="1156"/>
                    <a:pt x="4428" y="609"/>
                    <a:pt x="47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9"/>
            <p:cNvSpPr/>
            <p:nvPr/>
          </p:nvSpPr>
          <p:spPr>
            <a:xfrm>
              <a:off x="1866675" y="4069350"/>
              <a:ext cx="297800" cy="237250"/>
            </a:xfrm>
            <a:custGeom>
              <a:avLst/>
              <a:gdLst/>
              <a:ahLst/>
              <a:cxnLst/>
              <a:rect l="l" t="t" r="r" b="b"/>
              <a:pathLst>
                <a:path w="11912" h="9490" extrusionOk="0">
                  <a:moveTo>
                    <a:pt x="44" y="0"/>
                  </a:moveTo>
                  <a:cubicBezTo>
                    <a:pt x="19" y="0"/>
                    <a:pt x="0" y="71"/>
                    <a:pt x="26" y="98"/>
                  </a:cubicBezTo>
                  <a:cubicBezTo>
                    <a:pt x="1455" y="1435"/>
                    <a:pt x="3036" y="2651"/>
                    <a:pt x="4586" y="3867"/>
                  </a:cubicBezTo>
                  <a:cubicBezTo>
                    <a:pt x="6136" y="5083"/>
                    <a:pt x="7656" y="6329"/>
                    <a:pt x="9206" y="7545"/>
                  </a:cubicBezTo>
                  <a:cubicBezTo>
                    <a:pt x="10087" y="8183"/>
                    <a:pt x="10938" y="8882"/>
                    <a:pt x="11790" y="9490"/>
                  </a:cubicBezTo>
                  <a:cubicBezTo>
                    <a:pt x="11881" y="9490"/>
                    <a:pt x="11911" y="9399"/>
                    <a:pt x="11881" y="9399"/>
                  </a:cubicBezTo>
                  <a:cubicBezTo>
                    <a:pt x="11151" y="8730"/>
                    <a:pt x="10391" y="8122"/>
                    <a:pt x="9631" y="7514"/>
                  </a:cubicBezTo>
                  <a:cubicBezTo>
                    <a:pt x="8872" y="6906"/>
                    <a:pt x="8112" y="6238"/>
                    <a:pt x="7321" y="5630"/>
                  </a:cubicBezTo>
                  <a:cubicBezTo>
                    <a:pt x="5771" y="4414"/>
                    <a:pt x="4251" y="3168"/>
                    <a:pt x="2671" y="1952"/>
                  </a:cubicBezTo>
                  <a:cubicBezTo>
                    <a:pt x="1820" y="1283"/>
                    <a:pt x="969" y="614"/>
                    <a:pt x="57" y="6"/>
                  </a:cubicBezTo>
                  <a:cubicBezTo>
                    <a:pt x="53" y="2"/>
                    <a:pt x="48" y="0"/>
                    <a:pt x="44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9"/>
            <p:cNvSpPr/>
            <p:nvPr/>
          </p:nvSpPr>
          <p:spPr>
            <a:xfrm>
              <a:off x="1027650" y="2648200"/>
              <a:ext cx="503075" cy="504950"/>
            </a:xfrm>
            <a:custGeom>
              <a:avLst/>
              <a:gdLst/>
              <a:ahLst/>
              <a:cxnLst/>
              <a:rect l="l" t="t" r="r" b="b"/>
              <a:pathLst>
                <a:path w="20123" h="20198" extrusionOk="0">
                  <a:moveTo>
                    <a:pt x="12107" y="1"/>
                  </a:moveTo>
                  <a:cubicBezTo>
                    <a:pt x="12004" y="1"/>
                    <a:pt x="11899" y="14"/>
                    <a:pt x="11794" y="43"/>
                  </a:cubicBezTo>
                  <a:cubicBezTo>
                    <a:pt x="11459" y="134"/>
                    <a:pt x="11186" y="347"/>
                    <a:pt x="11003" y="621"/>
                  </a:cubicBezTo>
                  <a:cubicBezTo>
                    <a:pt x="10771" y="388"/>
                    <a:pt x="10467" y="244"/>
                    <a:pt x="10132" y="244"/>
                  </a:cubicBezTo>
                  <a:cubicBezTo>
                    <a:pt x="10030" y="244"/>
                    <a:pt x="9925" y="258"/>
                    <a:pt x="9818" y="286"/>
                  </a:cubicBezTo>
                  <a:cubicBezTo>
                    <a:pt x="9484" y="347"/>
                    <a:pt x="9210" y="560"/>
                    <a:pt x="9058" y="803"/>
                  </a:cubicBezTo>
                  <a:cubicBezTo>
                    <a:pt x="8880" y="472"/>
                    <a:pt x="8510" y="227"/>
                    <a:pt x="8074" y="227"/>
                  </a:cubicBezTo>
                  <a:cubicBezTo>
                    <a:pt x="7989" y="227"/>
                    <a:pt x="7901" y="236"/>
                    <a:pt x="7812" y="256"/>
                  </a:cubicBezTo>
                  <a:cubicBezTo>
                    <a:pt x="7447" y="317"/>
                    <a:pt x="7143" y="621"/>
                    <a:pt x="7022" y="955"/>
                  </a:cubicBezTo>
                  <a:cubicBezTo>
                    <a:pt x="6816" y="818"/>
                    <a:pt x="6577" y="750"/>
                    <a:pt x="6329" y="750"/>
                  </a:cubicBezTo>
                  <a:cubicBezTo>
                    <a:pt x="6246" y="750"/>
                    <a:pt x="6163" y="757"/>
                    <a:pt x="6079" y="773"/>
                  </a:cubicBezTo>
                  <a:cubicBezTo>
                    <a:pt x="5563" y="894"/>
                    <a:pt x="5259" y="1320"/>
                    <a:pt x="5198" y="1776"/>
                  </a:cubicBezTo>
                  <a:cubicBezTo>
                    <a:pt x="4991" y="1615"/>
                    <a:pt x="4731" y="1541"/>
                    <a:pt x="4459" y="1541"/>
                  </a:cubicBezTo>
                  <a:cubicBezTo>
                    <a:pt x="4372" y="1541"/>
                    <a:pt x="4283" y="1548"/>
                    <a:pt x="4195" y="1563"/>
                  </a:cubicBezTo>
                  <a:cubicBezTo>
                    <a:pt x="3648" y="1715"/>
                    <a:pt x="3222" y="2232"/>
                    <a:pt x="3252" y="2840"/>
                  </a:cubicBezTo>
                  <a:cubicBezTo>
                    <a:pt x="3202" y="2819"/>
                    <a:pt x="3155" y="2812"/>
                    <a:pt x="3108" y="2812"/>
                  </a:cubicBezTo>
                  <a:cubicBezTo>
                    <a:pt x="3016" y="2812"/>
                    <a:pt x="2928" y="2840"/>
                    <a:pt x="2827" y="2840"/>
                  </a:cubicBezTo>
                  <a:cubicBezTo>
                    <a:pt x="2219" y="2991"/>
                    <a:pt x="1854" y="3599"/>
                    <a:pt x="2006" y="4207"/>
                  </a:cubicBezTo>
                  <a:cubicBezTo>
                    <a:pt x="2037" y="4359"/>
                    <a:pt x="2067" y="4450"/>
                    <a:pt x="2158" y="4572"/>
                  </a:cubicBezTo>
                  <a:lnTo>
                    <a:pt x="2067" y="4572"/>
                  </a:lnTo>
                  <a:cubicBezTo>
                    <a:pt x="1398" y="4724"/>
                    <a:pt x="973" y="5423"/>
                    <a:pt x="1155" y="6061"/>
                  </a:cubicBezTo>
                  <a:lnTo>
                    <a:pt x="1277" y="6396"/>
                  </a:lnTo>
                  <a:cubicBezTo>
                    <a:pt x="1155" y="6396"/>
                    <a:pt x="1094" y="6396"/>
                    <a:pt x="973" y="6426"/>
                  </a:cubicBezTo>
                  <a:cubicBezTo>
                    <a:pt x="365" y="6578"/>
                    <a:pt x="0" y="7186"/>
                    <a:pt x="152" y="7764"/>
                  </a:cubicBezTo>
                  <a:cubicBezTo>
                    <a:pt x="213" y="8068"/>
                    <a:pt x="395" y="8341"/>
                    <a:pt x="638" y="8493"/>
                  </a:cubicBezTo>
                  <a:cubicBezTo>
                    <a:pt x="334" y="8767"/>
                    <a:pt x="183" y="9162"/>
                    <a:pt x="304" y="9587"/>
                  </a:cubicBezTo>
                  <a:cubicBezTo>
                    <a:pt x="365" y="9891"/>
                    <a:pt x="547" y="10134"/>
                    <a:pt x="790" y="10286"/>
                  </a:cubicBezTo>
                  <a:cubicBezTo>
                    <a:pt x="334" y="10530"/>
                    <a:pt x="61" y="11077"/>
                    <a:pt x="213" y="11654"/>
                  </a:cubicBezTo>
                  <a:cubicBezTo>
                    <a:pt x="334" y="12171"/>
                    <a:pt x="790" y="12505"/>
                    <a:pt x="1277" y="12596"/>
                  </a:cubicBezTo>
                  <a:cubicBezTo>
                    <a:pt x="1003" y="12870"/>
                    <a:pt x="912" y="13235"/>
                    <a:pt x="973" y="13660"/>
                  </a:cubicBezTo>
                  <a:cubicBezTo>
                    <a:pt x="1216" y="13995"/>
                    <a:pt x="1550" y="14359"/>
                    <a:pt x="2006" y="14420"/>
                  </a:cubicBezTo>
                  <a:cubicBezTo>
                    <a:pt x="1672" y="14694"/>
                    <a:pt x="1490" y="15150"/>
                    <a:pt x="1550" y="15606"/>
                  </a:cubicBezTo>
                  <a:cubicBezTo>
                    <a:pt x="1683" y="16108"/>
                    <a:pt x="2114" y="16450"/>
                    <a:pt x="2584" y="16450"/>
                  </a:cubicBezTo>
                  <a:cubicBezTo>
                    <a:pt x="2655" y="16450"/>
                    <a:pt x="2726" y="16442"/>
                    <a:pt x="2797" y="16426"/>
                  </a:cubicBezTo>
                  <a:lnTo>
                    <a:pt x="2797" y="16426"/>
                  </a:lnTo>
                  <a:cubicBezTo>
                    <a:pt x="2766" y="16578"/>
                    <a:pt x="2766" y="16730"/>
                    <a:pt x="2797" y="16882"/>
                  </a:cubicBezTo>
                  <a:cubicBezTo>
                    <a:pt x="2938" y="17477"/>
                    <a:pt x="3476" y="17861"/>
                    <a:pt x="4041" y="17861"/>
                  </a:cubicBezTo>
                  <a:cubicBezTo>
                    <a:pt x="4082" y="17861"/>
                    <a:pt x="4123" y="17859"/>
                    <a:pt x="4164" y="17855"/>
                  </a:cubicBezTo>
                  <a:lnTo>
                    <a:pt x="4164" y="17855"/>
                  </a:lnTo>
                  <a:cubicBezTo>
                    <a:pt x="4134" y="17946"/>
                    <a:pt x="4164" y="18098"/>
                    <a:pt x="4164" y="18220"/>
                  </a:cubicBezTo>
                  <a:cubicBezTo>
                    <a:pt x="4291" y="18726"/>
                    <a:pt x="4734" y="19085"/>
                    <a:pt x="5230" y="19085"/>
                  </a:cubicBezTo>
                  <a:cubicBezTo>
                    <a:pt x="5330" y="19085"/>
                    <a:pt x="5431" y="19071"/>
                    <a:pt x="5532" y="19040"/>
                  </a:cubicBezTo>
                  <a:cubicBezTo>
                    <a:pt x="5806" y="18980"/>
                    <a:pt x="6018" y="18858"/>
                    <a:pt x="6201" y="18645"/>
                  </a:cubicBezTo>
                  <a:cubicBezTo>
                    <a:pt x="6362" y="19128"/>
                    <a:pt x="6830" y="19421"/>
                    <a:pt x="7314" y="19421"/>
                  </a:cubicBezTo>
                  <a:cubicBezTo>
                    <a:pt x="7378" y="19421"/>
                    <a:pt x="7443" y="19416"/>
                    <a:pt x="7508" y="19405"/>
                  </a:cubicBezTo>
                  <a:cubicBezTo>
                    <a:pt x="7660" y="19344"/>
                    <a:pt x="7812" y="19284"/>
                    <a:pt x="7933" y="19192"/>
                  </a:cubicBezTo>
                  <a:cubicBezTo>
                    <a:pt x="7933" y="19253"/>
                    <a:pt x="7933" y="19284"/>
                    <a:pt x="7964" y="19314"/>
                  </a:cubicBezTo>
                  <a:cubicBezTo>
                    <a:pt x="8094" y="19833"/>
                    <a:pt x="8557" y="20198"/>
                    <a:pt x="9068" y="20198"/>
                  </a:cubicBezTo>
                  <a:cubicBezTo>
                    <a:pt x="9155" y="20198"/>
                    <a:pt x="9243" y="20187"/>
                    <a:pt x="9332" y="20165"/>
                  </a:cubicBezTo>
                  <a:cubicBezTo>
                    <a:pt x="9727" y="20074"/>
                    <a:pt x="9970" y="19800"/>
                    <a:pt x="10122" y="19496"/>
                  </a:cubicBezTo>
                  <a:cubicBezTo>
                    <a:pt x="10329" y="19884"/>
                    <a:pt x="10733" y="20162"/>
                    <a:pt x="11167" y="20162"/>
                  </a:cubicBezTo>
                  <a:cubicBezTo>
                    <a:pt x="11243" y="20162"/>
                    <a:pt x="11321" y="20153"/>
                    <a:pt x="11399" y="20135"/>
                  </a:cubicBezTo>
                  <a:cubicBezTo>
                    <a:pt x="11794" y="20013"/>
                    <a:pt x="12098" y="19709"/>
                    <a:pt x="12219" y="19314"/>
                  </a:cubicBezTo>
                  <a:cubicBezTo>
                    <a:pt x="12381" y="19395"/>
                    <a:pt x="12570" y="19435"/>
                    <a:pt x="12751" y="19435"/>
                  </a:cubicBezTo>
                  <a:cubicBezTo>
                    <a:pt x="12841" y="19435"/>
                    <a:pt x="12928" y="19425"/>
                    <a:pt x="13009" y="19405"/>
                  </a:cubicBezTo>
                  <a:cubicBezTo>
                    <a:pt x="13374" y="19314"/>
                    <a:pt x="13617" y="19101"/>
                    <a:pt x="13769" y="18828"/>
                  </a:cubicBezTo>
                  <a:cubicBezTo>
                    <a:pt x="13972" y="18940"/>
                    <a:pt x="14209" y="19003"/>
                    <a:pt x="14466" y="19003"/>
                  </a:cubicBezTo>
                  <a:cubicBezTo>
                    <a:pt x="14556" y="19003"/>
                    <a:pt x="14648" y="18995"/>
                    <a:pt x="14742" y="18980"/>
                  </a:cubicBezTo>
                  <a:cubicBezTo>
                    <a:pt x="15259" y="18858"/>
                    <a:pt x="15654" y="18372"/>
                    <a:pt x="15684" y="17825"/>
                  </a:cubicBezTo>
                  <a:cubicBezTo>
                    <a:pt x="15760" y="17855"/>
                    <a:pt x="15836" y="17870"/>
                    <a:pt x="15912" y="17870"/>
                  </a:cubicBezTo>
                  <a:cubicBezTo>
                    <a:pt x="15988" y="17870"/>
                    <a:pt x="16064" y="17855"/>
                    <a:pt x="16140" y="17825"/>
                  </a:cubicBezTo>
                  <a:cubicBezTo>
                    <a:pt x="16718" y="17733"/>
                    <a:pt x="17052" y="17186"/>
                    <a:pt x="17022" y="16609"/>
                  </a:cubicBezTo>
                  <a:lnTo>
                    <a:pt x="17022" y="16609"/>
                  </a:lnTo>
                  <a:cubicBezTo>
                    <a:pt x="17113" y="16639"/>
                    <a:pt x="17197" y="16654"/>
                    <a:pt x="17280" y="16654"/>
                  </a:cubicBezTo>
                  <a:cubicBezTo>
                    <a:pt x="17364" y="16654"/>
                    <a:pt x="17447" y="16639"/>
                    <a:pt x="17538" y="16609"/>
                  </a:cubicBezTo>
                  <a:cubicBezTo>
                    <a:pt x="18238" y="16457"/>
                    <a:pt x="18633" y="15818"/>
                    <a:pt x="18450" y="15150"/>
                  </a:cubicBezTo>
                  <a:cubicBezTo>
                    <a:pt x="18420" y="14998"/>
                    <a:pt x="18390" y="14876"/>
                    <a:pt x="18298" y="14755"/>
                  </a:cubicBezTo>
                  <a:cubicBezTo>
                    <a:pt x="18390" y="14755"/>
                    <a:pt x="18420" y="14755"/>
                    <a:pt x="18481" y="14724"/>
                  </a:cubicBezTo>
                  <a:cubicBezTo>
                    <a:pt x="19089" y="14572"/>
                    <a:pt x="19484" y="13964"/>
                    <a:pt x="19332" y="13387"/>
                  </a:cubicBezTo>
                  <a:cubicBezTo>
                    <a:pt x="19301" y="13174"/>
                    <a:pt x="19180" y="13022"/>
                    <a:pt x="19028" y="12870"/>
                  </a:cubicBezTo>
                  <a:cubicBezTo>
                    <a:pt x="19636" y="12657"/>
                    <a:pt x="19970" y="12019"/>
                    <a:pt x="19818" y="11411"/>
                  </a:cubicBezTo>
                  <a:cubicBezTo>
                    <a:pt x="19788" y="11198"/>
                    <a:pt x="19636" y="10955"/>
                    <a:pt x="19484" y="10803"/>
                  </a:cubicBezTo>
                  <a:cubicBezTo>
                    <a:pt x="19909" y="10530"/>
                    <a:pt x="20122" y="10013"/>
                    <a:pt x="20001" y="9466"/>
                  </a:cubicBezTo>
                  <a:cubicBezTo>
                    <a:pt x="19940" y="9101"/>
                    <a:pt x="19666" y="8797"/>
                    <a:pt x="19332" y="8645"/>
                  </a:cubicBezTo>
                  <a:cubicBezTo>
                    <a:pt x="19514" y="8372"/>
                    <a:pt x="19545" y="8068"/>
                    <a:pt x="19514" y="7764"/>
                  </a:cubicBezTo>
                  <a:cubicBezTo>
                    <a:pt x="19453" y="7429"/>
                    <a:pt x="19241" y="7186"/>
                    <a:pt x="18937" y="7034"/>
                  </a:cubicBezTo>
                  <a:cubicBezTo>
                    <a:pt x="19180" y="6730"/>
                    <a:pt x="19301" y="6365"/>
                    <a:pt x="19210" y="5970"/>
                  </a:cubicBezTo>
                  <a:cubicBezTo>
                    <a:pt x="19089" y="5454"/>
                    <a:pt x="18633" y="5058"/>
                    <a:pt x="18116" y="5028"/>
                  </a:cubicBezTo>
                  <a:cubicBezTo>
                    <a:pt x="18146" y="4876"/>
                    <a:pt x="18146" y="4694"/>
                    <a:pt x="18116" y="4511"/>
                  </a:cubicBezTo>
                  <a:cubicBezTo>
                    <a:pt x="17999" y="3958"/>
                    <a:pt x="17520" y="3628"/>
                    <a:pt x="16972" y="3628"/>
                  </a:cubicBezTo>
                  <a:cubicBezTo>
                    <a:pt x="16949" y="3628"/>
                    <a:pt x="16924" y="3629"/>
                    <a:pt x="16900" y="3630"/>
                  </a:cubicBezTo>
                  <a:cubicBezTo>
                    <a:pt x="16931" y="3478"/>
                    <a:pt x="16931" y="3295"/>
                    <a:pt x="16900" y="3083"/>
                  </a:cubicBezTo>
                  <a:cubicBezTo>
                    <a:pt x="16770" y="2510"/>
                    <a:pt x="16239" y="2138"/>
                    <a:pt x="15689" y="2138"/>
                  </a:cubicBezTo>
                  <a:cubicBezTo>
                    <a:pt x="15596" y="2138"/>
                    <a:pt x="15503" y="2149"/>
                    <a:pt x="15411" y="2171"/>
                  </a:cubicBezTo>
                  <a:cubicBezTo>
                    <a:pt x="15289" y="2232"/>
                    <a:pt x="15228" y="2232"/>
                    <a:pt x="15137" y="2292"/>
                  </a:cubicBezTo>
                  <a:cubicBezTo>
                    <a:pt x="15137" y="2232"/>
                    <a:pt x="15137" y="2171"/>
                    <a:pt x="15107" y="2110"/>
                  </a:cubicBezTo>
                  <a:cubicBezTo>
                    <a:pt x="14976" y="1560"/>
                    <a:pt x="14460" y="1167"/>
                    <a:pt x="13892" y="1167"/>
                  </a:cubicBezTo>
                  <a:cubicBezTo>
                    <a:pt x="13801" y="1167"/>
                    <a:pt x="13709" y="1177"/>
                    <a:pt x="13617" y="1198"/>
                  </a:cubicBezTo>
                  <a:cubicBezTo>
                    <a:pt x="13526" y="1229"/>
                    <a:pt x="13435" y="1259"/>
                    <a:pt x="13313" y="1320"/>
                  </a:cubicBezTo>
                  <a:cubicBezTo>
                    <a:pt x="13313" y="1198"/>
                    <a:pt x="13313" y="1077"/>
                    <a:pt x="13283" y="955"/>
                  </a:cubicBezTo>
                  <a:cubicBezTo>
                    <a:pt x="13155" y="392"/>
                    <a:pt x="12660" y="1"/>
                    <a:pt x="1210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9"/>
            <p:cNvSpPr/>
            <p:nvPr/>
          </p:nvSpPr>
          <p:spPr>
            <a:xfrm>
              <a:off x="1305625" y="3155025"/>
              <a:ext cx="981950" cy="470125"/>
            </a:xfrm>
            <a:custGeom>
              <a:avLst/>
              <a:gdLst/>
              <a:ahLst/>
              <a:cxnLst/>
              <a:rect l="l" t="t" r="r" b="b"/>
              <a:pathLst>
                <a:path w="39278" h="18805" extrusionOk="0">
                  <a:moveTo>
                    <a:pt x="1720" y="1"/>
                  </a:moveTo>
                  <a:cubicBezTo>
                    <a:pt x="189" y="1"/>
                    <a:pt x="1" y="2019"/>
                    <a:pt x="1222" y="3813"/>
                  </a:cubicBezTo>
                  <a:cubicBezTo>
                    <a:pt x="3593" y="7157"/>
                    <a:pt x="11587" y="15880"/>
                    <a:pt x="17088" y="17126"/>
                  </a:cubicBezTo>
                  <a:cubicBezTo>
                    <a:pt x="19229" y="17619"/>
                    <a:pt x="27204" y="18805"/>
                    <a:pt x="32435" y="18805"/>
                  </a:cubicBezTo>
                  <a:cubicBezTo>
                    <a:pt x="34631" y="18805"/>
                    <a:pt x="36343" y="18595"/>
                    <a:pt x="36937" y="18038"/>
                  </a:cubicBezTo>
                  <a:cubicBezTo>
                    <a:pt x="39277" y="15880"/>
                    <a:pt x="38183" y="7764"/>
                    <a:pt x="36329" y="7673"/>
                  </a:cubicBezTo>
                  <a:cubicBezTo>
                    <a:pt x="35820" y="7654"/>
                    <a:pt x="35273" y="7646"/>
                    <a:pt x="34697" y="7646"/>
                  </a:cubicBezTo>
                  <a:cubicBezTo>
                    <a:pt x="30177" y="7646"/>
                    <a:pt x="23849" y="8160"/>
                    <a:pt x="20024" y="8160"/>
                  </a:cubicBezTo>
                  <a:cubicBezTo>
                    <a:pt x="18827" y="8160"/>
                    <a:pt x="17876" y="8109"/>
                    <a:pt x="17301" y="7977"/>
                  </a:cubicBezTo>
                  <a:cubicBezTo>
                    <a:pt x="16085" y="7704"/>
                    <a:pt x="9733" y="3600"/>
                    <a:pt x="2924" y="318"/>
                  </a:cubicBezTo>
                  <a:cubicBezTo>
                    <a:pt x="2458" y="98"/>
                    <a:pt x="2056" y="1"/>
                    <a:pt x="1720" y="1"/>
                  </a:cubicBezTo>
                  <a:close/>
                </a:path>
              </a:pathLst>
            </a:custGeom>
            <a:solidFill>
              <a:srgbClr val="774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9"/>
            <p:cNvSpPr/>
            <p:nvPr/>
          </p:nvSpPr>
          <p:spPr>
            <a:xfrm>
              <a:off x="1299750" y="3156775"/>
              <a:ext cx="836600" cy="483400"/>
            </a:xfrm>
            <a:custGeom>
              <a:avLst/>
              <a:gdLst/>
              <a:ahLst/>
              <a:cxnLst/>
              <a:rect l="l" t="t" r="r" b="b"/>
              <a:pathLst>
                <a:path w="33464" h="19336" extrusionOk="0">
                  <a:moveTo>
                    <a:pt x="1848" y="0"/>
                  </a:moveTo>
                  <a:cubicBezTo>
                    <a:pt x="1" y="0"/>
                    <a:pt x="92" y="1929"/>
                    <a:pt x="1882" y="4776"/>
                  </a:cubicBezTo>
                  <a:cubicBezTo>
                    <a:pt x="4375" y="8819"/>
                    <a:pt x="11001" y="14594"/>
                    <a:pt x="15013" y="16874"/>
                  </a:cubicBezTo>
                  <a:cubicBezTo>
                    <a:pt x="19086" y="19123"/>
                    <a:pt x="32460" y="19336"/>
                    <a:pt x="32460" y="19336"/>
                  </a:cubicBezTo>
                  <a:lnTo>
                    <a:pt x="33463" y="7178"/>
                  </a:lnTo>
                  <a:lnTo>
                    <a:pt x="33463" y="7178"/>
                  </a:lnTo>
                  <a:cubicBezTo>
                    <a:pt x="33463" y="7178"/>
                    <a:pt x="21713" y="7725"/>
                    <a:pt x="18370" y="7725"/>
                  </a:cubicBezTo>
                  <a:cubicBezTo>
                    <a:pt x="17934" y="7725"/>
                    <a:pt x="17641" y="7715"/>
                    <a:pt x="17536" y="7694"/>
                  </a:cubicBezTo>
                  <a:cubicBezTo>
                    <a:pt x="16655" y="7482"/>
                    <a:pt x="9998" y="3500"/>
                    <a:pt x="5104" y="1038"/>
                  </a:cubicBezTo>
                  <a:cubicBezTo>
                    <a:pt x="3684" y="323"/>
                    <a:pt x="2604" y="0"/>
                    <a:pt x="18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9"/>
            <p:cNvSpPr/>
            <p:nvPr/>
          </p:nvSpPr>
          <p:spPr>
            <a:xfrm>
              <a:off x="2043625" y="3356350"/>
              <a:ext cx="25850" cy="262750"/>
            </a:xfrm>
            <a:custGeom>
              <a:avLst/>
              <a:gdLst/>
              <a:ahLst/>
              <a:cxnLst/>
              <a:rect l="l" t="t" r="r" b="b"/>
              <a:pathLst>
                <a:path w="1034" h="10510" extrusionOk="0">
                  <a:moveTo>
                    <a:pt x="1018" y="0"/>
                  </a:moveTo>
                  <a:cubicBezTo>
                    <a:pt x="1011" y="0"/>
                    <a:pt x="1003" y="15"/>
                    <a:pt x="1003" y="46"/>
                  </a:cubicBezTo>
                  <a:cubicBezTo>
                    <a:pt x="851" y="866"/>
                    <a:pt x="760" y="1748"/>
                    <a:pt x="669" y="2569"/>
                  </a:cubicBezTo>
                  <a:cubicBezTo>
                    <a:pt x="547" y="3450"/>
                    <a:pt x="456" y="4332"/>
                    <a:pt x="395" y="5213"/>
                  </a:cubicBezTo>
                  <a:cubicBezTo>
                    <a:pt x="243" y="6946"/>
                    <a:pt x="61" y="8709"/>
                    <a:pt x="0" y="10441"/>
                  </a:cubicBezTo>
                  <a:cubicBezTo>
                    <a:pt x="0" y="10487"/>
                    <a:pt x="31" y="10509"/>
                    <a:pt x="61" y="10509"/>
                  </a:cubicBezTo>
                  <a:cubicBezTo>
                    <a:pt x="91" y="10509"/>
                    <a:pt x="122" y="10487"/>
                    <a:pt x="122" y="10441"/>
                  </a:cubicBezTo>
                  <a:cubicBezTo>
                    <a:pt x="395" y="8739"/>
                    <a:pt x="547" y="6976"/>
                    <a:pt x="699" y="5243"/>
                  </a:cubicBezTo>
                  <a:cubicBezTo>
                    <a:pt x="760" y="4362"/>
                    <a:pt x="851" y="3541"/>
                    <a:pt x="912" y="2660"/>
                  </a:cubicBezTo>
                  <a:cubicBezTo>
                    <a:pt x="973" y="1778"/>
                    <a:pt x="1034" y="927"/>
                    <a:pt x="1034" y="46"/>
                  </a:cubicBezTo>
                  <a:cubicBezTo>
                    <a:pt x="1034" y="15"/>
                    <a:pt x="1026" y="0"/>
                    <a:pt x="101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9"/>
            <p:cNvSpPr/>
            <p:nvPr/>
          </p:nvSpPr>
          <p:spPr>
            <a:xfrm>
              <a:off x="1505625" y="3281500"/>
              <a:ext cx="110200" cy="172525"/>
            </a:xfrm>
            <a:custGeom>
              <a:avLst/>
              <a:gdLst/>
              <a:ahLst/>
              <a:cxnLst/>
              <a:rect l="l" t="t" r="r" b="b"/>
              <a:pathLst>
                <a:path w="4408" h="6901" extrusionOk="0">
                  <a:moveTo>
                    <a:pt x="4195" y="0"/>
                  </a:moveTo>
                  <a:cubicBezTo>
                    <a:pt x="2918" y="2493"/>
                    <a:pt x="1368" y="4894"/>
                    <a:pt x="0" y="6809"/>
                  </a:cubicBezTo>
                  <a:cubicBezTo>
                    <a:pt x="61" y="6839"/>
                    <a:pt x="91" y="6870"/>
                    <a:pt x="152" y="6900"/>
                  </a:cubicBezTo>
                  <a:cubicBezTo>
                    <a:pt x="1520" y="4985"/>
                    <a:pt x="3100" y="2584"/>
                    <a:pt x="4407" y="61"/>
                  </a:cubicBezTo>
                  <a:cubicBezTo>
                    <a:pt x="4347" y="31"/>
                    <a:pt x="4286" y="0"/>
                    <a:pt x="41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9"/>
            <p:cNvSpPr/>
            <p:nvPr/>
          </p:nvSpPr>
          <p:spPr>
            <a:xfrm>
              <a:off x="1541325" y="3302775"/>
              <a:ext cx="114000" cy="181625"/>
            </a:xfrm>
            <a:custGeom>
              <a:avLst/>
              <a:gdLst/>
              <a:ahLst/>
              <a:cxnLst/>
              <a:rect l="l" t="t" r="r" b="b"/>
              <a:pathLst>
                <a:path w="4560" h="7265" extrusionOk="0">
                  <a:moveTo>
                    <a:pt x="4408" y="0"/>
                  </a:moveTo>
                  <a:cubicBezTo>
                    <a:pt x="3071" y="2645"/>
                    <a:pt x="1460" y="5137"/>
                    <a:pt x="1" y="7143"/>
                  </a:cubicBezTo>
                  <a:cubicBezTo>
                    <a:pt x="31" y="7204"/>
                    <a:pt x="122" y="7234"/>
                    <a:pt x="153" y="7265"/>
                  </a:cubicBezTo>
                  <a:cubicBezTo>
                    <a:pt x="1581" y="5259"/>
                    <a:pt x="3223" y="2736"/>
                    <a:pt x="4560" y="92"/>
                  </a:cubicBezTo>
                  <a:cubicBezTo>
                    <a:pt x="4530" y="92"/>
                    <a:pt x="4438" y="61"/>
                    <a:pt x="44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9"/>
            <p:cNvSpPr/>
            <p:nvPr/>
          </p:nvSpPr>
          <p:spPr>
            <a:xfrm>
              <a:off x="1040550" y="3144175"/>
              <a:ext cx="541075" cy="669400"/>
            </a:xfrm>
            <a:custGeom>
              <a:avLst/>
              <a:gdLst/>
              <a:ahLst/>
              <a:cxnLst/>
              <a:rect l="l" t="t" r="r" b="b"/>
              <a:pathLst>
                <a:path w="21643" h="26776" extrusionOk="0">
                  <a:moveTo>
                    <a:pt x="10323" y="0"/>
                  </a:moveTo>
                  <a:cubicBezTo>
                    <a:pt x="9596" y="0"/>
                    <a:pt x="8898" y="195"/>
                    <a:pt x="8238" y="539"/>
                  </a:cubicBezTo>
                  <a:cubicBezTo>
                    <a:pt x="2189" y="3761"/>
                    <a:pt x="1" y="26770"/>
                    <a:pt x="1" y="26770"/>
                  </a:cubicBezTo>
                  <a:cubicBezTo>
                    <a:pt x="14" y="26774"/>
                    <a:pt x="32" y="26776"/>
                    <a:pt x="57" y="26776"/>
                  </a:cubicBezTo>
                  <a:cubicBezTo>
                    <a:pt x="1451" y="26776"/>
                    <a:pt x="21643" y="20965"/>
                    <a:pt x="21643" y="20965"/>
                  </a:cubicBezTo>
                  <a:lnTo>
                    <a:pt x="19150" y="13700"/>
                  </a:lnTo>
                  <a:cubicBezTo>
                    <a:pt x="19150" y="13700"/>
                    <a:pt x="20366" y="11360"/>
                    <a:pt x="19819" y="9141"/>
                  </a:cubicBezTo>
                  <a:cubicBezTo>
                    <a:pt x="19059" y="6132"/>
                    <a:pt x="13497" y="1238"/>
                    <a:pt x="13071" y="934"/>
                  </a:cubicBezTo>
                  <a:cubicBezTo>
                    <a:pt x="12123" y="285"/>
                    <a:pt x="11201" y="0"/>
                    <a:pt x="1032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9"/>
            <p:cNvSpPr/>
            <p:nvPr/>
          </p:nvSpPr>
          <p:spPr>
            <a:xfrm>
              <a:off x="1108950" y="3315700"/>
              <a:ext cx="400500" cy="103350"/>
            </a:xfrm>
            <a:custGeom>
              <a:avLst/>
              <a:gdLst/>
              <a:ahLst/>
              <a:cxnLst/>
              <a:rect l="l" t="t" r="r" b="b"/>
              <a:pathLst>
                <a:path w="16020" h="4134" extrusionOk="0">
                  <a:moveTo>
                    <a:pt x="15897" y="0"/>
                  </a:moveTo>
                  <a:cubicBezTo>
                    <a:pt x="10548" y="2614"/>
                    <a:pt x="3192" y="3617"/>
                    <a:pt x="61" y="3951"/>
                  </a:cubicBezTo>
                  <a:cubicBezTo>
                    <a:pt x="61" y="4012"/>
                    <a:pt x="0" y="4073"/>
                    <a:pt x="0" y="4134"/>
                  </a:cubicBezTo>
                  <a:cubicBezTo>
                    <a:pt x="3162" y="3799"/>
                    <a:pt x="10609" y="2796"/>
                    <a:pt x="16019" y="152"/>
                  </a:cubicBezTo>
                  <a:cubicBezTo>
                    <a:pt x="15958" y="122"/>
                    <a:pt x="15928" y="30"/>
                    <a:pt x="158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9"/>
            <p:cNvSpPr/>
            <p:nvPr/>
          </p:nvSpPr>
          <p:spPr>
            <a:xfrm>
              <a:off x="1096800" y="3352175"/>
              <a:ext cx="433150" cy="116275"/>
            </a:xfrm>
            <a:custGeom>
              <a:avLst/>
              <a:gdLst/>
              <a:ahLst/>
              <a:cxnLst/>
              <a:rect l="l" t="t" r="r" b="b"/>
              <a:pathLst>
                <a:path w="17326" h="4651" extrusionOk="0">
                  <a:moveTo>
                    <a:pt x="17204" y="0"/>
                  </a:moveTo>
                  <a:cubicBezTo>
                    <a:pt x="11551" y="3131"/>
                    <a:pt x="3009" y="4164"/>
                    <a:pt x="31" y="4468"/>
                  </a:cubicBezTo>
                  <a:cubicBezTo>
                    <a:pt x="31" y="4499"/>
                    <a:pt x="0" y="4559"/>
                    <a:pt x="0" y="4651"/>
                  </a:cubicBezTo>
                  <a:cubicBezTo>
                    <a:pt x="2918" y="4377"/>
                    <a:pt x="11581" y="3313"/>
                    <a:pt x="17326" y="213"/>
                  </a:cubicBezTo>
                  <a:cubicBezTo>
                    <a:pt x="17295" y="122"/>
                    <a:pt x="17295" y="61"/>
                    <a:pt x="17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9"/>
            <p:cNvSpPr/>
            <p:nvPr/>
          </p:nvSpPr>
          <p:spPr>
            <a:xfrm>
              <a:off x="1437225" y="3232550"/>
              <a:ext cx="107175" cy="261125"/>
            </a:xfrm>
            <a:custGeom>
              <a:avLst/>
              <a:gdLst/>
              <a:ahLst/>
              <a:cxnLst/>
              <a:rect l="l" t="t" r="r" b="b"/>
              <a:pathLst>
                <a:path w="4287" h="10445" extrusionOk="0">
                  <a:moveTo>
                    <a:pt x="35" y="0"/>
                  </a:moveTo>
                  <a:cubicBezTo>
                    <a:pt x="16" y="0"/>
                    <a:pt x="0" y="22"/>
                    <a:pt x="0" y="43"/>
                  </a:cubicBezTo>
                  <a:cubicBezTo>
                    <a:pt x="639" y="651"/>
                    <a:pt x="1155" y="1381"/>
                    <a:pt x="1703" y="2080"/>
                  </a:cubicBezTo>
                  <a:cubicBezTo>
                    <a:pt x="2614" y="3235"/>
                    <a:pt x="3526" y="4481"/>
                    <a:pt x="3830" y="5940"/>
                  </a:cubicBezTo>
                  <a:cubicBezTo>
                    <a:pt x="4134" y="7399"/>
                    <a:pt x="3678" y="8919"/>
                    <a:pt x="3283" y="10317"/>
                  </a:cubicBezTo>
                  <a:cubicBezTo>
                    <a:pt x="3264" y="10392"/>
                    <a:pt x="3315" y="10444"/>
                    <a:pt x="3364" y="10444"/>
                  </a:cubicBezTo>
                  <a:cubicBezTo>
                    <a:pt x="3394" y="10444"/>
                    <a:pt x="3424" y="10424"/>
                    <a:pt x="3435" y="10378"/>
                  </a:cubicBezTo>
                  <a:cubicBezTo>
                    <a:pt x="3739" y="9557"/>
                    <a:pt x="4013" y="8736"/>
                    <a:pt x="4165" y="7885"/>
                  </a:cubicBezTo>
                  <a:cubicBezTo>
                    <a:pt x="4286" y="7125"/>
                    <a:pt x="4286" y="6366"/>
                    <a:pt x="4104" y="5636"/>
                  </a:cubicBezTo>
                  <a:cubicBezTo>
                    <a:pt x="3891" y="4907"/>
                    <a:pt x="3557" y="4238"/>
                    <a:pt x="3131" y="3630"/>
                  </a:cubicBezTo>
                  <a:cubicBezTo>
                    <a:pt x="2797" y="3083"/>
                    <a:pt x="2432" y="2597"/>
                    <a:pt x="2007" y="2141"/>
                  </a:cubicBezTo>
                  <a:cubicBezTo>
                    <a:pt x="1703" y="1563"/>
                    <a:pt x="1368" y="986"/>
                    <a:pt x="943" y="469"/>
                  </a:cubicBezTo>
                  <a:lnTo>
                    <a:pt x="943" y="469"/>
                  </a:lnTo>
                  <a:lnTo>
                    <a:pt x="1733" y="1837"/>
                  </a:lnTo>
                  <a:cubicBezTo>
                    <a:pt x="1155" y="1229"/>
                    <a:pt x="608" y="621"/>
                    <a:pt x="61" y="13"/>
                  </a:cubicBezTo>
                  <a:cubicBezTo>
                    <a:pt x="52" y="4"/>
                    <a:pt x="43" y="0"/>
                    <a:pt x="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9"/>
            <p:cNvSpPr/>
            <p:nvPr/>
          </p:nvSpPr>
          <p:spPr>
            <a:xfrm>
              <a:off x="1135550" y="3182375"/>
              <a:ext cx="495825" cy="559600"/>
            </a:xfrm>
            <a:custGeom>
              <a:avLst/>
              <a:gdLst/>
              <a:ahLst/>
              <a:cxnLst/>
              <a:rect l="l" t="t" r="r" b="b"/>
              <a:pathLst>
                <a:path w="19833" h="22384" extrusionOk="0">
                  <a:moveTo>
                    <a:pt x="3926" y="0"/>
                  </a:moveTo>
                  <a:cubicBezTo>
                    <a:pt x="2980" y="0"/>
                    <a:pt x="2079" y="1822"/>
                    <a:pt x="1672" y="4087"/>
                  </a:cubicBezTo>
                  <a:cubicBezTo>
                    <a:pt x="0" y="13601"/>
                    <a:pt x="1368" y="20804"/>
                    <a:pt x="2979" y="21655"/>
                  </a:cubicBezTo>
                  <a:cubicBezTo>
                    <a:pt x="3925" y="22174"/>
                    <a:pt x="5058" y="22384"/>
                    <a:pt x="6283" y="22384"/>
                  </a:cubicBezTo>
                  <a:cubicBezTo>
                    <a:pt x="10727" y="22384"/>
                    <a:pt x="16376" y="19628"/>
                    <a:pt x="18663" y="18889"/>
                  </a:cubicBezTo>
                  <a:cubicBezTo>
                    <a:pt x="19833" y="18530"/>
                    <a:pt x="18725" y="8853"/>
                    <a:pt x="17469" y="8853"/>
                  </a:cubicBezTo>
                  <a:cubicBezTo>
                    <a:pt x="17452" y="8853"/>
                    <a:pt x="17434" y="8855"/>
                    <a:pt x="17417" y="8859"/>
                  </a:cubicBezTo>
                  <a:cubicBezTo>
                    <a:pt x="14224" y="9492"/>
                    <a:pt x="8522" y="12842"/>
                    <a:pt x="8214" y="12842"/>
                  </a:cubicBezTo>
                  <a:cubicBezTo>
                    <a:pt x="8211" y="12842"/>
                    <a:pt x="8209" y="12841"/>
                    <a:pt x="8207" y="12841"/>
                  </a:cubicBezTo>
                  <a:cubicBezTo>
                    <a:pt x="7873" y="12810"/>
                    <a:pt x="7538" y="10379"/>
                    <a:pt x="5867" y="3327"/>
                  </a:cubicBezTo>
                  <a:cubicBezTo>
                    <a:pt x="5308" y="939"/>
                    <a:pt x="4606" y="0"/>
                    <a:pt x="3926" y="0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9"/>
            <p:cNvSpPr/>
            <p:nvPr/>
          </p:nvSpPr>
          <p:spPr>
            <a:xfrm>
              <a:off x="1540575" y="3354125"/>
              <a:ext cx="487875" cy="309625"/>
            </a:xfrm>
            <a:custGeom>
              <a:avLst/>
              <a:gdLst/>
              <a:ahLst/>
              <a:cxnLst/>
              <a:rect l="l" t="t" r="r" b="b"/>
              <a:pathLst>
                <a:path w="19515" h="12385" extrusionOk="0">
                  <a:moveTo>
                    <a:pt x="10458" y="0"/>
                  </a:moveTo>
                  <a:cubicBezTo>
                    <a:pt x="5625" y="0"/>
                    <a:pt x="0" y="2323"/>
                    <a:pt x="0" y="2323"/>
                  </a:cubicBezTo>
                  <a:cubicBezTo>
                    <a:pt x="0" y="2323"/>
                    <a:pt x="453" y="12384"/>
                    <a:pt x="818" y="12384"/>
                  </a:cubicBezTo>
                  <a:cubicBezTo>
                    <a:pt x="819" y="12384"/>
                    <a:pt x="820" y="12384"/>
                    <a:pt x="821" y="12384"/>
                  </a:cubicBezTo>
                  <a:cubicBezTo>
                    <a:pt x="2645" y="12384"/>
                    <a:pt x="5137" y="12050"/>
                    <a:pt x="7782" y="9041"/>
                  </a:cubicBezTo>
                  <a:cubicBezTo>
                    <a:pt x="7782" y="9041"/>
                    <a:pt x="10978" y="10493"/>
                    <a:pt x="12850" y="10493"/>
                  </a:cubicBezTo>
                  <a:cubicBezTo>
                    <a:pt x="13400" y="10493"/>
                    <a:pt x="13836" y="10368"/>
                    <a:pt x="14043" y="10044"/>
                  </a:cubicBezTo>
                  <a:cubicBezTo>
                    <a:pt x="14427" y="9440"/>
                    <a:pt x="13585" y="8725"/>
                    <a:pt x="12545" y="8122"/>
                  </a:cubicBezTo>
                  <a:lnTo>
                    <a:pt x="12545" y="8122"/>
                  </a:lnTo>
                  <a:cubicBezTo>
                    <a:pt x="13567" y="8527"/>
                    <a:pt x="14653" y="8870"/>
                    <a:pt x="15400" y="8870"/>
                  </a:cubicBezTo>
                  <a:cubicBezTo>
                    <a:pt x="15787" y="8870"/>
                    <a:pt x="16083" y="8778"/>
                    <a:pt x="16232" y="8554"/>
                  </a:cubicBezTo>
                  <a:cubicBezTo>
                    <a:pt x="16643" y="7954"/>
                    <a:pt x="16094" y="7284"/>
                    <a:pt x="15233" y="6677"/>
                  </a:cubicBezTo>
                  <a:lnTo>
                    <a:pt x="15233" y="6677"/>
                  </a:lnTo>
                  <a:cubicBezTo>
                    <a:pt x="15955" y="6942"/>
                    <a:pt x="16650" y="7125"/>
                    <a:pt x="17189" y="7125"/>
                  </a:cubicBezTo>
                  <a:cubicBezTo>
                    <a:pt x="17645" y="7125"/>
                    <a:pt x="17990" y="6994"/>
                    <a:pt x="18146" y="6670"/>
                  </a:cubicBezTo>
                  <a:cubicBezTo>
                    <a:pt x="18689" y="5546"/>
                    <a:pt x="16478" y="4336"/>
                    <a:pt x="14803" y="3607"/>
                  </a:cubicBezTo>
                  <a:lnTo>
                    <a:pt x="14803" y="3607"/>
                  </a:lnTo>
                  <a:cubicBezTo>
                    <a:pt x="15863" y="3980"/>
                    <a:pt x="17182" y="4369"/>
                    <a:pt x="18079" y="4369"/>
                  </a:cubicBezTo>
                  <a:cubicBezTo>
                    <a:pt x="18612" y="4369"/>
                    <a:pt x="18996" y="4232"/>
                    <a:pt x="19089" y="3873"/>
                  </a:cubicBezTo>
                  <a:cubicBezTo>
                    <a:pt x="19514" y="2202"/>
                    <a:pt x="12736" y="74"/>
                    <a:pt x="11064" y="13"/>
                  </a:cubicBezTo>
                  <a:cubicBezTo>
                    <a:pt x="10864" y="5"/>
                    <a:pt x="10661" y="0"/>
                    <a:pt x="10458" y="0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9"/>
            <p:cNvSpPr/>
            <p:nvPr/>
          </p:nvSpPr>
          <p:spPr>
            <a:xfrm>
              <a:off x="1816150" y="3407300"/>
              <a:ext cx="164450" cy="77950"/>
            </a:xfrm>
            <a:custGeom>
              <a:avLst/>
              <a:gdLst/>
              <a:ahLst/>
              <a:cxnLst/>
              <a:rect l="l" t="t" r="r" b="b"/>
              <a:pathLst>
                <a:path w="6578" h="3118" extrusionOk="0">
                  <a:moveTo>
                    <a:pt x="28" y="0"/>
                  </a:moveTo>
                  <a:cubicBezTo>
                    <a:pt x="14" y="0"/>
                    <a:pt x="1" y="14"/>
                    <a:pt x="41" y="14"/>
                  </a:cubicBezTo>
                  <a:cubicBezTo>
                    <a:pt x="41" y="4"/>
                    <a:pt x="35" y="0"/>
                    <a:pt x="28" y="0"/>
                  </a:cubicBezTo>
                  <a:close/>
                  <a:moveTo>
                    <a:pt x="41" y="14"/>
                  </a:moveTo>
                  <a:lnTo>
                    <a:pt x="41" y="14"/>
                  </a:lnTo>
                  <a:cubicBezTo>
                    <a:pt x="710" y="287"/>
                    <a:pt x="1348" y="591"/>
                    <a:pt x="2047" y="895"/>
                  </a:cubicBezTo>
                  <a:cubicBezTo>
                    <a:pt x="2694" y="1160"/>
                    <a:pt x="4989" y="2078"/>
                    <a:pt x="6431" y="3018"/>
                  </a:cubicBezTo>
                  <a:lnTo>
                    <a:pt x="6431" y="3018"/>
                  </a:lnTo>
                  <a:cubicBezTo>
                    <a:pt x="6122" y="2791"/>
                    <a:pt x="5330" y="2210"/>
                    <a:pt x="4145" y="1594"/>
                  </a:cubicBezTo>
                  <a:cubicBezTo>
                    <a:pt x="3476" y="1260"/>
                    <a:pt x="2807" y="956"/>
                    <a:pt x="2108" y="713"/>
                  </a:cubicBezTo>
                  <a:cubicBezTo>
                    <a:pt x="1439" y="439"/>
                    <a:pt x="740" y="196"/>
                    <a:pt x="41" y="14"/>
                  </a:cubicBezTo>
                  <a:close/>
                  <a:moveTo>
                    <a:pt x="6431" y="3018"/>
                  </a:moveTo>
                  <a:cubicBezTo>
                    <a:pt x="6519" y="3082"/>
                    <a:pt x="6568" y="3118"/>
                    <a:pt x="6576" y="3118"/>
                  </a:cubicBezTo>
                  <a:cubicBezTo>
                    <a:pt x="6577" y="3118"/>
                    <a:pt x="6577" y="3117"/>
                    <a:pt x="6576" y="3114"/>
                  </a:cubicBezTo>
                  <a:cubicBezTo>
                    <a:pt x="6529" y="3082"/>
                    <a:pt x="6481" y="3050"/>
                    <a:pt x="6431" y="301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9"/>
            <p:cNvSpPr/>
            <p:nvPr/>
          </p:nvSpPr>
          <p:spPr>
            <a:xfrm>
              <a:off x="1791325" y="3468425"/>
              <a:ext cx="130725" cy="52450"/>
            </a:xfrm>
            <a:custGeom>
              <a:avLst/>
              <a:gdLst/>
              <a:ahLst/>
              <a:cxnLst/>
              <a:rect l="l" t="t" r="r" b="b"/>
              <a:pathLst>
                <a:path w="5229" h="2098" extrusionOk="0">
                  <a:moveTo>
                    <a:pt x="1" y="1"/>
                  </a:moveTo>
                  <a:lnTo>
                    <a:pt x="1" y="1"/>
                  </a:lnTo>
                  <a:cubicBezTo>
                    <a:pt x="882" y="335"/>
                    <a:pt x="1733" y="730"/>
                    <a:pt x="2584" y="1095"/>
                  </a:cubicBezTo>
                  <a:cubicBezTo>
                    <a:pt x="3466" y="1460"/>
                    <a:pt x="4256" y="1703"/>
                    <a:pt x="5138" y="2098"/>
                  </a:cubicBezTo>
                  <a:cubicBezTo>
                    <a:pt x="5198" y="2098"/>
                    <a:pt x="5229" y="2098"/>
                    <a:pt x="5168" y="2067"/>
                  </a:cubicBezTo>
                  <a:cubicBezTo>
                    <a:pt x="4317" y="1672"/>
                    <a:pt x="3527" y="1247"/>
                    <a:pt x="2645" y="912"/>
                  </a:cubicBezTo>
                  <a:cubicBezTo>
                    <a:pt x="1794" y="578"/>
                    <a:pt x="882" y="305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9"/>
            <p:cNvSpPr/>
            <p:nvPr/>
          </p:nvSpPr>
          <p:spPr>
            <a:xfrm>
              <a:off x="1758650" y="3517050"/>
              <a:ext cx="101425" cy="43650"/>
            </a:xfrm>
            <a:custGeom>
              <a:avLst/>
              <a:gdLst/>
              <a:ahLst/>
              <a:cxnLst/>
              <a:rect l="l" t="t" r="r" b="b"/>
              <a:pathLst>
                <a:path w="4057" h="1746" extrusionOk="0">
                  <a:moveTo>
                    <a:pt x="31" y="1"/>
                  </a:moveTo>
                  <a:cubicBezTo>
                    <a:pt x="31" y="1"/>
                    <a:pt x="1" y="31"/>
                    <a:pt x="31" y="31"/>
                  </a:cubicBezTo>
                  <a:cubicBezTo>
                    <a:pt x="1642" y="670"/>
                    <a:pt x="2676" y="1126"/>
                    <a:pt x="3952" y="1733"/>
                  </a:cubicBezTo>
                  <a:cubicBezTo>
                    <a:pt x="3970" y="1742"/>
                    <a:pt x="3988" y="1746"/>
                    <a:pt x="4003" y="1746"/>
                  </a:cubicBezTo>
                  <a:cubicBezTo>
                    <a:pt x="4038" y="1746"/>
                    <a:pt x="4056" y="1725"/>
                    <a:pt x="4013" y="1703"/>
                  </a:cubicBezTo>
                  <a:cubicBezTo>
                    <a:pt x="2736" y="1004"/>
                    <a:pt x="1399" y="366"/>
                    <a:pt x="3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9"/>
            <p:cNvSpPr/>
            <p:nvPr/>
          </p:nvSpPr>
          <p:spPr>
            <a:xfrm>
              <a:off x="1142375" y="3181325"/>
              <a:ext cx="493200" cy="567025"/>
            </a:xfrm>
            <a:custGeom>
              <a:avLst/>
              <a:gdLst/>
              <a:ahLst/>
              <a:cxnLst/>
              <a:rect l="l" t="t" r="r" b="b"/>
              <a:pathLst>
                <a:path w="19728" h="22681" extrusionOk="0">
                  <a:moveTo>
                    <a:pt x="3545" y="1"/>
                  </a:moveTo>
                  <a:cubicBezTo>
                    <a:pt x="2575" y="1"/>
                    <a:pt x="1615" y="1513"/>
                    <a:pt x="1095" y="4585"/>
                  </a:cubicBezTo>
                  <a:cubicBezTo>
                    <a:pt x="122" y="10512"/>
                    <a:pt x="1" y="19083"/>
                    <a:pt x="2098" y="21819"/>
                  </a:cubicBezTo>
                  <a:cubicBezTo>
                    <a:pt x="2574" y="22441"/>
                    <a:pt x="3763" y="22681"/>
                    <a:pt x="5312" y="22681"/>
                  </a:cubicBezTo>
                  <a:cubicBezTo>
                    <a:pt x="10500" y="22681"/>
                    <a:pt x="19728" y="19995"/>
                    <a:pt x="19728" y="19995"/>
                  </a:cubicBezTo>
                  <a:lnTo>
                    <a:pt x="14712" y="9296"/>
                  </a:lnTo>
                  <a:cubicBezTo>
                    <a:pt x="14712" y="9296"/>
                    <a:pt x="8208" y="12579"/>
                    <a:pt x="7995" y="12640"/>
                  </a:cubicBezTo>
                  <a:cubicBezTo>
                    <a:pt x="7782" y="12640"/>
                    <a:pt x="7113" y="9235"/>
                    <a:pt x="5928" y="3886"/>
                  </a:cubicBezTo>
                  <a:cubicBezTo>
                    <a:pt x="5357" y="1308"/>
                    <a:pt x="4447" y="1"/>
                    <a:pt x="354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9"/>
            <p:cNvSpPr/>
            <p:nvPr/>
          </p:nvSpPr>
          <p:spPr>
            <a:xfrm>
              <a:off x="1153025" y="3425125"/>
              <a:ext cx="171000" cy="96525"/>
            </a:xfrm>
            <a:custGeom>
              <a:avLst/>
              <a:gdLst/>
              <a:ahLst/>
              <a:cxnLst/>
              <a:rect l="l" t="t" r="r" b="b"/>
              <a:pathLst>
                <a:path w="6840" h="3861" extrusionOk="0">
                  <a:moveTo>
                    <a:pt x="6779" y="0"/>
                  </a:moveTo>
                  <a:cubicBezTo>
                    <a:pt x="4681" y="1429"/>
                    <a:pt x="2280" y="2675"/>
                    <a:pt x="0" y="3678"/>
                  </a:cubicBezTo>
                  <a:lnTo>
                    <a:pt x="0" y="3860"/>
                  </a:lnTo>
                  <a:cubicBezTo>
                    <a:pt x="2280" y="2888"/>
                    <a:pt x="4712" y="1611"/>
                    <a:pt x="6839" y="182"/>
                  </a:cubicBezTo>
                  <a:cubicBezTo>
                    <a:pt x="6809" y="91"/>
                    <a:pt x="6809" y="61"/>
                    <a:pt x="67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9"/>
            <p:cNvSpPr/>
            <p:nvPr/>
          </p:nvSpPr>
          <p:spPr>
            <a:xfrm>
              <a:off x="1153775" y="3471475"/>
              <a:ext cx="180875" cy="100325"/>
            </a:xfrm>
            <a:custGeom>
              <a:avLst/>
              <a:gdLst/>
              <a:ahLst/>
              <a:cxnLst/>
              <a:rect l="l" t="t" r="r" b="b"/>
              <a:pathLst>
                <a:path w="7235" h="4013" extrusionOk="0">
                  <a:moveTo>
                    <a:pt x="7174" y="0"/>
                  </a:moveTo>
                  <a:cubicBezTo>
                    <a:pt x="4955" y="1520"/>
                    <a:pt x="2372" y="2797"/>
                    <a:pt x="1" y="3830"/>
                  </a:cubicBezTo>
                  <a:lnTo>
                    <a:pt x="1" y="4012"/>
                  </a:lnTo>
                  <a:cubicBezTo>
                    <a:pt x="2402" y="2979"/>
                    <a:pt x="4986" y="1702"/>
                    <a:pt x="7235" y="183"/>
                  </a:cubicBezTo>
                  <a:cubicBezTo>
                    <a:pt x="7235" y="122"/>
                    <a:pt x="7174" y="31"/>
                    <a:pt x="71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9"/>
            <p:cNvSpPr/>
            <p:nvPr/>
          </p:nvSpPr>
          <p:spPr>
            <a:xfrm>
              <a:off x="1457975" y="3449125"/>
              <a:ext cx="113775" cy="239575"/>
            </a:xfrm>
            <a:custGeom>
              <a:avLst/>
              <a:gdLst/>
              <a:ahLst/>
              <a:cxnLst/>
              <a:rect l="l" t="t" r="r" b="b"/>
              <a:pathLst>
                <a:path w="4551" h="9583" extrusionOk="0">
                  <a:moveTo>
                    <a:pt x="64" y="0"/>
                  </a:moveTo>
                  <a:cubicBezTo>
                    <a:pt x="39" y="0"/>
                    <a:pt x="0" y="22"/>
                    <a:pt x="22" y="43"/>
                  </a:cubicBezTo>
                  <a:cubicBezTo>
                    <a:pt x="295" y="864"/>
                    <a:pt x="660" y="1654"/>
                    <a:pt x="1025" y="2414"/>
                  </a:cubicBezTo>
                  <a:cubicBezTo>
                    <a:pt x="1359" y="3204"/>
                    <a:pt x="1754" y="3994"/>
                    <a:pt x="2119" y="4815"/>
                  </a:cubicBezTo>
                  <a:cubicBezTo>
                    <a:pt x="2879" y="6396"/>
                    <a:pt x="3608" y="8007"/>
                    <a:pt x="4429" y="9557"/>
                  </a:cubicBezTo>
                  <a:cubicBezTo>
                    <a:pt x="4438" y="9576"/>
                    <a:pt x="4454" y="9583"/>
                    <a:pt x="4470" y="9583"/>
                  </a:cubicBezTo>
                  <a:cubicBezTo>
                    <a:pt x="4507" y="9583"/>
                    <a:pt x="4550" y="9547"/>
                    <a:pt x="4550" y="9526"/>
                  </a:cubicBezTo>
                  <a:cubicBezTo>
                    <a:pt x="3912" y="7885"/>
                    <a:pt x="3152" y="6335"/>
                    <a:pt x="2423" y="4724"/>
                  </a:cubicBezTo>
                  <a:cubicBezTo>
                    <a:pt x="2058" y="3934"/>
                    <a:pt x="1693" y="3174"/>
                    <a:pt x="1329" y="2384"/>
                  </a:cubicBezTo>
                  <a:cubicBezTo>
                    <a:pt x="873" y="1563"/>
                    <a:pt x="538" y="773"/>
                    <a:pt x="82" y="13"/>
                  </a:cubicBezTo>
                  <a:cubicBezTo>
                    <a:pt x="82" y="4"/>
                    <a:pt x="74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9"/>
            <p:cNvSpPr/>
            <p:nvPr/>
          </p:nvSpPr>
          <p:spPr>
            <a:xfrm>
              <a:off x="1149975" y="3349325"/>
              <a:ext cx="281200" cy="405275"/>
            </a:xfrm>
            <a:custGeom>
              <a:avLst/>
              <a:gdLst/>
              <a:ahLst/>
              <a:cxnLst/>
              <a:rect l="l" t="t" r="r" b="b"/>
              <a:pathLst>
                <a:path w="11248" h="16211" extrusionOk="0">
                  <a:moveTo>
                    <a:pt x="624" y="0"/>
                  </a:moveTo>
                  <a:cubicBezTo>
                    <a:pt x="616" y="0"/>
                    <a:pt x="609" y="8"/>
                    <a:pt x="609" y="23"/>
                  </a:cubicBezTo>
                  <a:cubicBezTo>
                    <a:pt x="396" y="995"/>
                    <a:pt x="305" y="1999"/>
                    <a:pt x="183" y="3032"/>
                  </a:cubicBezTo>
                  <a:cubicBezTo>
                    <a:pt x="153" y="2424"/>
                    <a:pt x="92" y="1755"/>
                    <a:pt x="92" y="1147"/>
                  </a:cubicBezTo>
                  <a:cubicBezTo>
                    <a:pt x="92" y="1132"/>
                    <a:pt x="77" y="1125"/>
                    <a:pt x="62" y="1125"/>
                  </a:cubicBezTo>
                  <a:cubicBezTo>
                    <a:pt x="46" y="1125"/>
                    <a:pt x="31" y="1132"/>
                    <a:pt x="31" y="1147"/>
                  </a:cubicBezTo>
                  <a:cubicBezTo>
                    <a:pt x="31" y="1816"/>
                    <a:pt x="1" y="2485"/>
                    <a:pt x="31" y="3123"/>
                  </a:cubicBezTo>
                  <a:cubicBezTo>
                    <a:pt x="31" y="3518"/>
                    <a:pt x="92" y="3853"/>
                    <a:pt x="122" y="4248"/>
                  </a:cubicBezTo>
                  <a:cubicBezTo>
                    <a:pt x="92" y="5069"/>
                    <a:pt x="31" y="5920"/>
                    <a:pt x="31" y="6740"/>
                  </a:cubicBezTo>
                  <a:cubicBezTo>
                    <a:pt x="92" y="8959"/>
                    <a:pt x="244" y="11178"/>
                    <a:pt x="791" y="13306"/>
                  </a:cubicBezTo>
                  <a:cubicBezTo>
                    <a:pt x="1065" y="14278"/>
                    <a:pt x="1460" y="15129"/>
                    <a:pt x="2311" y="15646"/>
                  </a:cubicBezTo>
                  <a:cubicBezTo>
                    <a:pt x="2828" y="15950"/>
                    <a:pt x="3679" y="16132"/>
                    <a:pt x="4378" y="16163"/>
                  </a:cubicBezTo>
                  <a:cubicBezTo>
                    <a:pt x="4769" y="16195"/>
                    <a:pt x="5163" y="16210"/>
                    <a:pt x="5557" y="16210"/>
                  </a:cubicBezTo>
                  <a:cubicBezTo>
                    <a:pt x="6662" y="16210"/>
                    <a:pt x="7771" y="16091"/>
                    <a:pt x="8846" y="15889"/>
                  </a:cubicBezTo>
                  <a:cubicBezTo>
                    <a:pt x="9272" y="15829"/>
                    <a:pt x="9697" y="15737"/>
                    <a:pt x="10062" y="15646"/>
                  </a:cubicBezTo>
                  <a:cubicBezTo>
                    <a:pt x="10457" y="15555"/>
                    <a:pt x="10913" y="15494"/>
                    <a:pt x="11247" y="15281"/>
                  </a:cubicBezTo>
                  <a:lnTo>
                    <a:pt x="11217" y="15251"/>
                  </a:lnTo>
                  <a:cubicBezTo>
                    <a:pt x="10791" y="15251"/>
                    <a:pt x="10335" y="15403"/>
                    <a:pt x="9910" y="15494"/>
                  </a:cubicBezTo>
                  <a:lnTo>
                    <a:pt x="8542" y="15707"/>
                  </a:lnTo>
                  <a:cubicBezTo>
                    <a:pt x="7691" y="15829"/>
                    <a:pt x="6809" y="15889"/>
                    <a:pt x="5928" y="15950"/>
                  </a:cubicBezTo>
                  <a:cubicBezTo>
                    <a:pt x="5859" y="15953"/>
                    <a:pt x="5782" y="15954"/>
                    <a:pt x="5698" y="15954"/>
                  </a:cubicBezTo>
                  <a:cubicBezTo>
                    <a:pt x="4721" y="15954"/>
                    <a:pt x="2866" y="15781"/>
                    <a:pt x="2250" y="15221"/>
                  </a:cubicBezTo>
                  <a:cubicBezTo>
                    <a:pt x="1673" y="14674"/>
                    <a:pt x="1247" y="13853"/>
                    <a:pt x="1095" y="13275"/>
                  </a:cubicBezTo>
                  <a:cubicBezTo>
                    <a:pt x="882" y="12303"/>
                    <a:pt x="700" y="11269"/>
                    <a:pt x="578" y="10236"/>
                  </a:cubicBezTo>
                  <a:cubicBezTo>
                    <a:pt x="305" y="8078"/>
                    <a:pt x="274" y="5859"/>
                    <a:pt x="366" y="3701"/>
                  </a:cubicBezTo>
                  <a:lnTo>
                    <a:pt x="487" y="1877"/>
                  </a:lnTo>
                  <a:cubicBezTo>
                    <a:pt x="518" y="1269"/>
                    <a:pt x="609" y="631"/>
                    <a:pt x="639" y="23"/>
                  </a:cubicBezTo>
                  <a:cubicBezTo>
                    <a:pt x="639" y="8"/>
                    <a:pt x="632" y="0"/>
                    <a:pt x="6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9"/>
            <p:cNvSpPr/>
            <p:nvPr/>
          </p:nvSpPr>
          <p:spPr>
            <a:xfrm>
              <a:off x="1514725" y="3415225"/>
              <a:ext cx="800" cy="25"/>
            </a:xfrm>
            <a:custGeom>
              <a:avLst/>
              <a:gdLst/>
              <a:ahLst/>
              <a:cxnLst/>
              <a:rect l="l" t="t" r="r" b="b"/>
              <a:pathLst>
                <a:path w="32" h="1" extrusionOk="0">
                  <a:moveTo>
                    <a:pt x="1" y="1"/>
                  </a:moveTo>
                  <a:lnTo>
                    <a:pt x="31" y="1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9"/>
            <p:cNvSpPr/>
            <p:nvPr/>
          </p:nvSpPr>
          <p:spPr>
            <a:xfrm>
              <a:off x="1302725" y="3339675"/>
              <a:ext cx="214025" cy="158400"/>
            </a:xfrm>
            <a:custGeom>
              <a:avLst/>
              <a:gdLst/>
              <a:ahLst/>
              <a:cxnLst/>
              <a:rect l="l" t="t" r="r" b="b"/>
              <a:pathLst>
                <a:path w="8561" h="6336" extrusionOk="0">
                  <a:moveTo>
                    <a:pt x="45" y="0"/>
                  </a:moveTo>
                  <a:cubicBezTo>
                    <a:pt x="27" y="0"/>
                    <a:pt x="0" y="14"/>
                    <a:pt x="0" y="14"/>
                  </a:cubicBezTo>
                  <a:cubicBezTo>
                    <a:pt x="213" y="1078"/>
                    <a:pt x="426" y="2141"/>
                    <a:pt x="669" y="3175"/>
                  </a:cubicBezTo>
                  <a:cubicBezTo>
                    <a:pt x="760" y="3661"/>
                    <a:pt x="912" y="4208"/>
                    <a:pt x="1034" y="4695"/>
                  </a:cubicBezTo>
                  <a:cubicBezTo>
                    <a:pt x="1155" y="5181"/>
                    <a:pt x="1459" y="6336"/>
                    <a:pt x="1490" y="6336"/>
                  </a:cubicBezTo>
                  <a:cubicBezTo>
                    <a:pt x="2067" y="6154"/>
                    <a:pt x="2645" y="5850"/>
                    <a:pt x="3192" y="5576"/>
                  </a:cubicBezTo>
                  <a:cubicBezTo>
                    <a:pt x="3769" y="5303"/>
                    <a:pt x="4377" y="4999"/>
                    <a:pt x="4955" y="4725"/>
                  </a:cubicBezTo>
                  <a:cubicBezTo>
                    <a:pt x="6080" y="4178"/>
                    <a:pt x="7204" y="3600"/>
                    <a:pt x="8298" y="2962"/>
                  </a:cubicBezTo>
                  <a:cubicBezTo>
                    <a:pt x="8298" y="2962"/>
                    <a:pt x="8450" y="3296"/>
                    <a:pt x="8481" y="3327"/>
                  </a:cubicBezTo>
                  <a:cubicBezTo>
                    <a:pt x="8487" y="3333"/>
                    <a:pt x="8494" y="3335"/>
                    <a:pt x="8500" y="3335"/>
                  </a:cubicBezTo>
                  <a:cubicBezTo>
                    <a:pt x="8530" y="3335"/>
                    <a:pt x="8560" y="3291"/>
                    <a:pt x="8511" y="3266"/>
                  </a:cubicBezTo>
                  <a:cubicBezTo>
                    <a:pt x="8511" y="3175"/>
                    <a:pt x="8298" y="2749"/>
                    <a:pt x="8298" y="2749"/>
                  </a:cubicBezTo>
                  <a:cubicBezTo>
                    <a:pt x="7143" y="3327"/>
                    <a:pt x="6019" y="3904"/>
                    <a:pt x="4864" y="4512"/>
                  </a:cubicBezTo>
                  <a:cubicBezTo>
                    <a:pt x="4317" y="4816"/>
                    <a:pt x="3739" y="5090"/>
                    <a:pt x="3192" y="5394"/>
                  </a:cubicBezTo>
                  <a:cubicBezTo>
                    <a:pt x="2675" y="5637"/>
                    <a:pt x="1642" y="6214"/>
                    <a:pt x="1642" y="6214"/>
                  </a:cubicBezTo>
                  <a:cubicBezTo>
                    <a:pt x="1642" y="5941"/>
                    <a:pt x="1429" y="5242"/>
                    <a:pt x="1338" y="4725"/>
                  </a:cubicBezTo>
                  <a:cubicBezTo>
                    <a:pt x="1216" y="4208"/>
                    <a:pt x="1125" y="3661"/>
                    <a:pt x="973" y="3175"/>
                  </a:cubicBezTo>
                  <a:cubicBezTo>
                    <a:pt x="912" y="3023"/>
                    <a:pt x="882" y="2901"/>
                    <a:pt x="851" y="2749"/>
                  </a:cubicBezTo>
                  <a:cubicBezTo>
                    <a:pt x="821" y="2506"/>
                    <a:pt x="821" y="2263"/>
                    <a:pt x="760" y="1989"/>
                  </a:cubicBezTo>
                  <a:cubicBezTo>
                    <a:pt x="730" y="1594"/>
                    <a:pt x="699" y="1169"/>
                    <a:pt x="608" y="774"/>
                  </a:cubicBezTo>
                  <a:lnTo>
                    <a:pt x="578" y="774"/>
                  </a:lnTo>
                  <a:cubicBezTo>
                    <a:pt x="548" y="1169"/>
                    <a:pt x="548" y="1533"/>
                    <a:pt x="578" y="1929"/>
                  </a:cubicBezTo>
                  <a:cubicBezTo>
                    <a:pt x="396" y="1290"/>
                    <a:pt x="244" y="682"/>
                    <a:pt x="61" y="14"/>
                  </a:cubicBezTo>
                  <a:cubicBezTo>
                    <a:pt x="61" y="4"/>
                    <a:pt x="54" y="0"/>
                    <a:pt x="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9"/>
            <p:cNvSpPr/>
            <p:nvPr/>
          </p:nvSpPr>
          <p:spPr>
            <a:xfrm>
              <a:off x="1515500" y="34152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9"/>
            <p:cNvSpPr/>
            <p:nvPr/>
          </p:nvSpPr>
          <p:spPr>
            <a:xfrm>
              <a:off x="1529925" y="3605200"/>
              <a:ext cx="554000" cy="24350"/>
            </a:xfrm>
            <a:custGeom>
              <a:avLst/>
              <a:gdLst/>
              <a:ahLst/>
              <a:cxnLst/>
              <a:rect l="l" t="t" r="r" b="b"/>
              <a:pathLst>
                <a:path w="22160" h="974" extrusionOk="0">
                  <a:moveTo>
                    <a:pt x="1" y="1"/>
                  </a:moveTo>
                  <a:lnTo>
                    <a:pt x="1" y="973"/>
                  </a:lnTo>
                  <a:lnTo>
                    <a:pt x="22159" y="973"/>
                  </a:lnTo>
                  <a:lnTo>
                    <a:pt x="22159" y="1"/>
                  </a:ln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9"/>
            <p:cNvSpPr/>
            <p:nvPr/>
          </p:nvSpPr>
          <p:spPr>
            <a:xfrm>
              <a:off x="1629475" y="3605200"/>
              <a:ext cx="454450" cy="25100"/>
            </a:xfrm>
            <a:custGeom>
              <a:avLst/>
              <a:gdLst/>
              <a:ahLst/>
              <a:cxnLst/>
              <a:rect l="l" t="t" r="r" b="b"/>
              <a:pathLst>
                <a:path w="18178" h="1004" extrusionOk="0">
                  <a:moveTo>
                    <a:pt x="760" y="1"/>
                  </a:moveTo>
                  <a:lnTo>
                    <a:pt x="1" y="1004"/>
                  </a:lnTo>
                  <a:lnTo>
                    <a:pt x="18177" y="1004"/>
                  </a:lnTo>
                  <a:lnTo>
                    <a:pt x="18177" y="1"/>
                  </a:lnTo>
                  <a:close/>
                </a:path>
              </a:pathLst>
            </a:custGeom>
            <a:solidFill>
              <a:srgbClr val="A6A6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9"/>
            <p:cNvSpPr/>
            <p:nvPr/>
          </p:nvSpPr>
          <p:spPr>
            <a:xfrm>
              <a:off x="1672800" y="3263250"/>
              <a:ext cx="583600" cy="367050"/>
            </a:xfrm>
            <a:custGeom>
              <a:avLst/>
              <a:gdLst/>
              <a:ahLst/>
              <a:cxnLst/>
              <a:rect l="l" t="t" r="r" b="b"/>
              <a:pathLst>
                <a:path w="23344" h="14682" extrusionOk="0">
                  <a:moveTo>
                    <a:pt x="1763" y="1"/>
                  </a:moveTo>
                  <a:lnTo>
                    <a:pt x="0" y="14682"/>
                  </a:lnTo>
                  <a:lnTo>
                    <a:pt x="21581" y="14682"/>
                  </a:lnTo>
                  <a:lnTo>
                    <a:pt x="23344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9"/>
            <p:cNvSpPr/>
            <p:nvPr/>
          </p:nvSpPr>
          <p:spPr>
            <a:xfrm>
              <a:off x="1931925" y="3413725"/>
              <a:ext cx="65375" cy="66125"/>
            </a:xfrm>
            <a:custGeom>
              <a:avLst/>
              <a:gdLst/>
              <a:ahLst/>
              <a:cxnLst/>
              <a:rect l="l" t="t" r="r" b="b"/>
              <a:pathLst>
                <a:path w="2615" h="2645" extrusionOk="0">
                  <a:moveTo>
                    <a:pt x="1337" y="0"/>
                  </a:moveTo>
                  <a:cubicBezTo>
                    <a:pt x="608" y="0"/>
                    <a:pt x="0" y="578"/>
                    <a:pt x="0" y="1307"/>
                  </a:cubicBezTo>
                  <a:cubicBezTo>
                    <a:pt x="0" y="2037"/>
                    <a:pt x="578" y="2644"/>
                    <a:pt x="1277" y="2644"/>
                  </a:cubicBezTo>
                  <a:cubicBezTo>
                    <a:pt x="2006" y="2644"/>
                    <a:pt x="2614" y="2067"/>
                    <a:pt x="2614" y="1307"/>
                  </a:cubicBezTo>
                  <a:cubicBezTo>
                    <a:pt x="2614" y="608"/>
                    <a:pt x="2037" y="0"/>
                    <a:pt x="13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9"/>
            <p:cNvSpPr/>
            <p:nvPr/>
          </p:nvSpPr>
          <p:spPr>
            <a:xfrm>
              <a:off x="2099550" y="3298200"/>
              <a:ext cx="254125" cy="328900"/>
            </a:xfrm>
            <a:custGeom>
              <a:avLst/>
              <a:gdLst/>
              <a:ahLst/>
              <a:cxnLst/>
              <a:rect l="l" t="t" r="r" b="b"/>
              <a:pathLst>
                <a:path w="10165" h="13156" extrusionOk="0">
                  <a:moveTo>
                    <a:pt x="6122" y="1"/>
                  </a:moveTo>
                  <a:lnTo>
                    <a:pt x="5757" y="2858"/>
                  </a:lnTo>
                  <a:cubicBezTo>
                    <a:pt x="5590" y="2919"/>
                    <a:pt x="5389" y="2944"/>
                    <a:pt x="5164" y="2944"/>
                  </a:cubicBezTo>
                  <a:cubicBezTo>
                    <a:pt x="4200" y="2944"/>
                    <a:pt x="2807" y="2489"/>
                    <a:pt x="1814" y="2489"/>
                  </a:cubicBezTo>
                  <a:cubicBezTo>
                    <a:pt x="1189" y="2489"/>
                    <a:pt x="723" y="2668"/>
                    <a:pt x="620" y="3253"/>
                  </a:cubicBezTo>
                  <a:cubicBezTo>
                    <a:pt x="468" y="4256"/>
                    <a:pt x="1958" y="5016"/>
                    <a:pt x="1958" y="5016"/>
                  </a:cubicBezTo>
                  <a:cubicBezTo>
                    <a:pt x="1958" y="5016"/>
                    <a:pt x="1782" y="4989"/>
                    <a:pt x="1536" y="4989"/>
                  </a:cubicBezTo>
                  <a:cubicBezTo>
                    <a:pt x="960" y="4989"/>
                    <a:pt x="0" y="5139"/>
                    <a:pt x="43" y="6141"/>
                  </a:cubicBezTo>
                  <a:cubicBezTo>
                    <a:pt x="134" y="7448"/>
                    <a:pt x="2292" y="7843"/>
                    <a:pt x="2292" y="7843"/>
                  </a:cubicBezTo>
                  <a:cubicBezTo>
                    <a:pt x="2292" y="7843"/>
                    <a:pt x="316" y="7873"/>
                    <a:pt x="499" y="9120"/>
                  </a:cubicBezTo>
                  <a:cubicBezTo>
                    <a:pt x="712" y="10427"/>
                    <a:pt x="2930" y="10761"/>
                    <a:pt x="2930" y="10761"/>
                  </a:cubicBezTo>
                  <a:cubicBezTo>
                    <a:pt x="2930" y="10761"/>
                    <a:pt x="1411" y="10883"/>
                    <a:pt x="1988" y="11855"/>
                  </a:cubicBezTo>
                  <a:cubicBezTo>
                    <a:pt x="2531" y="12782"/>
                    <a:pt x="4010" y="13156"/>
                    <a:pt x="5543" y="13156"/>
                  </a:cubicBezTo>
                  <a:cubicBezTo>
                    <a:pt x="7527" y="13156"/>
                    <a:pt x="9603" y="12530"/>
                    <a:pt x="9861" y="11673"/>
                  </a:cubicBezTo>
                  <a:cubicBezTo>
                    <a:pt x="10073" y="10913"/>
                    <a:pt x="9374" y="10153"/>
                    <a:pt x="9374" y="10153"/>
                  </a:cubicBezTo>
                  <a:cubicBezTo>
                    <a:pt x="9374" y="10153"/>
                    <a:pt x="10165" y="9728"/>
                    <a:pt x="10165" y="8998"/>
                  </a:cubicBezTo>
                  <a:cubicBezTo>
                    <a:pt x="10134" y="8117"/>
                    <a:pt x="9222" y="7721"/>
                    <a:pt x="9222" y="7721"/>
                  </a:cubicBezTo>
                  <a:cubicBezTo>
                    <a:pt x="9222" y="7721"/>
                    <a:pt x="10013" y="7174"/>
                    <a:pt x="9982" y="6658"/>
                  </a:cubicBezTo>
                  <a:cubicBezTo>
                    <a:pt x="9891" y="5685"/>
                    <a:pt x="8706" y="5259"/>
                    <a:pt x="8706" y="5259"/>
                  </a:cubicBezTo>
                  <a:cubicBezTo>
                    <a:pt x="8706" y="5259"/>
                    <a:pt x="9496" y="4803"/>
                    <a:pt x="9253" y="3800"/>
                  </a:cubicBezTo>
                  <a:cubicBezTo>
                    <a:pt x="8949" y="2737"/>
                    <a:pt x="6943" y="1278"/>
                    <a:pt x="6122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9"/>
            <p:cNvSpPr/>
            <p:nvPr/>
          </p:nvSpPr>
          <p:spPr>
            <a:xfrm>
              <a:off x="2168250" y="3554300"/>
              <a:ext cx="162625" cy="19225"/>
            </a:xfrm>
            <a:custGeom>
              <a:avLst/>
              <a:gdLst/>
              <a:ahLst/>
              <a:cxnLst/>
              <a:rect l="l" t="t" r="r" b="b"/>
              <a:pathLst>
                <a:path w="6505" h="769" extrusionOk="0">
                  <a:moveTo>
                    <a:pt x="6505" y="0"/>
                  </a:moveTo>
                  <a:lnTo>
                    <a:pt x="6505" y="0"/>
                  </a:lnTo>
                  <a:cubicBezTo>
                    <a:pt x="5026" y="324"/>
                    <a:pt x="3654" y="446"/>
                    <a:pt x="2247" y="446"/>
                  </a:cubicBezTo>
                  <a:cubicBezTo>
                    <a:pt x="1544" y="446"/>
                    <a:pt x="831" y="416"/>
                    <a:pt x="91" y="365"/>
                  </a:cubicBezTo>
                  <a:cubicBezTo>
                    <a:pt x="83" y="362"/>
                    <a:pt x="75" y="361"/>
                    <a:pt x="69" y="361"/>
                  </a:cubicBezTo>
                  <a:cubicBezTo>
                    <a:pt x="1" y="361"/>
                    <a:pt x="8" y="487"/>
                    <a:pt x="91" y="487"/>
                  </a:cubicBezTo>
                  <a:cubicBezTo>
                    <a:pt x="841" y="677"/>
                    <a:pt x="1641" y="768"/>
                    <a:pt x="2450" y="768"/>
                  </a:cubicBezTo>
                  <a:cubicBezTo>
                    <a:pt x="3839" y="768"/>
                    <a:pt x="5257" y="499"/>
                    <a:pt x="65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9"/>
            <p:cNvSpPr/>
            <p:nvPr/>
          </p:nvSpPr>
          <p:spPr>
            <a:xfrm>
              <a:off x="2152475" y="3491100"/>
              <a:ext cx="179175" cy="17575"/>
            </a:xfrm>
            <a:custGeom>
              <a:avLst/>
              <a:gdLst/>
              <a:ahLst/>
              <a:cxnLst/>
              <a:rect l="l" t="t" r="r" b="b"/>
              <a:pathLst>
                <a:path w="7167" h="703" extrusionOk="0">
                  <a:moveTo>
                    <a:pt x="37" y="1"/>
                  </a:moveTo>
                  <a:cubicBezTo>
                    <a:pt x="0" y="1"/>
                    <a:pt x="33" y="100"/>
                    <a:pt x="114" y="127"/>
                  </a:cubicBezTo>
                  <a:cubicBezTo>
                    <a:pt x="1150" y="528"/>
                    <a:pt x="2280" y="702"/>
                    <a:pt x="3393" y="702"/>
                  </a:cubicBezTo>
                  <a:cubicBezTo>
                    <a:pt x="4730" y="702"/>
                    <a:pt x="6041" y="450"/>
                    <a:pt x="7136" y="36"/>
                  </a:cubicBezTo>
                  <a:cubicBezTo>
                    <a:pt x="7166" y="36"/>
                    <a:pt x="7166" y="5"/>
                    <a:pt x="7136" y="5"/>
                  </a:cubicBezTo>
                  <a:cubicBezTo>
                    <a:pt x="6132" y="237"/>
                    <a:pt x="4728" y="359"/>
                    <a:pt x="3382" y="359"/>
                  </a:cubicBezTo>
                  <a:cubicBezTo>
                    <a:pt x="2079" y="359"/>
                    <a:pt x="831" y="245"/>
                    <a:pt x="54" y="5"/>
                  </a:cubicBezTo>
                  <a:cubicBezTo>
                    <a:pt x="47" y="2"/>
                    <a:pt x="41" y="1"/>
                    <a:pt x="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9"/>
            <p:cNvSpPr/>
            <p:nvPr/>
          </p:nvSpPr>
          <p:spPr>
            <a:xfrm>
              <a:off x="2142400" y="3419800"/>
              <a:ext cx="173275" cy="24550"/>
            </a:xfrm>
            <a:custGeom>
              <a:avLst/>
              <a:gdLst/>
              <a:ahLst/>
              <a:cxnLst/>
              <a:rect l="l" t="t" r="r" b="b"/>
              <a:pathLst>
                <a:path w="6931" h="982" extrusionOk="0">
                  <a:moveTo>
                    <a:pt x="92" y="0"/>
                  </a:moveTo>
                  <a:cubicBezTo>
                    <a:pt x="61" y="0"/>
                    <a:pt x="1" y="61"/>
                    <a:pt x="61" y="91"/>
                  </a:cubicBezTo>
                  <a:cubicBezTo>
                    <a:pt x="1004" y="669"/>
                    <a:pt x="1976" y="912"/>
                    <a:pt x="3131" y="973"/>
                  </a:cubicBezTo>
                  <a:cubicBezTo>
                    <a:pt x="3321" y="978"/>
                    <a:pt x="3518" y="981"/>
                    <a:pt x="3720" y="981"/>
                  </a:cubicBezTo>
                  <a:cubicBezTo>
                    <a:pt x="4776" y="981"/>
                    <a:pt x="5956" y="890"/>
                    <a:pt x="6900" y="456"/>
                  </a:cubicBezTo>
                  <a:cubicBezTo>
                    <a:pt x="6931" y="456"/>
                    <a:pt x="6931" y="426"/>
                    <a:pt x="6900" y="426"/>
                  </a:cubicBezTo>
                  <a:cubicBezTo>
                    <a:pt x="5967" y="559"/>
                    <a:pt x="5053" y="639"/>
                    <a:pt x="4149" y="639"/>
                  </a:cubicBezTo>
                  <a:cubicBezTo>
                    <a:pt x="2785" y="639"/>
                    <a:pt x="1444" y="457"/>
                    <a:pt x="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9"/>
            <p:cNvSpPr/>
            <p:nvPr/>
          </p:nvSpPr>
          <p:spPr>
            <a:xfrm>
              <a:off x="1220650" y="3139950"/>
              <a:ext cx="209750" cy="102300"/>
            </a:xfrm>
            <a:custGeom>
              <a:avLst/>
              <a:gdLst/>
              <a:ahLst/>
              <a:cxnLst/>
              <a:rect l="l" t="t" r="r" b="b"/>
              <a:pathLst>
                <a:path w="8390" h="4092" extrusionOk="0">
                  <a:moveTo>
                    <a:pt x="3157" y="1"/>
                  </a:moveTo>
                  <a:cubicBezTo>
                    <a:pt x="2938" y="1"/>
                    <a:pt x="2717" y="13"/>
                    <a:pt x="2493" y="39"/>
                  </a:cubicBezTo>
                  <a:cubicBezTo>
                    <a:pt x="913" y="252"/>
                    <a:pt x="1" y="1468"/>
                    <a:pt x="1" y="1468"/>
                  </a:cubicBezTo>
                  <a:cubicBezTo>
                    <a:pt x="1" y="1468"/>
                    <a:pt x="3084" y="4092"/>
                    <a:pt x="5400" y="4092"/>
                  </a:cubicBezTo>
                  <a:cubicBezTo>
                    <a:pt x="5614" y="4092"/>
                    <a:pt x="5821" y="4070"/>
                    <a:pt x="6019" y="4021"/>
                  </a:cubicBezTo>
                  <a:cubicBezTo>
                    <a:pt x="8390" y="3443"/>
                    <a:pt x="6931" y="1042"/>
                    <a:pt x="6931" y="1042"/>
                  </a:cubicBezTo>
                  <a:cubicBezTo>
                    <a:pt x="6931" y="1042"/>
                    <a:pt x="5195" y="1"/>
                    <a:pt x="3157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9"/>
            <p:cNvSpPr/>
            <p:nvPr/>
          </p:nvSpPr>
          <p:spPr>
            <a:xfrm>
              <a:off x="1267775" y="3001850"/>
              <a:ext cx="125400" cy="231050"/>
            </a:xfrm>
            <a:custGeom>
              <a:avLst/>
              <a:gdLst/>
              <a:ahLst/>
              <a:cxnLst/>
              <a:rect l="l" t="t" r="r" b="b"/>
              <a:pathLst>
                <a:path w="5016" h="9242" extrusionOk="0">
                  <a:moveTo>
                    <a:pt x="790" y="1"/>
                  </a:moveTo>
                  <a:cubicBezTo>
                    <a:pt x="756" y="1"/>
                    <a:pt x="0" y="6293"/>
                    <a:pt x="31" y="6414"/>
                  </a:cubicBezTo>
                  <a:cubicBezTo>
                    <a:pt x="121" y="6807"/>
                    <a:pt x="1893" y="9241"/>
                    <a:pt x="3586" y="9241"/>
                  </a:cubicBezTo>
                  <a:cubicBezTo>
                    <a:pt x="3596" y="9241"/>
                    <a:pt x="3607" y="9241"/>
                    <a:pt x="3617" y="9241"/>
                  </a:cubicBezTo>
                  <a:cubicBezTo>
                    <a:pt x="4195" y="9211"/>
                    <a:pt x="4225" y="6171"/>
                    <a:pt x="4225" y="6171"/>
                  </a:cubicBezTo>
                  <a:lnTo>
                    <a:pt x="4256" y="5928"/>
                  </a:lnTo>
                  <a:lnTo>
                    <a:pt x="5015" y="2767"/>
                  </a:lnTo>
                  <a:lnTo>
                    <a:pt x="790" y="1"/>
                  </a:lnTo>
                  <a:cubicBezTo>
                    <a:pt x="790" y="1"/>
                    <a:pt x="790" y="1"/>
                    <a:pt x="790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9"/>
            <p:cNvSpPr/>
            <p:nvPr/>
          </p:nvSpPr>
          <p:spPr>
            <a:xfrm>
              <a:off x="1234325" y="2780350"/>
              <a:ext cx="275125" cy="337100"/>
            </a:xfrm>
            <a:custGeom>
              <a:avLst/>
              <a:gdLst/>
              <a:ahLst/>
              <a:cxnLst/>
              <a:rect l="l" t="t" r="r" b="b"/>
              <a:pathLst>
                <a:path w="11005" h="13484" extrusionOk="0">
                  <a:moveTo>
                    <a:pt x="5642" y="1"/>
                  </a:moveTo>
                  <a:cubicBezTo>
                    <a:pt x="5503" y="1"/>
                    <a:pt x="5365" y="6"/>
                    <a:pt x="5229" y="16"/>
                  </a:cubicBezTo>
                  <a:cubicBezTo>
                    <a:pt x="2645" y="198"/>
                    <a:pt x="1" y="2082"/>
                    <a:pt x="730" y="7736"/>
                  </a:cubicBezTo>
                  <a:cubicBezTo>
                    <a:pt x="1391" y="13104"/>
                    <a:pt x="4843" y="13484"/>
                    <a:pt x="6147" y="13484"/>
                  </a:cubicBezTo>
                  <a:cubicBezTo>
                    <a:pt x="6223" y="13484"/>
                    <a:pt x="6293" y="13482"/>
                    <a:pt x="6353" y="13481"/>
                  </a:cubicBezTo>
                  <a:cubicBezTo>
                    <a:pt x="7569" y="13420"/>
                    <a:pt x="11004" y="12721"/>
                    <a:pt x="10882" y="7007"/>
                  </a:cubicBezTo>
                  <a:cubicBezTo>
                    <a:pt x="10767" y="1573"/>
                    <a:pt x="8069" y="1"/>
                    <a:pt x="5642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9"/>
            <p:cNvSpPr/>
            <p:nvPr/>
          </p:nvSpPr>
          <p:spPr>
            <a:xfrm>
              <a:off x="1464575" y="2915200"/>
              <a:ext cx="27900" cy="17600"/>
            </a:xfrm>
            <a:custGeom>
              <a:avLst/>
              <a:gdLst/>
              <a:ahLst/>
              <a:cxnLst/>
              <a:rect l="l" t="t" r="r" b="b"/>
              <a:pathLst>
                <a:path w="1116" h="704" extrusionOk="0">
                  <a:moveTo>
                    <a:pt x="306" y="0"/>
                  </a:moveTo>
                  <a:cubicBezTo>
                    <a:pt x="212" y="0"/>
                    <a:pt x="117" y="38"/>
                    <a:pt x="31" y="123"/>
                  </a:cubicBezTo>
                  <a:cubicBezTo>
                    <a:pt x="1" y="214"/>
                    <a:pt x="1" y="336"/>
                    <a:pt x="31" y="397"/>
                  </a:cubicBezTo>
                  <a:cubicBezTo>
                    <a:pt x="153" y="518"/>
                    <a:pt x="244" y="549"/>
                    <a:pt x="396" y="579"/>
                  </a:cubicBezTo>
                  <a:cubicBezTo>
                    <a:pt x="517" y="640"/>
                    <a:pt x="639" y="670"/>
                    <a:pt x="791" y="701"/>
                  </a:cubicBezTo>
                  <a:cubicBezTo>
                    <a:pt x="803" y="703"/>
                    <a:pt x="814" y="704"/>
                    <a:pt x="826" y="704"/>
                  </a:cubicBezTo>
                  <a:cubicBezTo>
                    <a:pt x="992" y="704"/>
                    <a:pt x="1115" y="506"/>
                    <a:pt x="973" y="336"/>
                  </a:cubicBezTo>
                  <a:cubicBezTo>
                    <a:pt x="882" y="184"/>
                    <a:pt x="730" y="93"/>
                    <a:pt x="517" y="62"/>
                  </a:cubicBezTo>
                  <a:cubicBezTo>
                    <a:pt x="451" y="23"/>
                    <a:pt x="379" y="0"/>
                    <a:pt x="3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9"/>
            <p:cNvSpPr/>
            <p:nvPr/>
          </p:nvSpPr>
          <p:spPr>
            <a:xfrm>
              <a:off x="1378850" y="2923575"/>
              <a:ext cx="28750" cy="16050"/>
            </a:xfrm>
            <a:custGeom>
              <a:avLst/>
              <a:gdLst/>
              <a:ahLst/>
              <a:cxnLst/>
              <a:rect l="l" t="t" r="r" b="b"/>
              <a:pathLst>
                <a:path w="1150" h="642" extrusionOk="0">
                  <a:moveTo>
                    <a:pt x="572" y="1"/>
                  </a:moveTo>
                  <a:cubicBezTo>
                    <a:pt x="390" y="31"/>
                    <a:pt x="238" y="92"/>
                    <a:pt x="86" y="214"/>
                  </a:cubicBezTo>
                  <a:cubicBezTo>
                    <a:pt x="0" y="414"/>
                    <a:pt x="130" y="642"/>
                    <a:pt x="273" y="642"/>
                  </a:cubicBezTo>
                  <a:cubicBezTo>
                    <a:pt x="281" y="642"/>
                    <a:pt x="290" y="641"/>
                    <a:pt x="299" y="639"/>
                  </a:cubicBezTo>
                  <a:cubicBezTo>
                    <a:pt x="451" y="639"/>
                    <a:pt x="572" y="578"/>
                    <a:pt x="694" y="548"/>
                  </a:cubicBezTo>
                  <a:cubicBezTo>
                    <a:pt x="846" y="518"/>
                    <a:pt x="968" y="518"/>
                    <a:pt x="1059" y="396"/>
                  </a:cubicBezTo>
                  <a:cubicBezTo>
                    <a:pt x="1150" y="335"/>
                    <a:pt x="1150" y="214"/>
                    <a:pt x="1059" y="153"/>
                  </a:cubicBezTo>
                  <a:cubicBezTo>
                    <a:pt x="968" y="1"/>
                    <a:pt x="755" y="1"/>
                    <a:pt x="5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9"/>
            <p:cNvSpPr/>
            <p:nvPr/>
          </p:nvSpPr>
          <p:spPr>
            <a:xfrm>
              <a:off x="1395425" y="2962350"/>
              <a:ext cx="12175" cy="25850"/>
            </a:xfrm>
            <a:custGeom>
              <a:avLst/>
              <a:gdLst/>
              <a:ahLst/>
              <a:cxnLst/>
              <a:rect l="l" t="t" r="r" b="b"/>
              <a:pathLst>
                <a:path w="487" h="1034" extrusionOk="0">
                  <a:moveTo>
                    <a:pt x="457" y="0"/>
                  </a:moveTo>
                  <a:cubicBezTo>
                    <a:pt x="396" y="426"/>
                    <a:pt x="365" y="882"/>
                    <a:pt x="1" y="973"/>
                  </a:cubicBezTo>
                  <a:lnTo>
                    <a:pt x="1" y="1034"/>
                  </a:lnTo>
                  <a:cubicBezTo>
                    <a:pt x="396" y="942"/>
                    <a:pt x="487" y="365"/>
                    <a:pt x="457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9"/>
            <p:cNvSpPr/>
            <p:nvPr/>
          </p:nvSpPr>
          <p:spPr>
            <a:xfrm>
              <a:off x="1379850" y="2951650"/>
              <a:ext cx="31250" cy="31275"/>
            </a:xfrm>
            <a:custGeom>
              <a:avLst/>
              <a:gdLst/>
              <a:ahLst/>
              <a:cxnLst/>
              <a:rect l="l" t="t" r="r" b="b"/>
              <a:pathLst>
                <a:path w="1250" h="1251" extrusionOk="0">
                  <a:moveTo>
                    <a:pt x="672" y="0"/>
                  </a:moveTo>
                  <a:cubicBezTo>
                    <a:pt x="102" y="0"/>
                    <a:pt x="1" y="1189"/>
                    <a:pt x="624" y="1249"/>
                  </a:cubicBezTo>
                  <a:cubicBezTo>
                    <a:pt x="636" y="1250"/>
                    <a:pt x="647" y="1251"/>
                    <a:pt x="659" y="1251"/>
                  </a:cubicBezTo>
                  <a:cubicBezTo>
                    <a:pt x="1146" y="1251"/>
                    <a:pt x="1249" y="32"/>
                    <a:pt x="715" y="3"/>
                  </a:cubicBezTo>
                  <a:cubicBezTo>
                    <a:pt x="700" y="1"/>
                    <a:pt x="686" y="0"/>
                    <a:pt x="6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9"/>
            <p:cNvSpPr/>
            <p:nvPr/>
          </p:nvSpPr>
          <p:spPr>
            <a:xfrm>
              <a:off x="1371100" y="2950950"/>
              <a:ext cx="22075" cy="13200"/>
            </a:xfrm>
            <a:custGeom>
              <a:avLst/>
              <a:gdLst/>
              <a:ahLst/>
              <a:cxnLst/>
              <a:rect l="l" t="t" r="r" b="b"/>
              <a:pathLst>
                <a:path w="883" h="528" extrusionOk="0">
                  <a:moveTo>
                    <a:pt x="62" y="0"/>
                  </a:moveTo>
                  <a:cubicBezTo>
                    <a:pt x="1" y="213"/>
                    <a:pt x="123" y="486"/>
                    <a:pt x="366" y="517"/>
                  </a:cubicBezTo>
                  <a:cubicBezTo>
                    <a:pt x="391" y="524"/>
                    <a:pt x="416" y="527"/>
                    <a:pt x="440" y="527"/>
                  </a:cubicBezTo>
                  <a:cubicBezTo>
                    <a:pt x="620" y="527"/>
                    <a:pt x="772" y="340"/>
                    <a:pt x="852" y="152"/>
                  </a:cubicBezTo>
                  <a:cubicBezTo>
                    <a:pt x="882" y="152"/>
                    <a:pt x="852" y="61"/>
                    <a:pt x="822" y="61"/>
                  </a:cubicBezTo>
                  <a:cubicBezTo>
                    <a:pt x="700" y="152"/>
                    <a:pt x="579" y="274"/>
                    <a:pt x="427" y="274"/>
                  </a:cubicBezTo>
                  <a:cubicBezTo>
                    <a:pt x="275" y="274"/>
                    <a:pt x="153" y="122"/>
                    <a:pt x="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9"/>
            <p:cNvSpPr/>
            <p:nvPr/>
          </p:nvSpPr>
          <p:spPr>
            <a:xfrm>
              <a:off x="1460025" y="2962350"/>
              <a:ext cx="11425" cy="26600"/>
            </a:xfrm>
            <a:custGeom>
              <a:avLst/>
              <a:gdLst/>
              <a:ahLst/>
              <a:cxnLst/>
              <a:rect l="l" t="t" r="r" b="b"/>
              <a:pathLst>
                <a:path w="457" h="1064" extrusionOk="0">
                  <a:moveTo>
                    <a:pt x="91" y="0"/>
                  </a:moveTo>
                  <a:lnTo>
                    <a:pt x="91" y="0"/>
                  </a:lnTo>
                  <a:cubicBezTo>
                    <a:pt x="0" y="365"/>
                    <a:pt x="31" y="973"/>
                    <a:pt x="456" y="1064"/>
                  </a:cubicBezTo>
                  <a:lnTo>
                    <a:pt x="456" y="1034"/>
                  </a:lnTo>
                  <a:cubicBezTo>
                    <a:pt x="91" y="882"/>
                    <a:pt x="91" y="426"/>
                    <a:pt x="9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9"/>
            <p:cNvSpPr/>
            <p:nvPr/>
          </p:nvSpPr>
          <p:spPr>
            <a:xfrm>
              <a:off x="1457750" y="2952450"/>
              <a:ext cx="30400" cy="31975"/>
            </a:xfrm>
            <a:custGeom>
              <a:avLst/>
              <a:gdLst/>
              <a:ahLst/>
              <a:cxnLst/>
              <a:rect l="l" t="t" r="r" b="b"/>
              <a:pathLst>
                <a:path w="1216" h="1279" extrusionOk="0">
                  <a:moveTo>
                    <a:pt x="578" y="1"/>
                  </a:moveTo>
                  <a:cubicBezTo>
                    <a:pt x="37" y="31"/>
                    <a:pt x="1" y="1278"/>
                    <a:pt x="557" y="1278"/>
                  </a:cubicBezTo>
                  <a:cubicBezTo>
                    <a:pt x="564" y="1278"/>
                    <a:pt x="571" y="1278"/>
                    <a:pt x="578" y="1278"/>
                  </a:cubicBezTo>
                  <a:cubicBezTo>
                    <a:pt x="1155" y="1278"/>
                    <a:pt x="1216" y="1"/>
                    <a:pt x="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9"/>
            <p:cNvSpPr/>
            <p:nvPr/>
          </p:nvSpPr>
          <p:spPr>
            <a:xfrm>
              <a:off x="1476875" y="2954750"/>
              <a:ext cx="18875" cy="13175"/>
            </a:xfrm>
            <a:custGeom>
              <a:avLst/>
              <a:gdLst/>
              <a:ahLst/>
              <a:cxnLst/>
              <a:rect l="l" t="t" r="r" b="b"/>
              <a:pathLst>
                <a:path w="755" h="527" extrusionOk="0">
                  <a:moveTo>
                    <a:pt x="724" y="0"/>
                  </a:moveTo>
                  <a:cubicBezTo>
                    <a:pt x="603" y="122"/>
                    <a:pt x="542" y="213"/>
                    <a:pt x="390" y="213"/>
                  </a:cubicBezTo>
                  <a:cubicBezTo>
                    <a:pt x="269" y="213"/>
                    <a:pt x="177" y="122"/>
                    <a:pt x="86" y="31"/>
                  </a:cubicBezTo>
                  <a:cubicBezTo>
                    <a:pt x="75" y="25"/>
                    <a:pt x="64" y="22"/>
                    <a:pt x="55" y="22"/>
                  </a:cubicBezTo>
                  <a:cubicBezTo>
                    <a:pt x="16" y="22"/>
                    <a:pt x="1" y="67"/>
                    <a:pt x="25" y="91"/>
                  </a:cubicBezTo>
                  <a:cubicBezTo>
                    <a:pt x="107" y="309"/>
                    <a:pt x="213" y="526"/>
                    <a:pt x="387" y="526"/>
                  </a:cubicBezTo>
                  <a:cubicBezTo>
                    <a:pt x="407" y="526"/>
                    <a:pt x="428" y="523"/>
                    <a:pt x="451" y="517"/>
                  </a:cubicBezTo>
                  <a:cubicBezTo>
                    <a:pt x="694" y="486"/>
                    <a:pt x="755" y="213"/>
                    <a:pt x="7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9"/>
            <p:cNvSpPr/>
            <p:nvPr/>
          </p:nvSpPr>
          <p:spPr>
            <a:xfrm>
              <a:off x="1396950" y="3047450"/>
              <a:ext cx="20550" cy="10925"/>
            </a:xfrm>
            <a:custGeom>
              <a:avLst/>
              <a:gdLst/>
              <a:ahLst/>
              <a:cxnLst/>
              <a:rect l="l" t="t" r="r" b="b"/>
              <a:pathLst>
                <a:path w="822" h="437" extrusionOk="0">
                  <a:moveTo>
                    <a:pt x="92" y="0"/>
                  </a:moveTo>
                  <a:cubicBezTo>
                    <a:pt x="92" y="0"/>
                    <a:pt x="31" y="0"/>
                    <a:pt x="0" y="31"/>
                  </a:cubicBezTo>
                  <a:cubicBezTo>
                    <a:pt x="31" y="183"/>
                    <a:pt x="122" y="396"/>
                    <a:pt x="274" y="426"/>
                  </a:cubicBezTo>
                  <a:cubicBezTo>
                    <a:pt x="315" y="433"/>
                    <a:pt x="359" y="437"/>
                    <a:pt x="404" y="437"/>
                  </a:cubicBezTo>
                  <a:cubicBezTo>
                    <a:pt x="558" y="437"/>
                    <a:pt x="720" y="392"/>
                    <a:pt x="791" y="274"/>
                  </a:cubicBezTo>
                  <a:cubicBezTo>
                    <a:pt x="821" y="244"/>
                    <a:pt x="791" y="244"/>
                    <a:pt x="791" y="244"/>
                  </a:cubicBezTo>
                  <a:cubicBezTo>
                    <a:pt x="726" y="265"/>
                    <a:pt x="601" y="287"/>
                    <a:pt x="501" y="287"/>
                  </a:cubicBezTo>
                  <a:cubicBezTo>
                    <a:pt x="459" y="287"/>
                    <a:pt x="422" y="283"/>
                    <a:pt x="396" y="274"/>
                  </a:cubicBezTo>
                  <a:cubicBezTo>
                    <a:pt x="244" y="244"/>
                    <a:pt x="152" y="122"/>
                    <a:pt x="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9"/>
            <p:cNvSpPr/>
            <p:nvPr/>
          </p:nvSpPr>
          <p:spPr>
            <a:xfrm>
              <a:off x="1409100" y="2919400"/>
              <a:ext cx="51700" cy="116925"/>
            </a:xfrm>
            <a:custGeom>
              <a:avLst/>
              <a:gdLst/>
              <a:ahLst/>
              <a:cxnLst/>
              <a:rect l="l" t="t" r="r" b="b"/>
              <a:pathLst>
                <a:path w="2068" h="4677" extrusionOk="0">
                  <a:moveTo>
                    <a:pt x="1566" y="1"/>
                  </a:moveTo>
                  <a:cubicBezTo>
                    <a:pt x="1543" y="1"/>
                    <a:pt x="1521" y="16"/>
                    <a:pt x="1521" y="46"/>
                  </a:cubicBezTo>
                  <a:cubicBezTo>
                    <a:pt x="1521" y="1262"/>
                    <a:pt x="1764" y="2478"/>
                    <a:pt x="1794" y="3694"/>
                  </a:cubicBezTo>
                  <a:cubicBezTo>
                    <a:pt x="1612" y="3603"/>
                    <a:pt x="1338" y="3511"/>
                    <a:pt x="1186" y="3511"/>
                  </a:cubicBezTo>
                  <a:cubicBezTo>
                    <a:pt x="1156" y="3511"/>
                    <a:pt x="1247" y="4423"/>
                    <a:pt x="1217" y="4484"/>
                  </a:cubicBezTo>
                  <a:cubicBezTo>
                    <a:pt x="761" y="4454"/>
                    <a:pt x="396" y="4363"/>
                    <a:pt x="62" y="4059"/>
                  </a:cubicBezTo>
                  <a:cubicBezTo>
                    <a:pt x="62" y="4059"/>
                    <a:pt x="1" y="4059"/>
                    <a:pt x="1" y="4119"/>
                  </a:cubicBezTo>
                  <a:cubicBezTo>
                    <a:pt x="243" y="4470"/>
                    <a:pt x="629" y="4677"/>
                    <a:pt x="1053" y="4677"/>
                  </a:cubicBezTo>
                  <a:cubicBezTo>
                    <a:pt x="1107" y="4677"/>
                    <a:pt x="1162" y="4673"/>
                    <a:pt x="1217" y="4666"/>
                  </a:cubicBezTo>
                  <a:cubicBezTo>
                    <a:pt x="1308" y="4666"/>
                    <a:pt x="1369" y="4666"/>
                    <a:pt x="1369" y="4636"/>
                  </a:cubicBezTo>
                  <a:cubicBezTo>
                    <a:pt x="1429" y="4332"/>
                    <a:pt x="1369" y="3755"/>
                    <a:pt x="1369" y="3755"/>
                  </a:cubicBezTo>
                  <a:lnTo>
                    <a:pt x="1369" y="3755"/>
                  </a:lnTo>
                  <a:cubicBezTo>
                    <a:pt x="1471" y="3806"/>
                    <a:pt x="1878" y="3988"/>
                    <a:pt x="2020" y="3988"/>
                  </a:cubicBezTo>
                  <a:cubicBezTo>
                    <a:pt x="2046" y="3988"/>
                    <a:pt x="2063" y="3981"/>
                    <a:pt x="2068" y="3967"/>
                  </a:cubicBezTo>
                  <a:cubicBezTo>
                    <a:pt x="1977" y="2691"/>
                    <a:pt x="1946" y="1293"/>
                    <a:pt x="1612" y="46"/>
                  </a:cubicBezTo>
                  <a:cubicBezTo>
                    <a:pt x="1612" y="16"/>
                    <a:pt x="1589" y="1"/>
                    <a:pt x="156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9"/>
            <p:cNvSpPr/>
            <p:nvPr/>
          </p:nvSpPr>
          <p:spPr>
            <a:xfrm>
              <a:off x="1404550" y="3020850"/>
              <a:ext cx="34975" cy="25425"/>
            </a:xfrm>
            <a:custGeom>
              <a:avLst/>
              <a:gdLst/>
              <a:ahLst/>
              <a:cxnLst/>
              <a:rect l="l" t="t" r="r" b="b"/>
              <a:pathLst>
                <a:path w="1399" h="1017" extrusionOk="0">
                  <a:moveTo>
                    <a:pt x="244" y="1"/>
                  </a:moveTo>
                  <a:cubicBezTo>
                    <a:pt x="244" y="1"/>
                    <a:pt x="122" y="213"/>
                    <a:pt x="92" y="396"/>
                  </a:cubicBezTo>
                  <a:cubicBezTo>
                    <a:pt x="0" y="608"/>
                    <a:pt x="31" y="912"/>
                    <a:pt x="335" y="1004"/>
                  </a:cubicBezTo>
                  <a:cubicBezTo>
                    <a:pt x="379" y="1013"/>
                    <a:pt x="421" y="1016"/>
                    <a:pt x="462" y="1016"/>
                  </a:cubicBezTo>
                  <a:cubicBezTo>
                    <a:pt x="561" y="1016"/>
                    <a:pt x="653" y="995"/>
                    <a:pt x="760" y="973"/>
                  </a:cubicBezTo>
                  <a:cubicBezTo>
                    <a:pt x="1155" y="852"/>
                    <a:pt x="1399" y="456"/>
                    <a:pt x="1399" y="456"/>
                  </a:cubicBezTo>
                  <a:cubicBezTo>
                    <a:pt x="700" y="456"/>
                    <a:pt x="244" y="1"/>
                    <a:pt x="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9"/>
            <p:cNvSpPr/>
            <p:nvPr/>
          </p:nvSpPr>
          <p:spPr>
            <a:xfrm>
              <a:off x="1405300" y="3031500"/>
              <a:ext cx="19025" cy="15525"/>
            </a:xfrm>
            <a:custGeom>
              <a:avLst/>
              <a:gdLst/>
              <a:ahLst/>
              <a:cxnLst/>
              <a:rect l="l" t="t" r="r" b="b"/>
              <a:pathLst>
                <a:path w="761" h="621" extrusionOk="0">
                  <a:moveTo>
                    <a:pt x="92" y="0"/>
                  </a:moveTo>
                  <a:cubicBezTo>
                    <a:pt x="1" y="243"/>
                    <a:pt x="62" y="547"/>
                    <a:pt x="366" y="608"/>
                  </a:cubicBezTo>
                  <a:cubicBezTo>
                    <a:pt x="410" y="617"/>
                    <a:pt x="449" y="621"/>
                    <a:pt x="486" y="621"/>
                  </a:cubicBezTo>
                  <a:cubicBezTo>
                    <a:pt x="576" y="621"/>
                    <a:pt x="653" y="599"/>
                    <a:pt x="761" y="578"/>
                  </a:cubicBezTo>
                  <a:cubicBezTo>
                    <a:pt x="730" y="243"/>
                    <a:pt x="396" y="0"/>
                    <a:pt x="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9"/>
            <p:cNvSpPr/>
            <p:nvPr/>
          </p:nvSpPr>
          <p:spPr>
            <a:xfrm>
              <a:off x="1221650" y="2770225"/>
              <a:ext cx="278675" cy="197475"/>
            </a:xfrm>
            <a:custGeom>
              <a:avLst/>
              <a:gdLst/>
              <a:ahLst/>
              <a:cxnLst/>
              <a:rect l="l" t="t" r="r" b="b"/>
              <a:pathLst>
                <a:path w="11147" h="7899" extrusionOk="0">
                  <a:moveTo>
                    <a:pt x="6534" y="1"/>
                  </a:moveTo>
                  <a:cubicBezTo>
                    <a:pt x="4962" y="1"/>
                    <a:pt x="3452" y="638"/>
                    <a:pt x="2879" y="1211"/>
                  </a:cubicBezTo>
                  <a:cubicBezTo>
                    <a:pt x="2879" y="1211"/>
                    <a:pt x="2240" y="1515"/>
                    <a:pt x="1085" y="3095"/>
                  </a:cubicBezTo>
                  <a:cubicBezTo>
                    <a:pt x="1" y="4601"/>
                    <a:pt x="1006" y="7899"/>
                    <a:pt x="1645" y="7899"/>
                  </a:cubicBezTo>
                  <a:cubicBezTo>
                    <a:pt x="1651" y="7899"/>
                    <a:pt x="1657" y="7898"/>
                    <a:pt x="1663" y="7898"/>
                  </a:cubicBezTo>
                  <a:cubicBezTo>
                    <a:pt x="2171" y="7872"/>
                    <a:pt x="3336" y="6702"/>
                    <a:pt x="3724" y="4616"/>
                  </a:cubicBezTo>
                  <a:lnTo>
                    <a:pt x="3724" y="4616"/>
                  </a:lnTo>
                  <a:cubicBezTo>
                    <a:pt x="3647" y="5319"/>
                    <a:pt x="3548" y="6073"/>
                    <a:pt x="3456" y="6257"/>
                  </a:cubicBezTo>
                  <a:cubicBezTo>
                    <a:pt x="3431" y="6303"/>
                    <a:pt x="3424" y="6325"/>
                    <a:pt x="3430" y="6325"/>
                  </a:cubicBezTo>
                  <a:cubicBezTo>
                    <a:pt x="3479" y="6325"/>
                    <a:pt x="4318" y="5041"/>
                    <a:pt x="4398" y="2974"/>
                  </a:cubicBezTo>
                  <a:cubicBezTo>
                    <a:pt x="4398" y="2974"/>
                    <a:pt x="5675" y="3916"/>
                    <a:pt x="6830" y="4220"/>
                  </a:cubicBezTo>
                  <a:cubicBezTo>
                    <a:pt x="7586" y="4430"/>
                    <a:pt x="8154" y="4495"/>
                    <a:pt x="8452" y="4495"/>
                  </a:cubicBezTo>
                  <a:cubicBezTo>
                    <a:pt x="8586" y="4495"/>
                    <a:pt x="8665" y="4482"/>
                    <a:pt x="8684" y="4463"/>
                  </a:cubicBezTo>
                  <a:cubicBezTo>
                    <a:pt x="8775" y="4372"/>
                    <a:pt x="7134" y="3855"/>
                    <a:pt x="6678" y="3339"/>
                  </a:cubicBezTo>
                  <a:lnTo>
                    <a:pt x="6678" y="3339"/>
                  </a:lnTo>
                  <a:cubicBezTo>
                    <a:pt x="6678" y="3339"/>
                    <a:pt x="9627" y="4706"/>
                    <a:pt x="10994" y="4828"/>
                  </a:cubicBezTo>
                  <a:cubicBezTo>
                    <a:pt x="11146" y="4828"/>
                    <a:pt x="11116" y="2001"/>
                    <a:pt x="8988" y="664"/>
                  </a:cubicBezTo>
                  <a:cubicBezTo>
                    <a:pt x="8244" y="185"/>
                    <a:pt x="7380" y="1"/>
                    <a:pt x="65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9"/>
            <p:cNvSpPr/>
            <p:nvPr/>
          </p:nvSpPr>
          <p:spPr>
            <a:xfrm>
              <a:off x="1209250" y="2768525"/>
              <a:ext cx="237875" cy="236375"/>
            </a:xfrm>
            <a:custGeom>
              <a:avLst/>
              <a:gdLst/>
              <a:ahLst/>
              <a:cxnLst/>
              <a:rect l="l" t="t" r="r" b="b"/>
              <a:pathLst>
                <a:path w="9515" h="9455" extrusionOk="0">
                  <a:moveTo>
                    <a:pt x="6472" y="1"/>
                  </a:moveTo>
                  <a:cubicBezTo>
                    <a:pt x="5464" y="1"/>
                    <a:pt x="4180" y="176"/>
                    <a:pt x="3101" y="884"/>
                  </a:cubicBezTo>
                  <a:cubicBezTo>
                    <a:pt x="791" y="2403"/>
                    <a:pt x="1" y="5382"/>
                    <a:pt x="31" y="5960"/>
                  </a:cubicBezTo>
                  <a:cubicBezTo>
                    <a:pt x="58" y="6479"/>
                    <a:pt x="1903" y="9454"/>
                    <a:pt x="2055" y="9454"/>
                  </a:cubicBezTo>
                  <a:cubicBezTo>
                    <a:pt x="2072" y="9454"/>
                    <a:pt x="2068" y="9417"/>
                    <a:pt x="2037" y="9334"/>
                  </a:cubicBezTo>
                  <a:cubicBezTo>
                    <a:pt x="973" y="6355"/>
                    <a:pt x="2068" y="1826"/>
                    <a:pt x="3405" y="1279"/>
                  </a:cubicBezTo>
                  <a:cubicBezTo>
                    <a:pt x="4740" y="724"/>
                    <a:pt x="6244" y="583"/>
                    <a:pt x="7427" y="583"/>
                  </a:cubicBezTo>
                  <a:cubicBezTo>
                    <a:pt x="8641" y="583"/>
                    <a:pt x="9515" y="732"/>
                    <a:pt x="9515" y="732"/>
                  </a:cubicBezTo>
                  <a:cubicBezTo>
                    <a:pt x="9515" y="732"/>
                    <a:pt x="8998" y="306"/>
                    <a:pt x="8116" y="154"/>
                  </a:cubicBezTo>
                  <a:cubicBezTo>
                    <a:pt x="7913" y="114"/>
                    <a:pt x="7282" y="1"/>
                    <a:pt x="64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9"/>
            <p:cNvSpPr/>
            <p:nvPr/>
          </p:nvSpPr>
          <p:spPr>
            <a:xfrm>
              <a:off x="1260175" y="2724500"/>
              <a:ext cx="58525" cy="72925"/>
            </a:xfrm>
            <a:custGeom>
              <a:avLst/>
              <a:gdLst/>
              <a:ahLst/>
              <a:cxnLst/>
              <a:rect l="l" t="t" r="r" b="b"/>
              <a:pathLst>
                <a:path w="2341" h="2917" extrusionOk="0">
                  <a:moveTo>
                    <a:pt x="1946" y="0"/>
                  </a:moveTo>
                  <a:cubicBezTo>
                    <a:pt x="456" y="669"/>
                    <a:pt x="0" y="2493"/>
                    <a:pt x="0" y="2493"/>
                  </a:cubicBezTo>
                  <a:cubicBezTo>
                    <a:pt x="0" y="2493"/>
                    <a:pt x="183" y="2736"/>
                    <a:pt x="426" y="2888"/>
                  </a:cubicBezTo>
                  <a:cubicBezTo>
                    <a:pt x="449" y="2908"/>
                    <a:pt x="490" y="2917"/>
                    <a:pt x="543" y="2917"/>
                  </a:cubicBezTo>
                  <a:cubicBezTo>
                    <a:pt x="898" y="2917"/>
                    <a:pt x="1817" y="2510"/>
                    <a:pt x="1976" y="2219"/>
                  </a:cubicBezTo>
                  <a:cubicBezTo>
                    <a:pt x="2341" y="1581"/>
                    <a:pt x="1946" y="0"/>
                    <a:pt x="19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9"/>
            <p:cNvSpPr/>
            <p:nvPr/>
          </p:nvSpPr>
          <p:spPr>
            <a:xfrm>
              <a:off x="1175050" y="2795175"/>
              <a:ext cx="92750" cy="50325"/>
            </a:xfrm>
            <a:custGeom>
              <a:avLst/>
              <a:gdLst/>
              <a:ahLst/>
              <a:cxnLst/>
              <a:rect l="l" t="t" r="r" b="b"/>
              <a:pathLst>
                <a:path w="3710" h="2013" extrusionOk="0">
                  <a:moveTo>
                    <a:pt x="3101" y="0"/>
                  </a:moveTo>
                  <a:cubicBezTo>
                    <a:pt x="3101" y="0"/>
                    <a:pt x="852" y="334"/>
                    <a:pt x="1" y="1125"/>
                  </a:cubicBezTo>
                  <a:cubicBezTo>
                    <a:pt x="1" y="1125"/>
                    <a:pt x="833" y="2012"/>
                    <a:pt x="1914" y="2012"/>
                  </a:cubicBezTo>
                  <a:cubicBezTo>
                    <a:pt x="1965" y="2012"/>
                    <a:pt x="2016" y="2010"/>
                    <a:pt x="2068" y="2006"/>
                  </a:cubicBezTo>
                  <a:cubicBezTo>
                    <a:pt x="2615" y="1976"/>
                    <a:pt x="3709" y="669"/>
                    <a:pt x="3557" y="456"/>
                  </a:cubicBezTo>
                  <a:cubicBezTo>
                    <a:pt x="3375" y="182"/>
                    <a:pt x="3101" y="0"/>
                    <a:pt x="31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9"/>
            <p:cNvSpPr/>
            <p:nvPr/>
          </p:nvSpPr>
          <p:spPr>
            <a:xfrm>
              <a:off x="1205450" y="2945775"/>
              <a:ext cx="74500" cy="90700"/>
            </a:xfrm>
            <a:custGeom>
              <a:avLst/>
              <a:gdLst/>
              <a:ahLst/>
              <a:cxnLst/>
              <a:rect l="l" t="t" r="r" b="b"/>
              <a:pathLst>
                <a:path w="2980" h="3628" extrusionOk="0">
                  <a:moveTo>
                    <a:pt x="1070" y="1"/>
                  </a:moveTo>
                  <a:cubicBezTo>
                    <a:pt x="985" y="1"/>
                    <a:pt x="902" y="18"/>
                    <a:pt x="821" y="55"/>
                  </a:cubicBezTo>
                  <a:cubicBezTo>
                    <a:pt x="1" y="420"/>
                    <a:pt x="761" y="3095"/>
                    <a:pt x="1672" y="3520"/>
                  </a:cubicBezTo>
                  <a:cubicBezTo>
                    <a:pt x="1849" y="3597"/>
                    <a:pt x="2007" y="3628"/>
                    <a:pt x="2146" y="3628"/>
                  </a:cubicBezTo>
                  <a:cubicBezTo>
                    <a:pt x="2723" y="3628"/>
                    <a:pt x="2980" y="3095"/>
                    <a:pt x="2980" y="3095"/>
                  </a:cubicBezTo>
                  <a:lnTo>
                    <a:pt x="2797" y="1545"/>
                  </a:lnTo>
                  <a:cubicBezTo>
                    <a:pt x="2797" y="1545"/>
                    <a:pt x="1876" y="1"/>
                    <a:pt x="1070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9"/>
            <p:cNvSpPr/>
            <p:nvPr/>
          </p:nvSpPr>
          <p:spPr>
            <a:xfrm>
              <a:off x="1232050" y="2966150"/>
              <a:ext cx="36500" cy="57800"/>
            </a:xfrm>
            <a:custGeom>
              <a:avLst/>
              <a:gdLst/>
              <a:ahLst/>
              <a:cxnLst/>
              <a:rect l="l" t="t" r="r" b="b"/>
              <a:pathLst>
                <a:path w="1460" h="2312" extrusionOk="0">
                  <a:moveTo>
                    <a:pt x="1" y="0"/>
                  </a:moveTo>
                  <a:cubicBezTo>
                    <a:pt x="639" y="334"/>
                    <a:pt x="943" y="973"/>
                    <a:pt x="1125" y="1641"/>
                  </a:cubicBezTo>
                  <a:cubicBezTo>
                    <a:pt x="1003" y="1457"/>
                    <a:pt x="839" y="1328"/>
                    <a:pt x="643" y="1328"/>
                  </a:cubicBezTo>
                  <a:cubicBezTo>
                    <a:pt x="547" y="1328"/>
                    <a:pt x="444" y="1359"/>
                    <a:pt x="335" y="1429"/>
                  </a:cubicBezTo>
                  <a:lnTo>
                    <a:pt x="335" y="1489"/>
                  </a:lnTo>
                  <a:cubicBezTo>
                    <a:pt x="391" y="1477"/>
                    <a:pt x="443" y="1471"/>
                    <a:pt x="492" y="1471"/>
                  </a:cubicBezTo>
                  <a:cubicBezTo>
                    <a:pt x="683" y="1471"/>
                    <a:pt x="828" y="1563"/>
                    <a:pt x="973" y="1733"/>
                  </a:cubicBezTo>
                  <a:cubicBezTo>
                    <a:pt x="1095" y="1885"/>
                    <a:pt x="1156" y="2128"/>
                    <a:pt x="1247" y="2280"/>
                  </a:cubicBezTo>
                  <a:cubicBezTo>
                    <a:pt x="1258" y="2301"/>
                    <a:pt x="1280" y="2311"/>
                    <a:pt x="1303" y="2311"/>
                  </a:cubicBezTo>
                  <a:cubicBezTo>
                    <a:pt x="1344" y="2311"/>
                    <a:pt x="1388" y="2278"/>
                    <a:pt x="1368" y="2219"/>
                  </a:cubicBezTo>
                  <a:cubicBezTo>
                    <a:pt x="1460" y="1398"/>
                    <a:pt x="912" y="152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9"/>
            <p:cNvSpPr/>
            <p:nvPr/>
          </p:nvSpPr>
          <p:spPr>
            <a:xfrm>
              <a:off x="2460800" y="4204000"/>
              <a:ext cx="866125" cy="649800"/>
            </a:xfrm>
            <a:custGeom>
              <a:avLst/>
              <a:gdLst/>
              <a:ahLst/>
              <a:cxnLst/>
              <a:rect l="l" t="t" r="r" b="b"/>
              <a:pathLst>
                <a:path w="34645" h="25992" extrusionOk="0">
                  <a:moveTo>
                    <a:pt x="9757" y="0"/>
                  </a:moveTo>
                  <a:lnTo>
                    <a:pt x="0" y="12219"/>
                  </a:lnTo>
                  <a:cubicBezTo>
                    <a:pt x="0" y="12219"/>
                    <a:pt x="5016" y="16262"/>
                    <a:pt x="9818" y="19970"/>
                  </a:cubicBezTo>
                  <a:cubicBezTo>
                    <a:pt x="10517" y="20548"/>
                    <a:pt x="11247" y="21125"/>
                    <a:pt x="11976" y="21642"/>
                  </a:cubicBezTo>
                  <a:cubicBezTo>
                    <a:pt x="15216" y="24049"/>
                    <a:pt x="17932" y="25992"/>
                    <a:pt x="18392" y="25992"/>
                  </a:cubicBezTo>
                  <a:cubicBezTo>
                    <a:pt x="18403" y="25992"/>
                    <a:pt x="18412" y="25991"/>
                    <a:pt x="18420" y="25989"/>
                  </a:cubicBezTo>
                  <a:cubicBezTo>
                    <a:pt x="19423" y="25624"/>
                    <a:pt x="34074" y="7387"/>
                    <a:pt x="34378" y="6596"/>
                  </a:cubicBezTo>
                  <a:cubicBezTo>
                    <a:pt x="34644" y="5904"/>
                    <a:pt x="32927" y="5118"/>
                    <a:pt x="31741" y="5118"/>
                  </a:cubicBezTo>
                  <a:cubicBezTo>
                    <a:pt x="31574" y="5118"/>
                    <a:pt x="31417" y="5134"/>
                    <a:pt x="31278" y="5168"/>
                  </a:cubicBezTo>
                  <a:cubicBezTo>
                    <a:pt x="30123" y="5380"/>
                    <a:pt x="21399" y="9879"/>
                    <a:pt x="21399" y="9879"/>
                  </a:cubicBezTo>
                  <a:lnTo>
                    <a:pt x="19302" y="8086"/>
                  </a:lnTo>
                  <a:lnTo>
                    <a:pt x="9757" y="0"/>
                  </a:lnTo>
                  <a:close/>
                </a:path>
              </a:pathLst>
            </a:custGeom>
            <a:solidFill>
              <a:srgbClr val="774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9"/>
            <p:cNvSpPr/>
            <p:nvPr/>
          </p:nvSpPr>
          <p:spPr>
            <a:xfrm>
              <a:off x="2641650" y="4330875"/>
              <a:ext cx="685450" cy="522300"/>
            </a:xfrm>
            <a:custGeom>
              <a:avLst/>
              <a:gdLst/>
              <a:ahLst/>
              <a:cxnLst/>
              <a:rect l="l" t="t" r="r" b="b"/>
              <a:pathLst>
                <a:path w="27418" h="20892" extrusionOk="0">
                  <a:moveTo>
                    <a:pt x="24413" y="1"/>
                  </a:moveTo>
                  <a:cubicBezTo>
                    <a:pt x="24280" y="1"/>
                    <a:pt x="24156" y="11"/>
                    <a:pt x="24044" y="32"/>
                  </a:cubicBezTo>
                  <a:cubicBezTo>
                    <a:pt x="22889" y="305"/>
                    <a:pt x="14165" y="4743"/>
                    <a:pt x="14165" y="4743"/>
                  </a:cubicBezTo>
                  <a:lnTo>
                    <a:pt x="12068" y="2950"/>
                  </a:lnTo>
                  <a:lnTo>
                    <a:pt x="9940" y="1126"/>
                  </a:lnTo>
                  <a:lnTo>
                    <a:pt x="1" y="12920"/>
                  </a:lnTo>
                  <a:cubicBezTo>
                    <a:pt x="821" y="13558"/>
                    <a:pt x="1703" y="14257"/>
                    <a:pt x="2584" y="14895"/>
                  </a:cubicBezTo>
                  <a:cubicBezTo>
                    <a:pt x="3283" y="15473"/>
                    <a:pt x="4043" y="16050"/>
                    <a:pt x="4742" y="16567"/>
                  </a:cubicBezTo>
                  <a:cubicBezTo>
                    <a:pt x="7934" y="18997"/>
                    <a:pt x="10618" y="20892"/>
                    <a:pt x="11136" y="20892"/>
                  </a:cubicBezTo>
                  <a:cubicBezTo>
                    <a:pt x="11156" y="20892"/>
                    <a:pt x="11173" y="20889"/>
                    <a:pt x="11186" y="20883"/>
                  </a:cubicBezTo>
                  <a:cubicBezTo>
                    <a:pt x="12189" y="20549"/>
                    <a:pt x="26840" y="2312"/>
                    <a:pt x="27144" y="1521"/>
                  </a:cubicBezTo>
                  <a:cubicBezTo>
                    <a:pt x="27417" y="810"/>
                    <a:pt x="25599" y="1"/>
                    <a:pt x="244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9"/>
            <p:cNvSpPr/>
            <p:nvPr/>
          </p:nvSpPr>
          <p:spPr>
            <a:xfrm>
              <a:off x="2698650" y="4328925"/>
              <a:ext cx="633625" cy="529500"/>
            </a:xfrm>
            <a:custGeom>
              <a:avLst/>
              <a:gdLst/>
              <a:ahLst/>
              <a:cxnLst/>
              <a:rect l="l" t="t" r="r" b="b"/>
              <a:pathLst>
                <a:path w="25345" h="21180" extrusionOk="0">
                  <a:moveTo>
                    <a:pt x="22368" y="1"/>
                  </a:moveTo>
                  <a:cubicBezTo>
                    <a:pt x="22204" y="1"/>
                    <a:pt x="22051" y="16"/>
                    <a:pt x="21916" y="49"/>
                  </a:cubicBezTo>
                  <a:cubicBezTo>
                    <a:pt x="20761" y="262"/>
                    <a:pt x="11855" y="4791"/>
                    <a:pt x="11855" y="4791"/>
                  </a:cubicBezTo>
                  <a:lnTo>
                    <a:pt x="9727" y="2967"/>
                  </a:lnTo>
                  <a:lnTo>
                    <a:pt x="0" y="15004"/>
                  </a:lnTo>
                  <a:cubicBezTo>
                    <a:pt x="4094" y="18207"/>
                    <a:pt x="8072" y="21180"/>
                    <a:pt x="8685" y="21180"/>
                  </a:cubicBezTo>
                  <a:cubicBezTo>
                    <a:pt x="8700" y="21180"/>
                    <a:pt x="8713" y="21178"/>
                    <a:pt x="8724" y="21174"/>
                  </a:cubicBezTo>
                  <a:cubicBezTo>
                    <a:pt x="9757" y="20840"/>
                    <a:pt x="24773" y="2359"/>
                    <a:pt x="25077" y="1539"/>
                  </a:cubicBezTo>
                  <a:cubicBezTo>
                    <a:pt x="25344" y="817"/>
                    <a:pt x="23566" y="1"/>
                    <a:pt x="22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9"/>
            <p:cNvSpPr/>
            <p:nvPr/>
          </p:nvSpPr>
          <p:spPr>
            <a:xfrm>
              <a:off x="2923950" y="4357950"/>
              <a:ext cx="379600" cy="469750"/>
            </a:xfrm>
            <a:custGeom>
              <a:avLst/>
              <a:gdLst/>
              <a:ahLst/>
              <a:cxnLst/>
              <a:rect l="l" t="t" r="r" b="b"/>
              <a:pathLst>
                <a:path w="15184" h="18790" extrusionOk="0">
                  <a:moveTo>
                    <a:pt x="15134" y="1"/>
                  </a:moveTo>
                  <a:cubicBezTo>
                    <a:pt x="15122" y="1"/>
                    <a:pt x="15108" y="5"/>
                    <a:pt x="15092" y="13"/>
                  </a:cubicBezTo>
                  <a:cubicBezTo>
                    <a:pt x="12508" y="3052"/>
                    <a:pt x="2326" y="15575"/>
                    <a:pt x="16" y="18767"/>
                  </a:cubicBezTo>
                  <a:cubicBezTo>
                    <a:pt x="1" y="18782"/>
                    <a:pt x="1" y="18790"/>
                    <a:pt x="8" y="18790"/>
                  </a:cubicBezTo>
                  <a:cubicBezTo>
                    <a:pt x="16" y="18790"/>
                    <a:pt x="31" y="18782"/>
                    <a:pt x="46" y="18767"/>
                  </a:cubicBezTo>
                  <a:cubicBezTo>
                    <a:pt x="2691" y="15788"/>
                    <a:pt x="12752" y="3204"/>
                    <a:pt x="15183" y="74"/>
                  </a:cubicBezTo>
                  <a:cubicBezTo>
                    <a:pt x="15183" y="29"/>
                    <a:pt x="15167" y="1"/>
                    <a:pt x="151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9"/>
            <p:cNvSpPr/>
            <p:nvPr/>
          </p:nvSpPr>
          <p:spPr>
            <a:xfrm>
              <a:off x="2930400" y="4423575"/>
              <a:ext cx="60450" cy="109600"/>
            </a:xfrm>
            <a:custGeom>
              <a:avLst/>
              <a:gdLst/>
              <a:ahLst/>
              <a:cxnLst/>
              <a:rect l="l" t="t" r="r" b="b"/>
              <a:pathLst>
                <a:path w="2418" h="4384" extrusionOk="0">
                  <a:moveTo>
                    <a:pt x="2289" y="0"/>
                  </a:moveTo>
                  <a:cubicBezTo>
                    <a:pt x="2266" y="0"/>
                    <a:pt x="2242" y="10"/>
                    <a:pt x="2220" y="32"/>
                  </a:cubicBezTo>
                  <a:cubicBezTo>
                    <a:pt x="1004" y="1035"/>
                    <a:pt x="1" y="2677"/>
                    <a:pt x="92" y="4348"/>
                  </a:cubicBezTo>
                  <a:cubicBezTo>
                    <a:pt x="92" y="4374"/>
                    <a:pt x="108" y="4383"/>
                    <a:pt x="130" y="4383"/>
                  </a:cubicBezTo>
                  <a:cubicBezTo>
                    <a:pt x="158" y="4383"/>
                    <a:pt x="196" y="4366"/>
                    <a:pt x="214" y="4348"/>
                  </a:cubicBezTo>
                  <a:cubicBezTo>
                    <a:pt x="822" y="2829"/>
                    <a:pt x="1460" y="1491"/>
                    <a:pt x="2372" y="184"/>
                  </a:cubicBezTo>
                  <a:cubicBezTo>
                    <a:pt x="2418" y="92"/>
                    <a:pt x="2360" y="0"/>
                    <a:pt x="22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9"/>
            <p:cNvSpPr/>
            <p:nvPr/>
          </p:nvSpPr>
          <p:spPr>
            <a:xfrm>
              <a:off x="2961575" y="4412175"/>
              <a:ext cx="60625" cy="109925"/>
            </a:xfrm>
            <a:custGeom>
              <a:avLst/>
              <a:gdLst/>
              <a:ahLst/>
              <a:cxnLst/>
              <a:rect l="l" t="t" r="r" b="b"/>
              <a:pathLst>
                <a:path w="2425" h="4397" extrusionOk="0">
                  <a:moveTo>
                    <a:pt x="2302" y="0"/>
                  </a:moveTo>
                  <a:cubicBezTo>
                    <a:pt x="2283" y="0"/>
                    <a:pt x="2264" y="10"/>
                    <a:pt x="2249" y="32"/>
                  </a:cubicBezTo>
                  <a:cubicBezTo>
                    <a:pt x="1034" y="1035"/>
                    <a:pt x="0" y="2677"/>
                    <a:pt x="122" y="4348"/>
                  </a:cubicBezTo>
                  <a:cubicBezTo>
                    <a:pt x="122" y="4384"/>
                    <a:pt x="131" y="4397"/>
                    <a:pt x="144" y="4397"/>
                  </a:cubicBezTo>
                  <a:cubicBezTo>
                    <a:pt x="165" y="4397"/>
                    <a:pt x="195" y="4367"/>
                    <a:pt x="213" y="4348"/>
                  </a:cubicBezTo>
                  <a:cubicBezTo>
                    <a:pt x="821" y="2829"/>
                    <a:pt x="1490" y="1491"/>
                    <a:pt x="2401" y="184"/>
                  </a:cubicBezTo>
                  <a:cubicBezTo>
                    <a:pt x="2424" y="92"/>
                    <a:pt x="2361" y="0"/>
                    <a:pt x="230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9"/>
            <p:cNvSpPr/>
            <p:nvPr/>
          </p:nvSpPr>
          <p:spPr>
            <a:xfrm>
              <a:off x="2991975" y="4400775"/>
              <a:ext cx="61200" cy="109925"/>
            </a:xfrm>
            <a:custGeom>
              <a:avLst/>
              <a:gdLst/>
              <a:ahLst/>
              <a:cxnLst/>
              <a:rect l="l" t="t" r="r" b="b"/>
              <a:pathLst>
                <a:path w="2448" h="4397" extrusionOk="0">
                  <a:moveTo>
                    <a:pt x="2318" y="0"/>
                  </a:moveTo>
                  <a:cubicBezTo>
                    <a:pt x="2296" y="0"/>
                    <a:pt x="2272" y="10"/>
                    <a:pt x="2249" y="32"/>
                  </a:cubicBezTo>
                  <a:cubicBezTo>
                    <a:pt x="1033" y="1035"/>
                    <a:pt x="0" y="2677"/>
                    <a:pt x="122" y="4348"/>
                  </a:cubicBezTo>
                  <a:cubicBezTo>
                    <a:pt x="122" y="4384"/>
                    <a:pt x="131" y="4397"/>
                    <a:pt x="144" y="4397"/>
                  </a:cubicBezTo>
                  <a:cubicBezTo>
                    <a:pt x="165" y="4397"/>
                    <a:pt x="194" y="4367"/>
                    <a:pt x="213" y="4348"/>
                  </a:cubicBezTo>
                  <a:cubicBezTo>
                    <a:pt x="821" y="2829"/>
                    <a:pt x="1489" y="1491"/>
                    <a:pt x="2401" y="184"/>
                  </a:cubicBezTo>
                  <a:cubicBezTo>
                    <a:pt x="2447" y="92"/>
                    <a:pt x="2389" y="0"/>
                    <a:pt x="231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9"/>
            <p:cNvSpPr/>
            <p:nvPr/>
          </p:nvSpPr>
          <p:spPr>
            <a:xfrm>
              <a:off x="3023125" y="4389375"/>
              <a:ext cx="61200" cy="109925"/>
            </a:xfrm>
            <a:custGeom>
              <a:avLst/>
              <a:gdLst/>
              <a:ahLst/>
              <a:cxnLst/>
              <a:rect l="l" t="t" r="r" b="b"/>
              <a:pathLst>
                <a:path w="2448" h="4397" extrusionOk="0">
                  <a:moveTo>
                    <a:pt x="2306" y="1"/>
                  </a:moveTo>
                  <a:cubicBezTo>
                    <a:pt x="2285" y="1"/>
                    <a:pt x="2264" y="10"/>
                    <a:pt x="2250" y="32"/>
                  </a:cubicBezTo>
                  <a:cubicBezTo>
                    <a:pt x="1034" y="1035"/>
                    <a:pt x="0" y="2677"/>
                    <a:pt x="122" y="4349"/>
                  </a:cubicBezTo>
                  <a:cubicBezTo>
                    <a:pt x="122" y="4384"/>
                    <a:pt x="131" y="4397"/>
                    <a:pt x="146" y="4397"/>
                  </a:cubicBezTo>
                  <a:cubicBezTo>
                    <a:pt x="170" y="4397"/>
                    <a:pt x="206" y="4367"/>
                    <a:pt x="243" y="4349"/>
                  </a:cubicBezTo>
                  <a:cubicBezTo>
                    <a:pt x="851" y="2829"/>
                    <a:pt x="1490" y="1491"/>
                    <a:pt x="2402" y="184"/>
                  </a:cubicBezTo>
                  <a:cubicBezTo>
                    <a:pt x="2447" y="92"/>
                    <a:pt x="2372" y="1"/>
                    <a:pt x="23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9"/>
            <p:cNvSpPr/>
            <p:nvPr/>
          </p:nvSpPr>
          <p:spPr>
            <a:xfrm>
              <a:off x="2924350" y="4310325"/>
              <a:ext cx="69150" cy="153000"/>
            </a:xfrm>
            <a:custGeom>
              <a:avLst/>
              <a:gdLst/>
              <a:ahLst/>
              <a:cxnLst/>
              <a:rect l="l" t="t" r="r" b="b"/>
              <a:pathLst>
                <a:path w="2766" h="6120" extrusionOk="0">
                  <a:moveTo>
                    <a:pt x="1300" y="433"/>
                  </a:moveTo>
                  <a:cubicBezTo>
                    <a:pt x="1499" y="433"/>
                    <a:pt x="1734" y="553"/>
                    <a:pt x="2006" y="854"/>
                  </a:cubicBezTo>
                  <a:cubicBezTo>
                    <a:pt x="2675" y="1553"/>
                    <a:pt x="2158" y="3103"/>
                    <a:pt x="1915" y="3893"/>
                  </a:cubicBezTo>
                  <a:cubicBezTo>
                    <a:pt x="1702" y="4562"/>
                    <a:pt x="1489" y="5200"/>
                    <a:pt x="1307" y="5839"/>
                  </a:cubicBezTo>
                  <a:cubicBezTo>
                    <a:pt x="1064" y="5049"/>
                    <a:pt x="760" y="4258"/>
                    <a:pt x="608" y="3407"/>
                  </a:cubicBezTo>
                  <a:cubicBezTo>
                    <a:pt x="547" y="3042"/>
                    <a:pt x="456" y="2617"/>
                    <a:pt x="425" y="2191"/>
                  </a:cubicBezTo>
                  <a:cubicBezTo>
                    <a:pt x="379" y="1703"/>
                    <a:pt x="652" y="433"/>
                    <a:pt x="1300" y="433"/>
                  </a:cubicBezTo>
                  <a:close/>
                  <a:moveTo>
                    <a:pt x="1407" y="0"/>
                  </a:moveTo>
                  <a:cubicBezTo>
                    <a:pt x="403" y="0"/>
                    <a:pt x="1" y="1089"/>
                    <a:pt x="30" y="1918"/>
                  </a:cubicBezTo>
                  <a:cubicBezTo>
                    <a:pt x="91" y="3286"/>
                    <a:pt x="577" y="4927"/>
                    <a:pt x="1307" y="6082"/>
                  </a:cubicBezTo>
                  <a:cubicBezTo>
                    <a:pt x="1307" y="6097"/>
                    <a:pt x="1314" y="6105"/>
                    <a:pt x="1326" y="6105"/>
                  </a:cubicBezTo>
                  <a:cubicBezTo>
                    <a:pt x="1337" y="6105"/>
                    <a:pt x="1352" y="6097"/>
                    <a:pt x="1368" y="6082"/>
                  </a:cubicBezTo>
                  <a:cubicBezTo>
                    <a:pt x="1415" y="6106"/>
                    <a:pt x="1466" y="6120"/>
                    <a:pt x="1514" y="6120"/>
                  </a:cubicBezTo>
                  <a:cubicBezTo>
                    <a:pt x="1589" y="6120"/>
                    <a:pt x="1653" y="6084"/>
                    <a:pt x="1672" y="5991"/>
                  </a:cubicBezTo>
                  <a:cubicBezTo>
                    <a:pt x="2128" y="4714"/>
                    <a:pt x="2735" y="3346"/>
                    <a:pt x="2766" y="1918"/>
                  </a:cubicBezTo>
                  <a:cubicBezTo>
                    <a:pt x="2766" y="1127"/>
                    <a:pt x="2462" y="64"/>
                    <a:pt x="1489" y="3"/>
                  </a:cubicBezTo>
                  <a:cubicBezTo>
                    <a:pt x="1461" y="1"/>
                    <a:pt x="1434" y="0"/>
                    <a:pt x="14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9"/>
            <p:cNvSpPr/>
            <p:nvPr/>
          </p:nvSpPr>
          <p:spPr>
            <a:xfrm>
              <a:off x="2810350" y="4453650"/>
              <a:ext cx="155800" cy="87675"/>
            </a:xfrm>
            <a:custGeom>
              <a:avLst/>
              <a:gdLst/>
              <a:ahLst/>
              <a:cxnLst/>
              <a:rect l="l" t="t" r="r" b="b"/>
              <a:pathLst>
                <a:path w="6232" h="3507" extrusionOk="0">
                  <a:moveTo>
                    <a:pt x="5806" y="136"/>
                  </a:moveTo>
                  <a:lnTo>
                    <a:pt x="5806" y="136"/>
                  </a:lnTo>
                  <a:cubicBezTo>
                    <a:pt x="5320" y="592"/>
                    <a:pt x="4833" y="1109"/>
                    <a:pt x="4377" y="1565"/>
                  </a:cubicBezTo>
                  <a:cubicBezTo>
                    <a:pt x="3826" y="2061"/>
                    <a:pt x="2825" y="3057"/>
                    <a:pt x="1941" y="3057"/>
                  </a:cubicBezTo>
                  <a:cubicBezTo>
                    <a:pt x="1850" y="3057"/>
                    <a:pt x="1760" y="3046"/>
                    <a:pt x="1672" y="3024"/>
                  </a:cubicBezTo>
                  <a:cubicBezTo>
                    <a:pt x="0" y="2568"/>
                    <a:pt x="1551" y="1261"/>
                    <a:pt x="2159" y="1018"/>
                  </a:cubicBezTo>
                  <a:cubicBezTo>
                    <a:pt x="2554" y="866"/>
                    <a:pt x="2918" y="744"/>
                    <a:pt x="3344" y="653"/>
                  </a:cubicBezTo>
                  <a:cubicBezTo>
                    <a:pt x="4195" y="410"/>
                    <a:pt x="5016" y="288"/>
                    <a:pt x="5806" y="136"/>
                  </a:cubicBezTo>
                  <a:close/>
                  <a:moveTo>
                    <a:pt x="5165" y="1"/>
                  </a:moveTo>
                  <a:cubicBezTo>
                    <a:pt x="3990" y="1"/>
                    <a:pt x="2713" y="254"/>
                    <a:pt x="1733" y="744"/>
                  </a:cubicBezTo>
                  <a:cubicBezTo>
                    <a:pt x="973" y="1139"/>
                    <a:pt x="152" y="2021"/>
                    <a:pt x="669" y="2902"/>
                  </a:cubicBezTo>
                  <a:cubicBezTo>
                    <a:pt x="937" y="3343"/>
                    <a:pt x="1360" y="3507"/>
                    <a:pt x="1807" y="3507"/>
                  </a:cubicBezTo>
                  <a:cubicBezTo>
                    <a:pt x="2223" y="3507"/>
                    <a:pt x="2658" y="3366"/>
                    <a:pt x="3010" y="3176"/>
                  </a:cubicBezTo>
                  <a:cubicBezTo>
                    <a:pt x="4256" y="2537"/>
                    <a:pt x="5168" y="1352"/>
                    <a:pt x="6110" y="379"/>
                  </a:cubicBezTo>
                  <a:cubicBezTo>
                    <a:pt x="6232" y="258"/>
                    <a:pt x="6171" y="106"/>
                    <a:pt x="6049" y="75"/>
                  </a:cubicBezTo>
                  <a:cubicBezTo>
                    <a:pt x="6049" y="45"/>
                    <a:pt x="6049" y="45"/>
                    <a:pt x="5988" y="45"/>
                  </a:cubicBezTo>
                  <a:cubicBezTo>
                    <a:pt x="5723" y="16"/>
                    <a:pt x="5447" y="1"/>
                    <a:pt x="51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9"/>
            <p:cNvSpPr/>
            <p:nvPr/>
          </p:nvSpPr>
          <p:spPr>
            <a:xfrm>
              <a:off x="1020050" y="3519975"/>
              <a:ext cx="1909625" cy="1187100"/>
            </a:xfrm>
            <a:custGeom>
              <a:avLst/>
              <a:gdLst/>
              <a:ahLst/>
              <a:cxnLst/>
              <a:rect l="l" t="t" r="r" b="b"/>
              <a:pathLst>
                <a:path w="76385" h="47484" extrusionOk="0">
                  <a:moveTo>
                    <a:pt x="25102" y="1"/>
                  </a:moveTo>
                  <a:cubicBezTo>
                    <a:pt x="25022" y="1"/>
                    <a:pt x="24942" y="2"/>
                    <a:pt x="24864" y="5"/>
                  </a:cubicBezTo>
                  <a:cubicBezTo>
                    <a:pt x="17630" y="249"/>
                    <a:pt x="6414" y="9610"/>
                    <a:pt x="6414" y="9610"/>
                  </a:cubicBezTo>
                  <a:lnTo>
                    <a:pt x="1672" y="11647"/>
                  </a:lnTo>
                  <a:cubicBezTo>
                    <a:pt x="1672" y="11647"/>
                    <a:pt x="0" y="16966"/>
                    <a:pt x="3070" y="21070"/>
                  </a:cubicBezTo>
                  <a:cubicBezTo>
                    <a:pt x="5784" y="24688"/>
                    <a:pt x="10450" y="25665"/>
                    <a:pt x="14451" y="25665"/>
                  </a:cubicBezTo>
                  <a:cubicBezTo>
                    <a:pt x="15827" y="25665"/>
                    <a:pt x="17125" y="25549"/>
                    <a:pt x="18238" y="25386"/>
                  </a:cubicBezTo>
                  <a:cubicBezTo>
                    <a:pt x="20760" y="24991"/>
                    <a:pt x="23709" y="23623"/>
                    <a:pt x="25685" y="22529"/>
                  </a:cubicBezTo>
                  <a:cubicBezTo>
                    <a:pt x="27113" y="21738"/>
                    <a:pt x="28055" y="21070"/>
                    <a:pt x="28055" y="21070"/>
                  </a:cubicBezTo>
                  <a:lnTo>
                    <a:pt x="31399" y="23410"/>
                  </a:lnTo>
                  <a:lnTo>
                    <a:pt x="66141" y="47483"/>
                  </a:lnTo>
                  <a:lnTo>
                    <a:pt x="76385" y="33593"/>
                  </a:lnTo>
                  <a:cubicBezTo>
                    <a:pt x="76385" y="33593"/>
                    <a:pt x="40730" y="7057"/>
                    <a:pt x="36627" y="4656"/>
                  </a:cubicBezTo>
                  <a:cubicBezTo>
                    <a:pt x="32539" y="2256"/>
                    <a:pt x="28190" y="1"/>
                    <a:pt x="251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9"/>
            <p:cNvSpPr/>
            <p:nvPr/>
          </p:nvSpPr>
          <p:spPr>
            <a:xfrm>
              <a:off x="1460775" y="3864325"/>
              <a:ext cx="259925" cy="218125"/>
            </a:xfrm>
            <a:custGeom>
              <a:avLst/>
              <a:gdLst/>
              <a:ahLst/>
              <a:cxnLst/>
              <a:rect l="l" t="t" r="r" b="b"/>
              <a:pathLst>
                <a:path w="10397" h="8725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213"/>
                    <a:pt x="5502" y="5685"/>
                    <a:pt x="7995" y="8724"/>
                  </a:cubicBezTo>
                  <a:cubicBezTo>
                    <a:pt x="9454" y="7903"/>
                    <a:pt x="10396" y="7265"/>
                    <a:pt x="10396" y="726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9"/>
            <p:cNvSpPr/>
            <p:nvPr/>
          </p:nvSpPr>
          <p:spPr>
            <a:xfrm>
              <a:off x="1097025" y="3681200"/>
              <a:ext cx="185200" cy="156100"/>
            </a:xfrm>
            <a:custGeom>
              <a:avLst/>
              <a:gdLst/>
              <a:ahLst/>
              <a:cxnLst/>
              <a:rect l="l" t="t" r="r" b="b"/>
              <a:pathLst>
                <a:path w="7408" h="6244" extrusionOk="0">
                  <a:moveTo>
                    <a:pt x="7408" y="0"/>
                  </a:moveTo>
                  <a:cubicBezTo>
                    <a:pt x="6709" y="456"/>
                    <a:pt x="6070" y="943"/>
                    <a:pt x="5432" y="1459"/>
                  </a:cubicBezTo>
                  <a:cubicBezTo>
                    <a:pt x="4794" y="1915"/>
                    <a:pt x="4095" y="2371"/>
                    <a:pt x="3487" y="2857"/>
                  </a:cubicBezTo>
                  <a:cubicBezTo>
                    <a:pt x="2848" y="3374"/>
                    <a:pt x="2271" y="3921"/>
                    <a:pt x="1663" y="4499"/>
                  </a:cubicBezTo>
                  <a:cubicBezTo>
                    <a:pt x="1359" y="4742"/>
                    <a:pt x="1085" y="5016"/>
                    <a:pt x="842" y="5320"/>
                  </a:cubicBezTo>
                  <a:cubicBezTo>
                    <a:pt x="569" y="5593"/>
                    <a:pt x="265" y="5897"/>
                    <a:pt x="22" y="6201"/>
                  </a:cubicBezTo>
                  <a:cubicBezTo>
                    <a:pt x="0" y="6223"/>
                    <a:pt x="39" y="6244"/>
                    <a:pt x="64" y="6244"/>
                  </a:cubicBezTo>
                  <a:cubicBezTo>
                    <a:pt x="75" y="6244"/>
                    <a:pt x="82" y="6240"/>
                    <a:pt x="82" y="6231"/>
                  </a:cubicBezTo>
                  <a:cubicBezTo>
                    <a:pt x="386" y="6049"/>
                    <a:pt x="690" y="5745"/>
                    <a:pt x="994" y="5502"/>
                  </a:cubicBezTo>
                  <a:cubicBezTo>
                    <a:pt x="1298" y="5259"/>
                    <a:pt x="1602" y="4985"/>
                    <a:pt x="1936" y="4712"/>
                  </a:cubicBezTo>
                  <a:cubicBezTo>
                    <a:pt x="2544" y="4225"/>
                    <a:pt x="3152" y="3678"/>
                    <a:pt x="3760" y="3192"/>
                  </a:cubicBezTo>
                  <a:cubicBezTo>
                    <a:pt x="4368" y="2706"/>
                    <a:pt x="4885" y="2128"/>
                    <a:pt x="5493" y="1611"/>
                  </a:cubicBezTo>
                  <a:cubicBezTo>
                    <a:pt x="6101" y="1064"/>
                    <a:pt x="6769" y="547"/>
                    <a:pt x="74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9"/>
            <p:cNvSpPr/>
            <p:nvPr/>
          </p:nvSpPr>
          <p:spPr>
            <a:xfrm>
              <a:off x="2635050" y="4346575"/>
              <a:ext cx="236875" cy="297325"/>
            </a:xfrm>
            <a:custGeom>
              <a:avLst/>
              <a:gdLst/>
              <a:ahLst/>
              <a:cxnLst/>
              <a:rect l="l" t="t" r="r" b="b"/>
              <a:pathLst>
                <a:path w="9475" h="11893" extrusionOk="0">
                  <a:moveTo>
                    <a:pt x="9436" y="0"/>
                  </a:moveTo>
                  <a:cubicBezTo>
                    <a:pt x="9429" y="0"/>
                    <a:pt x="9421" y="4"/>
                    <a:pt x="9414" y="12"/>
                  </a:cubicBezTo>
                  <a:cubicBezTo>
                    <a:pt x="8715" y="741"/>
                    <a:pt x="8107" y="1501"/>
                    <a:pt x="7499" y="2261"/>
                  </a:cubicBezTo>
                  <a:cubicBezTo>
                    <a:pt x="6891" y="3021"/>
                    <a:pt x="6253" y="3781"/>
                    <a:pt x="5645" y="4571"/>
                  </a:cubicBezTo>
                  <a:cubicBezTo>
                    <a:pt x="4429" y="6152"/>
                    <a:pt x="3183" y="7672"/>
                    <a:pt x="1967" y="9222"/>
                  </a:cubicBezTo>
                  <a:cubicBezTo>
                    <a:pt x="1268" y="10103"/>
                    <a:pt x="629" y="10924"/>
                    <a:pt x="21" y="11836"/>
                  </a:cubicBezTo>
                  <a:cubicBezTo>
                    <a:pt x="0" y="11857"/>
                    <a:pt x="23" y="11892"/>
                    <a:pt x="59" y="11892"/>
                  </a:cubicBezTo>
                  <a:cubicBezTo>
                    <a:pt x="75" y="11892"/>
                    <a:pt x="94" y="11885"/>
                    <a:pt x="113" y="11866"/>
                  </a:cubicBezTo>
                  <a:cubicBezTo>
                    <a:pt x="1420" y="10438"/>
                    <a:pt x="2635" y="8887"/>
                    <a:pt x="3851" y="7307"/>
                  </a:cubicBezTo>
                  <a:cubicBezTo>
                    <a:pt x="5067" y="5757"/>
                    <a:pt x="6344" y="4237"/>
                    <a:pt x="7560" y="2687"/>
                  </a:cubicBezTo>
                  <a:cubicBezTo>
                    <a:pt x="8198" y="1805"/>
                    <a:pt x="8867" y="984"/>
                    <a:pt x="9475" y="103"/>
                  </a:cubicBezTo>
                  <a:cubicBezTo>
                    <a:pt x="9475" y="35"/>
                    <a:pt x="9457" y="0"/>
                    <a:pt x="943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9"/>
            <p:cNvSpPr/>
            <p:nvPr/>
          </p:nvSpPr>
          <p:spPr>
            <a:xfrm>
              <a:off x="1810325" y="4106525"/>
              <a:ext cx="348500" cy="247350"/>
            </a:xfrm>
            <a:custGeom>
              <a:avLst/>
              <a:gdLst/>
              <a:ahLst/>
              <a:cxnLst/>
              <a:rect l="l" t="t" r="r" b="b"/>
              <a:pathLst>
                <a:path w="13940" h="9894" extrusionOk="0">
                  <a:moveTo>
                    <a:pt x="16" y="0"/>
                  </a:moveTo>
                  <a:cubicBezTo>
                    <a:pt x="1" y="0"/>
                    <a:pt x="1" y="39"/>
                    <a:pt x="1" y="39"/>
                  </a:cubicBezTo>
                  <a:cubicBezTo>
                    <a:pt x="457" y="404"/>
                    <a:pt x="913" y="769"/>
                    <a:pt x="1369" y="1103"/>
                  </a:cubicBezTo>
                  <a:cubicBezTo>
                    <a:pt x="1824" y="1468"/>
                    <a:pt x="2250" y="1802"/>
                    <a:pt x="2706" y="2106"/>
                  </a:cubicBezTo>
                  <a:cubicBezTo>
                    <a:pt x="3557" y="2744"/>
                    <a:pt x="4438" y="3383"/>
                    <a:pt x="5320" y="3991"/>
                  </a:cubicBezTo>
                  <a:cubicBezTo>
                    <a:pt x="7113" y="5298"/>
                    <a:pt x="8876" y="6544"/>
                    <a:pt x="10670" y="7790"/>
                  </a:cubicBezTo>
                  <a:cubicBezTo>
                    <a:pt x="11703" y="8520"/>
                    <a:pt x="12737" y="9219"/>
                    <a:pt x="13740" y="9887"/>
                  </a:cubicBezTo>
                  <a:cubicBezTo>
                    <a:pt x="13756" y="9892"/>
                    <a:pt x="13772" y="9893"/>
                    <a:pt x="13787" y="9893"/>
                  </a:cubicBezTo>
                  <a:cubicBezTo>
                    <a:pt x="13883" y="9893"/>
                    <a:pt x="13940" y="9818"/>
                    <a:pt x="13861" y="9766"/>
                  </a:cubicBezTo>
                  <a:cubicBezTo>
                    <a:pt x="12159" y="8398"/>
                    <a:pt x="10335" y="7121"/>
                    <a:pt x="8542" y="5875"/>
                  </a:cubicBezTo>
                  <a:cubicBezTo>
                    <a:pt x="6749" y="4599"/>
                    <a:pt x="4986" y="3322"/>
                    <a:pt x="3192" y="2106"/>
                  </a:cubicBezTo>
                  <a:cubicBezTo>
                    <a:pt x="2645" y="1772"/>
                    <a:pt x="2159" y="1407"/>
                    <a:pt x="1642" y="1042"/>
                  </a:cubicBezTo>
                  <a:lnTo>
                    <a:pt x="31" y="9"/>
                  </a:lnTo>
                  <a:cubicBezTo>
                    <a:pt x="25" y="3"/>
                    <a:pt x="20" y="0"/>
                    <a:pt x="1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9"/>
            <p:cNvSpPr/>
            <p:nvPr/>
          </p:nvSpPr>
          <p:spPr>
            <a:xfrm>
              <a:off x="1783725" y="3559625"/>
              <a:ext cx="652775" cy="436200"/>
            </a:xfrm>
            <a:custGeom>
              <a:avLst/>
              <a:gdLst/>
              <a:ahLst/>
              <a:cxnLst/>
              <a:rect l="l" t="t" r="r" b="b"/>
              <a:pathLst>
                <a:path w="26111" h="17448" extrusionOk="0">
                  <a:moveTo>
                    <a:pt x="31" y="0"/>
                  </a:moveTo>
                  <a:cubicBezTo>
                    <a:pt x="1" y="0"/>
                    <a:pt x="1" y="30"/>
                    <a:pt x="1" y="30"/>
                  </a:cubicBezTo>
                  <a:cubicBezTo>
                    <a:pt x="822" y="547"/>
                    <a:pt x="1733" y="912"/>
                    <a:pt x="2615" y="1368"/>
                  </a:cubicBezTo>
                  <a:cubicBezTo>
                    <a:pt x="3466" y="1824"/>
                    <a:pt x="4287" y="2280"/>
                    <a:pt x="5138" y="2827"/>
                  </a:cubicBezTo>
                  <a:cubicBezTo>
                    <a:pt x="6840" y="3830"/>
                    <a:pt x="8481" y="5015"/>
                    <a:pt x="10092" y="6201"/>
                  </a:cubicBezTo>
                  <a:cubicBezTo>
                    <a:pt x="13497" y="8632"/>
                    <a:pt x="16870" y="11064"/>
                    <a:pt x="20244" y="13465"/>
                  </a:cubicBezTo>
                  <a:cubicBezTo>
                    <a:pt x="22159" y="14772"/>
                    <a:pt x="24013" y="16231"/>
                    <a:pt x="25989" y="17447"/>
                  </a:cubicBezTo>
                  <a:cubicBezTo>
                    <a:pt x="26020" y="17447"/>
                    <a:pt x="26111" y="17356"/>
                    <a:pt x="26050" y="17325"/>
                  </a:cubicBezTo>
                  <a:cubicBezTo>
                    <a:pt x="24469" y="15988"/>
                    <a:pt x="22767" y="14833"/>
                    <a:pt x="21095" y="13617"/>
                  </a:cubicBezTo>
                  <a:cubicBezTo>
                    <a:pt x="19363" y="12341"/>
                    <a:pt x="17691" y="11125"/>
                    <a:pt x="15989" y="9879"/>
                  </a:cubicBezTo>
                  <a:cubicBezTo>
                    <a:pt x="14317" y="8663"/>
                    <a:pt x="12615" y="7447"/>
                    <a:pt x="10943" y="6231"/>
                  </a:cubicBezTo>
                  <a:cubicBezTo>
                    <a:pt x="9302" y="5046"/>
                    <a:pt x="7661" y="3830"/>
                    <a:pt x="5958" y="2827"/>
                  </a:cubicBezTo>
                  <a:cubicBezTo>
                    <a:pt x="5016" y="2249"/>
                    <a:pt x="4074" y="1702"/>
                    <a:pt x="3040" y="1216"/>
                  </a:cubicBezTo>
                  <a:cubicBezTo>
                    <a:pt x="2098" y="760"/>
                    <a:pt x="1065" y="274"/>
                    <a:pt x="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9"/>
            <p:cNvSpPr/>
            <p:nvPr/>
          </p:nvSpPr>
          <p:spPr>
            <a:xfrm>
              <a:off x="1243450" y="2776550"/>
              <a:ext cx="40300" cy="36225"/>
            </a:xfrm>
            <a:custGeom>
              <a:avLst/>
              <a:gdLst/>
              <a:ahLst/>
              <a:cxnLst/>
              <a:rect l="l" t="t" r="r" b="b"/>
              <a:pathLst>
                <a:path w="1612" h="1449" extrusionOk="0">
                  <a:moveTo>
                    <a:pt x="806" y="0"/>
                  </a:moveTo>
                  <a:cubicBezTo>
                    <a:pt x="624" y="0"/>
                    <a:pt x="441" y="76"/>
                    <a:pt x="304" y="228"/>
                  </a:cubicBezTo>
                  <a:cubicBezTo>
                    <a:pt x="1" y="502"/>
                    <a:pt x="1" y="958"/>
                    <a:pt x="304" y="1231"/>
                  </a:cubicBezTo>
                  <a:cubicBezTo>
                    <a:pt x="438" y="1379"/>
                    <a:pt x="614" y="1448"/>
                    <a:pt x="792" y="1448"/>
                  </a:cubicBezTo>
                  <a:cubicBezTo>
                    <a:pt x="979" y="1448"/>
                    <a:pt x="1167" y="1372"/>
                    <a:pt x="1308" y="1231"/>
                  </a:cubicBezTo>
                  <a:cubicBezTo>
                    <a:pt x="1611" y="958"/>
                    <a:pt x="1611" y="502"/>
                    <a:pt x="1308" y="228"/>
                  </a:cubicBezTo>
                  <a:cubicBezTo>
                    <a:pt x="1171" y="76"/>
                    <a:pt x="988" y="0"/>
                    <a:pt x="8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0" name="Google Shape;1180;p55"/>
          <p:cNvGrpSpPr/>
          <p:nvPr/>
        </p:nvGrpSpPr>
        <p:grpSpPr>
          <a:xfrm>
            <a:off x="2733375" y="1143006"/>
            <a:ext cx="3677273" cy="4021690"/>
            <a:chOff x="1470550" y="1282088"/>
            <a:chExt cx="6280569" cy="2556538"/>
          </a:xfrm>
        </p:grpSpPr>
        <p:sp>
          <p:nvSpPr>
            <p:cNvPr id="1181" name="Google Shape;1181;p55"/>
            <p:cNvSpPr/>
            <p:nvPr/>
          </p:nvSpPr>
          <p:spPr>
            <a:xfrm>
              <a:off x="1620619" y="1333325"/>
              <a:ext cx="6130500" cy="2505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55"/>
            <p:cNvSpPr/>
            <p:nvPr/>
          </p:nvSpPr>
          <p:spPr>
            <a:xfrm>
              <a:off x="1470550" y="1282088"/>
              <a:ext cx="6130500" cy="2505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3" name="Google Shape;1183;p55"/>
          <p:cNvSpPr txBox="1">
            <a:spLocks noGrp="1"/>
          </p:cNvSpPr>
          <p:nvPr>
            <p:ph type="title"/>
          </p:nvPr>
        </p:nvSpPr>
        <p:spPr>
          <a:xfrm>
            <a:off x="3566384" y="1780382"/>
            <a:ext cx="3575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dirty="0" err="1"/>
              <a:t>Let</a:t>
            </a:r>
            <a:r>
              <a:rPr lang="en" dirty="0"/>
              <a:t>’s </a:t>
            </a:r>
            <a:br>
              <a:rPr lang="en" dirty="0"/>
            </a:br>
            <a:r>
              <a:rPr lang="en" dirty="0"/>
              <a:t>review</a:t>
            </a:r>
            <a:endParaRPr dirty="0"/>
          </a:p>
        </p:txBody>
      </p:sp>
      <p:sp>
        <p:nvSpPr>
          <p:cNvPr id="1184" name="Google Shape;1184;p55"/>
          <p:cNvSpPr txBox="1">
            <a:spLocks noGrp="1"/>
          </p:cNvSpPr>
          <p:nvPr>
            <p:ph type="title" idx="2"/>
          </p:nvPr>
        </p:nvSpPr>
        <p:spPr>
          <a:xfrm>
            <a:off x="2832095" y="1607127"/>
            <a:ext cx="1511306" cy="12608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/>
              <a:t>VOCABULARY</a:t>
            </a:r>
            <a:endParaRPr sz="3600" dirty="0"/>
          </a:p>
        </p:txBody>
      </p:sp>
      <p:sp>
        <p:nvSpPr>
          <p:cNvPr id="1185" name="Google Shape;1185;p55"/>
          <p:cNvSpPr txBox="1">
            <a:spLocks noGrp="1"/>
          </p:cNvSpPr>
          <p:nvPr>
            <p:ph type="subTitle" idx="1"/>
          </p:nvPr>
        </p:nvSpPr>
        <p:spPr>
          <a:xfrm>
            <a:off x="2804386" y="3206555"/>
            <a:ext cx="3575700" cy="6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s-419" dirty="0">
                <a:solidFill>
                  <a:srgbClr val="000000"/>
                </a:solidFill>
                <a:latin typeface="Source Sans Pro" panose="020B0503030403020204" pitchFamily="34" charset="0"/>
              </a:rPr>
              <a:t>Copia el vocabulario en tu cuaderno:</a:t>
            </a:r>
            <a:endParaRPr lang="es-419" b="0" i="0" dirty="0">
              <a:solidFill>
                <a:srgbClr val="0097A7"/>
              </a:solidFill>
              <a:effectLst/>
              <a:latin typeface="Source Sans Pro" panose="020B0503030403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s-419" b="0" i="0" dirty="0">
                <a:solidFill>
                  <a:schemeClr val="accent2"/>
                </a:solidFill>
                <a:effectLst/>
                <a:latin typeface="Source Sans Pro" panose="020B05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https://view.genial.ly/5ef94945a54b7d0d6c27ee89/video-presentation-cuartobasico</a:t>
            </a:r>
            <a:r>
              <a:rPr lang="es-419" b="0" i="0" dirty="0">
                <a:solidFill>
                  <a:schemeClr val="accent2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pPr marL="0" indent="0" algn="ctr">
              <a:buNone/>
            </a:pPr>
            <a:endParaRPr lang="es-419" dirty="0">
              <a:solidFill>
                <a:srgbClr val="000000"/>
              </a:solidFill>
              <a:latin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s-419" dirty="0">
                <a:solidFill>
                  <a:srgbClr val="000000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Completa la actividad para reforzar: </a:t>
            </a:r>
            <a:r>
              <a:rPr lang="es-419" dirty="0">
                <a:solidFill>
                  <a:schemeClr val="accent2"/>
                </a:solidFill>
                <a:latin typeface="Source Sans Pro" panose="020B0503030403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https://wordwall.net/play/14398/732/893</a:t>
            </a:r>
            <a:r>
              <a:rPr lang="es-419" dirty="0">
                <a:solidFill>
                  <a:schemeClr val="accent2"/>
                </a:solidFill>
                <a:latin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endParaRPr lang="es-419" sz="1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86" name="Google Shape;1186;p55"/>
          <p:cNvGrpSpPr/>
          <p:nvPr/>
        </p:nvGrpSpPr>
        <p:grpSpPr>
          <a:xfrm flipH="1">
            <a:off x="6123775" y="1089000"/>
            <a:ext cx="1848375" cy="3889500"/>
            <a:chOff x="2080825" y="1201700"/>
            <a:chExt cx="1848375" cy="3889500"/>
          </a:xfrm>
        </p:grpSpPr>
        <p:sp>
          <p:nvSpPr>
            <p:cNvPr id="1187" name="Google Shape;1187;p55"/>
            <p:cNvSpPr/>
            <p:nvPr/>
          </p:nvSpPr>
          <p:spPr>
            <a:xfrm>
              <a:off x="2637900" y="4361900"/>
              <a:ext cx="773900" cy="690800"/>
            </a:xfrm>
            <a:custGeom>
              <a:avLst/>
              <a:gdLst/>
              <a:ahLst/>
              <a:cxnLst/>
              <a:rect l="l" t="t" r="r" b="b"/>
              <a:pathLst>
                <a:path w="30956" h="27632" extrusionOk="0">
                  <a:moveTo>
                    <a:pt x="133" y="0"/>
                  </a:moveTo>
                  <a:cubicBezTo>
                    <a:pt x="133" y="0"/>
                    <a:pt x="0" y="7206"/>
                    <a:pt x="67" y="14144"/>
                  </a:cubicBezTo>
                  <a:lnTo>
                    <a:pt x="67" y="14544"/>
                  </a:lnTo>
                  <a:cubicBezTo>
                    <a:pt x="67" y="15612"/>
                    <a:pt x="67" y="16612"/>
                    <a:pt x="100" y="17613"/>
                  </a:cubicBezTo>
                  <a:lnTo>
                    <a:pt x="100" y="17780"/>
                  </a:lnTo>
                  <a:cubicBezTo>
                    <a:pt x="167" y="22617"/>
                    <a:pt x="400" y="26553"/>
                    <a:pt x="767" y="26820"/>
                  </a:cubicBezTo>
                  <a:cubicBezTo>
                    <a:pt x="1516" y="27319"/>
                    <a:pt x="16958" y="27631"/>
                    <a:pt x="25094" y="27631"/>
                  </a:cubicBezTo>
                  <a:cubicBezTo>
                    <a:pt x="27833" y="27631"/>
                    <a:pt x="29744" y="27596"/>
                    <a:pt x="29988" y="27520"/>
                  </a:cubicBezTo>
                  <a:cubicBezTo>
                    <a:pt x="30955" y="27220"/>
                    <a:pt x="30122" y="24485"/>
                    <a:pt x="29087" y="23617"/>
                  </a:cubicBezTo>
                  <a:cubicBezTo>
                    <a:pt x="28020" y="22717"/>
                    <a:pt x="17646" y="17947"/>
                    <a:pt x="17646" y="17947"/>
                  </a:cubicBezTo>
                  <a:lnTo>
                    <a:pt x="17646" y="17646"/>
                  </a:lnTo>
                  <a:lnTo>
                    <a:pt x="17779" y="14711"/>
                  </a:lnTo>
                  <a:lnTo>
                    <a:pt x="17813" y="14177"/>
                  </a:lnTo>
                  <a:lnTo>
                    <a:pt x="18346" y="167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EB9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55"/>
            <p:cNvSpPr/>
            <p:nvPr/>
          </p:nvSpPr>
          <p:spPr>
            <a:xfrm>
              <a:off x="2639550" y="4715475"/>
              <a:ext cx="772250" cy="337225"/>
            </a:xfrm>
            <a:custGeom>
              <a:avLst/>
              <a:gdLst/>
              <a:ahLst/>
              <a:cxnLst/>
              <a:rect l="l" t="t" r="r" b="b"/>
              <a:pathLst>
                <a:path w="30890" h="13489" extrusionOk="0">
                  <a:moveTo>
                    <a:pt x="1" y="1"/>
                  </a:moveTo>
                  <a:lnTo>
                    <a:pt x="1" y="401"/>
                  </a:lnTo>
                  <a:cubicBezTo>
                    <a:pt x="1" y="1469"/>
                    <a:pt x="1" y="2469"/>
                    <a:pt x="34" y="3470"/>
                  </a:cubicBezTo>
                  <a:lnTo>
                    <a:pt x="34" y="3637"/>
                  </a:lnTo>
                  <a:cubicBezTo>
                    <a:pt x="101" y="8474"/>
                    <a:pt x="334" y="12410"/>
                    <a:pt x="701" y="12677"/>
                  </a:cubicBezTo>
                  <a:cubicBezTo>
                    <a:pt x="1450" y="13176"/>
                    <a:pt x="16892" y="13488"/>
                    <a:pt x="25028" y="13488"/>
                  </a:cubicBezTo>
                  <a:cubicBezTo>
                    <a:pt x="27767" y="13488"/>
                    <a:pt x="29678" y="13453"/>
                    <a:pt x="29922" y="13377"/>
                  </a:cubicBezTo>
                  <a:cubicBezTo>
                    <a:pt x="30889" y="13077"/>
                    <a:pt x="30056" y="10342"/>
                    <a:pt x="29021" y="9474"/>
                  </a:cubicBezTo>
                  <a:cubicBezTo>
                    <a:pt x="27954" y="8574"/>
                    <a:pt x="17580" y="3804"/>
                    <a:pt x="17580" y="3804"/>
                  </a:cubicBezTo>
                  <a:lnTo>
                    <a:pt x="17580" y="3503"/>
                  </a:lnTo>
                  <a:lnTo>
                    <a:pt x="17713" y="568"/>
                  </a:lnTo>
                  <a:lnTo>
                    <a:pt x="17747" y="3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55"/>
            <p:cNvSpPr/>
            <p:nvPr/>
          </p:nvSpPr>
          <p:spPr>
            <a:xfrm>
              <a:off x="2639550" y="4802225"/>
              <a:ext cx="772250" cy="250700"/>
            </a:xfrm>
            <a:custGeom>
              <a:avLst/>
              <a:gdLst/>
              <a:ahLst/>
              <a:cxnLst/>
              <a:rect l="l" t="t" r="r" b="b"/>
              <a:pathLst>
                <a:path w="30890" h="10028" extrusionOk="0">
                  <a:moveTo>
                    <a:pt x="1" y="0"/>
                  </a:moveTo>
                  <a:lnTo>
                    <a:pt x="1" y="167"/>
                  </a:lnTo>
                  <a:lnTo>
                    <a:pt x="1" y="367"/>
                  </a:lnTo>
                  <a:cubicBezTo>
                    <a:pt x="67" y="5070"/>
                    <a:pt x="234" y="8940"/>
                    <a:pt x="668" y="9207"/>
                  </a:cubicBezTo>
                  <a:cubicBezTo>
                    <a:pt x="1068" y="9440"/>
                    <a:pt x="5338" y="9707"/>
                    <a:pt x="10508" y="9840"/>
                  </a:cubicBezTo>
                  <a:cubicBezTo>
                    <a:pt x="15316" y="9957"/>
                    <a:pt x="20901" y="10028"/>
                    <a:pt x="24847" y="10028"/>
                  </a:cubicBezTo>
                  <a:cubicBezTo>
                    <a:pt x="27691" y="10028"/>
                    <a:pt x="29685" y="9991"/>
                    <a:pt x="29922" y="9907"/>
                  </a:cubicBezTo>
                  <a:cubicBezTo>
                    <a:pt x="30889" y="9607"/>
                    <a:pt x="30056" y="6872"/>
                    <a:pt x="29021" y="6004"/>
                  </a:cubicBezTo>
                  <a:cubicBezTo>
                    <a:pt x="27954" y="5104"/>
                    <a:pt x="17580" y="334"/>
                    <a:pt x="17580" y="334"/>
                  </a:cubicBezTo>
                  <a:lnTo>
                    <a:pt x="17580" y="3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55"/>
            <p:cNvSpPr/>
            <p:nvPr/>
          </p:nvSpPr>
          <p:spPr>
            <a:xfrm>
              <a:off x="2687100" y="5016050"/>
              <a:ext cx="696350" cy="10525"/>
            </a:xfrm>
            <a:custGeom>
              <a:avLst/>
              <a:gdLst/>
              <a:ahLst/>
              <a:cxnLst/>
              <a:rect l="l" t="t" r="r" b="b"/>
              <a:pathLst>
                <a:path w="27854" h="421" extrusionOk="0">
                  <a:moveTo>
                    <a:pt x="4862" y="0"/>
                  </a:moveTo>
                  <a:cubicBezTo>
                    <a:pt x="2765" y="0"/>
                    <a:pt x="1052" y="16"/>
                    <a:pt x="33" y="53"/>
                  </a:cubicBezTo>
                  <a:cubicBezTo>
                    <a:pt x="0" y="53"/>
                    <a:pt x="0" y="120"/>
                    <a:pt x="33" y="120"/>
                  </a:cubicBezTo>
                  <a:cubicBezTo>
                    <a:pt x="3555" y="300"/>
                    <a:pt x="15379" y="420"/>
                    <a:pt x="22708" y="420"/>
                  </a:cubicBezTo>
                  <a:cubicBezTo>
                    <a:pt x="24889" y="420"/>
                    <a:pt x="26672" y="410"/>
                    <a:pt x="27720" y="387"/>
                  </a:cubicBezTo>
                  <a:cubicBezTo>
                    <a:pt x="27820" y="387"/>
                    <a:pt x="27853" y="320"/>
                    <a:pt x="27720" y="320"/>
                  </a:cubicBezTo>
                  <a:cubicBezTo>
                    <a:pt x="24168" y="190"/>
                    <a:pt x="12176" y="0"/>
                    <a:pt x="48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55"/>
            <p:cNvSpPr/>
            <p:nvPr/>
          </p:nvSpPr>
          <p:spPr>
            <a:xfrm>
              <a:off x="2992300" y="4800925"/>
              <a:ext cx="140125" cy="36350"/>
            </a:xfrm>
            <a:custGeom>
              <a:avLst/>
              <a:gdLst/>
              <a:ahLst/>
              <a:cxnLst/>
              <a:rect l="l" t="t" r="r" b="b"/>
              <a:pathLst>
                <a:path w="5605" h="1454" extrusionOk="0">
                  <a:moveTo>
                    <a:pt x="3957" y="1"/>
                  </a:moveTo>
                  <a:cubicBezTo>
                    <a:pt x="2545" y="1"/>
                    <a:pt x="1092" y="392"/>
                    <a:pt x="68" y="1320"/>
                  </a:cubicBezTo>
                  <a:cubicBezTo>
                    <a:pt x="1" y="1386"/>
                    <a:pt x="68" y="1453"/>
                    <a:pt x="134" y="1453"/>
                  </a:cubicBezTo>
                  <a:cubicBezTo>
                    <a:pt x="1869" y="919"/>
                    <a:pt x="3670" y="586"/>
                    <a:pt x="5471" y="419"/>
                  </a:cubicBezTo>
                  <a:cubicBezTo>
                    <a:pt x="5571" y="419"/>
                    <a:pt x="5605" y="319"/>
                    <a:pt x="5571" y="286"/>
                  </a:cubicBezTo>
                  <a:cubicBezTo>
                    <a:pt x="5571" y="252"/>
                    <a:pt x="5505" y="219"/>
                    <a:pt x="5471" y="152"/>
                  </a:cubicBezTo>
                  <a:cubicBezTo>
                    <a:pt x="4988" y="54"/>
                    <a:pt x="4475" y="1"/>
                    <a:pt x="39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55"/>
            <p:cNvSpPr/>
            <p:nvPr/>
          </p:nvSpPr>
          <p:spPr>
            <a:xfrm>
              <a:off x="3024975" y="4821775"/>
              <a:ext cx="139975" cy="35725"/>
            </a:xfrm>
            <a:custGeom>
              <a:avLst/>
              <a:gdLst/>
              <a:ahLst/>
              <a:cxnLst/>
              <a:rect l="l" t="t" r="r" b="b"/>
              <a:pathLst>
                <a:path w="5599" h="1429" extrusionOk="0">
                  <a:moveTo>
                    <a:pt x="3950" y="1"/>
                  </a:moveTo>
                  <a:cubicBezTo>
                    <a:pt x="2537" y="1"/>
                    <a:pt x="1077" y="392"/>
                    <a:pt x="28" y="1320"/>
                  </a:cubicBezTo>
                  <a:cubicBezTo>
                    <a:pt x="1" y="1374"/>
                    <a:pt x="18" y="1428"/>
                    <a:pt x="80" y="1428"/>
                  </a:cubicBezTo>
                  <a:cubicBezTo>
                    <a:pt x="94" y="1428"/>
                    <a:pt x="110" y="1426"/>
                    <a:pt x="128" y="1420"/>
                  </a:cubicBezTo>
                  <a:cubicBezTo>
                    <a:pt x="1863" y="886"/>
                    <a:pt x="3631" y="552"/>
                    <a:pt x="5465" y="386"/>
                  </a:cubicBezTo>
                  <a:cubicBezTo>
                    <a:pt x="5532" y="386"/>
                    <a:pt x="5599" y="285"/>
                    <a:pt x="5532" y="252"/>
                  </a:cubicBezTo>
                  <a:cubicBezTo>
                    <a:pt x="5532" y="219"/>
                    <a:pt x="5499" y="152"/>
                    <a:pt x="5465" y="152"/>
                  </a:cubicBezTo>
                  <a:cubicBezTo>
                    <a:pt x="4982" y="53"/>
                    <a:pt x="4469" y="1"/>
                    <a:pt x="39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55"/>
            <p:cNvSpPr/>
            <p:nvPr/>
          </p:nvSpPr>
          <p:spPr>
            <a:xfrm>
              <a:off x="3057350" y="4841650"/>
              <a:ext cx="139300" cy="36475"/>
            </a:xfrm>
            <a:custGeom>
              <a:avLst/>
              <a:gdLst/>
              <a:ahLst/>
              <a:cxnLst/>
              <a:rect l="l" t="t" r="r" b="b"/>
              <a:pathLst>
                <a:path w="5572" h="1459" extrusionOk="0">
                  <a:moveTo>
                    <a:pt x="3913" y="1"/>
                  </a:moveTo>
                  <a:cubicBezTo>
                    <a:pt x="2513" y="1"/>
                    <a:pt x="1073" y="383"/>
                    <a:pt x="34" y="1325"/>
                  </a:cubicBezTo>
                  <a:cubicBezTo>
                    <a:pt x="1" y="1358"/>
                    <a:pt x="34" y="1459"/>
                    <a:pt x="101" y="1459"/>
                  </a:cubicBezTo>
                  <a:cubicBezTo>
                    <a:pt x="1869" y="925"/>
                    <a:pt x="3670" y="591"/>
                    <a:pt x="5471" y="424"/>
                  </a:cubicBezTo>
                  <a:cubicBezTo>
                    <a:pt x="5505" y="424"/>
                    <a:pt x="5571" y="358"/>
                    <a:pt x="5571" y="291"/>
                  </a:cubicBezTo>
                  <a:cubicBezTo>
                    <a:pt x="5571" y="191"/>
                    <a:pt x="5505" y="158"/>
                    <a:pt x="5471" y="158"/>
                  </a:cubicBezTo>
                  <a:cubicBezTo>
                    <a:pt x="4974" y="56"/>
                    <a:pt x="4447" y="1"/>
                    <a:pt x="39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55"/>
            <p:cNvSpPr/>
            <p:nvPr/>
          </p:nvSpPr>
          <p:spPr>
            <a:xfrm>
              <a:off x="3049025" y="4693075"/>
              <a:ext cx="155950" cy="126225"/>
            </a:xfrm>
            <a:custGeom>
              <a:avLst/>
              <a:gdLst/>
              <a:ahLst/>
              <a:cxnLst/>
              <a:rect l="l" t="t" r="r" b="b"/>
              <a:pathLst>
                <a:path w="6238" h="5049" extrusionOk="0">
                  <a:moveTo>
                    <a:pt x="4527" y="511"/>
                  </a:moveTo>
                  <a:cubicBezTo>
                    <a:pt x="5005" y="511"/>
                    <a:pt x="5354" y="798"/>
                    <a:pt x="5204" y="1697"/>
                  </a:cubicBezTo>
                  <a:cubicBezTo>
                    <a:pt x="5037" y="2798"/>
                    <a:pt x="3302" y="3432"/>
                    <a:pt x="2402" y="3766"/>
                  </a:cubicBezTo>
                  <a:cubicBezTo>
                    <a:pt x="1668" y="4066"/>
                    <a:pt x="967" y="4266"/>
                    <a:pt x="200" y="4600"/>
                  </a:cubicBezTo>
                  <a:cubicBezTo>
                    <a:pt x="734" y="3766"/>
                    <a:pt x="1268" y="3032"/>
                    <a:pt x="1901" y="2231"/>
                  </a:cubicBezTo>
                  <a:cubicBezTo>
                    <a:pt x="2202" y="1864"/>
                    <a:pt x="2535" y="1531"/>
                    <a:pt x="2869" y="1197"/>
                  </a:cubicBezTo>
                  <a:cubicBezTo>
                    <a:pt x="3163" y="940"/>
                    <a:pt x="3941" y="511"/>
                    <a:pt x="4527" y="511"/>
                  </a:cubicBezTo>
                  <a:close/>
                  <a:moveTo>
                    <a:pt x="4451" y="1"/>
                  </a:moveTo>
                  <a:cubicBezTo>
                    <a:pt x="3865" y="1"/>
                    <a:pt x="3253" y="288"/>
                    <a:pt x="2835" y="630"/>
                  </a:cubicBezTo>
                  <a:cubicBezTo>
                    <a:pt x="1535" y="1731"/>
                    <a:pt x="567" y="3132"/>
                    <a:pt x="0" y="4766"/>
                  </a:cubicBezTo>
                  <a:cubicBezTo>
                    <a:pt x="0" y="4800"/>
                    <a:pt x="0" y="4800"/>
                    <a:pt x="33" y="4800"/>
                  </a:cubicBezTo>
                  <a:cubicBezTo>
                    <a:pt x="33" y="4912"/>
                    <a:pt x="128" y="5048"/>
                    <a:pt x="258" y="5048"/>
                  </a:cubicBezTo>
                  <a:cubicBezTo>
                    <a:pt x="282" y="5048"/>
                    <a:pt x="307" y="5044"/>
                    <a:pt x="334" y="5033"/>
                  </a:cubicBezTo>
                  <a:cubicBezTo>
                    <a:pt x="1835" y="4466"/>
                    <a:pt x="3503" y="4099"/>
                    <a:pt x="4804" y="3132"/>
                  </a:cubicBezTo>
                  <a:cubicBezTo>
                    <a:pt x="5504" y="2565"/>
                    <a:pt x="6238" y="1531"/>
                    <a:pt x="5637" y="597"/>
                  </a:cubicBezTo>
                  <a:cubicBezTo>
                    <a:pt x="5321" y="165"/>
                    <a:pt x="4894" y="1"/>
                    <a:pt x="4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55"/>
            <p:cNvSpPr/>
            <p:nvPr/>
          </p:nvSpPr>
          <p:spPr>
            <a:xfrm>
              <a:off x="2886400" y="4720350"/>
              <a:ext cx="172650" cy="99400"/>
            </a:xfrm>
            <a:custGeom>
              <a:avLst/>
              <a:gdLst/>
              <a:ahLst/>
              <a:cxnLst/>
              <a:rect l="l" t="t" r="r" b="b"/>
              <a:pathLst>
                <a:path w="6906" h="3976" extrusionOk="0">
                  <a:moveTo>
                    <a:pt x="1856" y="516"/>
                  </a:moveTo>
                  <a:cubicBezTo>
                    <a:pt x="2378" y="516"/>
                    <a:pt x="2973" y="694"/>
                    <a:pt x="3236" y="840"/>
                  </a:cubicBezTo>
                  <a:cubicBezTo>
                    <a:pt x="3670" y="1040"/>
                    <a:pt x="4037" y="1340"/>
                    <a:pt x="4404" y="1641"/>
                  </a:cubicBezTo>
                  <a:cubicBezTo>
                    <a:pt x="5204" y="2208"/>
                    <a:pt x="5905" y="2875"/>
                    <a:pt x="6639" y="3542"/>
                  </a:cubicBezTo>
                  <a:cubicBezTo>
                    <a:pt x="5838" y="3442"/>
                    <a:pt x="5071" y="3342"/>
                    <a:pt x="4304" y="3275"/>
                  </a:cubicBezTo>
                  <a:cubicBezTo>
                    <a:pt x="3403" y="3042"/>
                    <a:pt x="1535" y="2841"/>
                    <a:pt x="1068" y="1841"/>
                  </a:cubicBezTo>
                  <a:cubicBezTo>
                    <a:pt x="637" y="809"/>
                    <a:pt x="1186" y="516"/>
                    <a:pt x="1856" y="516"/>
                  </a:cubicBezTo>
                  <a:close/>
                  <a:moveTo>
                    <a:pt x="1923" y="1"/>
                  </a:moveTo>
                  <a:cubicBezTo>
                    <a:pt x="1301" y="1"/>
                    <a:pt x="705" y="235"/>
                    <a:pt x="434" y="873"/>
                  </a:cubicBezTo>
                  <a:cubicBezTo>
                    <a:pt x="0" y="2007"/>
                    <a:pt x="1035" y="2775"/>
                    <a:pt x="1868" y="3142"/>
                  </a:cubicBezTo>
                  <a:cubicBezTo>
                    <a:pt x="3370" y="3809"/>
                    <a:pt x="5071" y="3775"/>
                    <a:pt x="6672" y="3976"/>
                  </a:cubicBezTo>
                  <a:cubicBezTo>
                    <a:pt x="6839" y="3976"/>
                    <a:pt x="6905" y="3809"/>
                    <a:pt x="6872" y="3675"/>
                  </a:cubicBezTo>
                  <a:cubicBezTo>
                    <a:pt x="6905" y="3675"/>
                    <a:pt x="6905" y="3642"/>
                    <a:pt x="6905" y="3642"/>
                  </a:cubicBezTo>
                  <a:cubicBezTo>
                    <a:pt x="6005" y="2208"/>
                    <a:pt x="4704" y="1040"/>
                    <a:pt x="3203" y="306"/>
                  </a:cubicBezTo>
                  <a:cubicBezTo>
                    <a:pt x="2838" y="124"/>
                    <a:pt x="2373" y="1"/>
                    <a:pt x="19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55"/>
            <p:cNvSpPr/>
            <p:nvPr/>
          </p:nvSpPr>
          <p:spPr>
            <a:xfrm>
              <a:off x="2501950" y="2400500"/>
              <a:ext cx="608800" cy="2364200"/>
            </a:xfrm>
            <a:custGeom>
              <a:avLst/>
              <a:gdLst/>
              <a:ahLst/>
              <a:cxnLst/>
              <a:rect l="l" t="t" r="r" b="b"/>
              <a:pathLst>
                <a:path w="24352" h="94568" extrusionOk="0">
                  <a:moveTo>
                    <a:pt x="1" y="0"/>
                  </a:moveTo>
                  <a:cubicBezTo>
                    <a:pt x="1" y="0"/>
                    <a:pt x="4070" y="46067"/>
                    <a:pt x="4738" y="49569"/>
                  </a:cubicBezTo>
                  <a:cubicBezTo>
                    <a:pt x="4904" y="50370"/>
                    <a:pt x="4971" y="54739"/>
                    <a:pt x="5071" y="60310"/>
                  </a:cubicBezTo>
                  <a:cubicBezTo>
                    <a:pt x="5205" y="72552"/>
                    <a:pt x="5104" y="94568"/>
                    <a:pt x="5104" y="94568"/>
                  </a:cubicBezTo>
                  <a:lnTo>
                    <a:pt x="24352" y="94568"/>
                  </a:lnTo>
                  <a:cubicBezTo>
                    <a:pt x="24352" y="94568"/>
                    <a:pt x="23751" y="56407"/>
                    <a:pt x="22917" y="49402"/>
                  </a:cubicBezTo>
                  <a:cubicBezTo>
                    <a:pt x="22083" y="42397"/>
                    <a:pt x="16613" y="34"/>
                    <a:pt x="16613" y="3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5"/>
            <p:cNvSpPr/>
            <p:nvPr/>
          </p:nvSpPr>
          <p:spPr>
            <a:xfrm>
              <a:off x="2647050" y="4676500"/>
              <a:ext cx="442850" cy="7950"/>
            </a:xfrm>
            <a:custGeom>
              <a:avLst/>
              <a:gdLst/>
              <a:ahLst/>
              <a:cxnLst/>
              <a:rect l="l" t="t" r="r" b="b"/>
              <a:pathLst>
                <a:path w="17714" h="318" extrusionOk="0">
                  <a:moveTo>
                    <a:pt x="6268" y="0"/>
                  </a:moveTo>
                  <a:cubicBezTo>
                    <a:pt x="3503" y="0"/>
                    <a:pt x="751" y="25"/>
                    <a:pt x="68" y="126"/>
                  </a:cubicBezTo>
                  <a:cubicBezTo>
                    <a:pt x="1" y="126"/>
                    <a:pt x="1" y="192"/>
                    <a:pt x="68" y="192"/>
                  </a:cubicBezTo>
                  <a:cubicBezTo>
                    <a:pt x="751" y="292"/>
                    <a:pt x="3503" y="317"/>
                    <a:pt x="6268" y="317"/>
                  </a:cubicBezTo>
                  <a:cubicBezTo>
                    <a:pt x="9032" y="317"/>
                    <a:pt x="11809" y="292"/>
                    <a:pt x="12543" y="292"/>
                  </a:cubicBezTo>
                  <a:cubicBezTo>
                    <a:pt x="15512" y="259"/>
                    <a:pt x="14645" y="259"/>
                    <a:pt x="17647" y="192"/>
                  </a:cubicBezTo>
                  <a:cubicBezTo>
                    <a:pt x="17713" y="192"/>
                    <a:pt x="17714" y="192"/>
                    <a:pt x="17714" y="129"/>
                  </a:cubicBezTo>
                  <a:lnTo>
                    <a:pt x="17714" y="129"/>
                  </a:lnTo>
                  <a:cubicBezTo>
                    <a:pt x="17714" y="148"/>
                    <a:pt x="17713" y="155"/>
                    <a:pt x="17711" y="155"/>
                  </a:cubicBezTo>
                  <a:cubicBezTo>
                    <a:pt x="17706" y="155"/>
                    <a:pt x="17691" y="126"/>
                    <a:pt x="17647" y="126"/>
                  </a:cubicBezTo>
                  <a:cubicBezTo>
                    <a:pt x="14645" y="92"/>
                    <a:pt x="15545" y="59"/>
                    <a:pt x="12543" y="25"/>
                  </a:cubicBezTo>
                  <a:cubicBezTo>
                    <a:pt x="11809" y="25"/>
                    <a:pt x="9032" y="0"/>
                    <a:pt x="62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55"/>
            <p:cNvSpPr/>
            <p:nvPr/>
          </p:nvSpPr>
          <p:spPr>
            <a:xfrm>
              <a:off x="2561575" y="2454900"/>
              <a:ext cx="161400" cy="2180550"/>
            </a:xfrm>
            <a:custGeom>
              <a:avLst/>
              <a:gdLst/>
              <a:ahLst/>
              <a:cxnLst/>
              <a:rect l="l" t="t" r="r" b="b"/>
              <a:pathLst>
                <a:path w="6456" h="87222" extrusionOk="0">
                  <a:moveTo>
                    <a:pt x="22" y="1"/>
                  </a:moveTo>
                  <a:cubicBezTo>
                    <a:pt x="9" y="1"/>
                    <a:pt x="1" y="9"/>
                    <a:pt x="18" y="26"/>
                  </a:cubicBezTo>
                  <a:cubicBezTo>
                    <a:pt x="952" y="10900"/>
                    <a:pt x="1952" y="21775"/>
                    <a:pt x="3453" y="32582"/>
                  </a:cubicBezTo>
                  <a:cubicBezTo>
                    <a:pt x="3820" y="35284"/>
                    <a:pt x="4221" y="37953"/>
                    <a:pt x="4654" y="40622"/>
                  </a:cubicBezTo>
                  <a:cubicBezTo>
                    <a:pt x="5121" y="43357"/>
                    <a:pt x="5521" y="46059"/>
                    <a:pt x="5788" y="48794"/>
                  </a:cubicBezTo>
                  <a:cubicBezTo>
                    <a:pt x="6022" y="51563"/>
                    <a:pt x="6022" y="54198"/>
                    <a:pt x="6022" y="56900"/>
                  </a:cubicBezTo>
                  <a:cubicBezTo>
                    <a:pt x="6055" y="59702"/>
                    <a:pt x="6055" y="62437"/>
                    <a:pt x="6089" y="65239"/>
                  </a:cubicBezTo>
                  <a:cubicBezTo>
                    <a:pt x="6155" y="71410"/>
                    <a:pt x="6222" y="80950"/>
                    <a:pt x="6289" y="87122"/>
                  </a:cubicBezTo>
                  <a:cubicBezTo>
                    <a:pt x="6289" y="87188"/>
                    <a:pt x="6330" y="87222"/>
                    <a:pt x="6372" y="87222"/>
                  </a:cubicBezTo>
                  <a:cubicBezTo>
                    <a:pt x="6414" y="87222"/>
                    <a:pt x="6455" y="87188"/>
                    <a:pt x="6455" y="87122"/>
                  </a:cubicBezTo>
                  <a:cubicBezTo>
                    <a:pt x="6455" y="81551"/>
                    <a:pt x="6389" y="72711"/>
                    <a:pt x="6355" y="67207"/>
                  </a:cubicBezTo>
                  <a:lnTo>
                    <a:pt x="6322" y="58868"/>
                  </a:lnTo>
                  <a:cubicBezTo>
                    <a:pt x="6289" y="56133"/>
                    <a:pt x="6322" y="53431"/>
                    <a:pt x="6155" y="50762"/>
                  </a:cubicBezTo>
                  <a:cubicBezTo>
                    <a:pt x="5888" y="45292"/>
                    <a:pt x="4788" y="39921"/>
                    <a:pt x="3987" y="34551"/>
                  </a:cubicBezTo>
                  <a:cubicBezTo>
                    <a:pt x="3186" y="29180"/>
                    <a:pt x="2519" y="23709"/>
                    <a:pt x="1952" y="18272"/>
                  </a:cubicBezTo>
                  <a:cubicBezTo>
                    <a:pt x="1285" y="12201"/>
                    <a:pt x="685" y="6097"/>
                    <a:pt x="51" y="26"/>
                  </a:cubicBezTo>
                  <a:cubicBezTo>
                    <a:pt x="51" y="9"/>
                    <a:pt x="34" y="1"/>
                    <a:pt x="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55"/>
            <p:cNvSpPr/>
            <p:nvPr/>
          </p:nvSpPr>
          <p:spPr>
            <a:xfrm>
              <a:off x="2093325" y="4351900"/>
              <a:ext cx="760575" cy="739300"/>
            </a:xfrm>
            <a:custGeom>
              <a:avLst/>
              <a:gdLst/>
              <a:ahLst/>
              <a:cxnLst/>
              <a:rect l="l" t="t" r="r" b="b"/>
              <a:pathLst>
                <a:path w="30423" h="29572" extrusionOk="0">
                  <a:moveTo>
                    <a:pt x="1669" y="0"/>
                  </a:moveTo>
                  <a:cubicBezTo>
                    <a:pt x="1669" y="0"/>
                    <a:pt x="1035" y="7172"/>
                    <a:pt x="568" y="14077"/>
                  </a:cubicBezTo>
                  <a:lnTo>
                    <a:pt x="535" y="14511"/>
                  </a:lnTo>
                  <a:cubicBezTo>
                    <a:pt x="501" y="15545"/>
                    <a:pt x="401" y="16545"/>
                    <a:pt x="368" y="17546"/>
                  </a:cubicBezTo>
                  <a:lnTo>
                    <a:pt x="368" y="17713"/>
                  </a:lnTo>
                  <a:cubicBezTo>
                    <a:pt x="68" y="22516"/>
                    <a:pt x="1" y="26452"/>
                    <a:pt x="368" y="26753"/>
                  </a:cubicBezTo>
                  <a:cubicBezTo>
                    <a:pt x="1288" y="27483"/>
                    <a:pt x="25943" y="29571"/>
                    <a:pt x="29139" y="29571"/>
                  </a:cubicBezTo>
                  <a:cubicBezTo>
                    <a:pt x="29303" y="29571"/>
                    <a:pt x="29410" y="29566"/>
                    <a:pt x="29455" y="29555"/>
                  </a:cubicBezTo>
                  <a:cubicBezTo>
                    <a:pt x="30423" y="29354"/>
                    <a:pt x="29889" y="26519"/>
                    <a:pt x="28888" y="25552"/>
                  </a:cubicBezTo>
                  <a:cubicBezTo>
                    <a:pt x="27887" y="24584"/>
                    <a:pt x="17880" y="19080"/>
                    <a:pt x="17880" y="19080"/>
                  </a:cubicBezTo>
                  <a:lnTo>
                    <a:pt x="17914" y="18780"/>
                  </a:lnTo>
                  <a:lnTo>
                    <a:pt x="18247" y="15912"/>
                  </a:lnTo>
                  <a:lnTo>
                    <a:pt x="18281" y="15378"/>
                  </a:lnTo>
                  <a:lnTo>
                    <a:pt x="19848" y="1434"/>
                  </a:lnTo>
                  <a:lnTo>
                    <a:pt x="1669" y="0"/>
                  </a:lnTo>
                  <a:close/>
                </a:path>
              </a:pathLst>
            </a:custGeom>
            <a:solidFill>
              <a:srgbClr val="EB94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55"/>
            <p:cNvSpPr/>
            <p:nvPr/>
          </p:nvSpPr>
          <p:spPr>
            <a:xfrm>
              <a:off x="2093325" y="4703800"/>
              <a:ext cx="760575" cy="387400"/>
            </a:xfrm>
            <a:custGeom>
              <a:avLst/>
              <a:gdLst/>
              <a:ahLst/>
              <a:cxnLst/>
              <a:rect l="l" t="t" r="r" b="b"/>
              <a:pathLst>
                <a:path w="30423" h="15496" extrusionOk="0">
                  <a:moveTo>
                    <a:pt x="568" y="1"/>
                  </a:moveTo>
                  <a:lnTo>
                    <a:pt x="535" y="435"/>
                  </a:lnTo>
                  <a:cubicBezTo>
                    <a:pt x="501" y="1469"/>
                    <a:pt x="401" y="2469"/>
                    <a:pt x="368" y="3470"/>
                  </a:cubicBezTo>
                  <a:lnTo>
                    <a:pt x="368" y="3637"/>
                  </a:lnTo>
                  <a:cubicBezTo>
                    <a:pt x="68" y="8440"/>
                    <a:pt x="1" y="12376"/>
                    <a:pt x="368" y="12677"/>
                  </a:cubicBezTo>
                  <a:cubicBezTo>
                    <a:pt x="1288" y="13407"/>
                    <a:pt x="25943" y="15495"/>
                    <a:pt x="29139" y="15495"/>
                  </a:cubicBezTo>
                  <a:cubicBezTo>
                    <a:pt x="29303" y="15495"/>
                    <a:pt x="29410" y="15490"/>
                    <a:pt x="29455" y="15479"/>
                  </a:cubicBezTo>
                  <a:cubicBezTo>
                    <a:pt x="30423" y="15278"/>
                    <a:pt x="29889" y="12443"/>
                    <a:pt x="28888" y="11476"/>
                  </a:cubicBezTo>
                  <a:cubicBezTo>
                    <a:pt x="27887" y="10508"/>
                    <a:pt x="17880" y="5004"/>
                    <a:pt x="17880" y="5004"/>
                  </a:cubicBezTo>
                  <a:lnTo>
                    <a:pt x="17914" y="4704"/>
                  </a:lnTo>
                  <a:lnTo>
                    <a:pt x="18247" y="1836"/>
                  </a:lnTo>
                  <a:lnTo>
                    <a:pt x="18281" y="1302"/>
                  </a:lnTo>
                  <a:lnTo>
                    <a:pt x="5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55"/>
            <p:cNvSpPr/>
            <p:nvPr/>
          </p:nvSpPr>
          <p:spPr>
            <a:xfrm>
              <a:off x="2093325" y="4790550"/>
              <a:ext cx="760575" cy="300650"/>
            </a:xfrm>
            <a:custGeom>
              <a:avLst/>
              <a:gdLst/>
              <a:ahLst/>
              <a:cxnLst/>
              <a:rect l="l" t="t" r="r" b="b"/>
              <a:pathLst>
                <a:path w="30423" h="12026" extrusionOk="0">
                  <a:moveTo>
                    <a:pt x="368" y="0"/>
                  </a:moveTo>
                  <a:lnTo>
                    <a:pt x="368" y="167"/>
                  </a:lnTo>
                  <a:cubicBezTo>
                    <a:pt x="68" y="4970"/>
                    <a:pt x="1" y="8906"/>
                    <a:pt x="368" y="9207"/>
                  </a:cubicBezTo>
                  <a:cubicBezTo>
                    <a:pt x="1288" y="9937"/>
                    <a:pt x="25943" y="12025"/>
                    <a:pt x="29139" y="12025"/>
                  </a:cubicBezTo>
                  <a:cubicBezTo>
                    <a:pt x="29303" y="12025"/>
                    <a:pt x="29410" y="12020"/>
                    <a:pt x="29455" y="12009"/>
                  </a:cubicBezTo>
                  <a:cubicBezTo>
                    <a:pt x="30423" y="11808"/>
                    <a:pt x="29889" y="9006"/>
                    <a:pt x="28888" y="8039"/>
                  </a:cubicBezTo>
                  <a:cubicBezTo>
                    <a:pt x="27887" y="7072"/>
                    <a:pt x="17880" y="1568"/>
                    <a:pt x="17880" y="1568"/>
                  </a:cubicBezTo>
                  <a:lnTo>
                    <a:pt x="17914" y="1301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55"/>
            <p:cNvSpPr/>
            <p:nvPr/>
          </p:nvSpPr>
          <p:spPr>
            <a:xfrm>
              <a:off x="2133350" y="5009025"/>
              <a:ext cx="693875" cy="57575"/>
            </a:xfrm>
            <a:custGeom>
              <a:avLst/>
              <a:gdLst/>
              <a:ahLst/>
              <a:cxnLst/>
              <a:rect l="l" t="t" r="r" b="b"/>
              <a:pathLst>
                <a:path w="27755" h="2303" extrusionOk="0">
                  <a:moveTo>
                    <a:pt x="68" y="1"/>
                  </a:moveTo>
                  <a:cubicBezTo>
                    <a:pt x="1" y="1"/>
                    <a:pt x="1" y="67"/>
                    <a:pt x="68" y="67"/>
                  </a:cubicBezTo>
                  <a:cubicBezTo>
                    <a:pt x="4571" y="634"/>
                    <a:pt x="23084" y="2069"/>
                    <a:pt x="27654" y="2302"/>
                  </a:cubicBezTo>
                  <a:cubicBezTo>
                    <a:pt x="27754" y="2269"/>
                    <a:pt x="27754" y="2236"/>
                    <a:pt x="27654" y="2236"/>
                  </a:cubicBezTo>
                  <a:cubicBezTo>
                    <a:pt x="23084" y="1735"/>
                    <a:pt x="4604" y="134"/>
                    <a:pt x="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55"/>
            <p:cNvSpPr/>
            <p:nvPr/>
          </p:nvSpPr>
          <p:spPr>
            <a:xfrm>
              <a:off x="2450250" y="4821800"/>
              <a:ext cx="140975" cy="30475"/>
            </a:xfrm>
            <a:custGeom>
              <a:avLst/>
              <a:gdLst/>
              <a:ahLst/>
              <a:cxnLst/>
              <a:rect l="l" t="t" r="r" b="b"/>
              <a:pathLst>
                <a:path w="5639" h="1219" extrusionOk="0">
                  <a:moveTo>
                    <a:pt x="3499" y="1"/>
                  </a:moveTo>
                  <a:cubicBezTo>
                    <a:pt x="2263" y="1"/>
                    <a:pt x="1013" y="319"/>
                    <a:pt x="34" y="1085"/>
                  </a:cubicBezTo>
                  <a:cubicBezTo>
                    <a:pt x="1" y="1118"/>
                    <a:pt x="34" y="1218"/>
                    <a:pt x="134" y="1218"/>
                  </a:cubicBezTo>
                  <a:cubicBezTo>
                    <a:pt x="1902" y="785"/>
                    <a:pt x="3703" y="585"/>
                    <a:pt x="5505" y="518"/>
                  </a:cubicBezTo>
                  <a:cubicBezTo>
                    <a:pt x="5605" y="518"/>
                    <a:pt x="5638" y="451"/>
                    <a:pt x="5605" y="418"/>
                  </a:cubicBezTo>
                  <a:cubicBezTo>
                    <a:pt x="5638" y="318"/>
                    <a:pt x="5605" y="284"/>
                    <a:pt x="5538" y="284"/>
                  </a:cubicBezTo>
                  <a:cubicBezTo>
                    <a:pt x="4898" y="103"/>
                    <a:pt x="4201" y="1"/>
                    <a:pt x="34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55"/>
            <p:cNvSpPr/>
            <p:nvPr/>
          </p:nvSpPr>
          <p:spPr>
            <a:xfrm>
              <a:off x="2481950" y="4843500"/>
              <a:ext cx="139275" cy="30450"/>
            </a:xfrm>
            <a:custGeom>
              <a:avLst/>
              <a:gdLst/>
              <a:ahLst/>
              <a:cxnLst/>
              <a:rect l="l" t="t" r="r" b="b"/>
              <a:pathLst>
                <a:path w="5571" h="1218" extrusionOk="0">
                  <a:moveTo>
                    <a:pt x="3476" y="0"/>
                  </a:moveTo>
                  <a:cubicBezTo>
                    <a:pt x="2234" y="0"/>
                    <a:pt x="991" y="318"/>
                    <a:pt x="34" y="1084"/>
                  </a:cubicBezTo>
                  <a:cubicBezTo>
                    <a:pt x="0" y="1118"/>
                    <a:pt x="34" y="1218"/>
                    <a:pt x="100" y="1218"/>
                  </a:cubicBezTo>
                  <a:cubicBezTo>
                    <a:pt x="1868" y="784"/>
                    <a:pt x="3703" y="584"/>
                    <a:pt x="5504" y="551"/>
                  </a:cubicBezTo>
                  <a:cubicBezTo>
                    <a:pt x="5538" y="551"/>
                    <a:pt x="5571" y="451"/>
                    <a:pt x="5571" y="417"/>
                  </a:cubicBezTo>
                  <a:cubicBezTo>
                    <a:pt x="5571" y="350"/>
                    <a:pt x="5538" y="284"/>
                    <a:pt x="5538" y="284"/>
                  </a:cubicBezTo>
                  <a:cubicBezTo>
                    <a:pt x="4885" y="103"/>
                    <a:pt x="4181" y="0"/>
                    <a:pt x="34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55"/>
            <p:cNvSpPr/>
            <p:nvPr/>
          </p:nvSpPr>
          <p:spPr>
            <a:xfrm>
              <a:off x="2511975" y="4865750"/>
              <a:ext cx="140950" cy="29900"/>
            </a:xfrm>
            <a:custGeom>
              <a:avLst/>
              <a:gdLst/>
              <a:ahLst/>
              <a:cxnLst/>
              <a:rect l="l" t="t" r="r" b="b"/>
              <a:pathLst>
                <a:path w="5638" h="1196" extrusionOk="0">
                  <a:moveTo>
                    <a:pt x="3447" y="1"/>
                  </a:moveTo>
                  <a:cubicBezTo>
                    <a:pt x="2221" y="1"/>
                    <a:pt x="976" y="307"/>
                    <a:pt x="33" y="1062"/>
                  </a:cubicBezTo>
                  <a:cubicBezTo>
                    <a:pt x="0" y="1128"/>
                    <a:pt x="33" y="1195"/>
                    <a:pt x="134" y="1195"/>
                  </a:cubicBezTo>
                  <a:cubicBezTo>
                    <a:pt x="1868" y="795"/>
                    <a:pt x="3703" y="561"/>
                    <a:pt x="5504" y="528"/>
                  </a:cubicBezTo>
                  <a:cubicBezTo>
                    <a:pt x="5571" y="528"/>
                    <a:pt x="5637" y="495"/>
                    <a:pt x="5637" y="394"/>
                  </a:cubicBezTo>
                  <a:cubicBezTo>
                    <a:pt x="5637" y="361"/>
                    <a:pt x="5571" y="328"/>
                    <a:pt x="5537" y="294"/>
                  </a:cubicBezTo>
                  <a:cubicBezTo>
                    <a:pt x="4892" y="108"/>
                    <a:pt x="4173" y="1"/>
                    <a:pt x="34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55"/>
            <p:cNvSpPr/>
            <p:nvPr/>
          </p:nvSpPr>
          <p:spPr>
            <a:xfrm>
              <a:off x="2507800" y="4718150"/>
              <a:ext cx="162625" cy="119225"/>
            </a:xfrm>
            <a:custGeom>
              <a:avLst/>
              <a:gdLst/>
              <a:ahLst/>
              <a:cxnLst/>
              <a:rect l="l" t="t" r="r" b="b"/>
              <a:pathLst>
                <a:path w="6505" h="4769" extrusionOk="0">
                  <a:moveTo>
                    <a:pt x="4801" y="509"/>
                  </a:moveTo>
                  <a:cubicBezTo>
                    <a:pt x="5329" y="509"/>
                    <a:pt x="5711" y="800"/>
                    <a:pt x="5471" y="1729"/>
                  </a:cubicBezTo>
                  <a:cubicBezTo>
                    <a:pt x="5204" y="2863"/>
                    <a:pt x="3436" y="3363"/>
                    <a:pt x="2502" y="3630"/>
                  </a:cubicBezTo>
                  <a:cubicBezTo>
                    <a:pt x="1768" y="3863"/>
                    <a:pt x="1001" y="4064"/>
                    <a:pt x="267" y="4297"/>
                  </a:cubicBezTo>
                  <a:cubicBezTo>
                    <a:pt x="834" y="3530"/>
                    <a:pt x="1468" y="2796"/>
                    <a:pt x="2135" y="2062"/>
                  </a:cubicBezTo>
                  <a:cubicBezTo>
                    <a:pt x="2469" y="1729"/>
                    <a:pt x="2802" y="1395"/>
                    <a:pt x="3169" y="1095"/>
                  </a:cubicBezTo>
                  <a:cubicBezTo>
                    <a:pt x="3482" y="852"/>
                    <a:pt x="4227" y="509"/>
                    <a:pt x="4801" y="509"/>
                  </a:cubicBezTo>
                  <a:close/>
                  <a:moveTo>
                    <a:pt x="4679" y="0"/>
                  </a:moveTo>
                  <a:cubicBezTo>
                    <a:pt x="4126" y="0"/>
                    <a:pt x="3542" y="243"/>
                    <a:pt x="3136" y="561"/>
                  </a:cubicBezTo>
                  <a:cubicBezTo>
                    <a:pt x="1768" y="1562"/>
                    <a:pt x="701" y="2896"/>
                    <a:pt x="0" y="4430"/>
                  </a:cubicBezTo>
                  <a:cubicBezTo>
                    <a:pt x="0" y="4464"/>
                    <a:pt x="0" y="4464"/>
                    <a:pt x="34" y="4531"/>
                  </a:cubicBezTo>
                  <a:cubicBezTo>
                    <a:pt x="34" y="4622"/>
                    <a:pt x="117" y="4768"/>
                    <a:pt x="258" y="4768"/>
                  </a:cubicBezTo>
                  <a:cubicBezTo>
                    <a:pt x="272" y="4768"/>
                    <a:pt x="286" y="4767"/>
                    <a:pt x="301" y="4764"/>
                  </a:cubicBezTo>
                  <a:cubicBezTo>
                    <a:pt x="1835" y="4364"/>
                    <a:pt x="3503" y="4097"/>
                    <a:pt x="4870" y="3196"/>
                  </a:cubicBezTo>
                  <a:cubicBezTo>
                    <a:pt x="5704" y="2629"/>
                    <a:pt x="6505" y="1628"/>
                    <a:pt x="5938" y="694"/>
                  </a:cubicBezTo>
                  <a:cubicBezTo>
                    <a:pt x="5640" y="192"/>
                    <a:pt x="5171" y="0"/>
                    <a:pt x="46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55"/>
            <p:cNvSpPr/>
            <p:nvPr/>
          </p:nvSpPr>
          <p:spPr>
            <a:xfrm>
              <a:off x="2351850" y="4729100"/>
              <a:ext cx="168475" cy="108275"/>
            </a:xfrm>
            <a:custGeom>
              <a:avLst/>
              <a:gdLst/>
              <a:ahLst/>
              <a:cxnLst/>
              <a:rect l="l" t="t" r="r" b="b"/>
              <a:pathLst>
                <a:path w="6739" h="4331" extrusionOk="0">
                  <a:moveTo>
                    <a:pt x="1739" y="485"/>
                  </a:moveTo>
                  <a:cubicBezTo>
                    <a:pt x="2295" y="485"/>
                    <a:pt x="2980" y="748"/>
                    <a:pt x="3270" y="957"/>
                  </a:cubicBezTo>
                  <a:cubicBezTo>
                    <a:pt x="3670" y="1190"/>
                    <a:pt x="4037" y="1491"/>
                    <a:pt x="4404" y="1791"/>
                  </a:cubicBezTo>
                  <a:cubicBezTo>
                    <a:pt x="5171" y="2458"/>
                    <a:pt x="5838" y="3125"/>
                    <a:pt x="6505" y="3826"/>
                  </a:cubicBezTo>
                  <a:cubicBezTo>
                    <a:pt x="5738" y="3626"/>
                    <a:pt x="4937" y="3525"/>
                    <a:pt x="4204" y="3359"/>
                  </a:cubicBezTo>
                  <a:cubicBezTo>
                    <a:pt x="3236" y="3192"/>
                    <a:pt x="1368" y="2825"/>
                    <a:pt x="1035" y="1791"/>
                  </a:cubicBezTo>
                  <a:cubicBezTo>
                    <a:pt x="689" y="789"/>
                    <a:pt x="1140" y="485"/>
                    <a:pt x="1739" y="485"/>
                  </a:cubicBezTo>
                  <a:close/>
                  <a:moveTo>
                    <a:pt x="1873" y="0"/>
                  </a:moveTo>
                  <a:cubicBezTo>
                    <a:pt x="1329" y="0"/>
                    <a:pt x="816" y="210"/>
                    <a:pt x="534" y="790"/>
                  </a:cubicBezTo>
                  <a:cubicBezTo>
                    <a:pt x="1" y="1791"/>
                    <a:pt x="901" y="2692"/>
                    <a:pt x="1735" y="3159"/>
                  </a:cubicBezTo>
                  <a:cubicBezTo>
                    <a:pt x="3169" y="3926"/>
                    <a:pt x="4871" y="4026"/>
                    <a:pt x="6438" y="4326"/>
                  </a:cubicBezTo>
                  <a:cubicBezTo>
                    <a:pt x="6453" y="4329"/>
                    <a:pt x="6467" y="4330"/>
                    <a:pt x="6481" y="4330"/>
                  </a:cubicBezTo>
                  <a:cubicBezTo>
                    <a:pt x="6622" y="4330"/>
                    <a:pt x="6705" y="4184"/>
                    <a:pt x="6705" y="4093"/>
                  </a:cubicBezTo>
                  <a:cubicBezTo>
                    <a:pt x="6739" y="4093"/>
                    <a:pt x="6739" y="4026"/>
                    <a:pt x="6739" y="3992"/>
                  </a:cubicBezTo>
                  <a:cubicBezTo>
                    <a:pt x="5905" y="2491"/>
                    <a:pt x="4737" y="1291"/>
                    <a:pt x="3270" y="390"/>
                  </a:cubicBezTo>
                  <a:cubicBezTo>
                    <a:pt x="2875" y="169"/>
                    <a:pt x="2361" y="0"/>
                    <a:pt x="18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55"/>
            <p:cNvSpPr/>
            <p:nvPr/>
          </p:nvSpPr>
          <p:spPr>
            <a:xfrm>
              <a:off x="2080825" y="2398825"/>
              <a:ext cx="836450" cy="2390900"/>
            </a:xfrm>
            <a:custGeom>
              <a:avLst/>
              <a:gdLst/>
              <a:ahLst/>
              <a:cxnLst/>
              <a:rect l="l" t="t" r="r" b="b"/>
              <a:pathLst>
                <a:path w="33458" h="95636" extrusionOk="0">
                  <a:moveTo>
                    <a:pt x="10041" y="1"/>
                  </a:moveTo>
                  <a:cubicBezTo>
                    <a:pt x="10041" y="1"/>
                    <a:pt x="5571" y="43365"/>
                    <a:pt x="5338" y="50103"/>
                  </a:cubicBezTo>
                  <a:cubicBezTo>
                    <a:pt x="5238" y="52672"/>
                    <a:pt x="0" y="94802"/>
                    <a:pt x="0" y="94802"/>
                  </a:cubicBezTo>
                  <a:lnTo>
                    <a:pt x="19181" y="95636"/>
                  </a:lnTo>
                  <a:cubicBezTo>
                    <a:pt x="19181" y="95636"/>
                    <a:pt x="22116" y="57942"/>
                    <a:pt x="22250" y="50870"/>
                  </a:cubicBezTo>
                  <a:cubicBezTo>
                    <a:pt x="22316" y="47301"/>
                    <a:pt x="24551" y="18614"/>
                    <a:pt x="24551" y="18614"/>
                  </a:cubicBezTo>
                  <a:cubicBezTo>
                    <a:pt x="26119" y="17680"/>
                    <a:pt x="27754" y="16946"/>
                    <a:pt x="29455" y="16346"/>
                  </a:cubicBezTo>
                  <a:cubicBezTo>
                    <a:pt x="31957" y="10008"/>
                    <a:pt x="33458" y="1"/>
                    <a:pt x="334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55"/>
            <p:cNvSpPr/>
            <p:nvPr/>
          </p:nvSpPr>
          <p:spPr>
            <a:xfrm>
              <a:off x="2106675" y="4682125"/>
              <a:ext cx="442000" cy="20875"/>
            </a:xfrm>
            <a:custGeom>
              <a:avLst/>
              <a:gdLst/>
              <a:ahLst/>
              <a:cxnLst/>
              <a:rect l="l" t="t" r="r" b="b"/>
              <a:pathLst>
                <a:path w="17680" h="835" extrusionOk="0">
                  <a:moveTo>
                    <a:pt x="1058" y="0"/>
                  </a:moveTo>
                  <a:cubicBezTo>
                    <a:pt x="583" y="0"/>
                    <a:pt x="227" y="10"/>
                    <a:pt x="34" y="34"/>
                  </a:cubicBezTo>
                  <a:cubicBezTo>
                    <a:pt x="1" y="34"/>
                    <a:pt x="1" y="67"/>
                    <a:pt x="34" y="67"/>
                  </a:cubicBezTo>
                  <a:cubicBezTo>
                    <a:pt x="1402" y="368"/>
                    <a:pt x="11042" y="701"/>
                    <a:pt x="12509" y="734"/>
                  </a:cubicBezTo>
                  <a:cubicBezTo>
                    <a:pt x="15512" y="835"/>
                    <a:pt x="14644" y="801"/>
                    <a:pt x="17646" y="835"/>
                  </a:cubicBezTo>
                  <a:cubicBezTo>
                    <a:pt x="17680" y="835"/>
                    <a:pt x="17680" y="835"/>
                    <a:pt x="17680" y="801"/>
                  </a:cubicBezTo>
                  <a:lnTo>
                    <a:pt x="17613" y="801"/>
                  </a:lnTo>
                  <a:cubicBezTo>
                    <a:pt x="14611" y="568"/>
                    <a:pt x="15512" y="634"/>
                    <a:pt x="12509" y="468"/>
                  </a:cubicBezTo>
                  <a:cubicBezTo>
                    <a:pt x="11249" y="382"/>
                    <a:pt x="3955" y="0"/>
                    <a:pt x="10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55"/>
            <p:cNvSpPr/>
            <p:nvPr/>
          </p:nvSpPr>
          <p:spPr>
            <a:xfrm>
              <a:off x="2150050" y="2462000"/>
              <a:ext cx="229350" cy="2159075"/>
            </a:xfrm>
            <a:custGeom>
              <a:avLst/>
              <a:gdLst/>
              <a:ahLst/>
              <a:cxnLst/>
              <a:rect l="l" t="t" r="r" b="b"/>
              <a:pathLst>
                <a:path w="9174" h="86363" extrusionOk="0">
                  <a:moveTo>
                    <a:pt x="9061" y="0"/>
                  </a:moveTo>
                  <a:cubicBezTo>
                    <a:pt x="9015" y="0"/>
                    <a:pt x="8973" y="25"/>
                    <a:pt x="8973" y="75"/>
                  </a:cubicBezTo>
                  <a:cubicBezTo>
                    <a:pt x="8106" y="10983"/>
                    <a:pt x="7239" y="21924"/>
                    <a:pt x="6238" y="32832"/>
                  </a:cubicBezTo>
                  <a:cubicBezTo>
                    <a:pt x="5237" y="43773"/>
                    <a:pt x="4070" y="54748"/>
                    <a:pt x="2635" y="65622"/>
                  </a:cubicBezTo>
                  <a:cubicBezTo>
                    <a:pt x="1835" y="71693"/>
                    <a:pt x="967" y="80299"/>
                    <a:pt x="0" y="86337"/>
                  </a:cubicBezTo>
                  <a:cubicBezTo>
                    <a:pt x="0" y="86354"/>
                    <a:pt x="17" y="86362"/>
                    <a:pt x="38" y="86362"/>
                  </a:cubicBezTo>
                  <a:cubicBezTo>
                    <a:pt x="58" y="86362"/>
                    <a:pt x="83" y="86354"/>
                    <a:pt x="100" y="86337"/>
                  </a:cubicBezTo>
                  <a:cubicBezTo>
                    <a:pt x="2002" y="75529"/>
                    <a:pt x="3436" y="62153"/>
                    <a:pt x="4670" y="51279"/>
                  </a:cubicBezTo>
                  <a:cubicBezTo>
                    <a:pt x="5938" y="40404"/>
                    <a:pt x="6905" y="29463"/>
                    <a:pt x="7772" y="18589"/>
                  </a:cubicBezTo>
                  <a:cubicBezTo>
                    <a:pt x="8273" y="12418"/>
                    <a:pt x="8740" y="6246"/>
                    <a:pt x="9173" y="75"/>
                  </a:cubicBezTo>
                  <a:cubicBezTo>
                    <a:pt x="9157" y="25"/>
                    <a:pt x="9107" y="0"/>
                    <a:pt x="90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55"/>
            <p:cNvSpPr/>
            <p:nvPr/>
          </p:nvSpPr>
          <p:spPr>
            <a:xfrm>
              <a:off x="2692925" y="2797125"/>
              <a:ext cx="149300" cy="70400"/>
            </a:xfrm>
            <a:custGeom>
              <a:avLst/>
              <a:gdLst/>
              <a:ahLst/>
              <a:cxnLst/>
              <a:rect l="l" t="t" r="r" b="b"/>
              <a:pathLst>
                <a:path w="5972" h="2816" extrusionOk="0">
                  <a:moveTo>
                    <a:pt x="5871" y="0"/>
                  </a:moveTo>
                  <a:cubicBezTo>
                    <a:pt x="5854" y="0"/>
                    <a:pt x="5832" y="4"/>
                    <a:pt x="5805" y="13"/>
                  </a:cubicBezTo>
                  <a:cubicBezTo>
                    <a:pt x="3803" y="714"/>
                    <a:pt x="1902" y="1648"/>
                    <a:pt x="67" y="2682"/>
                  </a:cubicBezTo>
                  <a:cubicBezTo>
                    <a:pt x="1" y="2682"/>
                    <a:pt x="1" y="2715"/>
                    <a:pt x="1" y="2749"/>
                  </a:cubicBezTo>
                  <a:cubicBezTo>
                    <a:pt x="1" y="2815"/>
                    <a:pt x="67" y="2815"/>
                    <a:pt x="101" y="2815"/>
                  </a:cubicBezTo>
                  <a:cubicBezTo>
                    <a:pt x="2002" y="1981"/>
                    <a:pt x="4003" y="1181"/>
                    <a:pt x="5905" y="247"/>
                  </a:cubicBezTo>
                  <a:cubicBezTo>
                    <a:pt x="5972" y="213"/>
                    <a:pt x="5972" y="180"/>
                    <a:pt x="5938" y="80"/>
                  </a:cubicBezTo>
                  <a:cubicBezTo>
                    <a:pt x="5938" y="31"/>
                    <a:pt x="5920" y="0"/>
                    <a:pt x="58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55"/>
            <p:cNvSpPr/>
            <p:nvPr/>
          </p:nvSpPr>
          <p:spPr>
            <a:xfrm>
              <a:off x="2741300" y="2464300"/>
              <a:ext cx="118450" cy="323425"/>
            </a:xfrm>
            <a:custGeom>
              <a:avLst/>
              <a:gdLst/>
              <a:ahLst/>
              <a:cxnLst/>
              <a:rect l="l" t="t" r="r" b="b"/>
              <a:pathLst>
                <a:path w="4738" h="12937" extrusionOk="0">
                  <a:moveTo>
                    <a:pt x="4437" y="0"/>
                  </a:moveTo>
                  <a:cubicBezTo>
                    <a:pt x="4403" y="0"/>
                    <a:pt x="4370" y="17"/>
                    <a:pt x="4370" y="50"/>
                  </a:cubicBezTo>
                  <a:cubicBezTo>
                    <a:pt x="4370" y="2218"/>
                    <a:pt x="4237" y="4353"/>
                    <a:pt x="4037" y="6521"/>
                  </a:cubicBezTo>
                  <a:cubicBezTo>
                    <a:pt x="3972" y="7487"/>
                    <a:pt x="3224" y="12647"/>
                    <a:pt x="1583" y="12647"/>
                  </a:cubicBezTo>
                  <a:cubicBezTo>
                    <a:pt x="1524" y="12647"/>
                    <a:pt x="1463" y="12640"/>
                    <a:pt x="1401" y="12626"/>
                  </a:cubicBezTo>
                  <a:cubicBezTo>
                    <a:pt x="1134" y="12526"/>
                    <a:pt x="1001" y="12259"/>
                    <a:pt x="901" y="11825"/>
                  </a:cubicBezTo>
                  <a:cubicBezTo>
                    <a:pt x="901" y="11225"/>
                    <a:pt x="1001" y="10691"/>
                    <a:pt x="1168" y="10157"/>
                  </a:cubicBezTo>
                  <a:cubicBezTo>
                    <a:pt x="1368" y="8990"/>
                    <a:pt x="1501" y="7856"/>
                    <a:pt x="1635" y="6688"/>
                  </a:cubicBezTo>
                  <a:cubicBezTo>
                    <a:pt x="1835" y="4520"/>
                    <a:pt x="1802" y="2352"/>
                    <a:pt x="1535" y="184"/>
                  </a:cubicBezTo>
                  <a:cubicBezTo>
                    <a:pt x="1535" y="150"/>
                    <a:pt x="1501" y="150"/>
                    <a:pt x="1501" y="150"/>
                  </a:cubicBezTo>
                  <a:cubicBezTo>
                    <a:pt x="1468" y="150"/>
                    <a:pt x="1468" y="184"/>
                    <a:pt x="1468" y="184"/>
                  </a:cubicBezTo>
                  <a:cubicBezTo>
                    <a:pt x="1501" y="3186"/>
                    <a:pt x="1335" y="6188"/>
                    <a:pt x="901" y="9157"/>
                  </a:cubicBezTo>
                  <a:cubicBezTo>
                    <a:pt x="701" y="10558"/>
                    <a:pt x="0" y="12726"/>
                    <a:pt x="1501" y="12926"/>
                  </a:cubicBezTo>
                  <a:cubicBezTo>
                    <a:pt x="1548" y="12933"/>
                    <a:pt x="1595" y="12937"/>
                    <a:pt x="1641" y="12937"/>
                  </a:cubicBezTo>
                  <a:cubicBezTo>
                    <a:pt x="3064" y="12937"/>
                    <a:pt x="4009" y="9526"/>
                    <a:pt x="4203" y="8556"/>
                  </a:cubicBezTo>
                  <a:cubicBezTo>
                    <a:pt x="4670" y="5788"/>
                    <a:pt x="4737" y="2885"/>
                    <a:pt x="4504" y="50"/>
                  </a:cubicBezTo>
                  <a:cubicBezTo>
                    <a:pt x="4504" y="17"/>
                    <a:pt x="4470" y="0"/>
                    <a:pt x="44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55"/>
            <p:cNvSpPr/>
            <p:nvPr/>
          </p:nvSpPr>
          <p:spPr>
            <a:xfrm>
              <a:off x="2764650" y="2778125"/>
              <a:ext cx="23375" cy="56875"/>
            </a:xfrm>
            <a:custGeom>
              <a:avLst/>
              <a:gdLst/>
              <a:ahLst/>
              <a:cxnLst/>
              <a:rect l="l" t="t" r="r" b="b"/>
              <a:pathLst>
                <a:path w="935" h="2275" extrusionOk="0">
                  <a:moveTo>
                    <a:pt x="727" y="1"/>
                  </a:moveTo>
                  <a:cubicBezTo>
                    <a:pt x="620" y="1"/>
                    <a:pt x="564" y="113"/>
                    <a:pt x="534" y="173"/>
                  </a:cubicBezTo>
                  <a:cubicBezTo>
                    <a:pt x="367" y="573"/>
                    <a:pt x="234" y="940"/>
                    <a:pt x="167" y="1307"/>
                  </a:cubicBezTo>
                  <a:cubicBezTo>
                    <a:pt x="34" y="1607"/>
                    <a:pt x="0" y="1941"/>
                    <a:pt x="0" y="2208"/>
                  </a:cubicBezTo>
                  <a:cubicBezTo>
                    <a:pt x="0" y="2274"/>
                    <a:pt x="34" y="2274"/>
                    <a:pt x="67" y="2274"/>
                  </a:cubicBezTo>
                  <a:cubicBezTo>
                    <a:pt x="67" y="2274"/>
                    <a:pt x="100" y="2274"/>
                    <a:pt x="100" y="2208"/>
                  </a:cubicBezTo>
                  <a:cubicBezTo>
                    <a:pt x="267" y="1941"/>
                    <a:pt x="434" y="1641"/>
                    <a:pt x="534" y="1307"/>
                  </a:cubicBezTo>
                  <a:cubicBezTo>
                    <a:pt x="667" y="940"/>
                    <a:pt x="768" y="606"/>
                    <a:pt x="901" y="273"/>
                  </a:cubicBezTo>
                  <a:cubicBezTo>
                    <a:pt x="934" y="139"/>
                    <a:pt x="901" y="73"/>
                    <a:pt x="768" y="6"/>
                  </a:cubicBezTo>
                  <a:cubicBezTo>
                    <a:pt x="753" y="2"/>
                    <a:pt x="739" y="1"/>
                    <a:pt x="7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55"/>
            <p:cNvSpPr/>
            <p:nvPr/>
          </p:nvSpPr>
          <p:spPr>
            <a:xfrm>
              <a:off x="2733375" y="1717900"/>
              <a:ext cx="1017900" cy="542800"/>
            </a:xfrm>
            <a:custGeom>
              <a:avLst/>
              <a:gdLst/>
              <a:ahLst/>
              <a:cxnLst/>
              <a:rect l="l" t="t" r="r" b="b"/>
              <a:pathLst>
                <a:path w="40716" h="21712" extrusionOk="0">
                  <a:moveTo>
                    <a:pt x="2690" y="0"/>
                  </a:moveTo>
                  <a:cubicBezTo>
                    <a:pt x="840" y="0"/>
                    <a:pt x="0" y="3318"/>
                    <a:pt x="1185" y="5522"/>
                  </a:cubicBezTo>
                  <a:cubicBezTo>
                    <a:pt x="3353" y="9492"/>
                    <a:pt x="14494" y="21333"/>
                    <a:pt x="19631" y="21700"/>
                  </a:cubicBezTo>
                  <a:cubicBezTo>
                    <a:pt x="19726" y="21708"/>
                    <a:pt x="19828" y="21711"/>
                    <a:pt x="19936" y="21711"/>
                  </a:cubicBezTo>
                  <a:cubicBezTo>
                    <a:pt x="23663" y="21711"/>
                    <a:pt x="34953" y="17349"/>
                    <a:pt x="37611" y="15696"/>
                  </a:cubicBezTo>
                  <a:cubicBezTo>
                    <a:pt x="40715" y="13735"/>
                    <a:pt x="37288" y="5979"/>
                    <a:pt x="35109" y="5979"/>
                  </a:cubicBezTo>
                  <a:cubicBezTo>
                    <a:pt x="35064" y="5979"/>
                    <a:pt x="35019" y="5982"/>
                    <a:pt x="34975" y="5989"/>
                  </a:cubicBezTo>
                  <a:cubicBezTo>
                    <a:pt x="32273" y="6423"/>
                    <a:pt x="22633" y="10726"/>
                    <a:pt x="20165" y="10993"/>
                  </a:cubicBezTo>
                  <a:cubicBezTo>
                    <a:pt x="20144" y="10995"/>
                    <a:pt x="20122" y="10996"/>
                    <a:pt x="20099" y="10996"/>
                  </a:cubicBezTo>
                  <a:cubicBezTo>
                    <a:pt x="18539" y="10996"/>
                    <a:pt x="10988" y="5514"/>
                    <a:pt x="3987" y="485"/>
                  </a:cubicBezTo>
                  <a:cubicBezTo>
                    <a:pt x="3516" y="148"/>
                    <a:pt x="3080" y="0"/>
                    <a:pt x="2690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55"/>
            <p:cNvSpPr/>
            <p:nvPr/>
          </p:nvSpPr>
          <p:spPr>
            <a:xfrm>
              <a:off x="3531850" y="1780025"/>
              <a:ext cx="255225" cy="204350"/>
            </a:xfrm>
            <a:custGeom>
              <a:avLst/>
              <a:gdLst/>
              <a:ahLst/>
              <a:cxnLst/>
              <a:rect l="l" t="t" r="r" b="b"/>
              <a:pathLst>
                <a:path w="10209" h="8174" extrusionOk="0">
                  <a:moveTo>
                    <a:pt x="6751" y="0"/>
                  </a:moveTo>
                  <a:cubicBezTo>
                    <a:pt x="4957" y="0"/>
                    <a:pt x="3166" y="715"/>
                    <a:pt x="1535" y="1302"/>
                  </a:cubicBezTo>
                  <a:lnTo>
                    <a:pt x="1" y="6506"/>
                  </a:lnTo>
                  <a:cubicBezTo>
                    <a:pt x="1" y="6506"/>
                    <a:pt x="6072" y="3671"/>
                    <a:pt x="6405" y="3637"/>
                  </a:cubicBezTo>
                  <a:cubicBezTo>
                    <a:pt x="6426" y="3633"/>
                    <a:pt x="6445" y="3631"/>
                    <a:pt x="6464" y="3631"/>
                  </a:cubicBezTo>
                  <a:cubicBezTo>
                    <a:pt x="6751" y="3631"/>
                    <a:pt x="6841" y="4095"/>
                    <a:pt x="6872" y="4471"/>
                  </a:cubicBezTo>
                  <a:cubicBezTo>
                    <a:pt x="6906" y="4838"/>
                    <a:pt x="5772" y="8174"/>
                    <a:pt x="7606" y="8174"/>
                  </a:cubicBezTo>
                  <a:cubicBezTo>
                    <a:pt x="9441" y="8174"/>
                    <a:pt x="10208" y="3838"/>
                    <a:pt x="10208" y="3170"/>
                  </a:cubicBezTo>
                  <a:cubicBezTo>
                    <a:pt x="10208" y="2503"/>
                    <a:pt x="8707" y="35"/>
                    <a:pt x="6872" y="1"/>
                  </a:cubicBezTo>
                  <a:cubicBezTo>
                    <a:pt x="6832" y="1"/>
                    <a:pt x="6792" y="0"/>
                    <a:pt x="6751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55"/>
            <p:cNvSpPr/>
            <p:nvPr/>
          </p:nvSpPr>
          <p:spPr>
            <a:xfrm>
              <a:off x="3573550" y="1772525"/>
              <a:ext cx="255225" cy="204350"/>
            </a:xfrm>
            <a:custGeom>
              <a:avLst/>
              <a:gdLst/>
              <a:ahLst/>
              <a:cxnLst/>
              <a:rect l="l" t="t" r="r" b="b"/>
              <a:pathLst>
                <a:path w="10209" h="8174" extrusionOk="0">
                  <a:moveTo>
                    <a:pt x="6823" y="1"/>
                  </a:moveTo>
                  <a:cubicBezTo>
                    <a:pt x="4950" y="1"/>
                    <a:pt x="67" y="1836"/>
                    <a:pt x="1" y="1836"/>
                  </a:cubicBezTo>
                  <a:lnTo>
                    <a:pt x="1" y="6473"/>
                  </a:lnTo>
                  <a:cubicBezTo>
                    <a:pt x="1" y="6473"/>
                    <a:pt x="6072" y="3671"/>
                    <a:pt x="6405" y="3637"/>
                  </a:cubicBezTo>
                  <a:cubicBezTo>
                    <a:pt x="6426" y="3633"/>
                    <a:pt x="6445" y="3631"/>
                    <a:pt x="6463" y="3631"/>
                  </a:cubicBezTo>
                  <a:cubicBezTo>
                    <a:pt x="6747" y="3631"/>
                    <a:pt x="6810" y="4095"/>
                    <a:pt x="6872" y="4471"/>
                  </a:cubicBezTo>
                  <a:cubicBezTo>
                    <a:pt x="6906" y="4838"/>
                    <a:pt x="5772" y="8174"/>
                    <a:pt x="7606" y="8174"/>
                  </a:cubicBezTo>
                  <a:cubicBezTo>
                    <a:pt x="9441" y="8174"/>
                    <a:pt x="10208" y="3837"/>
                    <a:pt x="10208" y="3170"/>
                  </a:cubicBezTo>
                  <a:cubicBezTo>
                    <a:pt x="10208" y="2503"/>
                    <a:pt x="8707" y="35"/>
                    <a:pt x="6872" y="1"/>
                  </a:cubicBezTo>
                  <a:cubicBezTo>
                    <a:pt x="6856" y="1"/>
                    <a:pt x="6840" y="1"/>
                    <a:pt x="6823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55"/>
            <p:cNvSpPr/>
            <p:nvPr/>
          </p:nvSpPr>
          <p:spPr>
            <a:xfrm>
              <a:off x="3648600" y="1861975"/>
              <a:ext cx="100950" cy="113250"/>
            </a:xfrm>
            <a:custGeom>
              <a:avLst/>
              <a:gdLst/>
              <a:ahLst/>
              <a:cxnLst/>
              <a:rect l="l" t="t" r="r" b="b"/>
              <a:pathLst>
                <a:path w="4038" h="4530" extrusionOk="0">
                  <a:moveTo>
                    <a:pt x="3508" y="1"/>
                  </a:moveTo>
                  <a:cubicBezTo>
                    <a:pt x="3395" y="1"/>
                    <a:pt x="3270" y="43"/>
                    <a:pt x="3170" y="93"/>
                  </a:cubicBezTo>
                  <a:cubicBezTo>
                    <a:pt x="2836" y="226"/>
                    <a:pt x="2503" y="393"/>
                    <a:pt x="2169" y="560"/>
                  </a:cubicBezTo>
                  <a:cubicBezTo>
                    <a:pt x="1769" y="726"/>
                    <a:pt x="1435" y="893"/>
                    <a:pt x="1102" y="1093"/>
                  </a:cubicBezTo>
                  <a:cubicBezTo>
                    <a:pt x="735" y="1260"/>
                    <a:pt x="401" y="1460"/>
                    <a:pt x="34" y="1694"/>
                  </a:cubicBezTo>
                  <a:cubicBezTo>
                    <a:pt x="1" y="1694"/>
                    <a:pt x="34" y="1727"/>
                    <a:pt x="68" y="1727"/>
                  </a:cubicBezTo>
                  <a:cubicBezTo>
                    <a:pt x="401" y="1594"/>
                    <a:pt x="701" y="1460"/>
                    <a:pt x="1002" y="1293"/>
                  </a:cubicBezTo>
                  <a:cubicBezTo>
                    <a:pt x="1369" y="1127"/>
                    <a:pt x="1702" y="960"/>
                    <a:pt x="2036" y="860"/>
                  </a:cubicBezTo>
                  <a:cubicBezTo>
                    <a:pt x="2369" y="726"/>
                    <a:pt x="2703" y="560"/>
                    <a:pt x="3036" y="393"/>
                  </a:cubicBezTo>
                  <a:cubicBezTo>
                    <a:pt x="3155" y="363"/>
                    <a:pt x="3327" y="254"/>
                    <a:pt x="3481" y="254"/>
                  </a:cubicBezTo>
                  <a:cubicBezTo>
                    <a:pt x="3500" y="254"/>
                    <a:pt x="3518" y="256"/>
                    <a:pt x="3537" y="259"/>
                  </a:cubicBezTo>
                  <a:cubicBezTo>
                    <a:pt x="3704" y="293"/>
                    <a:pt x="3737" y="626"/>
                    <a:pt x="3770" y="760"/>
                  </a:cubicBezTo>
                  <a:cubicBezTo>
                    <a:pt x="3870" y="1093"/>
                    <a:pt x="3804" y="1427"/>
                    <a:pt x="3704" y="1760"/>
                  </a:cubicBezTo>
                  <a:cubicBezTo>
                    <a:pt x="3603" y="2094"/>
                    <a:pt x="3537" y="2428"/>
                    <a:pt x="3503" y="2761"/>
                  </a:cubicBezTo>
                  <a:cubicBezTo>
                    <a:pt x="3437" y="3095"/>
                    <a:pt x="3503" y="3395"/>
                    <a:pt x="3570" y="3729"/>
                  </a:cubicBezTo>
                  <a:cubicBezTo>
                    <a:pt x="3704" y="4029"/>
                    <a:pt x="3804" y="4262"/>
                    <a:pt x="3970" y="4529"/>
                  </a:cubicBezTo>
                  <a:cubicBezTo>
                    <a:pt x="4004" y="4429"/>
                    <a:pt x="4037" y="4429"/>
                    <a:pt x="4004" y="4396"/>
                  </a:cubicBezTo>
                  <a:cubicBezTo>
                    <a:pt x="3770" y="4062"/>
                    <a:pt x="3704" y="3695"/>
                    <a:pt x="3704" y="3295"/>
                  </a:cubicBezTo>
                  <a:cubicBezTo>
                    <a:pt x="3670" y="2928"/>
                    <a:pt x="3704" y="2528"/>
                    <a:pt x="3770" y="2127"/>
                  </a:cubicBezTo>
                  <a:cubicBezTo>
                    <a:pt x="3904" y="1794"/>
                    <a:pt x="3937" y="1460"/>
                    <a:pt x="4037" y="1127"/>
                  </a:cubicBezTo>
                  <a:cubicBezTo>
                    <a:pt x="4037" y="793"/>
                    <a:pt x="3937" y="459"/>
                    <a:pt x="3770" y="159"/>
                  </a:cubicBezTo>
                  <a:cubicBezTo>
                    <a:pt x="3720" y="43"/>
                    <a:pt x="3620" y="1"/>
                    <a:pt x="35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55"/>
            <p:cNvSpPr/>
            <p:nvPr/>
          </p:nvSpPr>
          <p:spPr>
            <a:xfrm>
              <a:off x="3425950" y="1662350"/>
              <a:ext cx="503250" cy="489650"/>
            </a:xfrm>
            <a:custGeom>
              <a:avLst/>
              <a:gdLst/>
              <a:ahLst/>
              <a:cxnLst/>
              <a:rect l="l" t="t" r="r" b="b"/>
              <a:pathLst>
                <a:path w="20130" h="19586" extrusionOk="0">
                  <a:moveTo>
                    <a:pt x="18705" y="0"/>
                  </a:moveTo>
                  <a:cubicBezTo>
                    <a:pt x="18675" y="0"/>
                    <a:pt x="18645" y="2"/>
                    <a:pt x="18614" y="5"/>
                  </a:cubicBezTo>
                  <a:cubicBezTo>
                    <a:pt x="17346" y="105"/>
                    <a:pt x="8340" y="3708"/>
                    <a:pt x="6238" y="5542"/>
                  </a:cubicBezTo>
                  <a:cubicBezTo>
                    <a:pt x="5138" y="6443"/>
                    <a:pt x="1" y="11046"/>
                    <a:pt x="1" y="11046"/>
                  </a:cubicBezTo>
                  <a:lnTo>
                    <a:pt x="6238" y="19586"/>
                  </a:lnTo>
                  <a:cubicBezTo>
                    <a:pt x="6238" y="19586"/>
                    <a:pt x="10808" y="17684"/>
                    <a:pt x="12309" y="17117"/>
                  </a:cubicBezTo>
                  <a:cubicBezTo>
                    <a:pt x="14144" y="16417"/>
                    <a:pt x="15778" y="15183"/>
                    <a:pt x="16946" y="13582"/>
                  </a:cubicBezTo>
                  <a:cubicBezTo>
                    <a:pt x="18025" y="11995"/>
                    <a:pt x="19043" y="9323"/>
                    <a:pt x="17792" y="9323"/>
                  </a:cubicBezTo>
                  <a:cubicBezTo>
                    <a:pt x="17727" y="9323"/>
                    <a:pt x="17657" y="9330"/>
                    <a:pt x="17580" y="9345"/>
                  </a:cubicBezTo>
                  <a:cubicBezTo>
                    <a:pt x="15979" y="9612"/>
                    <a:pt x="14844" y="12080"/>
                    <a:pt x="13143" y="12114"/>
                  </a:cubicBezTo>
                  <a:cubicBezTo>
                    <a:pt x="13115" y="12115"/>
                    <a:pt x="13086" y="12115"/>
                    <a:pt x="13058" y="12115"/>
                  </a:cubicBezTo>
                  <a:cubicBezTo>
                    <a:pt x="11410" y="12115"/>
                    <a:pt x="10474" y="10229"/>
                    <a:pt x="10441" y="9245"/>
                  </a:cubicBezTo>
                  <a:cubicBezTo>
                    <a:pt x="10408" y="8244"/>
                    <a:pt x="10975" y="6410"/>
                    <a:pt x="14177" y="5042"/>
                  </a:cubicBezTo>
                  <a:cubicBezTo>
                    <a:pt x="20129" y="2505"/>
                    <a:pt x="19866" y="0"/>
                    <a:pt x="18705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55"/>
            <p:cNvSpPr/>
            <p:nvPr/>
          </p:nvSpPr>
          <p:spPr>
            <a:xfrm>
              <a:off x="3684475" y="1788150"/>
              <a:ext cx="125100" cy="183825"/>
            </a:xfrm>
            <a:custGeom>
              <a:avLst/>
              <a:gdLst/>
              <a:ahLst/>
              <a:cxnLst/>
              <a:rect l="l" t="t" r="r" b="b"/>
              <a:pathLst>
                <a:path w="5004" h="7353" extrusionOk="0">
                  <a:moveTo>
                    <a:pt x="3956" y="1"/>
                  </a:moveTo>
                  <a:cubicBezTo>
                    <a:pt x="3950" y="1"/>
                    <a:pt x="3943" y="3"/>
                    <a:pt x="3936" y="10"/>
                  </a:cubicBezTo>
                  <a:cubicBezTo>
                    <a:pt x="3136" y="344"/>
                    <a:pt x="667" y="1344"/>
                    <a:pt x="167" y="3513"/>
                  </a:cubicBezTo>
                  <a:cubicBezTo>
                    <a:pt x="0" y="4346"/>
                    <a:pt x="167" y="5214"/>
                    <a:pt x="634" y="5914"/>
                  </a:cubicBezTo>
                  <a:cubicBezTo>
                    <a:pt x="1001" y="6581"/>
                    <a:pt x="1535" y="7249"/>
                    <a:pt x="2369" y="7349"/>
                  </a:cubicBezTo>
                  <a:cubicBezTo>
                    <a:pt x="2410" y="7351"/>
                    <a:pt x="2450" y="7353"/>
                    <a:pt x="2491" y="7353"/>
                  </a:cubicBezTo>
                  <a:cubicBezTo>
                    <a:pt x="3443" y="7353"/>
                    <a:pt x="4300" y="6622"/>
                    <a:pt x="5004" y="6014"/>
                  </a:cubicBezTo>
                  <a:cubicBezTo>
                    <a:pt x="5004" y="5914"/>
                    <a:pt x="4970" y="5914"/>
                    <a:pt x="4937" y="5914"/>
                  </a:cubicBezTo>
                  <a:cubicBezTo>
                    <a:pt x="4270" y="6415"/>
                    <a:pt x="3569" y="7048"/>
                    <a:pt x="2669" y="7082"/>
                  </a:cubicBezTo>
                  <a:cubicBezTo>
                    <a:pt x="2625" y="7085"/>
                    <a:pt x="2581" y="7087"/>
                    <a:pt x="2538" y="7087"/>
                  </a:cubicBezTo>
                  <a:cubicBezTo>
                    <a:pt x="1747" y="7087"/>
                    <a:pt x="1246" y="6512"/>
                    <a:pt x="834" y="5848"/>
                  </a:cubicBezTo>
                  <a:cubicBezTo>
                    <a:pt x="401" y="5147"/>
                    <a:pt x="267" y="4313"/>
                    <a:pt x="434" y="3479"/>
                  </a:cubicBezTo>
                  <a:cubicBezTo>
                    <a:pt x="634" y="2712"/>
                    <a:pt x="1068" y="2045"/>
                    <a:pt x="1635" y="1544"/>
                  </a:cubicBezTo>
                  <a:cubicBezTo>
                    <a:pt x="2335" y="911"/>
                    <a:pt x="3136" y="410"/>
                    <a:pt x="3970" y="43"/>
                  </a:cubicBezTo>
                  <a:cubicBezTo>
                    <a:pt x="3996" y="43"/>
                    <a:pt x="3980" y="1"/>
                    <a:pt x="39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55"/>
            <p:cNvSpPr/>
            <p:nvPr/>
          </p:nvSpPr>
          <p:spPr>
            <a:xfrm>
              <a:off x="2725450" y="1712900"/>
              <a:ext cx="738050" cy="567625"/>
            </a:xfrm>
            <a:custGeom>
              <a:avLst/>
              <a:gdLst/>
              <a:ahLst/>
              <a:cxnLst/>
              <a:rect l="l" t="t" r="r" b="b"/>
              <a:pathLst>
                <a:path w="29522" h="22705" extrusionOk="0">
                  <a:moveTo>
                    <a:pt x="2930" y="1"/>
                  </a:moveTo>
                  <a:cubicBezTo>
                    <a:pt x="2439" y="1"/>
                    <a:pt x="1966" y="144"/>
                    <a:pt x="1568" y="418"/>
                  </a:cubicBezTo>
                  <a:cubicBezTo>
                    <a:pt x="234" y="1386"/>
                    <a:pt x="1" y="3921"/>
                    <a:pt x="1835" y="6923"/>
                  </a:cubicBezTo>
                  <a:cubicBezTo>
                    <a:pt x="3336" y="9425"/>
                    <a:pt x="6305" y="12727"/>
                    <a:pt x="9441" y="15596"/>
                  </a:cubicBezTo>
                  <a:lnTo>
                    <a:pt x="9607" y="15729"/>
                  </a:lnTo>
                  <a:cubicBezTo>
                    <a:pt x="12676" y="18598"/>
                    <a:pt x="15912" y="21100"/>
                    <a:pt x="17980" y="22100"/>
                  </a:cubicBezTo>
                  <a:cubicBezTo>
                    <a:pt x="18853" y="22534"/>
                    <a:pt x="19867" y="22705"/>
                    <a:pt x="20924" y="22705"/>
                  </a:cubicBezTo>
                  <a:cubicBezTo>
                    <a:pt x="24914" y="22705"/>
                    <a:pt x="29522" y="20266"/>
                    <a:pt x="29522" y="20266"/>
                  </a:cubicBezTo>
                  <a:lnTo>
                    <a:pt x="24685" y="9191"/>
                  </a:lnTo>
                  <a:cubicBezTo>
                    <a:pt x="24685" y="9191"/>
                    <a:pt x="21151" y="10893"/>
                    <a:pt x="19981" y="10893"/>
                  </a:cubicBezTo>
                  <a:cubicBezTo>
                    <a:pt x="19970" y="10893"/>
                    <a:pt x="19959" y="10893"/>
                    <a:pt x="19948" y="10892"/>
                  </a:cubicBezTo>
                  <a:cubicBezTo>
                    <a:pt x="18814" y="10859"/>
                    <a:pt x="10174" y="4855"/>
                    <a:pt x="5971" y="1386"/>
                  </a:cubicBezTo>
                  <a:cubicBezTo>
                    <a:pt x="5404" y="885"/>
                    <a:pt x="4737" y="452"/>
                    <a:pt x="4003" y="218"/>
                  </a:cubicBezTo>
                  <a:cubicBezTo>
                    <a:pt x="3837" y="118"/>
                    <a:pt x="3636" y="85"/>
                    <a:pt x="3436" y="51"/>
                  </a:cubicBezTo>
                  <a:cubicBezTo>
                    <a:pt x="3267" y="17"/>
                    <a:pt x="3097" y="1"/>
                    <a:pt x="29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55"/>
            <p:cNvSpPr/>
            <p:nvPr/>
          </p:nvSpPr>
          <p:spPr>
            <a:xfrm>
              <a:off x="2832200" y="1725850"/>
              <a:ext cx="567925" cy="526225"/>
            </a:xfrm>
            <a:custGeom>
              <a:avLst/>
              <a:gdLst/>
              <a:ahLst/>
              <a:cxnLst/>
              <a:rect l="l" t="t" r="r" b="b"/>
              <a:pathLst>
                <a:path w="22717" h="21049" extrusionOk="0">
                  <a:moveTo>
                    <a:pt x="467" y="67"/>
                  </a:moveTo>
                  <a:lnTo>
                    <a:pt x="534" y="167"/>
                  </a:lnTo>
                  <a:cubicBezTo>
                    <a:pt x="701" y="167"/>
                    <a:pt x="834" y="234"/>
                    <a:pt x="868" y="401"/>
                  </a:cubicBezTo>
                  <a:cubicBezTo>
                    <a:pt x="834" y="634"/>
                    <a:pt x="701" y="801"/>
                    <a:pt x="501" y="801"/>
                  </a:cubicBezTo>
                  <a:cubicBezTo>
                    <a:pt x="480" y="804"/>
                    <a:pt x="461" y="805"/>
                    <a:pt x="443" y="805"/>
                  </a:cubicBezTo>
                  <a:cubicBezTo>
                    <a:pt x="250" y="805"/>
                    <a:pt x="161" y="650"/>
                    <a:pt x="100" y="467"/>
                  </a:cubicBezTo>
                  <a:cubicBezTo>
                    <a:pt x="67" y="234"/>
                    <a:pt x="234" y="67"/>
                    <a:pt x="467" y="67"/>
                  </a:cubicBezTo>
                  <a:close/>
                  <a:moveTo>
                    <a:pt x="467" y="0"/>
                  </a:moveTo>
                  <a:cubicBezTo>
                    <a:pt x="200" y="0"/>
                    <a:pt x="0" y="200"/>
                    <a:pt x="0" y="467"/>
                  </a:cubicBezTo>
                  <a:cubicBezTo>
                    <a:pt x="0" y="701"/>
                    <a:pt x="200" y="901"/>
                    <a:pt x="467" y="901"/>
                  </a:cubicBezTo>
                  <a:lnTo>
                    <a:pt x="501" y="1001"/>
                  </a:lnTo>
                  <a:lnTo>
                    <a:pt x="534" y="1001"/>
                  </a:lnTo>
                  <a:cubicBezTo>
                    <a:pt x="767" y="968"/>
                    <a:pt x="934" y="701"/>
                    <a:pt x="901" y="467"/>
                  </a:cubicBezTo>
                  <a:cubicBezTo>
                    <a:pt x="901" y="200"/>
                    <a:pt x="701" y="0"/>
                    <a:pt x="467" y="0"/>
                  </a:cubicBezTo>
                  <a:close/>
                  <a:moveTo>
                    <a:pt x="2135" y="1835"/>
                  </a:moveTo>
                  <a:lnTo>
                    <a:pt x="2168" y="1902"/>
                  </a:lnTo>
                  <a:cubicBezTo>
                    <a:pt x="2335" y="1968"/>
                    <a:pt x="2469" y="2035"/>
                    <a:pt x="2502" y="2202"/>
                  </a:cubicBezTo>
                  <a:cubicBezTo>
                    <a:pt x="2502" y="2402"/>
                    <a:pt x="2335" y="2569"/>
                    <a:pt x="2135" y="2569"/>
                  </a:cubicBezTo>
                  <a:cubicBezTo>
                    <a:pt x="1902" y="2569"/>
                    <a:pt x="1735" y="2402"/>
                    <a:pt x="1735" y="2202"/>
                  </a:cubicBezTo>
                  <a:cubicBezTo>
                    <a:pt x="1735" y="2002"/>
                    <a:pt x="1902" y="1835"/>
                    <a:pt x="2135" y="1835"/>
                  </a:cubicBezTo>
                  <a:close/>
                  <a:moveTo>
                    <a:pt x="2135" y="1735"/>
                  </a:moveTo>
                  <a:cubicBezTo>
                    <a:pt x="1868" y="1735"/>
                    <a:pt x="1668" y="1968"/>
                    <a:pt x="1668" y="2202"/>
                  </a:cubicBezTo>
                  <a:cubicBezTo>
                    <a:pt x="1668" y="2469"/>
                    <a:pt x="1868" y="2669"/>
                    <a:pt x="2135" y="2669"/>
                  </a:cubicBezTo>
                  <a:lnTo>
                    <a:pt x="2168" y="2736"/>
                  </a:lnTo>
                  <a:lnTo>
                    <a:pt x="2202" y="2736"/>
                  </a:lnTo>
                  <a:cubicBezTo>
                    <a:pt x="2435" y="2702"/>
                    <a:pt x="2602" y="2469"/>
                    <a:pt x="2569" y="2202"/>
                  </a:cubicBezTo>
                  <a:cubicBezTo>
                    <a:pt x="2569" y="1968"/>
                    <a:pt x="2369" y="1735"/>
                    <a:pt x="2135" y="1735"/>
                  </a:cubicBezTo>
                  <a:close/>
                  <a:moveTo>
                    <a:pt x="4237" y="3803"/>
                  </a:moveTo>
                  <a:lnTo>
                    <a:pt x="4303" y="3870"/>
                  </a:lnTo>
                  <a:cubicBezTo>
                    <a:pt x="4470" y="3870"/>
                    <a:pt x="4570" y="4003"/>
                    <a:pt x="4637" y="4170"/>
                  </a:cubicBezTo>
                  <a:cubicBezTo>
                    <a:pt x="4637" y="4370"/>
                    <a:pt x="4470" y="4537"/>
                    <a:pt x="4237" y="4537"/>
                  </a:cubicBezTo>
                  <a:cubicBezTo>
                    <a:pt x="4036" y="4537"/>
                    <a:pt x="3870" y="4370"/>
                    <a:pt x="3870" y="4170"/>
                  </a:cubicBezTo>
                  <a:cubicBezTo>
                    <a:pt x="3870" y="3970"/>
                    <a:pt x="4036" y="3803"/>
                    <a:pt x="4237" y="3803"/>
                  </a:cubicBezTo>
                  <a:close/>
                  <a:moveTo>
                    <a:pt x="4237" y="3703"/>
                  </a:moveTo>
                  <a:cubicBezTo>
                    <a:pt x="4003" y="3703"/>
                    <a:pt x="3803" y="3903"/>
                    <a:pt x="3803" y="4170"/>
                  </a:cubicBezTo>
                  <a:cubicBezTo>
                    <a:pt x="3803" y="4403"/>
                    <a:pt x="4003" y="4637"/>
                    <a:pt x="4237" y="4637"/>
                  </a:cubicBezTo>
                  <a:lnTo>
                    <a:pt x="4303" y="4704"/>
                  </a:lnTo>
                  <a:lnTo>
                    <a:pt x="4337" y="4704"/>
                  </a:lnTo>
                  <a:cubicBezTo>
                    <a:pt x="4570" y="4670"/>
                    <a:pt x="4737" y="4403"/>
                    <a:pt x="4704" y="4170"/>
                  </a:cubicBezTo>
                  <a:cubicBezTo>
                    <a:pt x="4704" y="3903"/>
                    <a:pt x="4503" y="3703"/>
                    <a:pt x="4237" y="3703"/>
                  </a:cubicBezTo>
                  <a:close/>
                  <a:moveTo>
                    <a:pt x="567" y="4203"/>
                  </a:moveTo>
                  <a:lnTo>
                    <a:pt x="634" y="4303"/>
                  </a:lnTo>
                  <a:cubicBezTo>
                    <a:pt x="801" y="4303"/>
                    <a:pt x="901" y="4403"/>
                    <a:pt x="968" y="4570"/>
                  </a:cubicBezTo>
                  <a:cubicBezTo>
                    <a:pt x="968" y="4804"/>
                    <a:pt x="801" y="4970"/>
                    <a:pt x="567" y="4970"/>
                  </a:cubicBezTo>
                  <a:cubicBezTo>
                    <a:pt x="367" y="4970"/>
                    <a:pt x="200" y="4804"/>
                    <a:pt x="200" y="4570"/>
                  </a:cubicBezTo>
                  <a:cubicBezTo>
                    <a:pt x="200" y="4370"/>
                    <a:pt x="367" y="4203"/>
                    <a:pt x="567" y="4203"/>
                  </a:cubicBezTo>
                  <a:close/>
                  <a:moveTo>
                    <a:pt x="567" y="4137"/>
                  </a:moveTo>
                  <a:cubicBezTo>
                    <a:pt x="334" y="4137"/>
                    <a:pt x="134" y="4337"/>
                    <a:pt x="134" y="4570"/>
                  </a:cubicBezTo>
                  <a:cubicBezTo>
                    <a:pt x="134" y="4837"/>
                    <a:pt x="334" y="5037"/>
                    <a:pt x="567" y="5037"/>
                  </a:cubicBezTo>
                  <a:lnTo>
                    <a:pt x="634" y="5071"/>
                  </a:lnTo>
                  <a:cubicBezTo>
                    <a:pt x="868" y="5071"/>
                    <a:pt x="1068" y="4837"/>
                    <a:pt x="1034" y="4570"/>
                  </a:cubicBezTo>
                  <a:cubicBezTo>
                    <a:pt x="1034" y="4337"/>
                    <a:pt x="834" y="4137"/>
                    <a:pt x="567" y="4137"/>
                  </a:cubicBezTo>
                  <a:close/>
                  <a:moveTo>
                    <a:pt x="6805" y="5004"/>
                  </a:moveTo>
                  <a:lnTo>
                    <a:pt x="6838" y="5071"/>
                  </a:lnTo>
                  <a:cubicBezTo>
                    <a:pt x="7005" y="5071"/>
                    <a:pt x="7139" y="5204"/>
                    <a:pt x="7172" y="5371"/>
                  </a:cubicBezTo>
                  <a:cubicBezTo>
                    <a:pt x="7172" y="5571"/>
                    <a:pt x="7005" y="5738"/>
                    <a:pt x="6805" y="5738"/>
                  </a:cubicBezTo>
                  <a:cubicBezTo>
                    <a:pt x="6572" y="5738"/>
                    <a:pt x="6405" y="5571"/>
                    <a:pt x="6405" y="5371"/>
                  </a:cubicBezTo>
                  <a:cubicBezTo>
                    <a:pt x="6405" y="5171"/>
                    <a:pt x="6572" y="5004"/>
                    <a:pt x="6805" y="5004"/>
                  </a:cubicBezTo>
                  <a:close/>
                  <a:moveTo>
                    <a:pt x="6805" y="4904"/>
                  </a:moveTo>
                  <a:cubicBezTo>
                    <a:pt x="6538" y="4904"/>
                    <a:pt x="6338" y="5137"/>
                    <a:pt x="6338" y="5371"/>
                  </a:cubicBezTo>
                  <a:cubicBezTo>
                    <a:pt x="6338" y="5604"/>
                    <a:pt x="6538" y="5838"/>
                    <a:pt x="6805" y="5838"/>
                  </a:cubicBezTo>
                  <a:lnTo>
                    <a:pt x="6838" y="5871"/>
                  </a:lnTo>
                  <a:cubicBezTo>
                    <a:pt x="7072" y="5871"/>
                    <a:pt x="7305" y="5604"/>
                    <a:pt x="7239" y="5371"/>
                  </a:cubicBezTo>
                  <a:cubicBezTo>
                    <a:pt x="7239" y="5137"/>
                    <a:pt x="7039" y="4904"/>
                    <a:pt x="6805" y="4904"/>
                  </a:cubicBezTo>
                  <a:close/>
                  <a:moveTo>
                    <a:pt x="2802" y="6138"/>
                  </a:moveTo>
                  <a:lnTo>
                    <a:pt x="2836" y="6205"/>
                  </a:lnTo>
                  <a:cubicBezTo>
                    <a:pt x="3002" y="6205"/>
                    <a:pt x="3136" y="6338"/>
                    <a:pt x="3169" y="6505"/>
                  </a:cubicBezTo>
                  <a:cubicBezTo>
                    <a:pt x="3169" y="6705"/>
                    <a:pt x="3002" y="6872"/>
                    <a:pt x="2802" y="6872"/>
                  </a:cubicBezTo>
                  <a:cubicBezTo>
                    <a:pt x="2569" y="6872"/>
                    <a:pt x="2402" y="6705"/>
                    <a:pt x="2402" y="6505"/>
                  </a:cubicBezTo>
                  <a:cubicBezTo>
                    <a:pt x="2402" y="6305"/>
                    <a:pt x="2569" y="6138"/>
                    <a:pt x="2802" y="6138"/>
                  </a:cubicBezTo>
                  <a:close/>
                  <a:moveTo>
                    <a:pt x="2802" y="6038"/>
                  </a:moveTo>
                  <a:cubicBezTo>
                    <a:pt x="2535" y="6038"/>
                    <a:pt x="2335" y="6238"/>
                    <a:pt x="2335" y="6505"/>
                  </a:cubicBezTo>
                  <a:cubicBezTo>
                    <a:pt x="2335" y="6738"/>
                    <a:pt x="2535" y="6972"/>
                    <a:pt x="2802" y="6972"/>
                  </a:cubicBezTo>
                  <a:cubicBezTo>
                    <a:pt x="3069" y="6972"/>
                    <a:pt x="3303" y="6738"/>
                    <a:pt x="3236" y="6505"/>
                  </a:cubicBezTo>
                  <a:cubicBezTo>
                    <a:pt x="3236" y="6238"/>
                    <a:pt x="3036" y="6038"/>
                    <a:pt x="2802" y="6038"/>
                  </a:cubicBezTo>
                  <a:close/>
                  <a:moveTo>
                    <a:pt x="8907" y="6538"/>
                  </a:moveTo>
                  <a:lnTo>
                    <a:pt x="8973" y="6572"/>
                  </a:lnTo>
                  <a:cubicBezTo>
                    <a:pt x="9140" y="6638"/>
                    <a:pt x="9307" y="6738"/>
                    <a:pt x="9307" y="6905"/>
                  </a:cubicBezTo>
                  <a:cubicBezTo>
                    <a:pt x="9307" y="7139"/>
                    <a:pt x="9140" y="7305"/>
                    <a:pt x="8907" y="7305"/>
                  </a:cubicBezTo>
                  <a:cubicBezTo>
                    <a:pt x="8706" y="7305"/>
                    <a:pt x="8540" y="7139"/>
                    <a:pt x="8540" y="6905"/>
                  </a:cubicBezTo>
                  <a:cubicBezTo>
                    <a:pt x="8540" y="6705"/>
                    <a:pt x="8706" y="6538"/>
                    <a:pt x="8907" y="6538"/>
                  </a:cubicBezTo>
                  <a:close/>
                  <a:moveTo>
                    <a:pt x="8907" y="6472"/>
                  </a:moveTo>
                  <a:cubicBezTo>
                    <a:pt x="8673" y="6472"/>
                    <a:pt x="8473" y="6672"/>
                    <a:pt x="8473" y="6905"/>
                  </a:cubicBezTo>
                  <a:cubicBezTo>
                    <a:pt x="8473" y="7172"/>
                    <a:pt x="8673" y="7372"/>
                    <a:pt x="8907" y="7372"/>
                  </a:cubicBezTo>
                  <a:cubicBezTo>
                    <a:pt x="9207" y="7372"/>
                    <a:pt x="9407" y="7172"/>
                    <a:pt x="9374" y="6905"/>
                  </a:cubicBezTo>
                  <a:cubicBezTo>
                    <a:pt x="9374" y="6672"/>
                    <a:pt x="9173" y="6472"/>
                    <a:pt x="8907" y="6472"/>
                  </a:cubicBezTo>
                  <a:close/>
                  <a:moveTo>
                    <a:pt x="5237" y="6838"/>
                  </a:moveTo>
                  <a:cubicBezTo>
                    <a:pt x="5471" y="6905"/>
                    <a:pt x="5638" y="7039"/>
                    <a:pt x="5638" y="7205"/>
                  </a:cubicBezTo>
                  <a:cubicBezTo>
                    <a:pt x="5638" y="7406"/>
                    <a:pt x="5471" y="7572"/>
                    <a:pt x="5237" y="7572"/>
                  </a:cubicBezTo>
                  <a:cubicBezTo>
                    <a:pt x="5037" y="7572"/>
                    <a:pt x="4870" y="7406"/>
                    <a:pt x="4870" y="7205"/>
                  </a:cubicBezTo>
                  <a:cubicBezTo>
                    <a:pt x="4870" y="7005"/>
                    <a:pt x="5037" y="6838"/>
                    <a:pt x="5237" y="6838"/>
                  </a:cubicBezTo>
                  <a:close/>
                  <a:moveTo>
                    <a:pt x="5237" y="6738"/>
                  </a:moveTo>
                  <a:cubicBezTo>
                    <a:pt x="5004" y="6738"/>
                    <a:pt x="4804" y="6972"/>
                    <a:pt x="4804" y="7205"/>
                  </a:cubicBezTo>
                  <a:cubicBezTo>
                    <a:pt x="4804" y="7472"/>
                    <a:pt x="5004" y="7672"/>
                    <a:pt x="5237" y="7672"/>
                  </a:cubicBezTo>
                  <a:cubicBezTo>
                    <a:pt x="5257" y="7675"/>
                    <a:pt x="5276" y="7676"/>
                    <a:pt x="5294" y="7676"/>
                  </a:cubicBezTo>
                  <a:cubicBezTo>
                    <a:pt x="5562" y="7676"/>
                    <a:pt x="5736" y="7455"/>
                    <a:pt x="5704" y="7205"/>
                  </a:cubicBezTo>
                  <a:cubicBezTo>
                    <a:pt x="5704" y="6972"/>
                    <a:pt x="5504" y="6738"/>
                    <a:pt x="5237" y="6738"/>
                  </a:cubicBezTo>
                  <a:close/>
                  <a:moveTo>
                    <a:pt x="7572" y="8239"/>
                  </a:moveTo>
                  <a:cubicBezTo>
                    <a:pt x="7806" y="8306"/>
                    <a:pt x="7906" y="8406"/>
                    <a:pt x="7973" y="8640"/>
                  </a:cubicBezTo>
                  <a:cubicBezTo>
                    <a:pt x="7973" y="8840"/>
                    <a:pt x="7806" y="9007"/>
                    <a:pt x="7572" y="9007"/>
                  </a:cubicBezTo>
                  <a:cubicBezTo>
                    <a:pt x="7372" y="9007"/>
                    <a:pt x="7205" y="8840"/>
                    <a:pt x="7205" y="8640"/>
                  </a:cubicBezTo>
                  <a:cubicBezTo>
                    <a:pt x="7205" y="8406"/>
                    <a:pt x="7372" y="8239"/>
                    <a:pt x="7572" y="8239"/>
                  </a:cubicBezTo>
                  <a:close/>
                  <a:moveTo>
                    <a:pt x="7572" y="8173"/>
                  </a:moveTo>
                  <a:cubicBezTo>
                    <a:pt x="7339" y="8173"/>
                    <a:pt x="7139" y="8373"/>
                    <a:pt x="7139" y="8640"/>
                  </a:cubicBezTo>
                  <a:cubicBezTo>
                    <a:pt x="7139" y="8873"/>
                    <a:pt x="7339" y="9073"/>
                    <a:pt x="7572" y="9073"/>
                  </a:cubicBezTo>
                  <a:cubicBezTo>
                    <a:pt x="7839" y="9073"/>
                    <a:pt x="8039" y="8873"/>
                    <a:pt x="8039" y="8640"/>
                  </a:cubicBezTo>
                  <a:cubicBezTo>
                    <a:pt x="8039" y="8373"/>
                    <a:pt x="7839" y="8173"/>
                    <a:pt x="7572" y="8173"/>
                  </a:cubicBezTo>
                  <a:close/>
                  <a:moveTo>
                    <a:pt x="1868" y="8840"/>
                  </a:moveTo>
                  <a:cubicBezTo>
                    <a:pt x="2068" y="8840"/>
                    <a:pt x="2235" y="9007"/>
                    <a:pt x="2235" y="9207"/>
                  </a:cubicBezTo>
                  <a:cubicBezTo>
                    <a:pt x="2235" y="9407"/>
                    <a:pt x="2068" y="9574"/>
                    <a:pt x="1868" y="9574"/>
                  </a:cubicBezTo>
                  <a:cubicBezTo>
                    <a:pt x="1668" y="9574"/>
                    <a:pt x="1501" y="9407"/>
                    <a:pt x="1501" y="9207"/>
                  </a:cubicBezTo>
                  <a:cubicBezTo>
                    <a:pt x="1501" y="9007"/>
                    <a:pt x="1668" y="8840"/>
                    <a:pt x="1868" y="8840"/>
                  </a:cubicBezTo>
                  <a:close/>
                  <a:moveTo>
                    <a:pt x="1868" y="8740"/>
                  </a:moveTo>
                  <a:cubicBezTo>
                    <a:pt x="1635" y="8740"/>
                    <a:pt x="1401" y="8973"/>
                    <a:pt x="1401" y="9207"/>
                  </a:cubicBezTo>
                  <a:cubicBezTo>
                    <a:pt x="1401" y="9474"/>
                    <a:pt x="1635" y="9674"/>
                    <a:pt x="1868" y="9674"/>
                  </a:cubicBezTo>
                  <a:cubicBezTo>
                    <a:pt x="2168" y="9674"/>
                    <a:pt x="2335" y="9474"/>
                    <a:pt x="2335" y="9207"/>
                  </a:cubicBezTo>
                  <a:cubicBezTo>
                    <a:pt x="2335" y="8973"/>
                    <a:pt x="2135" y="8740"/>
                    <a:pt x="1868" y="8740"/>
                  </a:cubicBezTo>
                  <a:close/>
                  <a:moveTo>
                    <a:pt x="10208" y="9174"/>
                  </a:moveTo>
                  <a:cubicBezTo>
                    <a:pt x="10408" y="9174"/>
                    <a:pt x="10574" y="9340"/>
                    <a:pt x="10574" y="9540"/>
                  </a:cubicBezTo>
                  <a:cubicBezTo>
                    <a:pt x="10574" y="9741"/>
                    <a:pt x="10408" y="9907"/>
                    <a:pt x="10208" y="9907"/>
                  </a:cubicBezTo>
                  <a:cubicBezTo>
                    <a:pt x="10007" y="9907"/>
                    <a:pt x="9841" y="9741"/>
                    <a:pt x="9841" y="9540"/>
                  </a:cubicBezTo>
                  <a:cubicBezTo>
                    <a:pt x="9841" y="9340"/>
                    <a:pt x="10007" y="9174"/>
                    <a:pt x="10208" y="9174"/>
                  </a:cubicBezTo>
                  <a:close/>
                  <a:moveTo>
                    <a:pt x="10208" y="9073"/>
                  </a:moveTo>
                  <a:cubicBezTo>
                    <a:pt x="9974" y="9073"/>
                    <a:pt x="9741" y="9307"/>
                    <a:pt x="9741" y="9540"/>
                  </a:cubicBezTo>
                  <a:cubicBezTo>
                    <a:pt x="9741" y="9807"/>
                    <a:pt x="9974" y="10007"/>
                    <a:pt x="10208" y="10007"/>
                  </a:cubicBezTo>
                  <a:cubicBezTo>
                    <a:pt x="10474" y="10007"/>
                    <a:pt x="10675" y="9807"/>
                    <a:pt x="10675" y="9540"/>
                  </a:cubicBezTo>
                  <a:cubicBezTo>
                    <a:pt x="10675" y="9307"/>
                    <a:pt x="10474" y="9073"/>
                    <a:pt x="10208" y="9073"/>
                  </a:cubicBezTo>
                  <a:close/>
                  <a:moveTo>
                    <a:pt x="19581" y="9307"/>
                  </a:moveTo>
                  <a:lnTo>
                    <a:pt x="19581" y="9407"/>
                  </a:lnTo>
                  <a:cubicBezTo>
                    <a:pt x="19598" y="9404"/>
                    <a:pt x="19616" y="9402"/>
                    <a:pt x="19633" y="9402"/>
                  </a:cubicBezTo>
                  <a:cubicBezTo>
                    <a:pt x="19781" y="9402"/>
                    <a:pt x="19921" y="9524"/>
                    <a:pt x="19981" y="9674"/>
                  </a:cubicBezTo>
                  <a:cubicBezTo>
                    <a:pt x="19981" y="9874"/>
                    <a:pt x="19814" y="10041"/>
                    <a:pt x="19581" y="10041"/>
                  </a:cubicBezTo>
                  <a:cubicBezTo>
                    <a:pt x="19381" y="10041"/>
                    <a:pt x="19214" y="9874"/>
                    <a:pt x="19214" y="9674"/>
                  </a:cubicBezTo>
                  <a:cubicBezTo>
                    <a:pt x="19214" y="9474"/>
                    <a:pt x="19381" y="9307"/>
                    <a:pt x="19581" y="9307"/>
                  </a:cubicBezTo>
                  <a:close/>
                  <a:moveTo>
                    <a:pt x="4704" y="9407"/>
                  </a:moveTo>
                  <a:lnTo>
                    <a:pt x="4704" y="9540"/>
                  </a:lnTo>
                  <a:cubicBezTo>
                    <a:pt x="4721" y="9537"/>
                    <a:pt x="4738" y="9535"/>
                    <a:pt x="4756" y="9535"/>
                  </a:cubicBezTo>
                  <a:cubicBezTo>
                    <a:pt x="4904" y="9535"/>
                    <a:pt x="5041" y="9658"/>
                    <a:pt x="5071" y="9807"/>
                  </a:cubicBezTo>
                  <a:cubicBezTo>
                    <a:pt x="5071" y="10007"/>
                    <a:pt x="4904" y="10174"/>
                    <a:pt x="4704" y="10174"/>
                  </a:cubicBezTo>
                  <a:cubicBezTo>
                    <a:pt x="4503" y="10174"/>
                    <a:pt x="4337" y="10007"/>
                    <a:pt x="4337" y="9807"/>
                  </a:cubicBezTo>
                  <a:cubicBezTo>
                    <a:pt x="4337" y="9574"/>
                    <a:pt x="4503" y="9407"/>
                    <a:pt x="4704" y="9407"/>
                  </a:cubicBezTo>
                  <a:close/>
                  <a:moveTo>
                    <a:pt x="19581" y="9207"/>
                  </a:moveTo>
                  <a:cubicBezTo>
                    <a:pt x="19347" y="9207"/>
                    <a:pt x="19147" y="9407"/>
                    <a:pt x="19147" y="9674"/>
                  </a:cubicBezTo>
                  <a:cubicBezTo>
                    <a:pt x="19147" y="9907"/>
                    <a:pt x="19347" y="10141"/>
                    <a:pt x="19581" y="10141"/>
                  </a:cubicBezTo>
                  <a:lnTo>
                    <a:pt x="19548" y="10208"/>
                  </a:lnTo>
                  <a:lnTo>
                    <a:pt x="19681" y="10208"/>
                  </a:lnTo>
                  <a:cubicBezTo>
                    <a:pt x="19914" y="10174"/>
                    <a:pt x="20081" y="9907"/>
                    <a:pt x="20048" y="9674"/>
                  </a:cubicBezTo>
                  <a:cubicBezTo>
                    <a:pt x="20048" y="9407"/>
                    <a:pt x="19848" y="9207"/>
                    <a:pt x="19581" y="9207"/>
                  </a:cubicBezTo>
                  <a:close/>
                  <a:moveTo>
                    <a:pt x="4704" y="9340"/>
                  </a:moveTo>
                  <a:cubicBezTo>
                    <a:pt x="4470" y="9340"/>
                    <a:pt x="4237" y="9540"/>
                    <a:pt x="4237" y="9807"/>
                  </a:cubicBezTo>
                  <a:cubicBezTo>
                    <a:pt x="4237" y="10041"/>
                    <a:pt x="4470" y="10241"/>
                    <a:pt x="4704" y="10241"/>
                  </a:cubicBezTo>
                  <a:lnTo>
                    <a:pt x="4704" y="10341"/>
                  </a:lnTo>
                  <a:lnTo>
                    <a:pt x="4804" y="10341"/>
                  </a:lnTo>
                  <a:cubicBezTo>
                    <a:pt x="5037" y="10308"/>
                    <a:pt x="5204" y="10041"/>
                    <a:pt x="5171" y="9807"/>
                  </a:cubicBezTo>
                  <a:cubicBezTo>
                    <a:pt x="5171" y="9540"/>
                    <a:pt x="4970" y="9340"/>
                    <a:pt x="4704" y="9340"/>
                  </a:cubicBezTo>
                  <a:close/>
                  <a:moveTo>
                    <a:pt x="13043" y="9907"/>
                  </a:moveTo>
                  <a:lnTo>
                    <a:pt x="13076" y="10007"/>
                  </a:lnTo>
                  <a:cubicBezTo>
                    <a:pt x="13243" y="10007"/>
                    <a:pt x="13376" y="10141"/>
                    <a:pt x="13410" y="10308"/>
                  </a:cubicBezTo>
                  <a:cubicBezTo>
                    <a:pt x="13410" y="10508"/>
                    <a:pt x="13243" y="10675"/>
                    <a:pt x="13043" y="10675"/>
                  </a:cubicBezTo>
                  <a:cubicBezTo>
                    <a:pt x="12843" y="10675"/>
                    <a:pt x="12676" y="10508"/>
                    <a:pt x="12676" y="10308"/>
                  </a:cubicBezTo>
                  <a:cubicBezTo>
                    <a:pt x="12676" y="10074"/>
                    <a:pt x="12843" y="9907"/>
                    <a:pt x="13043" y="9907"/>
                  </a:cubicBezTo>
                  <a:close/>
                  <a:moveTo>
                    <a:pt x="13043" y="9841"/>
                  </a:moveTo>
                  <a:cubicBezTo>
                    <a:pt x="12809" y="9841"/>
                    <a:pt x="12576" y="10041"/>
                    <a:pt x="12576" y="10308"/>
                  </a:cubicBezTo>
                  <a:cubicBezTo>
                    <a:pt x="12576" y="10541"/>
                    <a:pt x="12809" y="10741"/>
                    <a:pt x="13043" y="10741"/>
                  </a:cubicBezTo>
                  <a:lnTo>
                    <a:pt x="13043" y="10841"/>
                  </a:lnTo>
                  <a:lnTo>
                    <a:pt x="13143" y="10841"/>
                  </a:lnTo>
                  <a:cubicBezTo>
                    <a:pt x="13376" y="10808"/>
                    <a:pt x="13543" y="10541"/>
                    <a:pt x="13510" y="10308"/>
                  </a:cubicBezTo>
                  <a:cubicBezTo>
                    <a:pt x="13510" y="10041"/>
                    <a:pt x="13310" y="9841"/>
                    <a:pt x="13043" y="9841"/>
                  </a:cubicBezTo>
                  <a:close/>
                  <a:moveTo>
                    <a:pt x="7239" y="10575"/>
                  </a:moveTo>
                  <a:lnTo>
                    <a:pt x="7339" y="10641"/>
                  </a:lnTo>
                  <a:cubicBezTo>
                    <a:pt x="7506" y="10641"/>
                    <a:pt x="7639" y="10741"/>
                    <a:pt x="7672" y="10908"/>
                  </a:cubicBezTo>
                  <a:cubicBezTo>
                    <a:pt x="7639" y="11142"/>
                    <a:pt x="7506" y="11308"/>
                    <a:pt x="7305" y="11308"/>
                  </a:cubicBezTo>
                  <a:cubicBezTo>
                    <a:pt x="7285" y="11311"/>
                    <a:pt x="7266" y="11313"/>
                    <a:pt x="7248" y="11313"/>
                  </a:cubicBezTo>
                  <a:cubicBezTo>
                    <a:pt x="7055" y="11313"/>
                    <a:pt x="6966" y="11158"/>
                    <a:pt x="6905" y="10975"/>
                  </a:cubicBezTo>
                  <a:cubicBezTo>
                    <a:pt x="6872" y="10741"/>
                    <a:pt x="7039" y="10575"/>
                    <a:pt x="7239" y="10575"/>
                  </a:cubicBezTo>
                  <a:close/>
                  <a:moveTo>
                    <a:pt x="7239" y="10508"/>
                  </a:moveTo>
                  <a:cubicBezTo>
                    <a:pt x="7005" y="10508"/>
                    <a:pt x="6805" y="10708"/>
                    <a:pt x="6805" y="10975"/>
                  </a:cubicBezTo>
                  <a:cubicBezTo>
                    <a:pt x="6805" y="11208"/>
                    <a:pt x="7005" y="11408"/>
                    <a:pt x="7239" y="11408"/>
                  </a:cubicBezTo>
                  <a:lnTo>
                    <a:pt x="7239" y="11475"/>
                  </a:lnTo>
                  <a:lnTo>
                    <a:pt x="7305" y="11475"/>
                  </a:lnTo>
                  <a:cubicBezTo>
                    <a:pt x="7539" y="11475"/>
                    <a:pt x="7739" y="11208"/>
                    <a:pt x="7706" y="10975"/>
                  </a:cubicBezTo>
                  <a:cubicBezTo>
                    <a:pt x="7706" y="10708"/>
                    <a:pt x="7506" y="10508"/>
                    <a:pt x="7239" y="10508"/>
                  </a:cubicBezTo>
                  <a:close/>
                  <a:moveTo>
                    <a:pt x="15745" y="11008"/>
                  </a:moveTo>
                  <a:lnTo>
                    <a:pt x="15812" y="11075"/>
                  </a:lnTo>
                  <a:cubicBezTo>
                    <a:pt x="15978" y="11075"/>
                    <a:pt x="16078" y="11208"/>
                    <a:pt x="16145" y="11375"/>
                  </a:cubicBezTo>
                  <a:cubicBezTo>
                    <a:pt x="16145" y="11575"/>
                    <a:pt x="15978" y="11742"/>
                    <a:pt x="15745" y="11742"/>
                  </a:cubicBezTo>
                  <a:cubicBezTo>
                    <a:pt x="15545" y="11742"/>
                    <a:pt x="15378" y="11575"/>
                    <a:pt x="15378" y="11375"/>
                  </a:cubicBezTo>
                  <a:cubicBezTo>
                    <a:pt x="15378" y="11175"/>
                    <a:pt x="15545" y="11008"/>
                    <a:pt x="15745" y="11008"/>
                  </a:cubicBezTo>
                  <a:close/>
                  <a:moveTo>
                    <a:pt x="15745" y="10908"/>
                  </a:moveTo>
                  <a:cubicBezTo>
                    <a:pt x="15511" y="10908"/>
                    <a:pt x="15311" y="11142"/>
                    <a:pt x="15311" y="11375"/>
                  </a:cubicBezTo>
                  <a:cubicBezTo>
                    <a:pt x="15311" y="11642"/>
                    <a:pt x="15511" y="11842"/>
                    <a:pt x="15745" y="11842"/>
                  </a:cubicBezTo>
                  <a:lnTo>
                    <a:pt x="15745" y="11875"/>
                  </a:lnTo>
                  <a:lnTo>
                    <a:pt x="15812" y="11875"/>
                  </a:lnTo>
                  <a:cubicBezTo>
                    <a:pt x="16045" y="11875"/>
                    <a:pt x="16245" y="11642"/>
                    <a:pt x="16212" y="11375"/>
                  </a:cubicBezTo>
                  <a:cubicBezTo>
                    <a:pt x="16212" y="11142"/>
                    <a:pt x="16012" y="10908"/>
                    <a:pt x="15745" y="10908"/>
                  </a:cubicBezTo>
                  <a:close/>
                  <a:moveTo>
                    <a:pt x="4470" y="11875"/>
                  </a:moveTo>
                  <a:lnTo>
                    <a:pt x="4503" y="11976"/>
                  </a:lnTo>
                  <a:cubicBezTo>
                    <a:pt x="4670" y="11976"/>
                    <a:pt x="4804" y="12076"/>
                    <a:pt x="4837" y="12242"/>
                  </a:cubicBezTo>
                  <a:cubicBezTo>
                    <a:pt x="4837" y="12476"/>
                    <a:pt x="4670" y="12643"/>
                    <a:pt x="4470" y="12643"/>
                  </a:cubicBezTo>
                  <a:cubicBezTo>
                    <a:pt x="4237" y="12643"/>
                    <a:pt x="4070" y="12476"/>
                    <a:pt x="4070" y="12242"/>
                  </a:cubicBezTo>
                  <a:cubicBezTo>
                    <a:pt x="4070" y="12042"/>
                    <a:pt x="4237" y="11875"/>
                    <a:pt x="4470" y="11875"/>
                  </a:cubicBezTo>
                  <a:close/>
                  <a:moveTo>
                    <a:pt x="9540" y="11875"/>
                  </a:moveTo>
                  <a:lnTo>
                    <a:pt x="9574" y="11976"/>
                  </a:lnTo>
                  <a:cubicBezTo>
                    <a:pt x="9741" y="11976"/>
                    <a:pt x="9874" y="12076"/>
                    <a:pt x="9907" y="12242"/>
                  </a:cubicBezTo>
                  <a:cubicBezTo>
                    <a:pt x="9907" y="12476"/>
                    <a:pt x="9741" y="12643"/>
                    <a:pt x="9540" y="12643"/>
                  </a:cubicBezTo>
                  <a:cubicBezTo>
                    <a:pt x="9340" y="12643"/>
                    <a:pt x="9173" y="12476"/>
                    <a:pt x="9173" y="12242"/>
                  </a:cubicBezTo>
                  <a:cubicBezTo>
                    <a:pt x="9173" y="12042"/>
                    <a:pt x="9340" y="11875"/>
                    <a:pt x="9540" y="11875"/>
                  </a:cubicBezTo>
                  <a:close/>
                  <a:moveTo>
                    <a:pt x="18247" y="11875"/>
                  </a:moveTo>
                  <a:lnTo>
                    <a:pt x="18313" y="11976"/>
                  </a:lnTo>
                  <a:cubicBezTo>
                    <a:pt x="18480" y="11976"/>
                    <a:pt x="18580" y="12076"/>
                    <a:pt x="18647" y="12242"/>
                  </a:cubicBezTo>
                  <a:cubicBezTo>
                    <a:pt x="18647" y="12476"/>
                    <a:pt x="18480" y="12643"/>
                    <a:pt x="18247" y="12643"/>
                  </a:cubicBezTo>
                  <a:cubicBezTo>
                    <a:pt x="18046" y="12643"/>
                    <a:pt x="17880" y="12476"/>
                    <a:pt x="17880" y="12242"/>
                  </a:cubicBezTo>
                  <a:cubicBezTo>
                    <a:pt x="17880" y="12042"/>
                    <a:pt x="18046" y="11875"/>
                    <a:pt x="18247" y="11875"/>
                  </a:cubicBezTo>
                  <a:close/>
                  <a:moveTo>
                    <a:pt x="4470" y="11809"/>
                  </a:moveTo>
                  <a:cubicBezTo>
                    <a:pt x="4203" y="11809"/>
                    <a:pt x="4003" y="12009"/>
                    <a:pt x="4003" y="12242"/>
                  </a:cubicBezTo>
                  <a:cubicBezTo>
                    <a:pt x="4003" y="12509"/>
                    <a:pt x="4203" y="12709"/>
                    <a:pt x="4470" y="12709"/>
                  </a:cubicBezTo>
                  <a:lnTo>
                    <a:pt x="4470" y="12743"/>
                  </a:lnTo>
                  <a:lnTo>
                    <a:pt x="4503" y="12743"/>
                  </a:lnTo>
                  <a:cubicBezTo>
                    <a:pt x="4737" y="12743"/>
                    <a:pt x="4937" y="12509"/>
                    <a:pt x="4904" y="12242"/>
                  </a:cubicBezTo>
                  <a:cubicBezTo>
                    <a:pt x="4904" y="12009"/>
                    <a:pt x="4704" y="11809"/>
                    <a:pt x="4470" y="11809"/>
                  </a:cubicBezTo>
                  <a:close/>
                  <a:moveTo>
                    <a:pt x="9540" y="11809"/>
                  </a:moveTo>
                  <a:cubicBezTo>
                    <a:pt x="9307" y="11809"/>
                    <a:pt x="9073" y="12009"/>
                    <a:pt x="9073" y="12242"/>
                  </a:cubicBezTo>
                  <a:cubicBezTo>
                    <a:pt x="9073" y="12509"/>
                    <a:pt x="9307" y="12709"/>
                    <a:pt x="9540" y="12709"/>
                  </a:cubicBezTo>
                  <a:lnTo>
                    <a:pt x="9540" y="12743"/>
                  </a:lnTo>
                  <a:lnTo>
                    <a:pt x="9574" y="12743"/>
                  </a:lnTo>
                  <a:cubicBezTo>
                    <a:pt x="9841" y="12743"/>
                    <a:pt x="10041" y="12509"/>
                    <a:pt x="10007" y="12242"/>
                  </a:cubicBezTo>
                  <a:cubicBezTo>
                    <a:pt x="10007" y="12009"/>
                    <a:pt x="9807" y="11809"/>
                    <a:pt x="9540" y="11809"/>
                  </a:cubicBezTo>
                  <a:close/>
                  <a:moveTo>
                    <a:pt x="18247" y="11809"/>
                  </a:moveTo>
                  <a:cubicBezTo>
                    <a:pt x="18013" y="11809"/>
                    <a:pt x="17813" y="12009"/>
                    <a:pt x="17813" y="12242"/>
                  </a:cubicBezTo>
                  <a:cubicBezTo>
                    <a:pt x="17813" y="12509"/>
                    <a:pt x="18013" y="12709"/>
                    <a:pt x="18247" y="12709"/>
                  </a:cubicBezTo>
                  <a:lnTo>
                    <a:pt x="18247" y="12743"/>
                  </a:lnTo>
                  <a:lnTo>
                    <a:pt x="18313" y="12743"/>
                  </a:lnTo>
                  <a:cubicBezTo>
                    <a:pt x="18547" y="12743"/>
                    <a:pt x="18747" y="12509"/>
                    <a:pt x="18714" y="12242"/>
                  </a:cubicBezTo>
                  <a:cubicBezTo>
                    <a:pt x="18714" y="12009"/>
                    <a:pt x="18513" y="11809"/>
                    <a:pt x="18247" y="11809"/>
                  </a:cubicBezTo>
                  <a:close/>
                  <a:moveTo>
                    <a:pt x="12643" y="12643"/>
                  </a:moveTo>
                  <a:lnTo>
                    <a:pt x="12676" y="12676"/>
                  </a:lnTo>
                  <a:cubicBezTo>
                    <a:pt x="12843" y="12709"/>
                    <a:pt x="12976" y="12843"/>
                    <a:pt x="13010" y="13010"/>
                  </a:cubicBezTo>
                  <a:cubicBezTo>
                    <a:pt x="13010" y="13210"/>
                    <a:pt x="12843" y="13377"/>
                    <a:pt x="12643" y="13377"/>
                  </a:cubicBezTo>
                  <a:cubicBezTo>
                    <a:pt x="12409" y="13377"/>
                    <a:pt x="12242" y="13210"/>
                    <a:pt x="12242" y="13010"/>
                  </a:cubicBezTo>
                  <a:cubicBezTo>
                    <a:pt x="12242" y="12809"/>
                    <a:pt x="12409" y="12643"/>
                    <a:pt x="12643" y="12643"/>
                  </a:cubicBezTo>
                  <a:close/>
                  <a:moveTo>
                    <a:pt x="12643" y="12543"/>
                  </a:moveTo>
                  <a:cubicBezTo>
                    <a:pt x="12376" y="12543"/>
                    <a:pt x="12176" y="12743"/>
                    <a:pt x="12176" y="13010"/>
                  </a:cubicBezTo>
                  <a:cubicBezTo>
                    <a:pt x="12176" y="13243"/>
                    <a:pt x="12376" y="13477"/>
                    <a:pt x="12643" y="13477"/>
                  </a:cubicBezTo>
                  <a:cubicBezTo>
                    <a:pt x="12660" y="13479"/>
                    <a:pt x="12677" y="13480"/>
                    <a:pt x="12693" y="13480"/>
                  </a:cubicBezTo>
                  <a:cubicBezTo>
                    <a:pt x="12904" y="13480"/>
                    <a:pt x="13076" y="13290"/>
                    <a:pt x="13076" y="13043"/>
                  </a:cubicBezTo>
                  <a:lnTo>
                    <a:pt x="13076" y="13010"/>
                  </a:lnTo>
                  <a:cubicBezTo>
                    <a:pt x="13076" y="12743"/>
                    <a:pt x="12876" y="12543"/>
                    <a:pt x="12643" y="12543"/>
                  </a:cubicBezTo>
                  <a:close/>
                  <a:moveTo>
                    <a:pt x="21215" y="12843"/>
                  </a:moveTo>
                  <a:cubicBezTo>
                    <a:pt x="21382" y="12876"/>
                    <a:pt x="21549" y="13010"/>
                    <a:pt x="21649" y="13176"/>
                  </a:cubicBezTo>
                  <a:cubicBezTo>
                    <a:pt x="21582" y="13377"/>
                    <a:pt x="21482" y="13543"/>
                    <a:pt x="21249" y="13543"/>
                  </a:cubicBezTo>
                  <a:cubicBezTo>
                    <a:pt x="21231" y="13546"/>
                    <a:pt x="21215" y="13548"/>
                    <a:pt x="21198" y="13548"/>
                  </a:cubicBezTo>
                  <a:cubicBezTo>
                    <a:pt x="21026" y="13548"/>
                    <a:pt x="20912" y="13393"/>
                    <a:pt x="20882" y="13210"/>
                  </a:cubicBezTo>
                  <a:cubicBezTo>
                    <a:pt x="20848" y="13010"/>
                    <a:pt x="21015" y="12843"/>
                    <a:pt x="21215" y="12843"/>
                  </a:cubicBezTo>
                  <a:close/>
                  <a:moveTo>
                    <a:pt x="21215" y="12743"/>
                  </a:moveTo>
                  <a:cubicBezTo>
                    <a:pt x="20982" y="12743"/>
                    <a:pt x="20748" y="12976"/>
                    <a:pt x="20748" y="13210"/>
                  </a:cubicBezTo>
                  <a:cubicBezTo>
                    <a:pt x="20748" y="13477"/>
                    <a:pt x="20982" y="13677"/>
                    <a:pt x="21215" y="13677"/>
                  </a:cubicBezTo>
                  <a:cubicBezTo>
                    <a:pt x="21516" y="13677"/>
                    <a:pt x="21682" y="13477"/>
                    <a:pt x="21682" y="13210"/>
                  </a:cubicBezTo>
                  <a:cubicBezTo>
                    <a:pt x="21682" y="12976"/>
                    <a:pt x="21482" y="12743"/>
                    <a:pt x="21215" y="12743"/>
                  </a:cubicBezTo>
                  <a:close/>
                  <a:moveTo>
                    <a:pt x="6805" y="13677"/>
                  </a:moveTo>
                  <a:cubicBezTo>
                    <a:pt x="6972" y="13710"/>
                    <a:pt x="7139" y="13844"/>
                    <a:pt x="7172" y="14044"/>
                  </a:cubicBezTo>
                  <a:cubicBezTo>
                    <a:pt x="7172" y="14244"/>
                    <a:pt x="7005" y="14411"/>
                    <a:pt x="6805" y="14411"/>
                  </a:cubicBezTo>
                  <a:cubicBezTo>
                    <a:pt x="6572" y="14411"/>
                    <a:pt x="6405" y="14244"/>
                    <a:pt x="6405" y="14044"/>
                  </a:cubicBezTo>
                  <a:cubicBezTo>
                    <a:pt x="6405" y="13844"/>
                    <a:pt x="6572" y="13677"/>
                    <a:pt x="6805" y="13677"/>
                  </a:cubicBezTo>
                  <a:close/>
                  <a:moveTo>
                    <a:pt x="6805" y="13577"/>
                  </a:moveTo>
                  <a:cubicBezTo>
                    <a:pt x="6538" y="13577"/>
                    <a:pt x="6338" y="13810"/>
                    <a:pt x="6338" y="14044"/>
                  </a:cubicBezTo>
                  <a:cubicBezTo>
                    <a:pt x="6338" y="14311"/>
                    <a:pt x="6538" y="14511"/>
                    <a:pt x="6805" y="14511"/>
                  </a:cubicBezTo>
                  <a:cubicBezTo>
                    <a:pt x="7039" y="14511"/>
                    <a:pt x="7239" y="14311"/>
                    <a:pt x="7239" y="14044"/>
                  </a:cubicBezTo>
                  <a:cubicBezTo>
                    <a:pt x="7239" y="13810"/>
                    <a:pt x="7039" y="13577"/>
                    <a:pt x="6805" y="13577"/>
                  </a:cubicBezTo>
                  <a:close/>
                  <a:moveTo>
                    <a:pt x="15745" y="13844"/>
                  </a:moveTo>
                  <a:cubicBezTo>
                    <a:pt x="15978" y="13877"/>
                    <a:pt x="16145" y="14044"/>
                    <a:pt x="16145" y="14210"/>
                  </a:cubicBezTo>
                  <a:cubicBezTo>
                    <a:pt x="16145" y="14411"/>
                    <a:pt x="15978" y="14577"/>
                    <a:pt x="15745" y="14577"/>
                  </a:cubicBezTo>
                  <a:cubicBezTo>
                    <a:pt x="15545" y="14577"/>
                    <a:pt x="15378" y="14411"/>
                    <a:pt x="15378" y="14210"/>
                  </a:cubicBezTo>
                  <a:cubicBezTo>
                    <a:pt x="15378" y="14010"/>
                    <a:pt x="15545" y="13844"/>
                    <a:pt x="15745" y="13844"/>
                  </a:cubicBezTo>
                  <a:close/>
                  <a:moveTo>
                    <a:pt x="15745" y="13743"/>
                  </a:moveTo>
                  <a:cubicBezTo>
                    <a:pt x="15511" y="13743"/>
                    <a:pt x="15311" y="13977"/>
                    <a:pt x="15311" y="14210"/>
                  </a:cubicBezTo>
                  <a:cubicBezTo>
                    <a:pt x="15311" y="14477"/>
                    <a:pt x="15511" y="14677"/>
                    <a:pt x="15745" y="14677"/>
                  </a:cubicBezTo>
                  <a:cubicBezTo>
                    <a:pt x="15745" y="14677"/>
                    <a:pt x="15745" y="14677"/>
                    <a:pt x="15745" y="14677"/>
                  </a:cubicBezTo>
                  <a:lnTo>
                    <a:pt x="15745" y="14677"/>
                  </a:lnTo>
                  <a:cubicBezTo>
                    <a:pt x="15764" y="14680"/>
                    <a:pt x="15783" y="14681"/>
                    <a:pt x="15801" y="14681"/>
                  </a:cubicBezTo>
                  <a:cubicBezTo>
                    <a:pt x="16070" y="14681"/>
                    <a:pt x="16243" y="14460"/>
                    <a:pt x="16212" y="14210"/>
                  </a:cubicBezTo>
                  <a:cubicBezTo>
                    <a:pt x="16212" y="13977"/>
                    <a:pt x="16012" y="13743"/>
                    <a:pt x="15745" y="13743"/>
                  </a:cubicBezTo>
                  <a:close/>
                  <a:moveTo>
                    <a:pt x="10208" y="14878"/>
                  </a:moveTo>
                  <a:cubicBezTo>
                    <a:pt x="10408" y="14878"/>
                    <a:pt x="10574" y="15011"/>
                    <a:pt x="10574" y="15245"/>
                  </a:cubicBezTo>
                  <a:cubicBezTo>
                    <a:pt x="10574" y="15478"/>
                    <a:pt x="10408" y="15645"/>
                    <a:pt x="10208" y="15645"/>
                  </a:cubicBezTo>
                  <a:cubicBezTo>
                    <a:pt x="10007" y="15645"/>
                    <a:pt x="9841" y="15478"/>
                    <a:pt x="9841" y="15245"/>
                  </a:cubicBezTo>
                  <a:cubicBezTo>
                    <a:pt x="9841" y="15044"/>
                    <a:pt x="10007" y="14878"/>
                    <a:pt x="10208" y="14878"/>
                  </a:cubicBezTo>
                  <a:close/>
                  <a:moveTo>
                    <a:pt x="10208" y="14811"/>
                  </a:moveTo>
                  <a:cubicBezTo>
                    <a:pt x="9974" y="14811"/>
                    <a:pt x="9741" y="15011"/>
                    <a:pt x="9741" y="15245"/>
                  </a:cubicBezTo>
                  <a:cubicBezTo>
                    <a:pt x="9741" y="15511"/>
                    <a:pt x="9974" y="15712"/>
                    <a:pt x="10208" y="15712"/>
                  </a:cubicBezTo>
                  <a:cubicBezTo>
                    <a:pt x="10474" y="15712"/>
                    <a:pt x="10675" y="15478"/>
                    <a:pt x="10675" y="15245"/>
                  </a:cubicBezTo>
                  <a:cubicBezTo>
                    <a:pt x="10675" y="15011"/>
                    <a:pt x="10474" y="14811"/>
                    <a:pt x="10208" y="14811"/>
                  </a:cubicBezTo>
                  <a:close/>
                  <a:moveTo>
                    <a:pt x="19181" y="14978"/>
                  </a:moveTo>
                  <a:lnTo>
                    <a:pt x="19181" y="15044"/>
                  </a:lnTo>
                  <a:cubicBezTo>
                    <a:pt x="19347" y="15044"/>
                    <a:pt x="19514" y="15178"/>
                    <a:pt x="19548" y="15345"/>
                  </a:cubicBezTo>
                  <a:cubicBezTo>
                    <a:pt x="19548" y="15545"/>
                    <a:pt x="19381" y="15712"/>
                    <a:pt x="19181" y="15712"/>
                  </a:cubicBezTo>
                  <a:cubicBezTo>
                    <a:pt x="18980" y="15712"/>
                    <a:pt x="18814" y="15545"/>
                    <a:pt x="18814" y="15345"/>
                  </a:cubicBezTo>
                  <a:cubicBezTo>
                    <a:pt x="18814" y="15144"/>
                    <a:pt x="18980" y="14978"/>
                    <a:pt x="19181" y="14978"/>
                  </a:cubicBezTo>
                  <a:close/>
                  <a:moveTo>
                    <a:pt x="19181" y="14878"/>
                  </a:moveTo>
                  <a:cubicBezTo>
                    <a:pt x="18914" y="14878"/>
                    <a:pt x="18714" y="15078"/>
                    <a:pt x="18714" y="15345"/>
                  </a:cubicBezTo>
                  <a:cubicBezTo>
                    <a:pt x="18714" y="15578"/>
                    <a:pt x="18914" y="15812"/>
                    <a:pt x="19181" y="15812"/>
                  </a:cubicBezTo>
                  <a:lnTo>
                    <a:pt x="19181" y="15878"/>
                  </a:lnTo>
                  <a:lnTo>
                    <a:pt x="19247" y="15878"/>
                  </a:lnTo>
                  <a:cubicBezTo>
                    <a:pt x="19514" y="15845"/>
                    <a:pt x="19681" y="15578"/>
                    <a:pt x="19648" y="15345"/>
                  </a:cubicBezTo>
                  <a:cubicBezTo>
                    <a:pt x="19648" y="15078"/>
                    <a:pt x="19414" y="14878"/>
                    <a:pt x="19181" y="14878"/>
                  </a:cubicBezTo>
                  <a:close/>
                  <a:moveTo>
                    <a:pt x="13643" y="15812"/>
                  </a:moveTo>
                  <a:lnTo>
                    <a:pt x="13643" y="15878"/>
                  </a:lnTo>
                  <a:cubicBezTo>
                    <a:pt x="13843" y="15878"/>
                    <a:pt x="13977" y="16012"/>
                    <a:pt x="14010" y="16179"/>
                  </a:cubicBezTo>
                  <a:cubicBezTo>
                    <a:pt x="14010" y="16379"/>
                    <a:pt x="13843" y="16545"/>
                    <a:pt x="13643" y="16545"/>
                  </a:cubicBezTo>
                  <a:cubicBezTo>
                    <a:pt x="13410" y="16545"/>
                    <a:pt x="13243" y="16379"/>
                    <a:pt x="13243" y="16179"/>
                  </a:cubicBezTo>
                  <a:cubicBezTo>
                    <a:pt x="13243" y="15978"/>
                    <a:pt x="13410" y="15812"/>
                    <a:pt x="13643" y="15812"/>
                  </a:cubicBezTo>
                  <a:close/>
                  <a:moveTo>
                    <a:pt x="13643" y="15712"/>
                  </a:moveTo>
                  <a:cubicBezTo>
                    <a:pt x="13376" y="15712"/>
                    <a:pt x="13176" y="15912"/>
                    <a:pt x="13176" y="16179"/>
                  </a:cubicBezTo>
                  <a:cubicBezTo>
                    <a:pt x="13176" y="16412"/>
                    <a:pt x="13376" y="16646"/>
                    <a:pt x="13643" y="16646"/>
                  </a:cubicBezTo>
                  <a:lnTo>
                    <a:pt x="13643" y="16712"/>
                  </a:lnTo>
                  <a:lnTo>
                    <a:pt x="13677" y="16712"/>
                  </a:lnTo>
                  <a:cubicBezTo>
                    <a:pt x="13910" y="16679"/>
                    <a:pt x="14110" y="16412"/>
                    <a:pt x="14077" y="16179"/>
                  </a:cubicBezTo>
                  <a:cubicBezTo>
                    <a:pt x="14077" y="15912"/>
                    <a:pt x="13877" y="15712"/>
                    <a:pt x="13643" y="15712"/>
                  </a:cubicBezTo>
                  <a:close/>
                  <a:moveTo>
                    <a:pt x="7873" y="16212"/>
                  </a:moveTo>
                  <a:lnTo>
                    <a:pt x="7873" y="16312"/>
                  </a:lnTo>
                  <a:cubicBezTo>
                    <a:pt x="8073" y="16312"/>
                    <a:pt x="8206" y="16412"/>
                    <a:pt x="8239" y="16579"/>
                  </a:cubicBezTo>
                  <a:cubicBezTo>
                    <a:pt x="8239" y="16812"/>
                    <a:pt x="8073" y="16979"/>
                    <a:pt x="7873" y="16979"/>
                  </a:cubicBezTo>
                  <a:cubicBezTo>
                    <a:pt x="7672" y="16979"/>
                    <a:pt x="7506" y="16812"/>
                    <a:pt x="7506" y="16579"/>
                  </a:cubicBezTo>
                  <a:cubicBezTo>
                    <a:pt x="7506" y="16379"/>
                    <a:pt x="7672" y="16212"/>
                    <a:pt x="7873" y="16212"/>
                  </a:cubicBezTo>
                  <a:close/>
                  <a:moveTo>
                    <a:pt x="7873" y="16145"/>
                  </a:moveTo>
                  <a:cubicBezTo>
                    <a:pt x="7639" y="16145"/>
                    <a:pt x="7406" y="16345"/>
                    <a:pt x="7406" y="16579"/>
                  </a:cubicBezTo>
                  <a:cubicBezTo>
                    <a:pt x="7406" y="16846"/>
                    <a:pt x="7639" y="17046"/>
                    <a:pt x="7873" y="17046"/>
                  </a:cubicBezTo>
                  <a:lnTo>
                    <a:pt x="7873" y="17146"/>
                  </a:lnTo>
                  <a:lnTo>
                    <a:pt x="7906" y="17146"/>
                  </a:lnTo>
                  <a:cubicBezTo>
                    <a:pt x="8173" y="17079"/>
                    <a:pt x="8373" y="16846"/>
                    <a:pt x="8340" y="16579"/>
                  </a:cubicBezTo>
                  <a:cubicBezTo>
                    <a:pt x="8340" y="16345"/>
                    <a:pt x="8139" y="16145"/>
                    <a:pt x="7873" y="16145"/>
                  </a:cubicBezTo>
                  <a:close/>
                  <a:moveTo>
                    <a:pt x="22249" y="16379"/>
                  </a:moveTo>
                  <a:lnTo>
                    <a:pt x="22249" y="16479"/>
                  </a:lnTo>
                  <a:cubicBezTo>
                    <a:pt x="22483" y="16479"/>
                    <a:pt x="22583" y="16579"/>
                    <a:pt x="22650" y="16746"/>
                  </a:cubicBezTo>
                  <a:cubicBezTo>
                    <a:pt x="22650" y="16979"/>
                    <a:pt x="22483" y="17146"/>
                    <a:pt x="22249" y="17146"/>
                  </a:cubicBezTo>
                  <a:cubicBezTo>
                    <a:pt x="22049" y="17146"/>
                    <a:pt x="21883" y="16979"/>
                    <a:pt x="21883" y="16746"/>
                  </a:cubicBezTo>
                  <a:cubicBezTo>
                    <a:pt x="21883" y="16545"/>
                    <a:pt x="22049" y="16379"/>
                    <a:pt x="22249" y="16379"/>
                  </a:cubicBezTo>
                  <a:close/>
                  <a:moveTo>
                    <a:pt x="22249" y="16312"/>
                  </a:moveTo>
                  <a:cubicBezTo>
                    <a:pt x="22016" y="16312"/>
                    <a:pt x="21816" y="16512"/>
                    <a:pt x="21816" y="16746"/>
                  </a:cubicBezTo>
                  <a:cubicBezTo>
                    <a:pt x="21816" y="17012"/>
                    <a:pt x="22016" y="17213"/>
                    <a:pt x="22249" y="17213"/>
                  </a:cubicBezTo>
                  <a:lnTo>
                    <a:pt x="22249" y="17246"/>
                  </a:lnTo>
                  <a:cubicBezTo>
                    <a:pt x="22516" y="17246"/>
                    <a:pt x="22716" y="17046"/>
                    <a:pt x="22716" y="16812"/>
                  </a:cubicBezTo>
                  <a:lnTo>
                    <a:pt x="22716" y="16746"/>
                  </a:lnTo>
                  <a:cubicBezTo>
                    <a:pt x="22716" y="16512"/>
                    <a:pt x="22516" y="16312"/>
                    <a:pt x="22249" y="16312"/>
                  </a:cubicBezTo>
                  <a:close/>
                  <a:moveTo>
                    <a:pt x="16579" y="17046"/>
                  </a:moveTo>
                  <a:lnTo>
                    <a:pt x="16579" y="17079"/>
                  </a:lnTo>
                  <a:cubicBezTo>
                    <a:pt x="16812" y="17146"/>
                    <a:pt x="16912" y="17246"/>
                    <a:pt x="16979" y="17413"/>
                  </a:cubicBezTo>
                  <a:cubicBezTo>
                    <a:pt x="16979" y="17646"/>
                    <a:pt x="16812" y="17813"/>
                    <a:pt x="16579" y="17813"/>
                  </a:cubicBezTo>
                  <a:cubicBezTo>
                    <a:pt x="16379" y="17813"/>
                    <a:pt x="16212" y="17646"/>
                    <a:pt x="16212" y="17413"/>
                  </a:cubicBezTo>
                  <a:cubicBezTo>
                    <a:pt x="16212" y="17213"/>
                    <a:pt x="16379" y="17046"/>
                    <a:pt x="16579" y="17046"/>
                  </a:cubicBezTo>
                  <a:close/>
                  <a:moveTo>
                    <a:pt x="16579" y="16979"/>
                  </a:moveTo>
                  <a:cubicBezTo>
                    <a:pt x="16345" y="16979"/>
                    <a:pt x="16145" y="17179"/>
                    <a:pt x="16145" y="17413"/>
                  </a:cubicBezTo>
                  <a:cubicBezTo>
                    <a:pt x="16145" y="17680"/>
                    <a:pt x="16345" y="17880"/>
                    <a:pt x="16579" y="17880"/>
                  </a:cubicBezTo>
                  <a:cubicBezTo>
                    <a:pt x="16879" y="17880"/>
                    <a:pt x="17079" y="17680"/>
                    <a:pt x="17046" y="17413"/>
                  </a:cubicBezTo>
                  <a:cubicBezTo>
                    <a:pt x="17046" y="17179"/>
                    <a:pt x="16846" y="16979"/>
                    <a:pt x="16579" y="16979"/>
                  </a:cubicBezTo>
                  <a:close/>
                  <a:moveTo>
                    <a:pt x="10708" y="17813"/>
                  </a:moveTo>
                  <a:cubicBezTo>
                    <a:pt x="10908" y="17846"/>
                    <a:pt x="11041" y="18013"/>
                    <a:pt x="11075" y="18180"/>
                  </a:cubicBezTo>
                  <a:cubicBezTo>
                    <a:pt x="11075" y="18380"/>
                    <a:pt x="10908" y="18547"/>
                    <a:pt x="10708" y="18547"/>
                  </a:cubicBezTo>
                  <a:cubicBezTo>
                    <a:pt x="10508" y="18547"/>
                    <a:pt x="10341" y="18380"/>
                    <a:pt x="10341" y="18180"/>
                  </a:cubicBezTo>
                  <a:cubicBezTo>
                    <a:pt x="10341" y="17980"/>
                    <a:pt x="10508" y="17813"/>
                    <a:pt x="10708" y="17813"/>
                  </a:cubicBezTo>
                  <a:close/>
                  <a:moveTo>
                    <a:pt x="10708" y="17713"/>
                  </a:moveTo>
                  <a:cubicBezTo>
                    <a:pt x="10474" y="17713"/>
                    <a:pt x="10241" y="17913"/>
                    <a:pt x="10241" y="18180"/>
                  </a:cubicBezTo>
                  <a:cubicBezTo>
                    <a:pt x="10241" y="18413"/>
                    <a:pt x="10474" y="18647"/>
                    <a:pt x="10708" y="18647"/>
                  </a:cubicBezTo>
                  <a:cubicBezTo>
                    <a:pt x="10708" y="18647"/>
                    <a:pt x="10708" y="18647"/>
                    <a:pt x="10708" y="18647"/>
                  </a:cubicBezTo>
                  <a:lnTo>
                    <a:pt x="10708" y="18647"/>
                  </a:lnTo>
                  <a:cubicBezTo>
                    <a:pt x="10725" y="18649"/>
                    <a:pt x="10742" y="18650"/>
                    <a:pt x="10759" y="18650"/>
                  </a:cubicBezTo>
                  <a:cubicBezTo>
                    <a:pt x="11030" y="18650"/>
                    <a:pt x="11206" y="18400"/>
                    <a:pt x="11175" y="18180"/>
                  </a:cubicBezTo>
                  <a:cubicBezTo>
                    <a:pt x="11175" y="17913"/>
                    <a:pt x="10975" y="17713"/>
                    <a:pt x="10708" y="17713"/>
                  </a:cubicBezTo>
                  <a:close/>
                  <a:moveTo>
                    <a:pt x="19581" y="18213"/>
                  </a:moveTo>
                  <a:cubicBezTo>
                    <a:pt x="19748" y="18213"/>
                    <a:pt x="19914" y="18380"/>
                    <a:pt x="19981" y="18580"/>
                  </a:cubicBezTo>
                  <a:cubicBezTo>
                    <a:pt x="19981" y="18814"/>
                    <a:pt x="19814" y="18981"/>
                    <a:pt x="19581" y="18981"/>
                  </a:cubicBezTo>
                  <a:cubicBezTo>
                    <a:pt x="19381" y="18981"/>
                    <a:pt x="19214" y="18814"/>
                    <a:pt x="19214" y="18580"/>
                  </a:cubicBezTo>
                  <a:cubicBezTo>
                    <a:pt x="19214" y="18380"/>
                    <a:pt x="19381" y="18213"/>
                    <a:pt x="19581" y="18213"/>
                  </a:cubicBezTo>
                  <a:close/>
                  <a:moveTo>
                    <a:pt x="19581" y="18147"/>
                  </a:moveTo>
                  <a:cubicBezTo>
                    <a:pt x="19347" y="18147"/>
                    <a:pt x="19147" y="18347"/>
                    <a:pt x="19147" y="18580"/>
                  </a:cubicBezTo>
                  <a:cubicBezTo>
                    <a:pt x="19147" y="18847"/>
                    <a:pt x="19347" y="19047"/>
                    <a:pt x="19581" y="19047"/>
                  </a:cubicBezTo>
                  <a:cubicBezTo>
                    <a:pt x="19881" y="19047"/>
                    <a:pt x="20048" y="18847"/>
                    <a:pt x="20048" y="18580"/>
                  </a:cubicBezTo>
                  <a:cubicBezTo>
                    <a:pt x="20048" y="18347"/>
                    <a:pt x="19848" y="18147"/>
                    <a:pt x="19581" y="18147"/>
                  </a:cubicBezTo>
                  <a:close/>
                  <a:moveTo>
                    <a:pt x="14044" y="19047"/>
                  </a:moveTo>
                  <a:cubicBezTo>
                    <a:pt x="14210" y="19047"/>
                    <a:pt x="14377" y="19214"/>
                    <a:pt x="14411" y="19414"/>
                  </a:cubicBezTo>
                  <a:cubicBezTo>
                    <a:pt x="14411" y="19648"/>
                    <a:pt x="14244" y="19814"/>
                    <a:pt x="14044" y="19814"/>
                  </a:cubicBezTo>
                  <a:cubicBezTo>
                    <a:pt x="13843" y="19814"/>
                    <a:pt x="13677" y="19648"/>
                    <a:pt x="13677" y="19414"/>
                  </a:cubicBezTo>
                  <a:cubicBezTo>
                    <a:pt x="13677" y="19214"/>
                    <a:pt x="13843" y="19047"/>
                    <a:pt x="14044" y="19047"/>
                  </a:cubicBezTo>
                  <a:close/>
                  <a:moveTo>
                    <a:pt x="14044" y="18981"/>
                  </a:moveTo>
                  <a:cubicBezTo>
                    <a:pt x="13810" y="18981"/>
                    <a:pt x="13577" y="19181"/>
                    <a:pt x="13577" y="19414"/>
                  </a:cubicBezTo>
                  <a:cubicBezTo>
                    <a:pt x="13577" y="19681"/>
                    <a:pt x="13810" y="19881"/>
                    <a:pt x="14044" y="19881"/>
                  </a:cubicBezTo>
                  <a:cubicBezTo>
                    <a:pt x="14310" y="19881"/>
                    <a:pt x="14511" y="19681"/>
                    <a:pt x="14511" y="19414"/>
                  </a:cubicBezTo>
                  <a:cubicBezTo>
                    <a:pt x="14511" y="19181"/>
                    <a:pt x="14310" y="18981"/>
                    <a:pt x="14044" y="18981"/>
                  </a:cubicBezTo>
                  <a:close/>
                  <a:moveTo>
                    <a:pt x="22249" y="19414"/>
                  </a:moveTo>
                  <a:cubicBezTo>
                    <a:pt x="22416" y="19414"/>
                    <a:pt x="22583" y="19581"/>
                    <a:pt x="22650" y="19814"/>
                  </a:cubicBezTo>
                  <a:cubicBezTo>
                    <a:pt x="22650" y="20015"/>
                    <a:pt x="22483" y="20181"/>
                    <a:pt x="22249" y="20181"/>
                  </a:cubicBezTo>
                  <a:cubicBezTo>
                    <a:pt x="22049" y="20181"/>
                    <a:pt x="21883" y="20015"/>
                    <a:pt x="21883" y="19814"/>
                  </a:cubicBezTo>
                  <a:cubicBezTo>
                    <a:pt x="21883" y="19581"/>
                    <a:pt x="22049" y="19414"/>
                    <a:pt x="22249" y="19414"/>
                  </a:cubicBezTo>
                  <a:close/>
                  <a:moveTo>
                    <a:pt x="22249" y="19347"/>
                  </a:moveTo>
                  <a:cubicBezTo>
                    <a:pt x="22016" y="19347"/>
                    <a:pt x="21816" y="19548"/>
                    <a:pt x="21816" y="19814"/>
                  </a:cubicBezTo>
                  <a:cubicBezTo>
                    <a:pt x="21816" y="20048"/>
                    <a:pt x="22016" y="20248"/>
                    <a:pt x="22249" y="20248"/>
                  </a:cubicBezTo>
                  <a:cubicBezTo>
                    <a:pt x="22516" y="20248"/>
                    <a:pt x="22716" y="20048"/>
                    <a:pt x="22716" y="19814"/>
                  </a:cubicBezTo>
                  <a:cubicBezTo>
                    <a:pt x="22716" y="19548"/>
                    <a:pt x="22516" y="19347"/>
                    <a:pt x="22249" y="19347"/>
                  </a:cubicBezTo>
                  <a:close/>
                  <a:moveTo>
                    <a:pt x="17079" y="20215"/>
                  </a:moveTo>
                  <a:cubicBezTo>
                    <a:pt x="17313" y="20215"/>
                    <a:pt x="17479" y="20382"/>
                    <a:pt x="17479" y="20582"/>
                  </a:cubicBezTo>
                  <a:cubicBezTo>
                    <a:pt x="17479" y="20815"/>
                    <a:pt x="17313" y="20982"/>
                    <a:pt x="17079" y="20982"/>
                  </a:cubicBezTo>
                  <a:cubicBezTo>
                    <a:pt x="16879" y="20982"/>
                    <a:pt x="16712" y="20815"/>
                    <a:pt x="16712" y="20582"/>
                  </a:cubicBezTo>
                  <a:cubicBezTo>
                    <a:pt x="16712" y="20382"/>
                    <a:pt x="16879" y="20215"/>
                    <a:pt x="17079" y="20215"/>
                  </a:cubicBezTo>
                  <a:close/>
                  <a:moveTo>
                    <a:pt x="17079" y="20148"/>
                  </a:moveTo>
                  <a:cubicBezTo>
                    <a:pt x="16846" y="20148"/>
                    <a:pt x="16645" y="20348"/>
                    <a:pt x="16645" y="20582"/>
                  </a:cubicBezTo>
                  <a:cubicBezTo>
                    <a:pt x="16645" y="20849"/>
                    <a:pt x="16846" y="21049"/>
                    <a:pt x="17079" y="21049"/>
                  </a:cubicBezTo>
                  <a:cubicBezTo>
                    <a:pt x="17346" y="21049"/>
                    <a:pt x="17546" y="20849"/>
                    <a:pt x="17546" y="20582"/>
                  </a:cubicBezTo>
                  <a:cubicBezTo>
                    <a:pt x="17546" y="20348"/>
                    <a:pt x="17346" y="20148"/>
                    <a:pt x="17079" y="201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55"/>
            <p:cNvSpPr/>
            <p:nvPr/>
          </p:nvSpPr>
          <p:spPr>
            <a:xfrm>
              <a:off x="2280975" y="1689100"/>
              <a:ext cx="689675" cy="881850"/>
            </a:xfrm>
            <a:custGeom>
              <a:avLst/>
              <a:gdLst/>
              <a:ahLst/>
              <a:cxnLst/>
              <a:rect l="l" t="t" r="r" b="b"/>
              <a:pathLst>
                <a:path w="27587" h="35274" extrusionOk="0">
                  <a:moveTo>
                    <a:pt x="17443" y="1"/>
                  </a:moveTo>
                  <a:cubicBezTo>
                    <a:pt x="16310" y="1"/>
                    <a:pt x="15201" y="123"/>
                    <a:pt x="14577" y="470"/>
                  </a:cubicBezTo>
                  <a:cubicBezTo>
                    <a:pt x="14277" y="636"/>
                    <a:pt x="14010" y="803"/>
                    <a:pt x="13677" y="970"/>
                  </a:cubicBezTo>
                  <a:cubicBezTo>
                    <a:pt x="13043" y="1303"/>
                    <a:pt x="12776" y="1704"/>
                    <a:pt x="12009" y="2471"/>
                  </a:cubicBezTo>
                  <a:cubicBezTo>
                    <a:pt x="10708" y="3705"/>
                    <a:pt x="9173" y="5940"/>
                    <a:pt x="7239" y="10143"/>
                  </a:cubicBezTo>
                  <a:cubicBezTo>
                    <a:pt x="4203" y="16815"/>
                    <a:pt x="0" y="34661"/>
                    <a:pt x="367" y="35161"/>
                  </a:cubicBezTo>
                  <a:cubicBezTo>
                    <a:pt x="446" y="35240"/>
                    <a:pt x="971" y="35274"/>
                    <a:pt x="1926" y="35274"/>
                  </a:cubicBezTo>
                  <a:cubicBezTo>
                    <a:pt x="2992" y="35274"/>
                    <a:pt x="4593" y="35231"/>
                    <a:pt x="6705" y="35161"/>
                  </a:cubicBezTo>
                  <a:cubicBezTo>
                    <a:pt x="8907" y="35061"/>
                    <a:pt x="11408" y="34961"/>
                    <a:pt x="13877" y="34827"/>
                  </a:cubicBezTo>
                  <a:cubicBezTo>
                    <a:pt x="20381" y="34461"/>
                    <a:pt x="26753" y="33960"/>
                    <a:pt x="27220" y="33493"/>
                  </a:cubicBezTo>
                  <a:cubicBezTo>
                    <a:pt x="27587" y="33060"/>
                    <a:pt x="25418" y="11144"/>
                    <a:pt x="24785" y="7875"/>
                  </a:cubicBezTo>
                  <a:cubicBezTo>
                    <a:pt x="24184" y="4639"/>
                    <a:pt x="21882" y="770"/>
                    <a:pt x="21082" y="436"/>
                  </a:cubicBezTo>
                  <a:cubicBezTo>
                    <a:pt x="20673" y="241"/>
                    <a:pt x="19034" y="1"/>
                    <a:pt x="174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55"/>
            <p:cNvSpPr/>
            <p:nvPr/>
          </p:nvSpPr>
          <p:spPr>
            <a:xfrm>
              <a:off x="2316825" y="1718350"/>
              <a:ext cx="631300" cy="849800"/>
            </a:xfrm>
            <a:custGeom>
              <a:avLst/>
              <a:gdLst/>
              <a:ahLst/>
              <a:cxnLst/>
              <a:rect l="l" t="t" r="r" b="b"/>
              <a:pathLst>
                <a:path w="25252" h="33992" extrusionOk="0">
                  <a:moveTo>
                    <a:pt x="16779" y="67"/>
                  </a:moveTo>
                  <a:lnTo>
                    <a:pt x="16779" y="200"/>
                  </a:lnTo>
                  <a:cubicBezTo>
                    <a:pt x="16946" y="200"/>
                    <a:pt x="17113" y="300"/>
                    <a:pt x="17146" y="467"/>
                  </a:cubicBezTo>
                  <a:cubicBezTo>
                    <a:pt x="17146" y="667"/>
                    <a:pt x="16979" y="834"/>
                    <a:pt x="16779" y="834"/>
                  </a:cubicBezTo>
                  <a:cubicBezTo>
                    <a:pt x="16579" y="834"/>
                    <a:pt x="16412" y="667"/>
                    <a:pt x="16412" y="467"/>
                  </a:cubicBezTo>
                  <a:cubicBezTo>
                    <a:pt x="16412" y="267"/>
                    <a:pt x="16579" y="67"/>
                    <a:pt x="16779" y="67"/>
                  </a:cubicBezTo>
                  <a:close/>
                  <a:moveTo>
                    <a:pt x="16779" y="0"/>
                  </a:moveTo>
                  <a:cubicBezTo>
                    <a:pt x="16512" y="0"/>
                    <a:pt x="16312" y="200"/>
                    <a:pt x="16312" y="467"/>
                  </a:cubicBezTo>
                  <a:cubicBezTo>
                    <a:pt x="16312" y="701"/>
                    <a:pt x="16512" y="901"/>
                    <a:pt x="16779" y="901"/>
                  </a:cubicBezTo>
                  <a:lnTo>
                    <a:pt x="16779" y="1001"/>
                  </a:lnTo>
                  <a:lnTo>
                    <a:pt x="16846" y="1001"/>
                  </a:lnTo>
                  <a:cubicBezTo>
                    <a:pt x="17113" y="967"/>
                    <a:pt x="17280" y="701"/>
                    <a:pt x="17246" y="467"/>
                  </a:cubicBezTo>
                  <a:cubicBezTo>
                    <a:pt x="17246" y="200"/>
                    <a:pt x="17013" y="0"/>
                    <a:pt x="16779" y="0"/>
                  </a:cubicBezTo>
                  <a:close/>
                  <a:moveTo>
                    <a:pt x="21082" y="367"/>
                  </a:moveTo>
                  <a:lnTo>
                    <a:pt x="21116" y="467"/>
                  </a:lnTo>
                  <a:cubicBezTo>
                    <a:pt x="21137" y="463"/>
                    <a:pt x="21159" y="461"/>
                    <a:pt x="21180" y="461"/>
                  </a:cubicBezTo>
                  <a:cubicBezTo>
                    <a:pt x="21323" y="461"/>
                    <a:pt x="21453" y="555"/>
                    <a:pt x="21483" y="701"/>
                  </a:cubicBezTo>
                  <a:cubicBezTo>
                    <a:pt x="21449" y="934"/>
                    <a:pt x="21316" y="1101"/>
                    <a:pt x="21116" y="1101"/>
                  </a:cubicBezTo>
                  <a:cubicBezTo>
                    <a:pt x="21095" y="1104"/>
                    <a:pt x="21076" y="1105"/>
                    <a:pt x="21058" y="1105"/>
                  </a:cubicBezTo>
                  <a:cubicBezTo>
                    <a:pt x="20865" y="1105"/>
                    <a:pt x="20776" y="950"/>
                    <a:pt x="20715" y="767"/>
                  </a:cubicBezTo>
                  <a:cubicBezTo>
                    <a:pt x="20682" y="534"/>
                    <a:pt x="20849" y="367"/>
                    <a:pt x="21082" y="367"/>
                  </a:cubicBezTo>
                  <a:close/>
                  <a:moveTo>
                    <a:pt x="21082" y="300"/>
                  </a:moveTo>
                  <a:cubicBezTo>
                    <a:pt x="20815" y="300"/>
                    <a:pt x="20615" y="500"/>
                    <a:pt x="20615" y="767"/>
                  </a:cubicBezTo>
                  <a:cubicBezTo>
                    <a:pt x="20615" y="1001"/>
                    <a:pt x="20815" y="1201"/>
                    <a:pt x="21082" y="1201"/>
                  </a:cubicBezTo>
                  <a:lnTo>
                    <a:pt x="21082" y="1301"/>
                  </a:lnTo>
                  <a:lnTo>
                    <a:pt x="21149" y="1301"/>
                  </a:lnTo>
                  <a:cubicBezTo>
                    <a:pt x="21382" y="1268"/>
                    <a:pt x="21549" y="1001"/>
                    <a:pt x="21516" y="767"/>
                  </a:cubicBezTo>
                  <a:cubicBezTo>
                    <a:pt x="21516" y="500"/>
                    <a:pt x="21316" y="300"/>
                    <a:pt x="21082" y="300"/>
                  </a:cubicBezTo>
                  <a:close/>
                  <a:moveTo>
                    <a:pt x="11442" y="634"/>
                  </a:moveTo>
                  <a:lnTo>
                    <a:pt x="11442" y="701"/>
                  </a:lnTo>
                  <a:cubicBezTo>
                    <a:pt x="11642" y="701"/>
                    <a:pt x="11776" y="834"/>
                    <a:pt x="11809" y="1001"/>
                  </a:cubicBezTo>
                  <a:cubicBezTo>
                    <a:pt x="11809" y="1201"/>
                    <a:pt x="11642" y="1368"/>
                    <a:pt x="11442" y="1368"/>
                  </a:cubicBezTo>
                  <a:cubicBezTo>
                    <a:pt x="11242" y="1368"/>
                    <a:pt x="11075" y="1201"/>
                    <a:pt x="11075" y="1001"/>
                  </a:cubicBezTo>
                  <a:cubicBezTo>
                    <a:pt x="11075" y="801"/>
                    <a:pt x="11242" y="634"/>
                    <a:pt x="11442" y="634"/>
                  </a:cubicBezTo>
                  <a:close/>
                  <a:moveTo>
                    <a:pt x="11442" y="534"/>
                  </a:moveTo>
                  <a:cubicBezTo>
                    <a:pt x="11175" y="534"/>
                    <a:pt x="10975" y="767"/>
                    <a:pt x="10975" y="1001"/>
                  </a:cubicBezTo>
                  <a:cubicBezTo>
                    <a:pt x="10975" y="1268"/>
                    <a:pt x="11175" y="1468"/>
                    <a:pt x="11442" y="1468"/>
                  </a:cubicBezTo>
                  <a:lnTo>
                    <a:pt x="11442" y="1534"/>
                  </a:lnTo>
                  <a:lnTo>
                    <a:pt x="11509" y="1534"/>
                  </a:lnTo>
                  <a:cubicBezTo>
                    <a:pt x="11776" y="1501"/>
                    <a:pt x="11942" y="1268"/>
                    <a:pt x="11909" y="1001"/>
                  </a:cubicBezTo>
                  <a:cubicBezTo>
                    <a:pt x="11909" y="767"/>
                    <a:pt x="11676" y="534"/>
                    <a:pt x="11442" y="534"/>
                  </a:cubicBezTo>
                  <a:close/>
                  <a:moveTo>
                    <a:pt x="14478" y="2135"/>
                  </a:moveTo>
                  <a:lnTo>
                    <a:pt x="14478" y="2202"/>
                  </a:lnTo>
                  <a:cubicBezTo>
                    <a:pt x="14678" y="2202"/>
                    <a:pt x="14811" y="2335"/>
                    <a:pt x="14844" y="2502"/>
                  </a:cubicBezTo>
                  <a:cubicBezTo>
                    <a:pt x="14844" y="2702"/>
                    <a:pt x="14678" y="2869"/>
                    <a:pt x="14478" y="2869"/>
                  </a:cubicBezTo>
                  <a:cubicBezTo>
                    <a:pt x="14277" y="2869"/>
                    <a:pt x="14111" y="2702"/>
                    <a:pt x="14111" y="2502"/>
                  </a:cubicBezTo>
                  <a:cubicBezTo>
                    <a:pt x="14111" y="2302"/>
                    <a:pt x="14277" y="2135"/>
                    <a:pt x="14478" y="2135"/>
                  </a:cubicBezTo>
                  <a:close/>
                  <a:moveTo>
                    <a:pt x="19348" y="2135"/>
                  </a:moveTo>
                  <a:lnTo>
                    <a:pt x="19348" y="2202"/>
                  </a:lnTo>
                  <a:cubicBezTo>
                    <a:pt x="19581" y="2202"/>
                    <a:pt x="19681" y="2335"/>
                    <a:pt x="19748" y="2502"/>
                  </a:cubicBezTo>
                  <a:cubicBezTo>
                    <a:pt x="19748" y="2702"/>
                    <a:pt x="19581" y="2869"/>
                    <a:pt x="19348" y="2869"/>
                  </a:cubicBezTo>
                  <a:cubicBezTo>
                    <a:pt x="19148" y="2869"/>
                    <a:pt x="18981" y="2702"/>
                    <a:pt x="18981" y="2502"/>
                  </a:cubicBezTo>
                  <a:cubicBezTo>
                    <a:pt x="18981" y="2302"/>
                    <a:pt x="19148" y="2135"/>
                    <a:pt x="19348" y="2135"/>
                  </a:cubicBezTo>
                  <a:close/>
                  <a:moveTo>
                    <a:pt x="14478" y="2035"/>
                  </a:moveTo>
                  <a:cubicBezTo>
                    <a:pt x="14244" y="2035"/>
                    <a:pt x="14011" y="2268"/>
                    <a:pt x="14011" y="2502"/>
                  </a:cubicBezTo>
                  <a:cubicBezTo>
                    <a:pt x="14011" y="2769"/>
                    <a:pt x="14244" y="2969"/>
                    <a:pt x="14478" y="2969"/>
                  </a:cubicBezTo>
                  <a:lnTo>
                    <a:pt x="14478" y="3036"/>
                  </a:lnTo>
                  <a:lnTo>
                    <a:pt x="14511" y="3036"/>
                  </a:lnTo>
                  <a:cubicBezTo>
                    <a:pt x="14811" y="3002"/>
                    <a:pt x="14978" y="2769"/>
                    <a:pt x="14945" y="2502"/>
                  </a:cubicBezTo>
                  <a:cubicBezTo>
                    <a:pt x="14945" y="2268"/>
                    <a:pt x="14744" y="2035"/>
                    <a:pt x="14478" y="2035"/>
                  </a:cubicBezTo>
                  <a:close/>
                  <a:moveTo>
                    <a:pt x="19348" y="2035"/>
                  </a:moveTo>
                  <a:cubicBezTo>
                    <a:pt x="19114" y="2035"/>
                    <a:pt x="18914" y="2268"/>
                    <a:pt x="18914" y="2502"/>
                  </a:cubicBezTo>
                  <a:cubicBezTo>
                    <a:pt x="18914" y="2769"/>
                    <a:pt x="19114" y="2969"/>
                    <a:pt x="19348" y="2969"/>
                  </a:cubicBezTo>
                  <a:lnTo>
                    <a:pt x="19314" y="3036"/>
                  </a:lnTo>
                  <a:lnTo>
                    <a:pt x="19414" y="3036"/>
                  </a:lnTo>
                  <a:cubicBezTo>
                    <a:pt x="19681" y="3002"/>
                    <a:pt x="19848" y="2769"/>
                    <a:pt x="19815" y="2502"/>
                  </a:cubicBezTo>
                  <a:cubicBezTo>
                    <a:pt x="19815" y="2268"/>
                    <a:pt x="19615" y="2035"/>
                    <a:pt x="19348" y="2035"/>
                  </a:cubicBezTo>
                  <a:close/>
                  <a:moveTo>
                    <a:pt x="11442" y="3669"/>
                  </a:moveTo>
                  <a:lnTo>
                    <a:pt x="11475" y="3769"/>
                  </a:lnTo>
                  <a:cubicBezTo>
                    <a:pt x="11642" y="3769"/>
                    <a:pt x="11776" y="3869"/>
                    <a:pt x="11809" y="4036"/>
                  </a:cubicBezTo>
                  <a:cubicBezTo>
                    <a:pt x="11809" y="4270"/>
                    <a:pt x="11642" y="4437"/>
                    <a:pt x="11442" y="4437"/>
                  </a:cubicBezTo>
                  <a:cubicBezTo>
                    <a:pt x="11242" y="4437"/>
                    <a:pt x="11075" y="4270"/>
                    <a:pt x="11075" y="4036"/>
                  </a:cubicBezTo>
                  <a:cubicBezTo>
                    <a:pt x="11075" y="3836"/>
                    <a:pt x="11242" y="3669"/>
                    <a:pt x="11442" y="3669"/>
                  </a:cubicBezTo>
                  <a:close/>
                  <a:moveTo>
                    <a:pt x="11442" y="3603"/>
                  </a:moveTo>
                  <a:cubicBezTo>
                    <a:pt x="11175" y="3603"/>
                    <a:pt x="10975" y="3803"/>
                    <a:pt x="10975" y="4036"/>
                  </a:cubicBezTo>
                  <a:cubicBezTo>
                    <a:pt x="10975" y="4303"/>
                    <a:pt x="11175" y="4503"/>
                    <a:pt x="11442" y="4503"/>
                  </a:cubicBezTo>
                  <a:lnTo>
                    <a:pt x="11442" y="4537"/>
                  </a:lnTo>
                  <a:lnTo>
                    <a:pt x="11475" y="4537"/>
                  </a:lnTo>
                  <a:cubicBezTo>
                    <a:pt x="11709" y="4537"/>
                    <a:pt x="11942" y="4303"/>
                    <a:pt x="11909" y="4036"/>
                  </a:cubicBezTo>
                  <a:cubicBezTo>
                    <a:pt x="11909" y="3803"/>
                    <a:pt x="11676" y="3603"/>
                    <a:pt x="11442" y="3603"/>
                  </a:cubicBezTo>
                  <a:close/>
                  <a:moveTo>
                    <a:pt x="16346" y="3936"/>
                  </a:moveTo>
                  <a:lnTo>
                    <a:pt x="16412" y="4003"/>
                  </a:lnTo>
                  <a:cubicBezTo>
                    <a:pt x="16579" y="4003"/>
                    <a:pt x="16679" y="4136"/>
                    <a:pt x="16746" y="4303"/>
                  </a:cubicBezTo>
                  <a:cubicBezTo>
                    <a:pt x="16746" y="4503"/>
                    <a:pt x="16579" y="4670"/>
                    <a:pt x="16346" y="4670"/>
                  </a:cubicBezTo>
                  <a:cubicBezTo>
                    <a:pt x="16145" y="4670"/>
                    <a:pt x="15979" y="4503"/>
                    <a:pt x="15979" y="4303"/>
                  </a:cubicBezTo>
                  <a:cubicBezTo>
                    <a:pt x="15979" y="4103"/>
                    <a:pt x="16145" y="3936"/>
                    <a:pt x="16346" y="3936"/>
                  </a:cubicBezTo>
                  <a:close/>
                  <a:moveTo>
                    <a:pt x="16346" y="3836"/>
                  </a:moveTo>
                  <a:cubicBezTo>
                    <a:pt x="16112" y="3836"/>
                    <a:pt x="15912" y="4036"/>
                    <a:pt x="15912" y="4303"/>
                  </a:cubicBezTo>
                  <a:cubicBezTo>
                    <a:pt x="15912" y="4537"/>
                    <a:pt x="16112" y="4770"/>
                    <a:pt x="16346" y="4770"/>
                  </a:cubicBezTo>
                  <a:lnTo>
                    <a:pt x="16346" y="4803"/>
                  </a:lnTo>
                  <a:lnTo>
                    <a:pt x="16412" y="4803"/>
                  </a:lnTo>
                  <a:cubicBezTo>
                    <a:pt x="16646" y="4803"/>
                    <a:pt x="16846" y="4537"/>
                    <a:pt x="16813" y="4303"/>
                  </a:cubicBezTo>
                  <a:cubicBezTo>
                    <a:pt x="16813" y="4036"/>
                    <a:pt x="16612" y="3836"/>
                    <a:pt x="16346" y="3836"/>
                  </a:cubicBezTo>
                  <a:close/>
                  <a:moveTo>
                    <a:pt x="21182" y="4503"/>
                  </a:moveTo>
                  <a:lnTo>
                    <a:pt x="21249" y="4537"/>
                  </a:lnTo>
                  <a:cubicBezTo>
                    <a:pt x="21416" y="4603"/>
                    <a:pt x="21516" y="4703"/>
                    <a:pt x="21583" y="4870"/>
                  </a:cubicBezTo>
                  <a:cubicBezTo>
                    <a:pt x="21583" y="5104"/>
                    <a:pt x="21416" y="5270"/>
                    <a:pt x="21182" y="5270"/>
                  </a:cubicBezTo>
                  <a:cubicBezTo>
                    <a:pt x="20982" y="5270"/>
                    <a:pt x="20815" y="5104"/>
                    <a:pt x="20815" y="4870"/>
                  </a:cubicBezTo>
                  <a:cubicBezTo>
                    <a:pt x="20815" y="4670"/>
                    <a:pt x="20982" y="4503"/>
                    <a:pt x="21182" y="4503"/>
                  </a:cubicBezTo>
                  <a:close/>
                  <a:moveTo>
                    <a:pt x="21182" y="4437"/>
                  </a:moveTo>
                  <a:cubicBezTo>
                    <a:pt x="20949" y="4437"/>
                    <a:pt x="20749" y="4637"/>
                    <a:pt x="20749" y="4870"/>
                  </a:cubicBezTo>
                  <a:cubicBezTo>
                    <a:pt x="20749" y="5137"/>
                    <a:pt x="20949" y="5337"/>
                    <a:pt x="21182" y="5337"/>
                  </a:cubicBezTo>
                  <a:cubicBezTo>
                    <a:pt x="21483" y="5337"/>
                    <a:pt x="21683" y="5137"/>
                    <a:pt x="21649" y="4870"/>
                  </a:cubicBezTo>
                  <a:cubicBezTo>
                    <a:pt x="21649" y="4637"/>
                    <a:pt x="21449" y="4437"/>
                    <a:pt x="21182" y="4437"/>
                  </a:cubicBezTo>
                  <a:close/>
                  <a:moveTo>
                    <a:pt x="14077" y="5604"/>
                  </a:moveTo>
                  <a:cubicBezTo>
                    <a:pt x="14277" y="5637"/>
                    <a:pt x="14411" y="5804"/>
                    <a:pt x="14444" y="5971"/>
                  </a:cubicBezTo>
                  <a:cubicBezTo>
                    <a:pt x="14444" y="6171"/>
                    <a:pt x="14277" y="6338"/>
                    <a:pt x="14077" y="6338"/>
                  </a:cubicBezTo>
                  <a:cubicBezTo>
                    <a:pt x="13844" y="6338"/>
                    <a:pt x="13677" y="6171"/>
                    <a:pt x="13677" y="5971"/>
                  </a:cubicBezTo>
                  <a:cubicBezTo>
                    <a:pt x="13677" y="5771"/>
                    <a:pt x="13844" y="5604"/>
                    <a:pt x="14077" y="5604"/>
                  </a:cubicBezTo>
                  <a:close/>
                  <a:moveTo>
                    <a:pt x="18514" y="5604"/>
                  </a:moveTo>
                  <a:cubicBezTo>
                    <a:pt x="18747" y="5637"/>
                    <a:pt x="18847" y="5804"/>
                    <a:pt x="18914" y="5971"/>
                  </a:cubicBezTo>
                  <a:cubicBezTo>
                    <a:pt x="18914" y="6171"/>
                    <a:pt x="18747" y="6338"/>
                    <a:pt x="18514" y="6338"/>
                  </a:cubicBezTo>
                  <a:cubicBezTo>
                    <a:pt x="18314" y="6338"/>
                    <a:pt x="18147" y="6171"/>
                    <a:pt x="18147" y="5971"/>
                  </a:cubicBezTo>
                  <a:cubicBezTo>
                    <a:pt x="18147" y="5771"/>
                    <a:pt x="18314" y="5604"/>
                    <a:pt x="18514" y="5604"/>
                  </a:cubicBezTo>
                  <a:close/>
                  <a:moveTo>
                    <a:pt x="14077" y="5504"/>
                  </a:moveTo>
                  <a:cubicBezTo>
                    <a:pt x="13810" y="5504"/>
                    <a:pt x="13610" y="5704"/>
                    <a:pt x="13610" y="5971"/>
                  </a:cubicBezTo>
                  <a:cubicBezTo>
                    <a:pt x="13610" y="6204"/>
                    <a:pt x="13810" y="6438"/>
                    <a:pt x="14077" y="6438"/>
                  </a:cubicBezTo>
                  <a:cubicBezTo>
                    <a:pt x="14344" y="6438"/>
                    <a:pt x="14511" y="6204"/>
                    <a:pt x="14511" y="5971"/>
                  </a:cubicBezTo>
                  <a:cubicBezTo>
                    <a:pt x="14511" y="5704"/>
                    <a:pt x="14311" y="5504"/>
                    <a:pt x="14077" y="5504"/>
                  </a:cubicBezTo>
                  <a:close/>
                  <a:moveTo>
                    <a:pt x="18514" y="5504"/>
                  </a:moveTo>
                  <a:cubicBezTo>
                    <a:pt x="18280" y="5504"/>
                    <a:pt x="18080" y="5704"/>
                    <a:pt x="18080" y="5971"/>
                  </a:cubicBezTo>
                  <a:cubicBezTo>
                    <a:pt x="18080" y="6204"/>
                    <a:pt x="18280" y="6438"/>
                    <a:pt x="18514" y="6438"/>
                  </a:cubicBezTo>
                  <a:cubicBezTo>
                    <a:pt x="18814" y="6438"/>
                    <a:pt x="19014" y="6204"/>
                    <a:pt x="18981" y="5971"/>
                  </a:cubicBezTo>
                  <a:cubicBezTo>
                    <a:pt x="18981" y="5704"/>
                    <a:pt x="18781" y="5504"/>
                    <a:pt x="18514" y="5504"/>
                  </a:cubicBezTo>
                  <a:close/>
                  <a:moveTo>
                    <a:pt x="9274" y="6004"/>
                  </a:moveTo>
                  <a:cubicBezTo>
                    <a:pt x="9441" y="6038"/>
                    <a:pt x="9607" y="6171"/>
                    <a:pt x="9641" y="6371"/>
                  </a:cubicBezTo>
                  <a:cubicBezTo>
                    <a:pt x="9641" y="6605"/>
                    <a:pt x="9474" y="6772"/>
                    <a:pt x="9274" y="6772"/>
                  </a:cubicBezTo>
                  <a:cubicBezTo>
                    <a:pt x="9074" y="6772"/>
                    <a:pt x="8907" y="6605"/>
                    <a:pt x="8907" y="6371"/>
                  </a:cubicBezTo>
                  <a:cubicBezTo>
                    <a:pt x="8907" y="6171"/>
                    <a:pt x="9074" y="6004"/>
                    <a:pt x="9274" y="6004"/>
                  </a:cubicBezTo>
                  <a:close/>
                  <a:moveTo>
                    <a:pt x="9274" y="5938"/>
                  </a:moveTo>
                  <a:cubicBezTo>
                    <a:pt x="9007" y="5938"/>
                    <a:pt x="8807" y="6138"/>
                    <a:pt x="8807" y="6371"/>
                  </a:cubicBezTo>
                  <a:cubicBezTo>
                    <a:pt x="8807" y="6638"/>
                    <a:pt x="9007" y="6838"/>
                    <a:pt x="9274" y="6838"/>
                  </a:cubicBezTo>
                  <a:cubicBezTo>
                    <a:pt x="9507" y="6838"/>
                    <a:pt x="9741" y="6638"/>
                    <a:pt x="9741" y="6371"/>
                  </a:cubicBezTo>
                  <a:cubicBezTo>
                    <a:pt x="9741" y="6138"/>
                    <a:pt x="9507" y="5938"/>
                    <a:pt x="9274" y="5938"/>
                  </a:cubicBezTo>
                  <a:close/>
                  <a:moveTo>
                    <a:pt x="23451" y="6438"/>
                  </a:moveTo>
                  <a:cubicBezTo>
                    <a:pt x="23617" y="6471"/>
                    <a:pt x="23784" y="6605"/>
                    <a:pt x="23818" y="6805"/>
                  </a:cubicBezTo>
                  <a:cubicBezTo>
                    <a:pt x="23818" y="7005"/>
                    <a:pt x="23651" y="7172"/>
                    <a:pt x="23451" y="7172"/>
                  </a:cubicBezTo>
                  <a:cubicBezTo>
                    <a:pt x="23250" y="7172"/>
                    <a:pt x="23084" y="7005"/>
                    <a:pt x="23084" y="6805"/>
                  </a:cubicBezTo>
                  <a:cubicBezTo>
                    <a:pt x="23084" y="6605"/>
                    <a:pt x="23250" y="6438"/>
                    <a:pt x="23451" y="6438"/>
                  </a:cubicBezTo>
                  <a:close/>
                  <a:moveTo>
                    <a:pt x="23451" y="6338"/>
                  </a:moveTo>
                  <a:cubicBezTo>
                    <a:pt x="23184" y="6338"/>
                    <a:pt x="22984" y="6538"/>
                    <a:pt x="22984" y="6805"/>
                  </a:cubicBezTo>
                  <a:cubicBezTo>
                    <a:pt x="22984" y="7038"/>
                    <a:pt x="23184" y="7272"/>
                    <a:pt x="23451" y="7272"/>
                  </a:cubicBezTo>
                  <a:cubicBezTo>
                    <a:pt x="23684" y="7272"/>
                    <a:pt x="23918" y="7038"/>
                    <a:pt x="23918" y="6805"/>
                  </a:cubicBezTo>
                  <a:cubicBezTo>
                    <a:pt x="23918" y="6538"/>
                    <a:pt x="23684" y="6338"/>
                    <a:pt x="23451" y="6338"/>
                  </a:cubicBezTo>
                  <a:close/>
                  <a:moveTo>
                    <a:pt x="20649" y="7339"/>
                  </a:moveTo>
                  <a:cubicBezTo>
                    <a:pt x="20849" y="7339"/>
                    <a:pt x="21016" y="7505"/>
                    <a:pt x="21082" y="7672"/>
                  </a:cubicBezTo>
                  <a:cubicBezTo>
                    <a:pt x="21016" y="7872"/>
                    <a:pt x="20882" y="8039"/>
                    <a:pt x="20682" y="8039"/>
                  </a:cubicBezTo>
                  <a:cubicBezTo>
                    <a:pt x="20652" y="8049"/>
                    <a:pt x="20623" y="8054"/>
                    <a:pt x="20596" y="8054"/>
                  </a:cubicBezTo>
                  <a:cubicBezTo>
                    <a:pt x="20444" y="8054"/>
                    <a:pt x="20343" y="7904"/>
                    <a:pt x="20315" y="7706"/>
                  </a:cubicBezTo>
                  <a:cubicBezTo>
                    <a:pt x="20282" y="7505"/>
                    <a:pt x="20448" y="7339"/>
                    <a:pt x="20649" y="7339"/>
                  </a:cubicBezTo>
                  <a:close/>
                  <a:moveTo>
                    <a:pt x="20649" y="7272"/>
                  </a:moveTo>
                  <a:cubicBezTo>
                    <a:pt x="20415" y="7272"/>
                    <a:pt x="20182" y="7472"/>
                    <a:pt x="20182" y="7706"/>
                  </a:cubicBezTo>
                  <a:cubicBezTo>
                    <a:pt x="20182" y="7972"/>
                    <a:pt x="20415" y="8173"/>
                    <a:pt x="20649" y="8173"/>
                  </a:cubicBezTo>
                  <a:cubicBezTo>
                    <a:pt x="20949" y="8173"/>
                    <a:pt x="21149" y="7972"/>
                    <a:pt x="21116" y="7706"/>
                  </a:cubicBezTo>
                  <a:cubicBezTo>
                    <a:pt x="21116" y="7472"/>
                    <a:pt x="20882" y="7272"/>
                    <a:pt x="20649" y="7272"/>
                  </a:cubicBezTo>
                  <a:close/>
                  <a:moveTo>
                    <a:pt x="11842" y="7505"/>
                  </a:moveTo>
                  <a:cubicBezTo>
                    <a:pt x="12076" y="7505"/>
                    <a:pt x="12243" y="7672"/>
                    <a:pt x="12243" y="7872"/>
                  </a:cubicBezTo>
                  <a:cubicBezTo>
                    <a:pt x="12243" y="8106"/>
                    <a:pt x="12076" y="8273"/>
                    <a:pt x="11842" y="8273"/>
                  </a:cubicBezTo>
                  <a:cubicBezTo>
                    <a:pt x="11642" y="8273"/>
                    <a:pt x="11475" y="8106"/>
                    <a:pt x="11475" y="7872"/>
                  </a:cubicBezTo>
                  <a:cubicBezTo>
                    <a:pt x="11475" y="7672"/>
                    <a:pt x="11642" y="7505"/>
                    <a:pt x="11842" y="7505"/>
                  </a:cubicBezTo>
                  <a:close/>
                  <a:moveTo>
                    <a:pt x="11842" y="7439"/>
                  </a:moveTo>
                  <a:cubicBezTo>
                    <a:pt x="11609" y="7439"/>
                    <a:pt x="11409" y="7639"/>
                    <a:pt x="11409" y="7872"/>
                  </a:cubicBezTo>
                  <a:cubicBezTo>
                    <a:pt x="11409" y="8139"/>
                    <a:pt x="11609" y="8339"/>
                    <a:pt x="11842" y="8339"/>
                  </a:cubicBezTo>
                  <a:cubicBezTo>
                    <a:pt x="12143" y="8339"/>
                    <a:pt x="12309" y="8139"/>
                    <a:pt x="12309" y="7872"/>
                  </a:cubicBezTo>
                  <a:cubicBezTo>
                    <a:pt x="12309" y="7639"/>
                    <a:pt x="12109" y="7439"/>
                    <a:pt x="11842" y="7439"/>
                  </a:cubicBezTo>
                  <a:close/>
                  <a:moveTo>
                    <a:pt x="16279" y="7706"/>
                  </a:moveTo>
                  <a:lnTo>
                    <a:pt x="16279" y="7806"/>
                  </a:lnTo>
                  <a:cubicBezTo>
                    <a:pt x="16300" y="7801"/>
                    <a:pt x="16321" y="7799"/>
                    <a:pt x="16341" y="7799"/>
                  </a:cubicBezTo>
                  <a:cubicBezTo>
                    <a:pt x="16485" y="7799"/>
                    <a:pt x="16617" y="7902"/>
                    <a:pt x="16646" y="8106"/>
                  </a:cubicBezTo>
                  <a:cubicBezTo>
                    <a:pt x="16646" y="8306"/>
                    <a:pt x="16479" y="8473"/>
                    <a:pt x="16279" y="8473"/>
                  </a:cubicBezTo>
                  <a:cubicBezTo>
                    <a:pt x="16079" y="8473"/>
                    <a:pt x="15879" y="8306"/>
                    <a:pt x="15879" y="8106"/>
                  </a:cubicBezTo>
                  <a:cubicBezTo>
                    <a:pt x="15879" y="7872"/>
                    <a:pt x="16079" y="7706"/>
                    <a:pt x="16279" y="7706"/>
                  </a:cubicBezTo>
                  <a:close/>
                  <a:moveTo>
                    <a:pt x="16279" y="7639"/>
                  </a:moveTo>
                  <a:cubicBezTo>
                    <a:pt x="16012" y="7639"/>
                    <a:pt x="15812" y="7839"/>
                    <a:pt x="15812" y="8106"/>
                  </a:cubicBezTo>
                  <a:cubicBezTo>
                    <a:pt x="15812" y="8339"/>
                    <a:pt x="16012" y="8539"/>
                    <a:pt x="16279" y="8539"/>
                  </a:cubicBezTo>
                  <a:lnTo>
                    <a:pt x="16245" y="8606"/>
                  </a:lnTo>
                  <a:lnTo>
                    <a:pt x="16312" y="8606"/>
                  </a:lnTo>
                  <a:cubicBezTo>
                    <a:pt x="16546" y="8606"/>
                    <a:pt x="16779" y="8339"/>
                    <a:pt x="16712" y="8106"/>
                  </a:cubicBezTo>
                  <a:cubicBezTo>
                    <a:pt x="16712" y="7839"/>
                    <a:pt x="16512" y="7639"/>
                    <a:pt x="16279" y="7639"/>
                  </a:cubicBezTo>
                  <a:close/>
                  <a:moveTo>
                    <a:pt x="7306" y="8539"/>
                  </a:moveTo>
                  <a:lnTo>
                    <a:pt x="7306" y="8606"/>
                  </a:lnTo>
                  <a:cubicBezTo>
                    <a:pt x="7473" y="8606"/>
                    <a:pt x="7639" y="8706"/>
                    <a:pt x="7673" y="8940"/>
                  </a:cubicBezTo>
                  <a:cubicBezTo>
                    <a:pt x="7673" y="9140"/>
                    <a:pt x="7506" y="9307"/>
                    <a:pt x="7306" y="9307"/>
                  </a:cubicBezTo>
                  <a:cubicBezTo>
                    <a:pt x="7106" y="9307"/>
                    <a:pt x="6939" y="9140"/>
                    <a:pt x="6939" y="8940"/>
                  </a:cubicBezTo>
                  <a:cubicBezTo>
                    <a:pt x="6939" y="8706"/>
                    <a:pt x="7106" y="8539"/>
                    <a:pt x="7306" y="8539"/>
                  </a:cubicBezTo>
                  <a:close/>
                  <a:moveTo>
                    <a:pt x="7306" y="8473"/>
                  </a:moveTo>
                  <a:cubicBezTo>
                    <a:pt x="7072" y="8473"/>
                    <a:pt x="6839" y="8673"/>
                    <a:pt x="6839" y="8940"/>
                  </a:cubicBezTo>
                  <a:cubicBezTo>
                    <a:pt x="6839" y="9173"/>
                    <a:pt x="7072" y="9373"/>
                    <a:pt x="7306" y="9373"/>
                  </a:cubicBezTo>
                  <a:cubicBezTo>
                    <a:pt x="7306" y="9373"/>
                    <a:pt x="7339" y="9373"/>
                    <a:pt x="7339" y="9440"/>
                  </a:cubicBezTo>
                  <a:cubicBezTo>
                    <a:pt x="7606" y="9373"/>
                    <a:pt x="7806" y="9173"/>
                    <a:pt x="7773" y="8940"/>
                  </a:cubicBezTo>
                  <a:cubicBezTo>
                    <a:pt x="7773" y="8673"/>
                    <a:pt x="7539" y="8473"/>
                    <a:pt x="7306" y="8473"/>
                  </a:cubicBezTo>
                  <a:close/>
                  <a:moveTo>
                    <a:pt x="22517" y="9107"/>
                  </a:moveTo>
                  <a:cubicBezTo>
                    <a:pt x="22683" y="9140"/>
                    <a:pt x="22850" y="9273"/>
                    <a:pt x="22917" y="9474"/>
                  </a:cubicBezTo>
                  <a:cubicBezTo>
                    <a:pt x="22917" y="9674"/>
                    <a:pt x="22750" y="9840"/>
                    <a:pt x="22517" y="9840"/>
                  </a:cubicBezTo>
                  <a:cubicBezTo>
                    <a:pt x="22316" y="9840"/>
                    <a:pt x="22150" y="9674"/>
                    <a:pt x="22150" y="9474"/>
                  </a:cubicBezTo>
                  <a:cubicBezTo>
                    <a:pt x="22150" y="9273"/>
                    <a:pt x="22316" y="9107"/>
                    <a:pt x="22517" y="9107"/>
                  </a:cubicBezTo>
                  <a:close/>
                  <a:moveTo>
                    <a:pt x="22517" y="9007"/>
                  </a:moveTo>
                  <a:cubicBezTo>
                    <a:pt x="22283" y="9007"/>
                    <a:pt x="22083" y="9207"/>
                    <a:pt x="22083" y="9474"/>
                  </a:cubicBezTo>
                  <a:cubicBezTo>
                    <a:pt x="22083" y="9707"/>
                    <a:pt x="22283" y="9941"/>
                    <a:pt x="22517" y="9941"/>
                  </a:cubicBezTo>
                  <a:cubicBezTo>
                    <a:pt x="22817" y="9941"/>
                    <a:pt x="23017" y="9707"/>
                    <a:pt x="22984" y="9474"/>
                  </a:cubicBezTo>
                  <a:cubicBezTo>
                    <a:pt x="22984" y="9207"/>
                    <a:pt x="22783" y="9007"/>
                    <a:pt x="22517" y="9007"/>
                  </a:cubicBezTo>
                  <a:close/>
                  <a:moveTo>
                    <a:pt x="22517" y="9941"/>
                  </a:moveTo>
                  <a:cubicBezTo>
                    <a:pt x="22517" y="9957"/>
                    <a:pt x="22525" y="9966"/>
                    <a:pt x="22529" y="9966"/>
                  </a:cubicBezTo>
                  <a:cubicBezTo>
                    <a:pt x="22533" y="9966"/>
                    <a:pt x="22533" y="9957"/>
                    <a:pt x="22517" y="9941"/>
                  </a:cubicBezTo>
                  <a:close/>
                  <a:moveTo>
                    <a:pt x="18647" y="9373"/>
                  </a:moveTo>
                  <a:cubicBezTo>
                    <a:pt x="18847" y="9373"/>
                    <a:pt x="18981" y="9540"/>
                    <a:pt x="19014" y="9774"/>
                  </a:cubicBezTo>
                  <a:cubicBezTo>
                    <a:pt x="19014" y="9974"/>
                    <a:pt x="18847" y="10141"/>
                    <a:pt x="18647" y="10141"/>
                  </a:cubicBezTo>
                  <a:cubicBezTo>
                    <a:pt x="18447" y="10141"/>
                    <a:pt x="18280" y="9974"/>
                    <a:pt x="18280" y="9774"/>
                  </a:cubicBezTo>
                  <a:cubicBezTo>
                    <a:pt x="18280" y="9540"/>
                    <a:pt x="18447" y="9373"/>
                    <a:pt x="18647" y="9373"/>
                  </a:cubicBezTo>
                  <a:close/>
                  <a:moveTo>
                    <a:pt x="18647" y="9307"/>
                  </a:moveTo>
                  <a:cubicBezTo>
                    <a:pt x="18414" y="9307"/>
                    <a:pt x="18180" y="9507"/>
                    <a:pt x="18180" y="9774"/>
                  </a:cubicBezTo>
                  <a:cubicBezTo>
                    <a:pt x="18180" y="10007"/>
                    <a:pt x="18414" y="10207"/>
                    <a:pt x="18647" y="10207"/>
                  </a:cubicBezTo>
                  <a:cubicBezTo>
                    <a:pt x="18947" y="10207"/>
                    <a:pt x="19148" y="10007"/>
                    <a:pt x="19114" y="9774"/>
                  </a:cubicBezTo>
                  <a:cubicBezTo>
                    <a:pt x="19114" y="9507"/>
                    <a:pt x="18914" y="9307"/>
                    <a:pt x="18647" y="9307"/>
                  </a:cubicBezTo>
                  <a:close/>
                  <a:moveTo>
                    <a:pt x="14077" y="9507"/>
                  </a:moveTo>
                  <a:cubicBezTo>
                    <a:pt x="14277" y="9507"/>
                    <a:pt x="14444" y="9674"/>
                    <a:pt x="14444" y="9874"/>
                  </a:cubicBezTo>
                  <a:cubicBezTo>
                    <a:pt x="14444" y="10107"/>
                    <a:pt x="14277" y="10274"/>
                    <a:pt x="14077" y="10274"/>
                  </a:cubicBezTo>
                  <a:cubicBezTo>
                    <a:pt x="13844" y="10274"/>
                    <a:pt x="13677" y="10107"/>
                    <a:pt x="13677" y="9874"/>
                  </a:cubicBezTo>
                  <a:cubicBezTo>
                    <a:pt x="13677" y="9674"/>
                    <a:pt x="13844" y="9507"/>
                    <a:pt x="14077" y="9507"/>
                  </a:cubicBezTo>
                  <a:close/>
                  <a:moveTo>
                    <a:pt x="14077" y="9440"/>
                  </a:moveTo>
                  <a:cubicBezTo>
                    <a:pt x="13810" y="9440"/>
                    <a:pt x="13610" y="9640"/>
                    <a:pt x="13610" y="9874"/>
                  </a:cubicBezTo>
                  <a:cubicBezTo>
                    <a:pt x="13610" y="10141"/>
                    <a:pt x="13810" y="10341"/>
                    <a:pt x="14077" y="10341"/>
                  </a:cubicBezTo>
                  <a:cubicBezTo>
                    <a:pt x="14344" y="10341"/>
                    <a:pt x="14578" y="10141"/>
                    <a:pt x="14511" y="9874"/>
                  </a:cubicBezTo>
                  <a:cubicBezTo>
                    <a:pt x="14511" y="9640"/>
                    <a:pt x="14311" y="9440"/>
                    <a:pt x="14077" y="9440"/>
                  </a:cubicBezTo>
                  <a:close/>
                  <a:moveTo>
                    <a:pt x="10108" y="9941"/>
                  </a:moveTo>
                  <a:cubicBezTo>
                    <a:pt x="10275" y="9941"/>
                    <a:pt x="10441" y="10107"/>
                    <a:pt x="10475" y="10307"/>
                  </a:cubicBezTo>
                  <a:cubicBezTo>
                    <a:pt x="10475" y="10508"/>
                    <a:pt x="10308" y="10674"/>
                    <a:pt x="10108" y="10674"/>
                  </a:cubicBezTo>
                  <a:cubicBezTo>
                    <a:pt x="9908" y="10674"/>
                    <a:pt x="9741" y="10508"/>
                    <a:pt x="9741" y="10307"/>
                  </a:cubicBezTo>
                  <a:cubicBezTo>
                    <a:pt x="9741" y="10107"/>
                    <a:pt x="9908" y="9941"/>
                    <a:pt x="10108" y="9941"/>
                  </a:cubicBezTo>
                  <a:close/>
                  <a:moveTo>
                    <a:pt x="10108" y="9840"/>
                  </a:moveTo>
                  <a:cubicBezTo>
                    <a:pt x="9841" y="9840"/>
                    <a:pt x="9641" y="10041"/>
                    <a:pt x="9641" y="10307"/>
                  </a:cubicBezTo>
                  <a:cubicBezTo>
                    <a:pt x="9641" y="10541"/>
                    <a:pt x="9841" y="10774"/>
                    <a:pt x="10108" y="10774"/>
                  </a:cubicBezTo>
                  <a:cubicBezTo>
                    <a:pt x="10341" y="10774"/>
                    <a:pt x="10575" y="10541"/>
                    <a:pt x="10575" y="10307"/>
                  </a:cubicBezTo>
                  <a:cubicBezTo>
                    <a:pt x="10575" y="10041"/>
                    <a:pt x="10341" y="9840"/>
                    <a:pt x="10108" y="9840"/>
                  </a:cubicBezTo>
                  <a:close/>
                  <a:moveTo>
                    <a:pt x="20815" y="11308"/>
                  </a:moveTo>
                  <a:cubicBezTo>
                    <a:pt x="21016" y="11308"/>
                    <a:pt x="21149" y="11475"/>
                    <a:pt x="21182" y="11675"/>
                  </a:cubicBezTo>
                  <a:cubicBezTo>
                    <a:pt x="21182" y="11875"/>
                    <a:pt x="21016" y="12042"/>
                    <a:pt x="20815" y="12042"/>
                  </a:cubicBezTo>
                  <a:cubicBezTo>
                    <a:pt x="20615" y="12042"/>
                    <a:pt x="20448" y="11875"/>
                    <a:pt x="20448" y="11675"/>
                  </a:cubicBezTo>
                  <a:cubicBezTo>
                    <a:pt x="20448" y="11475"/>
                    <a:pt x="20615" y="11308"/>
                    <a:pt x="20815" y="11308"/>
                  </a:cubicBezTo>
                  <a:close/>
                  <a:moveTo>
                    <a:pt x="20815" y="11208"/>
                  </a:moveTo>
                  <a:cubicBezTo>
                    <a:pt x="20582" y="11208"/>
                    <a:pt x="20348" y="11442"/>
                    <a:pt x="20348" y="11675"/>
                  </a:cubicBezTo>
                  <a:cubicBezTo>
                    <a:pt x="20348" y="11942"/>
                    <a:pt x="20582" y="12142"/>
                    <a:pt x="20815" y="12142"/>
                  </a:cubicBezTo>
                  <a:cubicBezTo>
                    <a:pt x="21082" y="12142"/>
                    <a:pt x="21282" y="11942"/>
                    <a:pt x="21282" y="11708"/>
                  </a:cubicBezTo>
                  <a:lnTo>
                    <a:pt x="21282" y="11675"/>
                  </a:lnTo>
                  <a:cubicBezTo>
                    <a:pt x="21282" y="11442"/>
                    <a:pt x="21082" y="11208"/>
                    <a:pt x="20815" y="11208"/>
                  </a:cubicBezTo>
                  <a:close/>
                  <a:moveTo>
                    <a:pt x="12276" y="11475"/>
                  </a:moveTo>
                  <a:lnTo>
                    <a:pt x="12276" y="11542"/>
                  </a:lnTo>
                  <a:cubicBezTo>
                    <a:pt x="12476" y="11542"/>
                    <a:pt x="12610" y="11675"/>
                    <a:pt x="12643" y="11842"/>
                  </a:cubicBezTo>
                  <a:cubicBezTo>
                    <a:pt x="12643" y="12042"/>
                    <a:pt x="12476" y="12209"/>
                    <a:pt x="12276" y="12209"/>
                  </a:cubicBezTo>
                  <a:cubicBezTo>
                    <a:pt x="12076" y="12209"/>
                    <a:pt x="11909" y="12042"/>
                    <a:pt x="11909" y="11842"/>
                  </a:cubicBezTo>
                  <a:cubicBezTo>
                    <a:pt x="11909" y="11642"/>
                    <a:pt x="12076" y="11475"/>
                    <a:pt x="12276" y="11475"/>
                  </a:cubicBezTo>
                  <a:close/>
                  <a:moveTo>
                    <a:pt x="16646" y="11475"/>
                  </a:moveTo>
                  <a:lnTo>
                    <a:pt x="16646" y="11542"/>
                  </a:lnTo>
                  <a:cubicBezTo>
                    <a:pt x="16846" y="11542"/>
                    <a:pt x="16979" y="11675"/>
                    <a:pt x="17013" y="11842"/>
                  </a:cubicBezTo>
                  <a:cubicBezTo>
                    <a:pt x="17013" y="12042"/>
                    <a:pt x="16846" y="12209"/>
                    <a:pt x="16646" y="12209"/>
                  </a:cubicBezTo>
                  <a:cubicBezTo>
                    <a:pt x="16446" y="12209"/>
                    <a:pt x="16279" y="12042"/>
                    <a:pt x="16279" y="11842"/>
                  </a:cubicBezTo>
                  <a:cubicBezTo>
                    <a:pt x="16279" y="11642"/>
                    <a:pt x="16446" y="11475"/>
                    <a:pt x="16646" y="11475"/>
                  </a:cubicBezTo>
                  <a:close/>
                  <a:moveTo>
                    <a:pt x="7506" y="11642"/>
                  </a:moveTo>
                  <a:lnTo>
                    <a:pt x="7506" y="11675"/>
                  </a:lnTo>
                  <a:cubicBezTo>
                    <a:pt x="7739" y="11675"/>
                    <a:pt x="7839" y="11809"/>
                    <a:pt x="7906" y="11975"/>
                  </a:cubicBezTo>
                  <a:cubicBezTo>
                    <a:pt x="7906" y="12175"/>
                    <a:pt x="7773" y="12342"/>
                    <a:pt x="7573" y="12342"/>
                  </a:cubicBezTo>
                  <a:cubicBezTo>
                    <a:pt x="7552" y="12345"/>
                    <a:pt x="7533" y="12346"/>
                    <a:pt x="7514" y="12346"/>
                  </a:cubicBezTo>
                  <a:cubicBezTo>
                    <a:pt x="7312" y="12346"/>
                    <a:pt x="7172" y="12191"/>
                    <a:pt x="7172" y="12009"/>
                  </a:cubicBezTo>
                  <a:cubicBezTo>
                    <a:pt x="7139" y="11809"/>
                    <a:pt x="7306" y="11642"/>
                    <a:pt x="7506" y="11642"/>
                  </a:cubicBezTo>
                  <a:close/>
                  <a:moveTo>
                    <a:pt x="12276" y="11375"/>
                  </a:moveTo>
                  <a:cubicBezTo>
                    <a:pt x="12009" y="11375"/>
                    <a:pt x="11809" y="11608"/>
                    <a:pt x="11809" y="11842"/>
                  </a:cubicBezTo>
                  <a:cubicBezTo>
                    <a:pt x="11809" y="12109"/>
                    <a:pt x="12009" y="12309"/>
                    <a:pt x="12276" y="12309"/>
                  </a:cubicBezTo>
                  <a:lnTo>
                    <a:pt x="12243" y="12376"/>
                  </a:lnTo>
                  <a:lnTo>
                    <a:pt x="12309" y="12376"/>
                  </a:lnTo>
                  <a:cubicBezTo>
                    <a:pt x="12610" y="12342"/>
                    <a:pt x="12776" y="12109"/>
                    <a:pt x="12743" y="11842"/>
                  </a:cubicBezTo>
                  <a:cubicBezTo>
                    <a:pt x="12743" y="11608"/>
                    <a:pt x="12509" y="11375"/>
                    <a:pt x="12276" y="11375"/>
                  </a:cubicBezTo>
                  <a:close/>
                  <a:moveTo>
                    <a:pt x="16646" y="11375"/>
                  </a:moveTo>
                  <a:cubicBezTo>
                    <a:pt x="16412" y="11375"/>
                    <a:pt x="16179" y="11608"/>
                    <a:pt x="16179" y="11842"/>
                  </a:cubicBezTo>
                  <a:cubicBezTo>
                    <a:pt x="16179" y="12109"/>
                    <a:pt x="16412" y="12309"/>
                    <a:pt x="16646" y="12309"/>
                  </a:cubicBezTo>
                  <a:lnTo>
                    <a:pt x="16612" y="12376"/>
                  </a:lnTo>
                  <a:lnTo>
                    <a:pt x="16679" y="12376"/>
                  </a:lnTo>
                  <a:cubicBezTo>
                    <a:pt x="16979" y="12342"/>
                    <a:pt x="17146" y="12109"/>
                    <a:pt x="17113" y="11842"/>
                  </a:cubicBezTo>
                  <a:cubicBezTo>
                    <a:pt x="17113" y="11608"/>
                    <a:pt x="16913" y="11375"/>
                    <a:pt x="16646" y="11375"/>
                  </a:cubicBezTo>
                  <a:close/>
                  <a:moveTo>
                    <a:pt x="7506" y="11542"/>
                  </a:moveTo>
                  <a:cubicBezTo>
                    <a:pt x="7272" y="11542"/>
                    <a:pt x="7072" y="11775"/>
                    <a:pt x="7072" y="12009"/>
                  </a:cubicBezTo>
                  <a:cubicBezTo>
                    <a:pt x="7072" y="12276"/>
                    <a:pt x="7272" y="12476"/>
                    <a:pt x="7506" y="12476"/>
                  </a:cubicBezTo>
                  <a:lnTo>
                    <a:pt x="7506" y="12509"/>
                  </a:lnTo>
                  <a:lnTo>
                    <a:pt x="7539" y="12509"/>
                  </a:lnTo>
                  <a:cubicBezTo>
                    <a:pt x="7806" y="12509"/>
                    <a:pt x="8006" y="12276"/>
                    <a:pt x="7973" y="12009"/>
                  </a:cubicBezTo>
                  <a:cubicBezTo>
                    <a:pt x="7973" y="11775"/>
                    <a:pt x="7773" y="11542"/>
                    <a:pt x="7506" y="11542"/>
                  </a:cubicBezTo>
                  <a:close/>
                  <a:moveTo>
                    <a:pt x="23451" y="13043"/>
                  </a:moveTo>
                  <a:lnTo>
                    <a:pt x="23451" y="13143"/>
                  </a:lnTo>
                  <a:cubicBezTo>
                    <a:pt x="23651" y="13143"/>
                    <a:pt x="23784" y="13276"/>
                    <a:pt x="23818" y="13443"/>
                  </a:cubicBezTo>
                  <a:cubicBezTo>
                    <a:pt x="23818" y="13643"/>
                    <a:pt x="23651" y="13810"/>
                    <a:pt x="23451" y="13810"/>
                  </a:cubicBezTo>
                  <a:cubicBezTo>
                    <a:pt x="23250" y="13810"/>
                    <a:pt x="23084" y="13643"/>
                    <a:pt x="23084" y="13443"/>
                  </a:cubicBezTo>
                  <a:cubicBezTo>
                    <a:pt x="23084" y="13210"/>
                    <a:pt x="23250" y="13043"/>
                    <a:pt x="23451" y="13043"/>
                  </a:cubicBezTo>
                  <a:close/>
                  <a:moveTo>
                    <a:pt x="23451" y="12976"/>
                  </a:moveTo>
                  <a:cubicBezTo>
                    <a:pt x="23184" y="12976"/>
                    <a:pt x="22984" y="13176"/>
                    <a:pt x="22984" y="13443"/>
                  </a:cubicBezTo>
                  <a:cubicBezTo>
                    <a:pt x="22984" y="13677"/>
                    <a:pt x="23184" y="13877"/>
                    <a:pt x="23451" y="13877"/>
                  </a:cubicBezTo>
                  <a:cubicBezTo>
                    <a:pt x="23751" y="13877"/>
                    <a:pt x="23918" y="13677"/>
                    <a:pt x="23918" y="13443"/>
                  </a:cubicBezTo>
                  <a:cubicBezTo>
                    <a:pt x="23918" y="13176"/>
                    <a:pt x="23684" y="12976"/>
                    <a:pt x="23451" y="12976"/>
                  </a:cubicBezTo>
                  <a:close/>
                  <a:moveTo>
                    <a:pt x="18847" y="13343"/>
                  </a:moveTo>
                  <a:cubicBezTo>
                    <a:pt x="19014" y="13376"/>
                    <a:pt x="19181" y="13510"/>
                    <a:pt x="19248" y="13710"/>
                  </a:cubicBezTo>
                  <a:cubicBezTo>
                    <a:pt x="19248" y="13943"/>
                    <a:pt x="19081" y="14110"/>
                    <a:pt x="18847" y="14110"/>
                  </a:cubicBezTo>
                  <a:cubicBezTo>
                    <a:pt x="18647" y="14110"/>
                    <a:pt x="18480" y="13943"/>
                    <a:pt x="18480" y="13710"/>
                  </a:cubicBezTo>
                  <a:cubicBezTo>
                    <a:pt x="18480" y="13510"/>
                    <a:pt x="18647" y="13343"/>
                    <a:pt x="18847" y="13343"/>
                  </a:cubicBezTo>
                  <a:close/>
                  <a:moveTo>
                    <a:pt x="18847" y="13276"/>
                  </a:moveTo>
                  <a:cubicBezTo>
                    <a:pt x="18614" y="13276"/>
                    <a:pt x="18414" y="13476"/>
                    <a:pt x="18414" y="13710"/>
                  </a:cubicBezTo>
                  <a:cubicBezTo>
                    <a:pt x="18414" y="13977"/>
                    <a:pt x="18614" y="14177"/>
                    <a:pt x="18847" y="14177"/>
                  </a:cubicBezTo>
                  <a:cubicBezTo>
                    <a:pt x="18864" y="14179"/>
                    <a:pt x="18881" y="14180"/>
                    <a:pt x="18898" y="14180"/>
                  </a:cubicBezTo>
                  <a:cubicBezTo>
                    <a:pt x="19139" y="14180"/>
                    <a:pt x="19314" y="13960"/>
                    <a:pt x="19314" y="13710"/>
                  </a:cubicBezTo>
                  <a:cubicBezTo>
                    <a:pt x="19314" y="13476"/>
                    <a:pt x="19114" y="13276"/>
                    <a:pt x="18847" y="13276"/>
                  </a:cubicBezTo>
                  <a:close/>
                  <a:moveTo>
                    <a:pt x="9841" y="13476"/>
                  </a:moveTo>
                  <a:cubicBezTo>
                    <a:pt x="10008" y="13510"/>
                    <a:pt x="10174" y="13643"/>
                    <a:pt x="10241" y="13843"/>
                  </a:cubicBezTo>
                  <a:cubicBezTo>
                    <a:pt x="10241" y="14043"/>
                    <a:pt x="10041" y="14210"/>
                    <a:pt x="9841" y="14210"/>
                  </a:cubicBezTo>
                  <a:cubicBezTo>
                    <a:pt x="9641" y="14210"/>
                    <a:pt x="9474" y="14043"/>
                    <a:pt x="9474" y="13843"/>
                  </a:cubicBezTo>
                  <a:cubicBezTo>
                    <a:pt x="9474" y="13643"/>
                    <a:pt x="9641" y="13476"/>
                    <a:pt x="9841" y="13476"/>
                  </a:cubicBezTo>
                  <a:close/>
                  <a:moveTo>
                    <a:pt x="14311" y="13476"/>
                  </a:moveTo>
                  <a:cubicBezTo>
                    <a:pt x="14511" y="13510"/>
                    <a:pt x="14644" y="13643"/>
                    <a:pt x="14678" y="13843"/>
                  </a:cubicBezTo>
                  <a:cubicBezTo>
                    <a:pt x="14678" y="14043"/>
                    <a:pt x="14511" y="14210"/>
                    <a:pt x="14311" y="14210"/>
                  </a:cubicBezTo>
                  <a:cubicBezTo>
                    <a:pt x="14111" y="14210"/>
                    <a:pt x="13944" y="14043"/>
                    <a:pt x="13944" y="13843"/>
                  </a:cubicBezTo>
                  <a:cubicBezTo>
                    <a:pt x="13944" y="13643"/>
                    <a:pt x="14111" y="13476"/>
                    <a:pt x="14311" y="13476"/>
                  </a:cubicBezTo>
                  <a:close/>
                  <a:moveTo>
                    <a:pt x="9841" y="13376"/>
                  </a:moveTo>
                  <a:cubicBezTo>
                    <a:pt x="9607" y="13376"/>
                    <a:pt x="9407" y="13610"/>
                    <a:pt x="9407" y="13843"/>
                  </a:cubicBezTo>
                  <a:cubicBezTo>
                    <a:pt x="9407" y="14110"/>
                    <a:pt x="9607" y="14310"/>
                    <a:pt x="9841" y="14310"/>
                  </a:cubicBezTo>
                  <a:cubicBezTo>
                    <a:pt x="10141" y="14310"/>
                    <a:pt x="10308" y="14110"/>
                    <a:pt x="10308" y="13843"/>
                  </a:cubicBezTo>
                  <a:cubicBezTo>
                    <a:pt x="10308" y="13610"/>
                    <a:pt x="10108" y="13376"/>
                    <a:pt x="9841" y="13376"/>
                  </a:cubicBezTo>
                  <a:close/>
                  <a:moveTo>
                    <a:pt x="14311" y="13376"/>
                  </a:moveTo>
                  <a:cubicBezTo>
                    <a:pt x="14077" y="13376"/>
                    <a:pt x="13844" y="13610"/>
                    <a:pt x="13844" y="13843"/>
                  </a:cubicBezTo>
                  <a:cubicBezTo>
                    <a:pt x="13844" y="14110"/>
                    <a:pt x="14077" y="14310"/>
                    <a:pt x="14311" y="14310"/>
                  </a:cubicBezTo>
                  <a:cubicBezTo>
                    <a:pt x="14611" y="14310"/>
                    <a:pt x="14811" y="14110"/>
                    <a:pt x="14778" y="13843"/>
                  </a:cubicBezTo>
                  <a:cubicBezTo>
                    <a:pt x="14778" y="13610"/>
                    <a:pt x="14578" y="13376"/>
                    <a:pt x="14311" y="13376"/>
                  </a:cubicBezTo>
                  <a:close/>
                  <a:moveTo>
                    <a:pt x="14311" y="14310"/>
                  </a:moveTo>
                  <a:cubicBezTo>
                    <a:pt x="14311" y="14327"/>
                    <a:pt x="14319" y="14335"/>
                    <a:pt x="14323" y="14335"/>
                  </a:cubicBezTo>
                  <a:cubicBezTo>
                    <a:pt x="14327" y="14335"/>
                    <a:pt x="14327" y="14327"/>
                    <a:pt x="14311" y="14310"/>
                  </a:cubicBezTo>
                  <a:close/>
                  <a:moveTo>
                    <a:pt x="5671" y="14144"/>
                  </a:moveTo>
                  <a:cubicBezTo>
                    <a:pt x="5905" y="14177"/>
                    <a:pt x="6005" y="14310"/>
                    <a:pt x="6072" y="14510"/>
                  </a:cubicBezTo>
                  <a:cubicBezTo>
                    <a:pt x="6072" y="14711"/>
                    <a:pt x="5905" y="14877"/>
                    <a:pt x="5671" y="14877"/>
                  </a:cubicBezTo>
                  <a:cubicBezTo>
                    <a:pt x="5471" y="14877"/>
                    <a:pt x="5304" y="14711"/>
                    <a:pt x="5304" y="14510"/>
                  </a:cubicBezTo>
                  <a:cubicBezTo>
                    <a:pt x="5304" y="14310"/>
                    <a:pt x="5471" y="14144"/>
                    <a:pt x="5671" y="14144"/>
                  </a:cubicBezTo>
                  <a:close/>
                  <a:moveTo>
                    <a:pt x="5671" y="14043"/>
                  </a:moveTo>
                  <a:cubicBezTo>
                    <a:pt x="5438" y="14043"/>
                    <a:pt x="5238" y="14277"/>
                    <a:pt x="5238" y="14510"/>
                  </a:cubicBezTo>
                  <a:cubicBezTo>
                    <a:pt x="5238" y="14777"/>
                    <a:pt x="5438" y="14977"/>
                    <a:pt x="5671" y="14977"/>
                  </a:cubicBezTo>
                  <a:cubicBezTo>
                    <a:pt x="5671" y="14977"/>
                    <a:pt x="5671" y="14977"/>
                    <a:pt x="5671" y="14977"/>
                  </a:cubicBezTo>
                  <a:lnTo>
                    <a:pt x="5671" y="14977"/>
                  </a:lnTo>
                  <a:cubicBezTo>
                    <a:pt x="5691" y="14980"/>
                    <a:pt x="5709" y="14981"/>
                    <a:pt x="5728" y="14981"/>
                  </a:cubicBezTo>
                  <a:cubicBezTo>
                    <a:pt x="5996" y="14981"/>
                    <a:pt x="6169" y="14760"/>
                    <a:pt x="6138" y="14510"/>
                  </a:cubicBezTo>
                  <a:cubicBezTo>
                    <a:pt x="6138" y="14277"/>
                    <a:pt x="5938" y="14043"/>
                    <a:pt x="5671" y="14043"/>
                  </a:cubicBezTo>
                  <a:close/>
                  <a:moveTo>
                    <a:pt x="21416" y="14944"/>
                  </a:moveTo>
                  <a:cubicBezTo>
                    <a:pt x="21616" y="14944"/>
                    <a:pt x="21783" y="15111"/>
                    <a:pt x="21783" y="15311"/>
                  </a:cubicBezTo>
                  <a:cubicBezTo>
                    <a:pt x="21783" y="15511"/>
                    <a:pt x="21616" y="15678"/>
                    <a:pt x="21416" y="15678"/>
                  </a:cubicBezTo>
                  <a:cubicBezTo>
                    <a:pt x="21182" y="15678"/>
                    <a:pt x="21016" y="15511"/>
                    <a:pt x="21016" y="15311"/>
                  </a:cubicBezTo>
                  <a:cubicBezTo>
                    <a:pt x="21016" y="15111"/>
                    <a:pt x="21182" y="14944"/>
                    <a:pt x="21416" y="14944"/>
                  </a:cubicBezTo>
                  <a:close/>
                  <a:moveTo>
                    <a:pt x="21416" y="14844"/>
                  </a:moveTo>
                  <a:cubicBezTo>
                    <a:pt x="21149" y="14844"/>
                    <a:pt x="20949" y="15044"/>
                    <a:pt x="20949" y="15311"/>
                  </a:cubicBezTo>
                  <a:cubicBezTo>
                    <a:pt x="20949" y="15545"/>
                    <a:pt x="21149" y="15778"/>
                    <a:pt x="21416" y="15778"/>
                  </a:cubicBezTo>
                  <a:cubicBezTo>
                    <a:pt x="21683" y="15778"/>
                    <a:pt x="21849" y="15545"/>
                    <a:pt x="21849" y="15311"/>
                  </a:cubicBezTo>
                  <a:cubicBezTo>
                    <a:pt x="21849" y="15044"/>
                    <a:pt x="21649" y="14844"/>
                    <a:pt x="21416" y="14844"/>
                  </a:cubicBezTo>
                  <a:close/>
                  <a:moveTo>
                    <a:pt x="16779" y="15178"/>
                  </a:moveTo>
                  <a:cubicBezTo>
                    <a:pt x="16979" y="15178"/>
                    <a:pt x="17146" y="15344"/>
                    <a:pt x="17146" y="15545"/>
                  </a:cubicBezTo>
                  <a:cubicBezTo>
                    <a:pt x="17146" y="15778"/>
                    <a:pt x="16979" y="15945"/>
                    <a:pt x="16779" y="15945"/>
                  </a:cubicBezTo>
                  <a:cubicBezTo>
                    <a:pt x="16579" y="15945"/>
                    <a:pt x="16412" y="15778"/>
                    <a:pt x="16412" y="15545"/>
                  </a:cubicBezTo>
                  <a:cubicBezTo>
                    <a:pt x="16412" y="15344"/>
                    <a:pt x="16579" y="15178"/>
                    <a:pt x="16779" y="15178"/>
                  </a:cubicBezTo>
                  <a:close/>
                  <a:moveTo>
                    <a:pt x="16779" y="15111"/>
                  </a:moveTo>
                  <a:cubicBezTo>
                    <a:pt x="16512" y="15111"/>
                    <a:pt x="16312" y="15311"/>
                    <a:pt x="16312" y="15545"/>
                  </a:cubicBezTo>
                  <a:cubicBezTo>
                    <a:pt x="16312" y="15811"/>
                    <a:pt x="16512" y="16012"/>
                    <a:pt x="16779" y="16012"/>
                  </a:cubicBezTo>
                  <a:cubicBezTo>
                    <a:pt x="17013" y="15978"/>
                    <a:pt x="17246" y="15811"/>
                    <a:pt x="17246" y="15545"/>
                  </a:cubicBezTo>
                  <a:cubicBezTo>
                    <a:pt x="17246" y="15311"/>
                    <a:pt x="17013" y="15111"/>
                    <a:pt x="16779" y="15111"/>
                  </a:cubicBezTo>
                  <a:close/>
                  <a:moveTo>
                    <a:pt x="7739" y="15444"/>
                  </a:moveTo>
                  <a:cubicBezTo>
                    <a:pt x="7940" y="15444"/>
                    <a:pt x="8073" y="15611"/>
                    <a:pt x="8106" y="15811"/>
                  </a:cubicBezTo>
                  <a:cubicBezTo>
                    <a:pt x="8106" y="16012"/>
                    <a:pt x="7940" y="16178"/>
                    <a:pt x="7739" y="16178"/>
                  </a:cubicBezTo>
                  <a:cubicBezTo>
                    <a:pt x="7506" y="16178"/>
                    <a:pt x="7339" y="16012"/>
                    <a:pt x="7339" y="15811"/>
                  </a:cubicBezTo>
                  <a:cubicBezTo>
                    <a:pt x="7339" y="15611"/>
                    <a:pt x="7506" y="15444"/>
                    <a:pt x="7739" y="15444"/>
                  </a:cubicBezTo>
                  <a:close/>
                  <a:moveTo>
                    <a:pt x="7739" y="15344"/>
                  </a:moveTo>
                  <a:cubicBezTo>
                    <a:pt x="7473" y="15344"/>
                    <a:pt x="7272" y="15545"/>
                    <a:pt x="7272" y="15811"/>
                  </a:cubicBezTo>
                  <a:cubicBezTo>
                    <a:pt x="7272" y="16045"/>
                    <a:pt x="7473" y="16278"/>
                    <a:pt x="7739" y="16278"/>
                  </a:cubicBezTo>
                  <a:cubicBezTo>
                    <a:pt x="7973" y="16278"/>
                    <a:pt x="8173" y="16045"/>
                    <a:pt x="8173" y="15811"/>
                  </a:cubicBezTo>
                  <a:cubicBezTo>
                    <a:pt x="8173" y="15545"/>
                    <a:pt x="7973" y="15344"/>
                    <a:pt x="7739" y="15344"/>
                  </a:cubicBezTo>
                  <a:close/>
                  <a:moveTo>
                    <a:pt x="12143" y="15511"/>
                  </a:moveTo>
                  <a:lnTo>
                    <a:pt x="12176" y="15611"/>
                  </a:lnTo>
                  <a:cubicBezTo>
                    <a:pt x="12343" y="15611"/>
                    <a:pt x="12476" y="15711"/>
                    <a:pt x="12509" y="15878"/>
                  </a:cubicBezTo>
                  <a:cubicBezTo>
                    <a:pt x="12509" y="16112"/>
                    <a:pt x="12343" y="16278"/>
                    <a:pt x="12143" y="16278"/>
                  </a:cubicBezTo>
                  <a:cubicBezTo>
                    <a:pt x="11942" y="16278"/>
                    <a:pt x="11776" y="16112"/>
                    <a:pt x="11776" y="15878"/>
                  </a:cubicBezTo>
                  <a:cubicBezTo>
                    <a:pt x="11776" y="15678"/>
                    <a:pt x="11942" y="15511"/>
                    <a:pt x="12143" y="15511"/>
                  </a:cubicBezTo>
                  <a:close/>
                  <a:moveTo>
                    <a:pt x="12143" y="15444"/>
                  </a:moveTo>
                  <a:cubicBezTo>
                    <a:pt x="11909" y="15444"/>
                    <a:pt x="11676" y="15645"/>
                    <a:pt x="11676" y="15878"/>
                  </a:cubicBezTo>
                  <a:cubicBezTo>
                    <a:pt x="11676" y="16145"/>
                    <a:pt x="11909" y="16345"/>
                    <a:pt x="12143" y="16345"/>
                  </a:cubicBezTo>
                  <a:lnTo>
                    <a:pt x="12143" y="16378"/>
                  </a:lnTo>
                  <a:lnTo>
                    <a:pt x="12176" y="16378"/>
                  </a:lnTo>
                  <a:cubicBezTo>
                    <a:pt x="12443" y="16378"/>
                    <a:pt x="12643" y="16145"/>
                    <a:pt x="12610" y="15878"/>
                  </a:cubicBezTo>
                  <a:cubicBezTo>
                    <a:pt x="12610" y="15645"/>
                    <a:pt x="12376" y="15444"/>
                    <a:pt x="12143" y="15444"/>
                  </a:cubicBezTo>
                  <a:close/>
                  <a:moveTo>
                    <a:pt x="23651" y="16112"/>
                  </a:moveTo>
                  <a:lnTo>
                    <a:pt x="23684" y="16178"/>
                  </a:lnTo>
                  <a:cubicBezTo>
                    <a:pt x="23851" y="16178"/>
                    <a:pt x="23984" y="16312"/>
                    <a:pt x="24018" y="16479"/>
                  </a:cubicBezTo>
                  <a:cubicBezTo>
                    <a:pt x="24018" y="16679"/>
                    <a:pt x="23851" y="16845"/>
                    <a:pt x="23651" y="16845"/>
                  </a:cubicBezTo>
                  <a:cubicBezTo>
                    <a:pt x="23451" y="16845"/>
                    <a:pt x="23284" y="16679"/>
                    <a:pt x="23284" y="16479"/>
                  </a:cubicBezTo>
                  <a:cubicBezTo>
                    <a:pt x="23284" y="16278"/>
                    <a:pt x="23451" y="16112"/>
                    <a:pt x="23651" y="16112"/>
                  </a:cubicBezTo>
                  <a:close/>
                  <a:moveTo>
                    <a:pt x="23651" y="16012"/>
                  </a:moveTo>
                  <a:cubicBezTo>
                    <a:pt x="23417" y="16012"/>
                    <a:pt x="23184" y="16212"/>
                    <a:pt x="23184" y="16479"/>
                  </a:cubicBezTo>
                  <a:cubicBezTo>
                    <a:pt x="23184" y="16712"/>
                    <a:pt x="23417" y="16946"/>
                    <a:pt x="23651" y="16946"/>
                  </a:cubicBezTo>
                  <a:cubicBezTo>
                    <a:pt x="23668" y="16947"/>
                    <a:pt x="23685" y="16948"/>
                    <a:pt x="23701" y="16948"/>
                  </a:cubicBezTo>
                  <a:cubicBezTo>
                    <a:pt x="23970" y="16948"/>
                    <a:pt x="24118" y="16699"/>
                    <a:pt x="24118" y="16479"/>
                  </a:cubicBezTo>
                  <a:cubicBezTo>
                    <a:pt x="24118" y="16212"/>
                    <a:pt x="23918" y="16012"/>
                    <a:pt x="23651" y="16012"/>
                  </a:cubicBezTo>
                  <a:close/>
                  <a:moveTo>
                    <a:pt x="19348" y="16679"/>
                  </a:moveTo>
                  <a:cubicBezTo>
                    <a:pt x="19581" y="16712"/>
                    <a:pt x="19681" y="16879"/>
                    <a:pt x="19748" y="17046"/>
                  </a:cubicBezTo>
                  <a:cubicBezTo>
                    <a:pt x="19748" y="17279"/>
                    <a:pt x="19581" y="17446"/>
                    <a:pt x="19348" y="17446"/>
                  </a:cubicBezTo>
                  <a:cubicBezTo>
                    <a:pt x="19148" y="17446"/>
                    <a:pt x="18981" y="17279"/>
                    <a:pt x="18981" y="17046"/>
                  </a:cubicBezTo>
                  <a:cubicBezTo>
                    <a:pt x="18981" y="16845"/>
                    <a:pt x="19148" y="16679"/>
                    <a:pt x="19348" y="16679"/>
                  </a:cubicBezTo>
                  <a:close/>
                  <a:moveTo>
                    <a:pt x="19348" y="16612"/>
                  </a:moveTo>
                  <a:cubicBezTo>
                    <a:pt x="19114" y="16612"/>
                    <a:pt x="18914" y="16812"/>
                    <a:pt x="18914" y="17046"/>
                  </a:cubicBezTo>
                  <a:cubicBezTo>
                    <a:pt x="18914" y="17312"/>
                    <a:pt x="19114" y="17513"/>
                    <a:pt x="19348" y="17513"/>
                  </a:cubicBezTo>
                  <a:cubicBezTo>
                    <a:pt x="19348" y="17513"/>
                    <a:pt x="19348" y="17513"/>
                    <a:pt x="19348" y="17513"/>
                  </a:cubicBezTo>
                  <a:lnTo>
                    <a:pt x="19348" y="17513"/>
                  </a:lnTo>
                  <a:cubicBezTo>
                    <a:pt x="19367" y="17515"/>
                    <a:pt x="19386" y="17516"/>
                    <a:pt x="19404" y="17516"/>
                  </a:cubicBezTo>
                  <a:cubicBezTo>
                    <a:pt x="19673" y="17516"/>
                    <a:pt x="19846" y="17295"/>
                    <a:pt x="19815" y="17046"/>
                  </a:cubicBezTo>
                  <a:cubicBezTo>
                    <a:pt x="19815" y="16812"/>
                    <a:pt x="19615" y="16612"/>
                    <a:pt x="19348" y="16612"/>
                  </a:cubicBezTo>
                  <a:close/>
                  <a:moveTo>
                    <a:pt x="14744" y="17346"/>
                  </a:moveTo>
                  <a:cubicBezTo>
                    <a:pt x="14911" y="17379"/>
                    <a:pt x="15045" y="17513"/>
                    <a:pt x="15111" y="17713"/>
                  </a:cubicBezTo>
                  <a:cubicBezTo>
                    <a:pt x="15111" y="17946"/>
                    <a:pt x="14945" y="18113"/>
                    <a:pt x="14744" y="18113"/>
                  </a:cubicBezTo>
                  <a:cubicBezTo>
                    <a:pt x="14511" y="18113"/>
                    <a:pt x="14344" y="17946"/>
                    <a:pt x="14344" y="17713"/>
                  </a:cubicBezTo>
                  <a:cubicBezTo>
                    <a:pt x="14344" y="17513"/>
                    <a:pt x="14511" y="17346"/>
                    <a:pt x="14744" y="17346"/>
                  </a:cubicBezTo>
                  <a:close/>
                  <a:moveTo>
                    <a:pt x="14744" y="17279"/>
                  </a:moveTo>
                  <a:cubicBezTo>
                    <a:pt x="14478" y="17279"/>
                    <a:pt x="14277" y="17479"/>
                    <a:pt x="14277" y="17713"/>
                  </a:cubicBezTo>
                  <a:cubicBezTo>
                    <a:pt x="14277" y="17980"/>
                    <a:pt x="14478" y="18180"/>
                    <a:pt x="14744" y="18180"/>
                  </a:cubicBezTo>
                  <a:cubicBezTo>
                    <a:pt x="14978" y="18180"/>
                    <a:pt x="15178" y="17980"/>
                    <a:pt x="15178" y="17713"/>
                  </a:cubicBezTo>
                  <a:cubicBezTo>
                    <a:pt x="15178" y="17479"/>
                    <a:pt x="14978" y="17279"/>
                    <a:pt x="14744" y="17279"/>
                  </a:cubicBezTo>
                  <a:close/>
                  <a:moveTo>
                    <a:pt x="5438" y="17513"/>
                  </a:moveTo>
                  <a:cubicBezTo>
                    <a:pt x="5605" y="17546"/>
                    <a:pt x="5771" y="17713"/>
                    <a:pt x="5805" y="17880"/>
                  </a:cubicBezTo>
                  <a:cubicBezTo>
                    <a:pt x="5805" y="18113"/>
                    <a:pt x="5638" y="18280"/>
                    <a:pt x="5438" y="18280"/>
                  </a:cubicBezTo>
                  <a:cubicBezTo>
                    <a:pt x="5238" y="18280"/>
                    <a:pt x="5037" y="18113"/>
                    <a:pt x="5037" y="17880"/>
                  </a:cubicBezTo>
                  <a:cubicBezTo>
                    <a:pt x="5037" y="17679"/>
                    <a:pt x="5238" y="17513"/>
                    <a:pt x="5438" y="17513"/>
                  </a:cubicBezTo>
                  <a:close/>
                  <a:moveTo>
                    <a:pt x="9841" y="17513"/>
                  </a:moveTo>
                  <a:cubicBezTo>
                    <a:pt x="10008" y="17546"/>
                    <a:pt x="10174" y="17713"/>
                    <a:pt x="10241" y="17880"/>
                  </a:cubicBezTo>
                  <a:cubicBezTo>
                    <a:pt x="10241" y="18113"/>
                    <a:pt x="10041" y="18280"/>
                    <a:pt x="9841" y="18280"/>
                  </a:cubicBezTo>
                  <a:cubicBezTo>
                    <a:pt x="9641" y="18280"/>
                    <a:pt x="9474" y="18113"/>
                    <a:pt x="9474" y="17880"/>
                  </a:cubicBezTo>
                  <a:cubicBezTo>
                    <a:pt x="9474" y="17679"/>
                    <a:pt x="9641" y="17513"/>
                    <a:pt x="9841" y="17513"/>
                  </a:cubicBezTo>
                  <a:close/>
                  <a:moveTo>
                    <a:pt x="5438" y="17446"/>
                  </a:moveTo>
                  <a:cubicBezTo>
                    <a:pt x="5171" y="17446"/>
                    <a:pt x="4971" y="17646"/>
                    <a:pt x="4971" y="17880"/>
                  </a:cubicBezTo>
                  <a:cubicBezTo>
                    <a:pt x="4971" y="18146"/>
                    <a:pt x="5171" y="18347"/>
                    <a:pt x="5438" y="18347"/>
                  </a:cubicBezTo>
                  <a:cubicBezTo>
                    <a:pt x="5453" y="18349"/>
                    <a:pt x="5468" y="18350"/>
                    <a:pt x="5483" y="18350"/>
                  </a:cubicBezTo>
                  <a:cubicBezTo>
                    <a:pt x="5700" y="18350"/>
                    <a:pt x="5903" y="18129"/>
                    <a:pt x="5871" y="17880"/>
                  </a:cubicBezTo>
                  <a:cubicBezTo>
                    <a:pt x="5871" y="17646"/>
                    <a:pt x="5671" y="17446"/>
                    <a:pt x="5438" y="17446"/>
                  </a:cubicBezTo>
                  <a:close/>
                  <a:moveTo>
                    <a:pt x="9841" y="17446"/>
                  </a:moveTo>
                  <a:cubicBezTo>
                    <a:pt x="9607" y="17446"/>
                    <a:pt x="9407" y="17646"/>
                    <a:pt x="9407" y="17880"/>
                  </a:cubicBezTo>
                  <a:cubicBezTo>
                    <a:pt x="9407" y="18146"/>
                    <a:pt x="9607" y="18347"/>
                    <a:pt x="9841" y="18347"/>
                  </a:cubicBezTo>
                  <a:cubicBezTo>
                    <a:pt x="9858" y="18349"/>
                    <a:pt x="9875" y="18350"/>
                    <a:pt x="9892" y="18350"/>
                  </a:cubicBezTo>
                  <a:cubicBezTo>
                    <a:pt x="10133" y="18350"/>
                    <a:pt x="10308" y="18129"/>
                    <a:pt x="10308" y="17880"/>
                  </a:cubicBezTo>
                  <a:cubicBezTo>
                    <a:pt x="10308" y="17646"/>
                    <a:pt x="10108" y="17446"/>
                    <a:pt x="9841" y="17446"/>
                  </a:cubicBezTo>
                  <a:close/>
                  <a:moveTo>
                    <a:pt x="21950" y="18380"/>
                  </a:moveTo>
                  <a:cubicBezTo>
                    <a:pt x="22116" y="18380"/>
                    <a:pt x="22283" y="18547"/>
                    <a:pt x="22316" y="18780"/>
                  </a:cubicBezTo>
                  <a:cubicBezTo>
                    <a:pt x="22316" y="18980"/>
                    <a:pt x="22150" y="19147"/>
                    <a:pt x="21950" y="19147"/>
                  </a:cubicBezTo>
                  <a:cubicBezTo>
                    <a:pt x="21716" y="19147"/>
                    <a:pt x="21549" y="18980"/>
                    <a:pt x="21549" y="18780"/>
                  </a:cubicBezTo>
                  <a:cubicBezTo>
                    <a:pt x="21549" y="18547"/>
                    <a:pt x="21716" y="18380"/>
                    <a:pt x="21950" y="18380"/>
                  </a:cubicBezTo>
                  <a:close/>
                  <a:moveTo>
                    <a:pt x="21950" y="18313"/>
                  </a:moveTo>
                  <a:cubicBezTo>
                    <a:pt x="21683" y="18313"/>
                    <a:pt x="21483" y="18513"/>
                    <a:pt x="21483" y="18780"/>
                  </a:cubicBezTo>
                  <a:cubicBezTo>
                    <a:pt x="21483" y="19014"/>
                    <a:pt x="21683" y="19214"/>
                    <a:pt x="21950" y="19214"/>
                  </a:cubicBezTo>
                  <a:cubicBezTo>
                    <a:pt x="22183" y="19214"/>
                    <a:pt x="22417" y="19014"/>
                    <a:pt x="22383" y="18780"/>
                  </a:cubicBezTo>
                  <a:cubicBezTo>
                    <a:pt x="22383" y="18513"/>
                    <a:pt x="22183" y="18313"/>
                    <a:pt x="21950" y="18313"/>
                  </a:cubicBezTo>
                  <a:close/>
                  <a:moveTo>
                    <a:pt x="17480" y="19114"/>
                  </a:moveTo>
                  <a:cubicBezTo>
                    <a:pt x="17680" y="19114"/>
                    <a:pt x="17813" y="19281"/>
                    <a:pt x="17847" y="19481"/>
                  </a:cubicBezTo>
                  <a:cubicBezTo>
                    <a:pt x="17847" y="19681"/>
                    <a:pt x="17680" y="19848"/>
                    <a:pt x="17480" y="19848"/>
                  </a:cubicBezTo>
                  <a:cubicBezTo>
                    <a:pt x="17280" y="19848"/>
                    <a:pt x="17113" y="19681"/>
                    <a:pt x="17113" y="19481"/>
                  </a:cubicBezTo>
                  <a:cubicBezTo>
                    <a:pt x="17113" y="19281"/>
                    <a:pt x="17280" y="19114"/>
                    <a:pt x="17480" y="19114"/>
                  </a:cubicBezTo>
                  <a:close/>
                  <a:moveTo>
                    <a:pt x="2969" y="19147"/>
                  </a:moveTo>
                  <a:lnTo>
                    <a:pt x="2969" y="19381"/>
                  </a:lnTo>
                  <a:cubicBezTo>
                    <a:pt x="3001" y="19373"/>
                    <a:pt x="3034" y="19369"/>
                    <a:pt x="3068" y="19369"/>
                  </a:cubicBezTo>
                  <a:cubicBezTo>
                    <a:pt x="3176" y="19369"/>
                    <a:pt x="3285" y="19412"/>
                    <a:pt x="3336" y="19514"/>
                  </a:cubicBezTo>
                  <a:cubicBezTo>
                    <a:pt x="3336" y="19714"/>
                    <a:pt x="3169" y="19881"/>
                    <a:pt x="2969" y="19881"/>
                  </a:cubicBezTo>
                  <a:cubicBezTo>
                    <a:pt x="2769" y="19881"/>
                    <a:pt x="2602" y="19714"/>
                    <a:pt x="2602" y="19514"/>
                  </a:cubicBezTo>
                  <a:cubicBezTo>
                    <a:pt x="2602" y="19314"/>
                    <a:pt x="2769" y="19147"/>
                    <a:pt x="2969" y="19147"/>
                  </a:cubicBezTo>
                  <a:close/>
                  <a:moveTo>
                    <a:pt x="17480" y="19014"/>
                  </a:moveTo>
                  <a:cubicBezTo>
                    <a:pt x="17246" y="19014"/>
                    <a:pt x="17013" y="19214"/>
                    <a:pt x="17013" y="19481"/>
                  </a:cubicBezTo>
                  <a:cubicBezTo>
                    <a:pt x="17013" y="19714"/>
                    <a:pt x="17246" y="19948"/>
                    <a:pt x="17480" y="19948"/>
                  </a:cubicBezTo>
                  <a:cubicBezTo>
                    <a:pt x="17747" y="19948"/>
                    <a:pt x="17947" y="19714"/>
                    <a:pt x="17947" y="19481"/>
                  </a:cubicBezTo>
                  <a:cubicBezTo>
                    <a:pt x="17947" y="19214"/>
                    <a:pt x="17747" y="19014"/>
                    <a:pt x="17480" y="19014"/>
                  </a:cubicBezTo>
                  <a:close/>
                  <a:moveTo>
                    <a:pt x="7739" y="19214"/>
                  </a:moveTo>
                  <a:cubicBezTo>
                    <a:pt x="7940" y="19214"/>
                    <a:pt x="8106" y="19381"/>
                    <a:pt x="8106" y="19614"/>
                  </a:cubicBezTo>
                  <a:cubicBezTo>
                    <a:pt x="8106" y="19814"/>
                    <a:pt x="7940" y="19981"/>
                    <a:pt x="7739" y="19981"/>
                  </a:cubicBezTo>
                  <a:cubicBezTo>
                    <a:pt x="7506" y="19981"/>
                    <a:pt x="7339" y="19814"/>
                    <a:pt x="7339" y="19614"/>
                  </a:cubicBezTo>
                  <a:cubicBezTo>
                    <a:pt x="7339" y="19381"/>
                    <a:pt x="7506" y="19214"/>
                    <a:pt x="7739" y="19214"/>
                  </a:cubicBezTo>
                  <a:close/>
                  <a:moveTo>
                    <a:pt x="12476" y="19214"/>
                  </a:moveTo>
                  <a:cubicBezTo>
                    <a:pt x="12676" y="19214"/>
                    <a:pt x="12843" y="19381"/>
                    <a:pt x="12843" y="19614"/>
                  </a:cubicBezTo>
                  <a:cubicBezTo>
                    <a:pt x="12843" y="19814"/>
                    <a:pt x="12676" y="19981"/>
                    <a:pt x="12476" y="19981"/>
                  </a:cubicBezTo>
                  <a:cubicBezTo>
                    <a:pt x="12276" y="19981"/>
                    <a:pt x="12109" y="19814"/>
                    <a:pt x="12109" y="19614"/>
                  </a:cubicBezTo>
                  <a:cubicBezTo>
                    <a:pt x="12109" y="19381"/>
                    <a:pt x="12276" y="19214"/>
                    <a:pt x="12476" y="19214"/>
                  </a:cubicBezTo>
                  <a:close/>
                  <a:moveTo>
                    <a:pt x="7739" y="19147"/>
                  </a:moveTo>
                  <a:cubicBezTo>
                    <a:pt x="7473" y="19147"/>
                    <a:pt x="7272" y="19347"/>
                    <a:pt x="7272" y="19614"/>
                  </a:cubicBezTo>
                  <a:cubicBezTo>
                    <a:pt x="7272" y="19848"/>
                    <a:pt x="7473" y="20048"/>
                    <a:pt x="7739" y="20048"/>
                  </a:cubicBezTo>
                  <a:cubicBezTo>
                    <a:pt x="7973" y="20048"/>
                    <a:pt x="8173" y="19848"/>
                    <a:pt x="8173" y="19614"/>
                  </a:cubicBezTo>
                  <a:cubicBezTo>
                    <a:pt x="8173" y="19347"/>
                    <a:pt x="7973" y="19147"/>
                    <a:pt x="7739" y="19147"/>
                  </a:cubicBezTo>
                  <a:close/>
                  <a:moveTo>
                    <a:pt x="12476" y="19147"/>
                  </a:moveTo>
                  <a:cubicBezTo>
                    <a:pt x="12243" y="19147"/>
                    <a:pt x="12009" y="19347"/>
                    <a:pt x="12009" y="19614"/>
                  </a:cubicBezTo>
                  <a:cubicBezTo>
                    <a:pt x="12009" y="19848"/>
                    <a:pt x="12243" y="20048"/>
                    <a:pt x="12476" y="20048"/>
                  </a:cubicBezTo>
                  <a:cubicBezTo>
                    <a:pt x="12743" y="20048"/>
                    <a:pt x="12943" y="19848"/>
                    <a:pt x="12943" y="19614"/>
                  </a:cubicBezTo>
                  <a:cubicBezTo>
                    <a:pt x="12943" y="19347"/>
                    <a:pt x="12743" y="19147"/>
                    <a:pt x="12476" y="19147"/>
                  </a:cubicBezTo>
                  <a:close/>
                  <a:moveTo>
                    <a:pt x="24485" y="19314"/>
                  </a:moveTo>
                  <a:lnTo>
                    <a:pt x="24485" y="19547"/>
                  </a:lnTo>
                  <a:cubicBezTo>
                    <a:pt x="24516" y="19540"/>
                    <a:pt x="24550" y="19535"/>
                    <a:pt x="24583" y="19535"/>
                  </a:cubicBezTo>
                  <a:cubicBezTo>
                    <a:pt x="24691" y="19535"/>
                    <a:pt x="24801" y="19579"/>
                    <a:pt x="24852" y="19681"/>
                  </a:cubicBezTo>
                  <a:cubicBezTo>
                    <a:pt x="24852" y="19881"/>
                    <a:pt x="24685" y="20048"/>
                    <a:pt x="24485" y="20048"/>
                  </a:cubicBezTo>
                  <a:cubicBezTo>
                    <a:pt x="24285" y="20048"/>
                    <a:pt x="24118" y="19881"/>
                    <a:pt x="24118" y="19681"/>
                  </a:cubicBezTo>
                  <a:cubicBezTo>
                    <a:pt x="24118" y="19481"/>
                    <a:pt x="24285" y="19314"/>
                    <a:pt x="24485" y="19314"/>
                  </a:cubicBezTo>
                  <a:close/>
                  <a:moveTo>
                    <a:pt x="2969" y="19047"/>
                  </a:moveTo>
                  <a:cubicBezTo>
                    <a:pt x="2736" y="19047"/>
                    <a:pt x="2502" y="19281"/>
                    <a:pt x="2502" y="19514"/>
                  </a:cubicBezTo>
                  <a:cubicBezTo>
                    <a:pt x="2502" y="19781"/>
                    <a:pt x="2736" y="19981"/>
                    <a:pt x="2969" y="19981"/>
                  </a:cubicBezTo>
                  <a:lnTo>
                    <a:pt x="2936" y="20181"/>
                  </a:lnTo>
                  <a:cubicBezTo>
                    <a:pt x="2955" y="20191"/>
                    <a:pt x="2981" y="20195"/>
                    <a:pt x="3009" y="20195"/>
                  </a:cubicBezTo>
                  <a:cubicBezTo>
                    <a:pt x="3078" y="20195"/>
                    <a:pt x="3165" y="20171"/>
                    <a:pt x="3236" y="20148"/>
                  </a:cubicBezTo>
                  <a:cubicBezTo>
                    <a:pt x="3470" y="20014"/>
                    <a:pt x="3570" y="19714"/>
                    <a:pt x="3436" y="19514"/>
                  </a:cubicBezTo>
                  <a:cubicBezTo>
                    <a:pt x="3436" y="19281"/>
                    <a:pt x="3236" y="19047"/>
                    <a:pt x="2969" y="19047"/>
                  </a:cubicBezTo>
                  <a:close/>
                  <a:moveTo>
                    <a:pt x="24485" y="19214"/>
                  </a:moveTo>
                  <a:cubicBezTo>
                    <a:pt x="24251" y="19214"/>
                    <a:pt x="24018" y="19447"/>
                    <a:pt x="24018" y="19681"/>
                  </a:cubicBezTo>
                  <a:cubicBezTo>
                    <a:pt x="24018" y="19948"/>
                    <a:pt x="24251" y="20148"/>
                    <a:pt x="24485" y="20148"/>
                  </a:cubicBezTo>
                  <a:lnTo>
                    <a:pt x="24451" y="20348"/>
                  </a:lnTo>
                  <a:cubicBezTo>
                    <a:pt x="24585" y="20348"/>
                    <a:pt x="24651" y="20348"/>
                    <a:pt x="24752" y="20315"/>
                  </a:cubicBezTo>
                  <a:cubicBezTo>
                    <a:pt x="24985" y="20181"/>
                    <a:pt x="25085" y="19948"/>
                    <a:pt x="24952" y="19681"/>
                  </a:cubicBezTo>
                  <a:cubicBezTo>
                    <a:pt x="24952" y="19447"/>
                    <a:pt x="24752" y="19214"/>
                    <a:pt x="24485" y="19214"/>
                  </a:cubicBezTo>
                  <a:close/>
                  <a:moveTo>
                    <a:pt x="19815" y="20315"/>
                  </a:moveTo>
                  <a:lnTo>
                    <a:pt x="19815" y="20515"/>
                  </a:lnTo>
                  <a:cubicBezTo>
                    <a:pt x="19948" y="20515"/>
                    <a:pt x="20115" y="20548"/>
                    <a:pt x="20182" y="20682"/>
                  </a:cubicBezTo>
                  <a:cubicBezTo>
                    <a:pt x="20182" y="20882"/>
                    <a:pt x="20015" y="21048"/>
                    <a:pt x="19815" y="21048"/>
                  </a:cubicBezTo>
                  <a:cubicBezTo>
                    <a:pt x="19615" y="21048"/>
                    <a:pt x="19448" y="20882"/>
                    <a:pt x="19448" y="20682"/>
                  </a:cubicBezTo>
                  <a:cubicBezTo>
                    <a:pt x="19448" y="20481"/>
                    <a:pt x="19615" y="20315"/>
                    <a:pt x="19815" y="20315"/>
                  </a:cubicBezTo>
                  <a:close/>
                  <a:moveTo>
                    <a:pt x="19815" y="20215"/>
                  </a:moveTo>
                  <a:cubicBezTo>
                    <a:pt x="19581" y="20215"/>
                    <a:pt x="19348" y="20448"/>
                    <a:pt x="19348" y="20682"/>
                  </a:cubicBezTo>
                  <a:cubicBezTo>
                    <a:pt x="19348" y="20948"/>
                    <a:pt x="19581" y="21149"/>
                    <a:pt x="19815" y="21149"/>
                  </a:cubicBezTo>
                  <a:lnTo>
                    <a:pt x="19815" y="21349"/>
                  </a:lnTo>
                  <a:cubicBezTo>
                    <a:pt x="19881" y="21349"/>
                    <a:pt x="19981" y="21349"/>
                    <a:pt x="20048" y="21315"/>
                  </a:cubicBezTo>
                  <a:cubicBezTo>
                    <a:pt x="20282" y="21182"/>
                    <a:pt x="20415" y="20948"/>
                    <a:pt x="20282" y="20682"/>
                  </a:cubicBezTo>
                  <a:cubicBezTo>
                    <a:pt x="20282" y="20448"/>
                    <a:pt x="20048" y="20215"/>
                    <a:pt x="19815" y="20215"/>
                  </a:cubicBezTo>
                  <a:close/>
                  <a:moveTo>
                    <a:pt x="14911" y="20715"/>
                  </a:moveTo>
                  <a:lnTo>
                    <a:pt x="14911" y="20948"/>
                  </a:lnTo>
                  <a:cubicBezTo>
                    <a:pt x="15011" y="20948"/>
                    <a:pt x="15178" y="20982"/>
                    <a:pt x="15278" y="21115"/>
                  </a:cubicBezTo>
                  <a:cubicBezTo>
                    <a:pt x="15278" y="21315"/>
                    <a:pt x="15111" y="21482"/>
                    <a:pt x="14911" y="21482"/>
                  </a:cubicBezTo>
                  <a:cubicBezTo>
                    <a:pt x="14678" y="21482"/>
                    <a:pt x="14511" y="21315"/>
                    <a:pt x="14511" y="21115"/>
                  </a:cubicBezTo>
                  <a:cubicBezTo>
                    <a:pt x="14511" y="20882"/>
                    <a:pt x="14678" y="20715"/>
                    <a:pt x="14911" y="20715"/>
                  </a:cubicBezTo>
                  <a:close/>
                  <a:moveTo>
                    <a:pt x="10508" y="20982"/>
                  </a:moveTo>
                  <a:lnTo>
                    <a:pt x="10508" y="21182"/>
                  </a:lnTo>
                  <a:cubicBezTo>
                    <a:pt x="10537" y="21176"/>
                    <a:pt x="10564" y="21173"/>
                    <a:pt x="10591" y="21173"/>
                  </a:cubicBezTo>
                  <a:cubicBezTo>
                    <a:pt x="10720" y="21173"/>
                    <a:pt x="10825" y="21238"/>
                    <a:pt x="10908" y="21349"/>
                  </a:cubicBezTo>
                  <a:cubicBezTo>
                    <a:pt x="10908" y="21549"/>
                    <a:pt x="10742" y="21716"/>
                    <a:pt x="10508" y="21716"/>
                  </a:cubicBezTo>
                  <a:cubicBezTo>
                    <a:pt x="10308" y="21716"/>
                    <a:pt x="10141" y="21549"/>
                    <a:pt x="10141" y="21349"/>
                  </a:cubicBezTo>
                  <a:cubicBezTo>
                    <a:pt x="10141" y="21149"/>
                    <a:pt x="10308" y="20982"/>
                    <a:pt x="10508" y="20982"/>
                  </a:cubicBezTo>
                  <a:close/>
                  <a:moveTo>
                    <a:pt x="14911" y="20648"/>
                  </a:moveTo>
                  <a:cubicBezTo>
                    <a:pt x="14644" y="20648"/>
                    <a:pt x="14444" y="20848"/>
                    <a:pt x="14444" y="21115"/>
                  </a:cubicBezTo>
                  <a:cubicBezTo>
                    <a:pt x="14444" y="21349"/>
                    <a:pt x="14644" y="21549"/>
                    <a:pt x="14911" y="21549"/>
                  </a:cubicBezTo>
                  <a:lnTo>
                    <a:pt x="14844" y="21782"/>
                  </a:lnTo>
                  <a:cubicBezTo>
                    <a:pt x="14945" y="21782"/>
                    <a:pt x="15011" y="21782"/>
                    <a:pt x="15111" y="21716"/>
                  </a:cubicBezTo>
                  <a:cubicBezTo>
                    <a:pt x="15345" y="21616"/>
                    <a:pt x="15478" y="21349"/>
                    <a:pt x="15345" y="21115"/>
                  </a:cubicBezTo>
                  <a:cubicBezTo>
                    <a:pt x="15345" y="20848"/>
                    <a:pt x="15145" y="20648"/>
                    <a:pt x="14911" y="20648"/>
                  </a:cubicBezTo>
                  <a:close/>
                  <a:moveTo>
                    <a:pt x="5338" y="21182"/>
                  </a:moveTo>
                  <a:lnTo>
                    <a:pt x="5338" y="21382"/>
                  </a:lnTo>
                  <a:cubicBezTo>
                    <a:pt x="5360" y="21378"/>
                    <a:pt x="5382" y="21375"/>
                    <a:pt x="5403" y="21375"/>
                  </a:cubicBezTo>
                  <a:cubicBezTo>
                    <a:pt x="5540" y="21375"/>
                    <a:pt x="5651" y="21462"/>
                    <a:pt x="5738" y="21549"/>
                  </a:cubicBezTo>
                  <a:cubicBezTo>
                    <a:pt x="5738" y="21782"/>
                    <a:pt x="5571" y="21949"/>
                    <a:pt x="5338" y="21949"/>
                  </a:cubicBezTo>
                  <a:cubicBezTo>
                    <a:pt x="5138" y="21949"/>
                    <a:pt x="4971" y="21782"/>
                    <a:pt x="4971" y="21549"/>
                  </a:cubicBezTo>
                  <a:cubicBezTo>
                    <a:pt x="4971" y="21349"/>
                    <a:pt x="5138" y="21182"/>
                    <a:pt x="5338" y="21182"/>
                  </a:cubicBezTo>
                  <a:close/>
                  <a:moveTo>
                    <a:pt x="10508" y="20882"/>
                  </a:moveTo>
                  <a:cubicBezTo>
                    <a:pt x="10275" y="20882"/>
                    <a:pt x="10074" y="21115"/>
                    <a:pt x="10074" y="21349"/>
                  </a:cubicBezTo>
                  <a:cubicBezTo>
                    <a:pt x="10074" y="21616"/>
                    <a:pt x="10275" y="21816"/>
                    <a:pt x="10508" y="21816"/>
                  </a:cubicBezTo>
                  <a:lnTo>
                    <a:pt x="10475" y="22016"/>
                  </a:lnTo>
                  <a:cubicBezTo>
                    <a:pt x="10575" y="22016"/>
                    <a:pt x="10641" y="22016"/>
                    <a:pt x="10742" y="21982"/>
                  </a:cubicBezTo>
                  <a:cubicBezTo>
                    <a:pt x="10975" y="21849"/>
                    <a:pt x="11075" y="21616"/>
                    <a:pt x="10975" y="21349"/>
                  </a:cubicBezTo>
                  <a:cubicBezTo>
                    <a:pt x="10975" y="21115"/>
                    <a:pt x="10775" y="20882"/>
                    <a:pt x="10508" y="20882"/>
                  </a:cubicBezTo>
                  <a:close/>
                  <a:moveTo>
                    <a:pt x="5338" y="21115"/>
                  </a:moveTo>
                  <a:cubicBezTo>
                    <a:pt x="5104" y="21115"/>
                    <a:pt x="4904" y="21315"/>
                    <a:pt x="4904" y="21549"/>
                  </a:cubicBezTo>
                  <a:cubicBezTo>
                    <a:pt x="4904" y="21816"/>
                    <a:pt x="5104" y="22016"/>
                    <a:pt x="5338" y="22016"/>
                  </a:cubicBezTo>
                  <a:lnTo>
                    <a:pt x="5338" y="22183"/>
                  </a:lnTo>
                  <a:cubicBezTo>
                    <a:pt x="5438" y="22183"/>
                    <a:pt x="5471" y="22183"/>
                    <a:pt x="5571" y="22149"/>
                  </a:cubicBezTo>
                  <a:cubicBezTo>
                    <a:pt x="5771" y="22049"/>
                    <a:pt x="5905" y="21816"/>
                    <a:pt x="5805" y="21549"/>
                  </a:cubicBezTo>
                  <a:cubicBezTo>
                    <a:pt x="5805" y="21315"/>
                    <a:pt x="5605" y="21115"/>
                    <a:pt x="5338" y="21115"/>
                  </a:cubicBezTo>
                  <a:close/>
                  <a:moveTo>
                    <a:pt x="22350" y="21616"/>
                  </a:moveTo>
                  <a:lnTo>
                    <a:pt x="22350" y="21816"/>
                  </a:lnTo>
                  <a:cubicBezTo>
                    <a:pt x="22378" y="21810"/>
                    <a:pt x="22406" y="21807"/>
                    <a:pt x="22433" y="21807"/>
                  </a:cubicBezTo>
                  <a:cubicBezTo>
                    <a:pt x="22561" y="21807"/>
                    <a:pt x="22667" y="21872"/>
                    <a:pt x="22750" y="21982"/>
                  </a:cubicBezTo>
                  <a:cubicBezTo>
                    <a:pt x="22750" y="22183"/>
                    <a:pt x="22550" y="22349"/>
                    <a:pt x="22350" y="22349"/>
                  </a:cubicBezTo>
                  <a:cubicBezTo>
                    <a:pt x="22150" y="22349"/>
                    <a:pt x="21983" y="22183"/>
                    <a:pt x="21983" y="21982"/>
                  </a:cubicBezTo>
                  <a:cubicBezTo>
                    <a:pt x="21983" y="21782"/>
                    <a:pt x="22150" y="21616"/>
                    <a:pt x="22350" y="21616"/>
                  </a:cubicBezTo>
                  <a:close/>
                  <a:moveTo>
                    <a:pt x="22350" y="21515"/>
                  </a:moveTo>
                  <a:cubicBezTo>
                    <a:pt x="22116" y="21515"/>
                    <a:pt x="21916" y="21716"/>
                    <a:pt x="21916" y="21982"/>
                  </a:cubicBezTo>
                  <a:cubicBezTo>
                    <a:pt x="21916" y="22216"/>
                    <a:pt x="22116" y="22449"/>
                    <a:pt x="22350" y="22449"/>
                  </a:cubicBezTo>
                  <a:lnTo>
                    <a:pt x="22316" y="22616"/>
                  </a:lnTo>
                  <a:cubicBezTo>
                    <a:pt x="22383" y="22616"/>
                    <a:pt x="22450" y="22616"/>
                    <a:pt x="22517" y="22550"/>
                  </a:cubicBezTo>
                  <a:cubicBezTo>
                    <a:pt x="22783" y="22483"/>
                    <a:pt x="22884" y="22216"/>
                    <a:pt x="22817" y="21982"/>
                  </a:cubicBezTo>
                  <a:cubicBezTo>
                    <a:pt x="22817" y="21716"/>
                    <a:pt x="22617" y="21515"/>
                    <a:pt x="22350" y="21515"/>
                  </a:cubicBezTo>
                  <a:close/>
                  <a:moveTo>
                    <a:pt x="17480" y="22449"/>
                  </a:moveTo>
                  <a:lnTo>
                    <a:pt x="17480" y="22650"/>
                  </a:lnTo>
                  <a:cubicBezTo>
                    <a:pt x="17508" y="22644"/>
                    <a:pt x="17536" y="22641"/>
                    <a:pt x="17562" y="22641"/>
                  </a:cubicBezTo>
                  <a:cubicBezTo>
                    <a:pt x="17690" y="22641"/>
                    <a:pt x="17791" y="22706"/>
                    <a:pt x="17847" y="22816"/>
                  </a:cubicBezTo>
                  <a:cubicBezTo>
                    <a:pt x="17847" y="23017"/>
                    <a:pt x="17680" y="23183"/>
                    <a:pt x="17480" y="23183"/>
                  </a:cubicBezTo>
                  <a:cubicBezTo>
                    <a:pt x="17280" y="23183"/>
                    <a:pt x="17113" y="23017"/>
                    <a:pt x="17113" y="22816"/>
                  </a:cubicBezTo>
                  <a:cubicBezTo>
                    <a:pt x="17113" y="22616"/>
                    <a:pt x="17280" y="22449"/>
                    <a:pt x="17480" y="22449"/>
                  </a:cubicBezTo>
                  <a:close/>
                  <a:moveTo>
                    <a:pt x="17480" y="22349"/>
                  </a:moveTo>
                  <a:cubicBezTo>
                    <a:pt x="17246" y="22349"/>
                    <a:pt x="17013" y="22550"/>
                    <a:pt x="17013" y="22816"/>
                  </a:cubicBezTo>
                  <a:cubicBezTo>
                    <a:pt x="17013" y="23050"/>
                    <a:pt x="17246" y="23283"/>
                    <a:pt x="17480" y="23283"/>
                  </a:cubicBezTo>
                  <a:lnTo>
                    <a:pt x="17446" y="23450"/>
                  </a:lnTo>
                  <a:cubicBezTo>
                    <a:pt x="17513" y="23450"/>
                    <a:pt x="17580" y="23450"/>
                    <a:pt x="17646" y="23383"/>
                  </a:cubicBezTo>
                  <a:cubicBezTo>
                    <a:pt x="17913" y="23317"/>
                    <a:pt x="18013" y="23050"/>
                    <a:pt x="17947" y="22816"/>
                  </a:cubicBezTo>
                  <a:cubicBezTo>
                    <a:pt x="17947" y="22550"/>
                    <a:pt x="17747" y="22349"/>
                    <a:pt x="17480" y="22349"/>
                  </a:cubicBezTo>
                  <a:close/>
                  <a:moveTo>
                    <a:pt x="2969" y="22850"/>
                  </a:moveTo>
                  <a:lnTo>
                    <a:pt x="2969" y="23017"/>
                  </a:lnTo>
                  <a:cubicBezTo>
                    <a:pt x="3136" y="23017"/>
                    <a:pt x="3270" y="23117"/>
                    <a:pt x="3336" y="23217"/>
                  </a:cubicBezTo>
                  <a:cubicBezTo>
                    <a:pt x="3336" y="23450"/>
                    <a:pt x="3169" y="23617"/>
                    <a:pt x="2969" y="23617"/>
                  </a:cubicBezTo>
                  <a:cubicBezTo>
                    <a:pt x="2769" y="23617"/>
                    <a:pt x="2602" y="23450"/>
                    <a:pt x="2602" y="23217"/>
                  </a:cubicBezTo>
                  <a:cubicBezTo>
                    <a:pt x="2602" y="23017"/>
                    <a:pt x="2769" y="22850"/>
                    <a:pt x="2969" y="22850"/>
                  </a:cubicBezTo>
                  <a:close/>
                  <a:moveTo>
                    <a:pt x="7940" y="22850"/>
                  </a:moveTo>
                  <a:lnTo>
                    <a:pt x="7940" y="23017"/>
                  </a:lnTo>
                  <a:cubicBezTo>
                    <a:pt x="8106" y="23017"/>
                    <a:pt x="8240" y="23117"/>
                    <a:pt x="8306" y="23217"/>
                  </a:cubicBezTo>
                  <a:cubicBezTo>
                    <a:pt x="8306" y="23450"/>
                    <a:pt x="8140" y="23617"/>
                    <a:pt x="7940" y="23617"/>
                  </a:cubicBezTo>
                  <a:cubicBezTo>
                    <a:pt x="7739" y="23617"/>
                    <a:pt x="7539" y="23450"/>
                    <a:pt x="7539" y="23217"/>
                  </a:cubicBezTo>
                  <a:cubicBezTo>
                    <a:pt x="7539" y="23017"/>
                    <a:pt x="7739" y="22850"/>
                    <a:pt x="7940" y="22850"/>
                  </a:cubicBezTo>
                  <a:close/>
                  <a:moveTo>
                    <a:pt x="12910" y="22850"/>
                  </a:moveTo>
                  <a:lnTo>
                    <a:pt x="12910" y="23017"/>
                  </a:lnTo>
                  <a:cubicBezTo>
                    <a:pt x="13077" y="23017"/>
                    <a:pt x="13177" y="23117"/>
                    <a:pt x="13277" y="23217"/>
                  </a:cubicBezTo>
                  <a:cubicBezTo>
                    <a:pt x="13277" y="23450"/>
                    <a:pt x="13110" y="23617"/>
                    <a:pt x="12910" y="23617"/>
                  </a:cubicBezTo>
                  <a:cubicBezTo>
                    <a:pt x="12676" y="23617"/>
                    <a:pt x="12509" y="23450"/>
                    <a:pt x="12509" y="23217"/>
                  </a:cubicBezTo>
                  <a:cubicBezTo>
                    <a:pt x="12509" y="23017"/>
                    <a:pt x="12676" y="22850"/>
                    <a:pt x="12910" y="22850"/>
                  </a:cubicBezTo>
                  <a:close/>
                  <a:moveTo>
                    <a:pt x="2969" y="22783"/>
                  </a:moveTo>
                  <a:cubicBezTo>
                    <a:pt x="2736" y="22783"/>
                    <a:pt x="2502" y="22983"/>
                    <a:pt x="2502" y="23217"/>
                  </a:cubicBezTo>
                  <a:cubicBezTo>
                    <a:pt x="2502" y="23484"/>
                    <a:pt x="2736" y="23684"/>
                    <a:pt x="2969" y="23684"/>
                  </a:cubicBezTo>
                  <a:lnTo>
                    <a:pt x="2936" y="23850"/>
                  </a:lnTo>
                  <a:cubicBezTo>
                    <a:pt x="3003" y="23850"/>
                    <a:pt x="3069" y="23850"/>
                    <a:pt x="3136" y="23817"/>
                  </a:cubicBezTo>
                  <a:cubicBezTo>
                    <a:pt x="3403" y="23717"/>
                    <a:pt x="3503" y="23484"/>
                    <a:pt x="3436" y="23217"/>
                  </a:cubicBezTo>
                  <a:cubicBezTo>
                    <a:pt x="3436" y="22983"/>
                    <a:pt x="3236" y="22783"/>
                    <a:pt x="2969" y="22783"/>
                  </a:cubicBezTo>
                  <a:close/>
                  <a:moveTo>
                    <a:pt x="7940" y="22783"/>
                  </a:moveTo>
                  <a:cubicBezTo>
                    <a:pt x="7673" y="22783"/>
                    <a:pt x="7473" y="22983"/>
                    <a:pt x="7473" y="23217"/>
                  </a:cubicBezTo>
                  <a:cubicBezTo>
                    <a:pt x="7473" y="23484"/>
                    <a:pt x="7673" y="23684"/>
                    <a:pt x="7940" y="23684"/>
                  </a:cubicBezTo>
                  <a:lnTo>
                    <a:pt x="7940" y="23850"/>
                  </a:lnTo>
                  <a:cubicBezTo>
                    <a:pt x="8006" y="23850"/>
                    <a:pt x="8073" y="23850"/>
                    <a:pt x="8140" y="23817"/>
                  </a:cubicBezTo>
                  <a:cubicBezTo>
                    <a:pt x="8340" y="23717"/>
                    <a:pt x="8473" y="23484"/>
                    <a:pt x="8373" y="23217"/>
                  </a:cubicBezTo>
                  <a:cubicBezTo>
                    <a:pt x="8373" y="22983"/>
                    <a:pt x="8173" y="22783"/>
                    <a:pt x="7940" y="22783"/>
                  </a:cubicBezTo>
                  <a:close/>
                  <a:moveTo>
                    <a:pt x="12910" y="22783"/>
                  </a:moveTo>
                  <a:cubicBezTo>
                    <a:pt x="12643" y="22783"/>
                    <a:pt x="12443" y="22983"/>
                    <a:pt x="12443" y="23217"/>
                  </a:cubicBezTo>
                  <a:cubicBezTo>
                    <a:pt x="12443" y="23484"/>
                    <a:pt x="12643" y="23684"/>
                    <a:pt x="12910" y="23684"/>
                  </a:cubicBezTo>
                  <a:lnTo>
                    <a:pt x="12910" y="23850"/>
                  </a:lnTo>
                  <a:cubicBezTo>
                    <a:pt x="12976" y="23850"/>
                    <a:pt x="13010" y="23850"/>
                    <a:pt x="13110" y="23817"/>
                  </a:cubicBezTo>
                  <a:cubicBezTo>
                    <a:pt x="13310" y="23717"/>
                    <a:pt x="13443" y="23484"/>
                    <a:pt x="13343" y="23217"/>
                  </a:cubicBezTo>
                  <a:cubicBezTo>
                    <a:pt x="13343" y="22983"/>
                    <a:pt x="13143" y="22783"/>
                    <a:pt x="12910" y="22783"/>
                  </a:cubicBezTo>
                  <a:close/>
                  <a:moveTo>
                    <a:pt x="24685" y="23283"/>
                  </a:moveTo>
                  <a:lnTo>
                    <a:pt x="24685" y="23450"/>
                  </a:lnTo>
                  <a:cubicBezTo>
                    <a:pt x="24852" y="23450"/>
                    <a:pt x="24985" y="23517"/>
                    <a:pt x="25085" y="23650"/>
                  </a:cubicBezTo>
                  <a:cubicBezTo>
                    <a:pt x="25085" y="23850"/>
                    <a:pt x="24918" y="24017"/>
                    <a:pt x="24685" y="24017"/>
                  </a:cubicBezTo>
                  <a:cubicBezTo>
                    <a:pt x="24485" y="24017"/>
                    <a:pt x="24318" y="23850"/>
                    <a:pt x="24318" y="23650"/>
                  </a:cubicBezTo>
                  <a:cubicBezTo>
                    <a:pt x="24318" y="23450"/>
                    <a:pt x="24485" y="23283"/>
                    <a:pt x="24685" y="23283"/>
                  </a:cubicBezTo>
                  <a:close/>
                  <a:moveTo>
                    <a:pt x="24685" y="23183"/>
                  </a:moveTo>
                  <a:cubicBezTo>
                    <a:pt x="24451" y="23183"/>
                    <a:pt x="24251" y="23383"/>
                    <a:pt x="24251" y="23650"/>
                  </a:cubicBezTo>
                  <a:cubicBezTo>
                    <a:pt x="24251" y="23884"/>
                    <a:pt x="24451" y="24117"/>
                    <a:pt x="24685" y="24117"/>
                  </a:cubicBezTo>
                  <a:lnTo>
                    <a:pt x="24651" y="24284"/>
                  </a:lnTo>
                  <a:cubicBezTo>
                    <a:pt x="24752" y="24284"/>
                    <a:pt x="24785" y="24284"/>
                    <a:pt x="24852" y="24217"/>
                  </a:cubicBezTo>
                  <a:cubicBezTo>
                    <a:pt x="25118" y="24151"/>
                    <a:pt x="25252" y="23884"/>
                    <a:pt x="25152" y="23650"/>
                  </a:cubicBezTo>
                  <a:cubicBezTo>
                    <a:pt x="25152" y="23383"/>
                    <a:pt x="24952" y="23183"/>
                    <a:pt x="24685" y="23183"/>
                  </a:cubicBezTo>
                  <a:close/>
                  <a:moveTo>
                    <a:pt x="20315" y="23717"/>
                  </a:moveTo>
                  <a:lnTo>
                    <a:pt x="20315" y="23884"/>
                  </a:lnTo>
                  <a:cubicBezTo>
                    <a:pt x="20482" y="23884"/>
                    <a:pt x="20615" y="23984"/>
                    <a:pt x="20682" y="24117"/>
                  </a:cubicBezTo>
                  <a:cubicBezTo>
                    <a:pt x="20682" y="24317"/>
                    <a:pt x="20515" y="24484"/>
                    <a:pt x="20315" y="24484"/>
                  </a:cubicBezTo>
                  <a:cubicBezTo>
                    <a:pt x="20115" y="24484"/>
                    <a:pt x="19948" y="24317"/>
                    <a:pt x="19948" y="24117"/>
                  </a:cubicBezTo>
                  <a:cubicBezTo>
                    <a:pt x="19948" y="23884"/>
                    <a:pt x="20115" y="23717"/>
                    <a:pt x="20315" y="23717"/>
                  </a:cubicBezTo>
                  <a:close/>
                  <a:moveTo>
                    <a:pt x="20315" y="23650"/>
                  </a:moveTo>
                  <a:cubicBezTo>
                    <a:pt x="20082" y="23650"/>
                    <a:pt x="19848" y="23850"/>
                    <a:pt x="19848" y="24117"/>
                  </a:cubicBezTo>
                  <a:cubicBezTo>
                    <a:pt x="19848" y="24351"/>
                    <a:pt x="20082" y="24551"/>
                    <a:pt x="20315" y="24551"/>
                  </a:cubicBezTo>
                  <a:lnTo>
                    <a:pt x="20282" y="24718"/>
                  </a:lnTo>
                  <a:cubicBezTo>
                    <a:pt x="20348" y="24718"/>
                    <a:pt x="20448" y="24718"/>
                    <a:pt x="20482" y="24684"/>
                  </a:cubicBezTo>
                  <a:cubicBezTo>
                    <a:pt x="20749" y="24618"/>
                    <a:pt x="20849" y="24351"/>
                    <a:pt x="20782" y="24117"/>
                  </a:cubicBezTo>
                  <a:cubicBezTo>
                    <a:pt x="20782" y="23850"/>
                    <a:pt x="20582" y="23650"/>
                    <a:pt x="20315" y="23650"/>
                  </a:cubicBezTo>
                  <a:close/>
                  <a:moveTo>
                    <a:pt x="15478" y="24718"/>
                  </a:moveTo>
                  <a:lnTo>
                    <a:pt x="15478" y="24885"/>
                  </a:lnTo>
                  <a:cubicBezTo>
                    <a:pt x="15496" y="24881"/>
                    <a:pt x="15513" y="24879"/>
                    <a:pt x="15530" y="24879"/>
                  </a:cubicBezTo>
                  <a:cubicBezTo>
                    <a:pt x="15672" y="24879"/>
                    <a:pt x="15785" y="24999"/>
                    <a:pt x="15845" y="25118"/>
                  </a:cubicBezTo>
                  <a:cubicBezTo>
                    <a:pt x="15845" y="25318"/>
                    <a:pt x="15678" y="25485"/>
                    <a:pt x="15478" y="25485"/>
                  </a:cubicBezTo>
                  <a:cubicBezTo>
                    <a:pt x="15278" y="25485"/>
                    <a:pt x="15111" y="25318"/>
                    <a:pt x="15111" y="25118"/>
                  </a:cubicBezTo>
                  <a:cubicBezTo>
                    <a:pt x="15111" y="24885"/>
                    <a:pt x="15278" y="24718"/>
                    <a:pt x="15478" y="24718"/>
                  </a:cubicBezTo>
                  <a:close/>
                  <a:moveTo>
                    <a:pt x="5338" y="24784"/>
                  </a:moveTo>
                  <a:lnTo>
                    <a:pt x="5338" y="24951"/>
                  </a:lnTo>
                  <a:cubicBezTo>
                    <a:pt x="5373" y="24937"/>
                    <a:pt x="5409" y="24930"/>
                    <a:pt x="5444" y="24930"/>
                  </a:cubicBezTo>
                  <a:cubicBezTo>
                    <a:pt x="5571" y="24930"/>
                    <a:pt x="5685" y="25020"/>
                    <a:pt x="5738" y="25151"/>
                  </a:cubicBezTo>
                  <a:cubicBezTo>
                    <a:pt x="5738" y="25352"/>
                    <a:pt x="5571" y="25518"/>
                    <a:pt x="5338" y="25518"/>
                  </a:cubicBezTo>
                  <a:cubicBezTo>
                    <a:pt x="5138" y="25518"/>
                    <a:pt x="4971" y="25352"/>
                    <a:pt x="4971" y="25151"/>
                  </a:cubicBezTo>
                  <a:cubicBezTo>
                    <a:pt x="4971" y="24951"/>
                    <a:pt x="5138" y="24784"/>
                    <a:pt x="5338" y="24784"/>
                  </a:cubicBezTo>
                  <a:close/>
                  <a:moveTo>
                    <a:pt x="10341" y="24851"/>
                  </a:moveTo>
                  <a:lnTo>
                    <a:pt x="10341" y="25018"/>
                  </a:lnTo>
                  <a:cubicBezTo>
                    <a:pt x="10369" y="25012"/>
                    <a:pt x="10397" y="25010"/>
                    <a:pt x="10424" y="25010"/>
                  </a:cubicBezTo>
                  <a:cubicBezTo>
                    <a:pt x="10561" y="25010"/>
                    <a:pt x="10686" y="25079"/>
                    <a:pt x="10742" y="25218"/>
                  </a:cubicBezTo>
                  <a:cubicBezTo>
                    <a:pt x="10742" y="25452"/>
                    <a:pt x="10575" y="25618"/>
                    <a:pt x="10341" y="25618"/>
                  </a:cubicBezTo>
                  <a:cubicBezTo>
                    <a:pt x="10141" y="25618"/>
                    <a:pt x="9974" y="25452"/>
                    <a:pt x="9974" y="25218"/>
                  </a:cubicBezTo>
                  <a:cubicBezTo>
                    <a:pt x="9974" y="25018"/>
                    <a:pt x="10141" y="24851"/>
                    <a:pt x="10341" y="24851"/>
                  </a:cubicBezTo>
                  <a:close/>
                  <a:moveTo>
                    <a:pt x="15478" y="24651"/>
                  </a:moveTo>
                  <a:cubicBezTo>
                    <a:pt x="15245" y="24651"/>
                    <a:pt x="15011" y="24851"/>
                    <a:pt x="15011" y="25118"/>
                  </a:cubicBezTo>
                  <a:cubicBezTo>
                    <a:pt x="15011" y="25352"/>
                    <a:pt x="15245" y="25552"/>
                    <a:pt x="15478" y="25552"/>
                  </a:cubicBezTo>
                  <a:lnTo>
                    <a:pt x="15478" y="25718"/>
                  </a:lnTo>
                  <a:cubicBezTo>
                    <a:pt x="15512" y="25718"/>
                    <a:pt x="15612" y="25685"/>
                    <a:pt x="15645" y="25685"/>
                  </a:cubicBezTo>
                  <a:cubicBezTo>
                    <a:pt x="15879" y="25618"/>
                    <a:pt x="16012" y="25352"/>
                    <a:pt x="15945" y="25118"/>
                  </a:cubicBezTo>
                  <a:cubicBezTo>
                    <a:pt x="15945" y="24851"/>
                    <a:pt x="15712" y="24651"/>
                    <a:pt x="15478" y="24651"/>
                  </a:cubicBezTo>
                  <a:close/>
                  <a:moveTo>
                    <a:pt x="23184" y="24985"/>
                  </a:moveTo>
                  <a:lnTo>
                    <a:pt x="23184" y="25118"/>
                  </a:lnTo>
                  <a:cubicBezTo>
                    <a:pt x="23351" y="25118"/>
                    <a:pt x="23517" y="25185"/>
                    <a:pt x="23584" y="25352"/>
                  </a:cubicBezTo>
                  <a:cubicBezTo>
                    <a:pt x="23584" y="25552"/>
                    <a:pt x="23417" y="25718"/>
                    <a:pt x="23184" y="25718"/>
                  </a:cubicBezTo>
                  <a:cubicBezTo>
                    <a:pt x="22984" y="25718"/>
                    <a:pt x="22817" y="25552"/>
                    <a:pt x="22817" y="25352"/>
                  </a:cubicBezTo>
                  <a:cubicBezTo>
                    <a:pt x="22817" y="25151"/>
                    <a:pt x="22984" y="24985"/>
                    <a:pt x="23184" y="24985"/>
                  </a:cubicBezTo>
                  <a:close/>
                  <a:moveTo>
                    <a:pt x="5338" y="24684"/>
                  </a:moveTo>
                  <a:cubicBezTo>
                    <a:pt x="5104" y="24684"/>
                    <a:pt x="4904" y="24885"/>
                    <a:pt x="4904" y="25151"/>
                  </a:cubicBezTo>
                  <a:cubicBezTo>
                    <a:pt x="4904" y="25385"/>
                    <a:pt x="5104" y="25618"/>
                    <a:pt x="5338" y="25618"/>
                  </a:cubicBezTo>
                  <a:lnTo>
                    <a:pt x="5304" y="25718"/>
                  </a:lnTo>
                  <a:cubicBezTo>
                    <a:pt x="5315" y="25741"/>
                    <a:pt x="5334" y="25748"/>
                    <a:pt x="5355" y="25748"/>
                  </a:cubicBezTo>
                  <a:cubicBezTo>
                    <a:pt x="5397" y="25748"/>
                    <a:pt x="5449" y="25718"/>
                    <a:pt x="5471" y="25718"/>
                  </a:cubicBezTo>
                  <a:cubicBezTo>
                    <a:pt x="5738" y="25652"/>
                    <a:pt x="5905" y="25385"/>
                    <a:pt x="5805" y="25151"/>
                  </a:cubicBezTo>
                  <a:cubicBezTo>
                    <a:pt x="5805" y="24885"/>
                    <a:pt x="5605" y="24684"/>
                    <a:pt x="5338" y="24684"/>
                  </a:cubicBezTo>
                  <a:close/>
                  <a:moveTo>
                    <a:pt x="10341" y="24784"/>
                  </a:moveTo>
                  <a:cubicBezTo>
                    <a:pt x="10108" y="24784"/>
                    <a:pt x="9908" y="24985"/>
                    <a:pt x="9908" y="25218"/>
                  </a:cubicBezTo>
                  <a:cubicBezTo>
                    <a:pt x="9908" y="25485"/>
                    <a:pt x="10108" y="25685"/>
                    <a:pt x="10341" y="25685"/>
                  </a:cubicBezTo>
                  <a:lnTo>
                    <a:pt x="10308" y="25819"/>
                  </a:lnTo>
                  <a:lnTo>
                    <a:pt x="10475" y="25819"/>
                  </a:lnTo>
                  <a:cubicBezTo>
                    <a:pt x="10742" y="25718"/>
                    <a:pt x="10875" y="25485"/>
                    <a:pt x="10808" y="25218"/>
                  </a:cubicBezTo>
                  <a:cubicBezTo>
                    <a:pt x="10808" y="24985"/>
                    <a:pt x="10608" y="24784"/>
                    <a:pt x="10341" y="24784"/>
                  </a:cubicBezTo>
                  <a:close/>
                  <a:moveTo>
                    <a:pt x="23184" y="24885"/>
                  </a:moveTo>
                  <a:cubicBezTo>
                    <a:pt x="22950" y="24885"/>
                    <a:pt x="22750" y="25118"/>
                    <a:pt x="22750" y="25352"/>
                  </a:cubicBezTo>
                  <a:cubicBezTo>
                    <a:pt x="22750" y="25618"/>
                    <a:pt x="22950" y="25819"/>
                    <a:pt x="23184" y="25819"/>
                  </a:cubicBezTo>
                  <a:lnTo>
                    <a:pt x="23184" y="25952"/>
                  </a:lnTo>
                  <a:lnTo>
                    <a:pt x="23317" y="25952"/>
                  </a:lnTo>
                  <a:cubicBezTo>
                    <a:pt x="23584" y="25852"/>
                    <a:pt x="23717" y="25618"/>
                    <a:pt x="23651" y="25352"/>
                  </a:cubicBezTo>
                  <a:cubicBezTo>
                    <a:pt x="23651" y="25118"/>
                    <a:pt x="23451" y="24885"/>
                    <a:pt x="23184" y="24885"/>
                  </a:cubicBezTo>
                  <a:close/>
                  <a:moveTo>
                    <a:pt x="18247" y="26019"/>
                  </a:moveTo>
                  <a:lnTo>
                    <a:pt x="18247" y="26152"/>
                  </a:lnTo>
                  <a:cubicBezTo>
                    <a:pt x="18414" y="26152"/>
                    <a:pt x="18580" y="26219"/>
                    <a:pt x="18614" y="26386"/>
                  </a:cubicBezTo>
                  <a:cubicBezTo>
                    <a:pt x="18614" y="26619"/>
                    <a:pt x="18447" y="26786"/>
                    <a:pt x="18247" y="26786"/>
                  </a:cubicBezTo>
                  <a:cubicBezTo>
                    <a:pt x="18013" y="26786"/>
                    <a:pt x="17847" y="26619"/>
                    <a:pt x="17847" y="26386"/>
                  </a:cubicBezTo>
                  <a:cubicBezTo>
                    <a:pt x="17847" y="26185"/>
                    <a:pt x="18013" y="26019"/>
                    <a:pt x="18247" y="26019"/>
                  </a:cubicBezTo>
                  <a:close/>
                  <a:moveTo>
                    <a:pt x="18247" y="25952"/>
                  </a:moveTo>
                  <a:cubicBezTo>
                    <a:pt x="17980" y="25952"/>
                    <a:pt x="17780" y="26152"/>
                    <a:pt x="17780" y="26386"/>
                  </a:cubicBezTo>
                  <a:cubicBezTo>
                    <a:pt x="17780" y="26652"/>
                    <a:pt x="17980" y="26853"/>
                    <a:pt x="18247" y="26853"/>
                  </a:cubicBezTo>
                  <a:lnTo>
                    <a:pt x="18214" y="26953"/>
                  </a:lnTo>
                  <a:lnTo>
                    <a:pt x="18347" y="26953"/>
                  </a:lnTo>
                  <a:cubicBezTo>
                    <a:pt x="18614" y="26886"/>
                    <a:pt x="18747" y="26652"/>
                    <a:pt x="18681" y="26386"/>
                  </a:cubicBezTo>
                  <a:cubicBezTo>
                    <a:pt x="18681" y="26152"/>
                    <a:pt x="18480" y="25952"/>
                    <a:pt x="18247" y="25952"/>
                  </a:cubicBezTo>
                  <a:close/>
                  <a:moveTo>
                    <a:pt x="2769" y="26452"/>
                  </a:moveTo>
                  <a:lnTo>
                    <a:pt x="2769" y="26552"/>
                  </a:lnTo>
                  <a:cubicBezTo>
                    <a:pt x="2936" y="26552"/>
                    <a:pt x="3103" y="26652"/>
                    <a:pt x="3136" y="26819"/>
                  </a:cubicBezTo>
                  <a:cubicBezTo>
                    <a:pt x="3136" y="27019"/>
                    <a:pt x="2969" y="27186"/>
                    <a:pt x="2769" y="27186"/>
                  </a:cubicBezTo>
                  <a:cubicBezTo>
                    <a:pt x="2569" y="27186"/>
                    <a:pt x="2402" y="27019"/>
                    <a:pt x="2402" y="26819"/>
                  </a:cubicBezTo>
                  <a:cubicBezTo>
                    <a:pt x="2402" y="26619"/>
                    <a:pt x="2569" y="26452"/>
                    <a:pt x="2769" y="26452"/>
                  </a:cubicBezTo>
                  <a:close/>
                  <a:moveTo>
                    <a:pt x="7906" y="26552"/>
                  </a:moveTo>
                  <a:lnTo>
                    <a:pt x="7906" y="26686"/>
                  </a:lnTo>
                  <a:cubicBezTo>
                    <a:pt x="8073" y="26686"/>
                    <a:pt x="8240" y="26786"/>
                    <a:pt x="8273" y="26953"/>
                  </a:cubicBezTo>
                  <a:cubicBezTo>
                    <a:pt x="8273" y="27153"/>
                    <a:pt x="8106" y="27320"/>
                    <a:pt x="7906" y="27320"/>
                  </a:cubicBezTo>
                  <a:cubicBezTo>
                    <a:pt x="7673" y="27320"/>
                    <a:pt x="7506" y="27153"/>
                    <a:pt x="7506" y="26953"/>
                  </a:cubicBezTo>
                  <a:cubicBezTo>
                    <a:pt x="7506" y="26719"/>
                    <a:pt x="7673" y="26552"/>
                    <a:pt x="7906" y="26552"/>
                  </a:cubicBezTo>
                  <a:close/>
                  <a:moveTo>
                    <a:pt x="12910" y="26552"/>
                  </a:moveTo>
                  <a:lnTo>
                    <a:pt x="12943" y="26686"/>
                  </a:lnTo>
                  <a:cubicBezTo>
                    <a:pt x="13110" y="26686"/>
                    <a:pt x="13243" y="26786"/>
                    <a:pt x="13277" y="26953"/>
                  </a:cubicBezTo>
                  <a:cubicBezTo>
                    <a:pt x="13277" y="27153"/>
                    <a:pt x="13110" y="27320"/>
                    <a:pt x="12910" y="27320"/>
                  </a:cubicBezTo>
                  <a:cubicBezTo>
                    <a:pt x="12676" y="27320"/>
                    <a:pt x="12509" y="27153"/>
                    <a:pt x="12509" y="26953"/>
                  </a:cubicBezTo>
                  <a:cubicBezTo>
                    <a:pt x="12509" y="26719"/>
                    <a:pt x="12676" y="26552"/>
                    <a:pt x="12910" y="26552"/>
                  </a:cubicBezTo>
                  <a:close/>
                  <a:moveTo>
                    <a:pt x="2769" y="26352"/>
                  </a:moveTo>
                  <a:cubicBezTo>
                    <a:pt x="2502" y="26352"/>
                    <a:pt x="2302" y="26552"/>
                    <a:pt x="2302" y="26819"/>
                  </a:cubicBezTo>
                  <a:cubicBezTo>
                    <a:pt x="2302" y="27053"/>
                    <a:pt x="2502" y="27286"/>
                    <a:pt x="2769" y="27286"/>
                  </a:cubicBezTo>
                  <a:lnTo>
                    <a:pt x="2769" y="27353"/>
                  </a:lnTo>
                  <a:lnTo>
                    <a:pt x="2903" y="27353"/>
                  </a:lnTo>
                  <a:cubicBezTo>
                    <a:pt x="3136" y="27320"/>
                    <a:pt x="3270" y="27053"/>
                    <a:pt x="3236" y="26819"/>
                  </a:cubicBezTo>
                  <a:cubicBezTo>
                    <a:pt x="3236" y="26552"/>
                    <a:pt x="3003" y="26352"/>
                    <a:pt x="2769" y="26352"/>
                  </a:cubicBezTo>
                  <a:close/>
                  <a:moveTo>
                    <a:pt x="7906" y="26486"/>
                  </a:moveTo>
                  <a:cubicBezTo>
                    <a:pt x="7639" y="26486"/>
                    <a:pt x="7439" y="26686"/>
                    <a:pt x="7439" y="26953"/>
                  </a:cubicBezTo>
                  <a:cubicBezTo>
                    <a:pt x="7439" y="27186"/>
                    <a:pt x="7639" y="27386"/>
                    <a:pt x="7906" y="27386"/>
                  </a:cubicBezTo>
                  <a:lnTo>
                    <a:pt x="7839" y="27486"/>
                  </a:lnTo>
                  <a:lnTo>
                    <a:pt x="7973" y="27486"/>
                  </a:lnTo>
                  <a:cubicBezTo>
                    <a:pt x="8240" y="27453"/>
                    <a:pt x="8373" y="27186"/>
                    <a:pt x="8340" y="26953"/>
                  </a:cubicBezTo>
                  <a:cubicBezTo>
                    <a:pt x="8340" y="26686"/>
                    <a:pt x="8140" y="26486"/>
                    <a:pt x="7906" y="26486"/>
                  </a:cubicBezTo>
                  <a:close/>
                  <a:moveTo>
                    <a:pt x="12910" y="26486"/>
                  </a:moveTo>
                  <a:cubicBezTo>
                    <a:pt x="12643" y="26486"/>
                    <a:pt x="12443" y="26686"/>
                    <a:pt x="12443" y="26953"/>
                  </a:cubicBezTo>
                  <a:cubicBezTo>
                    <a:pt x="12443" y="27186"/>
                    <a:pt x="12643" y="27386"/>
                    <a:pt x="12910" y="27386"/>
                  </a:cubicBezTo>
                  <a:lnTo>
                    <a:pt x="12910" y="27486"/>
                  </a:lnTo>
                  <a:lnTo>
                    <a:pt x="12976" y="27486"/>
                  </a:lnTo>
                  <a:cubicBezTo>
                    <a:pt x="13210" y="27453"/>
                    <a:pt x="13377" y="27186"/>
                    <a:pt x="13343" y="26953"/>
                  </a:cubicBezTo>
                  <a:cubicBezTo>
                    <a:pt x="13343" y="26686"/>
                    <a:pt x="13143" y="26486"/>
                    <a:pt x="12910" y="26486"/>
                  </a:cubicBezTo>
                  <a:close/>
                  <a:moveTo>
                    <a:pt x="20982" y="27286"/>
                  </a:moveTo>
                  <a:lnTo>
                    <a:pt x="21016" y="27353"/>
                  </a:lnTo>
                  <a:cubicBezTo>
                    <a:pt x="21182" y="27353"/>
                    <a:pt x="21349" y="27453"/>
                    <a:pt x="21416" y="27620"/>
                  </a:cubicBezTo>
                  <a:cubicBezTo>
                    <a:pt x="21349" y="27820"/>
                    <a:pt x="21249" y="27987"/>
                    <a:pt x="21016" y="27987"/>
                  </a:cubicBezTo>
                  <a:cubicBezTo>
                    <a:pt x="20998" y="27990"/>
                    <a:pt x="20981" y="27991"/>
                    <a:pt x="20965" y="27991"/>
                  </a:cubicBezTo>
                  <a:cubicBezTo>
                    <a:pt x="20793" y="27991"/>
                    <a:pt x="20679" y="27836"/>
                    <a:pt x="20649" y="27653"/>
                  </a:cubicBezTo>
                  <a:cubicBezTo>
                    <a:pt x="20615" y="27453"/>
                    <a:pt x="20782" y="27286"/>
                    <a:pt x="20982" y="27286"/>
                  </a:cubicBezTo>
                  <a:close/>
                  <a:moveTo>
                    <a:pt x="20982" y="27186"/>
                  </a:moveTo>
                  <a:cubicBezTo>
                    <a:pt x="20749" y="27186"/>
                    <a:pt x="20515" y="27386"/>
                    <a:pt x="20515" y="27653"/>
                  </a:cubicBezTo>
                  <a:cubicBezTo>
                    <a:pt x="20515" y="27887"/>
                    <a:pt x="20749" y="28120"/>
                    <a:pt x="20982" y="28120"/>
                  </a:cubicBezTo>
                  <a:lnTo>
                    <a:pt x="20982" y="28187"/>
                  </a:lnTo>
                  <a:lnTo>
                    <a:pt x="21082" y="28187"/>
                  </a:lnTo>
                  <a:cubicBezTo>
                    <a:pt x="21316" y="28154"/>
                    <a:pt x="21483" y="27887"/>
                    <a:pt x="21449" y="27653"/>
                  </a:cubicBezTo>
                  <a:cubicBezTo>
                    <a:pt x="21449" y="27386"/>
                    <a:pt x="21249" y="27186"/>
                    <a:pt x="20982" y="27186"/>
                  </a:cubicBezTo>
                  <a:close/>
                  <a:moveTo>
                    <a:pt x="468" y="28053"/>
                  </a:moveTo>
                  <a:lnTo>
                    <a:pt x="468" y="28154"/>
                  </a:lnTo>
                  <a:cubicBezTo>
                    <a:pt x="668" y="28154"/>
                    <a:pt x="801" y="28287"/>
                    <a:pt x="834" y="28454"/>
                  </a:cubicBezTo>
                  <a:cubicBezTo>
                    <a:pt x="834" y="28654"/>
                    <a:pt x="668" y="28821"/>
                    <a:pt x="468" y="28821"/>
                  </a:cubicBezTo>
                  <a:cubicBezTo>
                    <a:pt x="267" y="28821"/>
                    <a:pt x="101" y="28654"/>
                    <a:pt x="101" y="28454"/>
                  </a:cubicBezTo>
                  <a:cubicBezTo>
                    <a:pt x="101" y="28220"/>
                    <a:pt x="267" y="28053"/>
                    <a:pt x="468" y="28053"/>
                  </a:cubicBezTo>
                  <a:close/>
                  <a:moveTo>
                    <a:pt x="5138" y="28053"/>
                  </a:moveTo>
                  <a:lnTo>
                    <a:pt x="5138" y="28154"/>
                  </a:lnTo>
                  <a:cubicBezTo>
                    <a:pt x="5338" y="28154"/>
                    <a:pt x="5471" y="28287"/>
                    <a:pt x="5504" y="28454"/>
                  </a:cubicBezTo>
                  <a:cubicBezTo>
                    <a:pt x="5504" y="28654"/>
                    <a:pt x="5338" y="28821"/>
                    <a:pt x="5138" y="28821"/>
                  </a:cubicBezTo>
                  <a:cubicBezTo>
                    <a:pt x="4937" y="28821"/>
                    <a:pt x="4771" y="28654"/>
                    <a:pt x="4771" y="28454"/>
                  </a:cubicBezTo>
                  <a:cubicBezTo>
                    <a:pt x="4771" y="28220"/>
                    <a:pt x="4937" y="28053"/>
                    <a:pt x="5138" y="28053"/>
                  </a:cubicBezTo>
                  <a:close/>
                  <a:moveTo>
                    <a:pt x="15879" y="28053"/>
                  </a:moveTo>
                  <a:lnTo>
                    <a:pt x="15879" y="28154"/>
                  </a:lnTo>
                  <a:cubicBezTo>
                    <a:pt x="16112" y="28154"/>
                    <a:pt x="16245" y="28287"/>
                    <a:pt x="16279" y="28454"/>
                  </a:cubicBezTo>
                  <a:cubicBezTo>
                    <a:pt x="16279" y="28654"/>
                    <a:pt x="16112" y="28821"/>
                    <a:pt x="15879" y="28821"/>
                  </a:cubicBezTo>
                  <a:cubicBezTo>
                    <a:pt x="15678" y="28821"/>
                    <a:pt x="15512" y="28654"/>
                    <a:pt x="15512" y="28454"/>
                  </a:cubicBezTo>
                  <a:cubicBezTo>
                    <a:pt x="15512" y="28220"/>
                    <a:pt x="15678" y="28053"/>
                    <a:pt x="15879" y="28053"/>
                  </a:cubicBezTo>
                  <a:close/>
                  <a:moveTo>
                    <a:pt x="468" y="27987"/>
                  </a:moveTo>
                  <a:cubicBezTo>
                    <a:pt x="234" y="27987"/>
                    <a:pt x="1" y="28187"/>
                    <a:pt x="1" y="28454"/>
                  </a:cubicBezTo>
                  <a:cubicBezTo>
                    <a:pt x="1" y="28687"/>
                    <a:pt x="234" y="28887"/>
                    <a:pt x="468" y="28887"/>
                  </a:cubicBezTo>
                  <a:lnTo>
                    <a:pt x="468" y="28987"/>
                  </a:lnTo>
                  <a:lnTo>
                    <a:pt x="568" y="28987"/>
                  </a:lnTo>
                  <a:cubicBezTo>
                    <a:pt x="801" y="28954"/>
                    <a:pt x="968" y="28687"/>
                    <a:pt x="935" y="28454"/>
                  </a:cubicBezTo>
                  <a:cubicBezTo>
                    <a:pt x="935" y="28187"/>
                    <a:pt x="734" y="27987"/>
                    <a:pt x="468" y="27987"/>
                  </a:cubicBezTo>
                  <a:close/>
                  <a:moveTo>
                    <a:pt x="5138" y="27987"/>
                  </a:moveTo>
                  <a:cubicBezTo>
                    <a:pt x="4904" y="27987"/>
                    <a:pt x="4671" y="28187"/>
                    <a:pt x="4671" y="28454"/>
                  </a:cubicBezTo>
                  <a:cubicBezTo>
                    <a:pt x="4671" y="28687"/>
                    <a:pt x="4904" y="28887"/>
                    <a:pt x="5138" y="28887"/>
                  </a:cubicBezTo>
                  <a:lnTo>
                    <a:pt x="5138" y="28987"/>
                  </a:lnTo>
                  <a:lnTo>
                    <a:pt x="5238" y="28987"/>
                  </a:lnTo>
                  <a:cubicBezTo>
                    <a:pt x="5471" y="28954"/>
                    <a:pt x="5638" y="28687"/>
                    <a:pt x="5605" y="28454"/>
                  </a:cubicBezTo>
                  <a:cubicBezTo>
                    <a:pt x="5605" y="28187"/>
                    <a:pt x="5404" y="27987"/>
                    <a:pt x="5138" y="27987"/>
                  </a:cubicBezTo>
                  <a:close/>
                  <a:moveTo>
                    <a:pt x="15879" y="27987"/>
                  </a:moveTo>
                  <a:cubicBezTo>
                    <a:pt x="15645" y="27987"/>
                    <a:pt x="15445" y="28187"/>
                    <a:pt x="15445" y="28454"/>
                  </a:cubicBezTo>
                  <a:cubicBezTo>
                    <a:pt x="15445" y="28687"/>
                    <a:pt x="15645" y="28887"/>
                    <a:pt x="15879" y="28887"/>
                  </a:cubicBezTo>
                  <a:lnTo>
                    <a:pt x="15879" y="28987"/>
                  </a:lnTo>
                  <a:lnTo>
                    <a:pt x="15979" y="28987"/>
                  </a:lnTo>
                  <a:cubicBezTo>
                    <a:pt x="16212" y="28954"/>
                    <a:pt x="16379" y="28687"/>
                    <a:pt x="16346" y="28454"/>
                  </a:cubicBezTo>
                  <a:cubicBezTo>
                    <a:pt x="16346" y="28187"/>
                    <a:pt x="16145" y="27987"/>
                    <a:pt x="15879" y="27987"/>
                  </a:cubicBezTo>
                  <a:close/>
                  <a:moveTo>
                    <a:pt x="10742" y="28287"/>
                  </a:moveTo>
                  <a:lnTo>
                    <a:pt x="10742" y="28387"/>
                  </a:lnTo>
                  <a:cubicBezTo>
                    <a:pt x="10908" y="28387"/>
                    <a:pt x="11075" y="28487"/>
                    <a:pt x="11108" y="28654"/>
                  </a:cubicBezTo>
                  <a:cubicBezTo>
                    <a:pt x="11108" y="28854"/>
                    <a:pt x="10942" y="29021"/>
                    <a:pt x="10742" y="29021"/>
                  </a:cubicBezTo>
                  <a:cubicBezTo>
                    <a:pt x="10508" y="29021"/>
                    <a:pt x="10341" y="28854"/>
                    <a:pt x="10341" y="28654"/>
                  </a:cubicBezTo>
                  <a:cubicBezTo>
                    <a:pt x="10341" y="28454"/>
                    <a:pt x="10508" y="28287"/>
                    <a:pt x="10742" y="28287"/>
                  </a:cubicBezTo>
                  <a:close/>
                  <a:moveTo>
                    <a:pt x="10742" y="28187"/>
                  </a:moveTo>
                  <a:cubicBezTo>
                    <a:pt x="10475" y="28187"/>
                    <a:pt x="10275" y="28387"/>
                    <a:pt x="10275" y="28654"/>
                  </a:cubicBezTo>
                  <a:cubicBezTo>
                    <a:pt x="10275" y="28887"/>
                    <a:pt x="10475" y="29121"/>
                    <a:pt x="10742" y="29121"/>
                  </a:cubicBezTo>
                  <a:lnTo>
                    <a:pt x="10742" y="29188"/>
                  </a:lnTo>
                  <a:lnTo>
                    <a:pt x="10808" y="29188"/>
                  </a:lnTo>
                  <a:cubicBezTo>
                    <a:pt x="11075" y="29154"/>
                    <a:pt x="11242" y="28887"/>
                    <a:pt x="11175" y="28654"/>
                  </a:cubicBezTo>
                  <a:cubicBezTo>
                    <a:pt x="11175" y="28387"/>
                    <a:pt x="10975" y="28187"/>
                    <a:pt x="10742" y="28187"/>
                  </a:cubicBezTo>
                  <a:close/>
                  <a:moveTo>
                    <a:pt x="23818" y="28887"/>
                  </a:moveTo>
                  <a:lnTo>
                    <a:pt x="23818" y="28987"/>
                  </a:lnTo>
                  <a:cubicBezTo>
                    <a:pt x="24018" y="28987"/>
                    <a:pt x="24151" y="29121"/>
                    <a:pt x="24184" y="29288"/>
                  </a:cubicBezTo>
                  <a:cubicBezTo>
                    <a:pt x="24184" y="29488"/>
                    <a:pt x="24018" y="29655"/>
                    <a:pt x="23818" y="29655"/>
                  </a:cubicBezTo>
                  <a:cubicBezTo>
                    <a:pt x="23617" y="29655"/>
                    <a:pt x="23451" y="29488"/>
                    <a:pt x="23451" y="29288"/>
                  </a:cubicBezTo>
                  <a:cubicBezTo>
                    <a:pt x="23451" y="29054"/>
                    <a:pt x="23617" y="28887"/>
                    <a:pt x="23818" y="28887"/>
                  </a:cubicBezTo>
                  <a:close/>
                  <a:moveTo>
                    <a:pt x="23818" y="28821"/>
                  </a:moveTo>
                  <a:cubicBezTo>
                    <a:pt x="23584" y="28821"/>
                    <a:pt x="23351" y="29021"/>
                    <a:pt x="23351" y="29288"/>
                  </a:cubicBezTo>
                  <a:cubicBezTo>
                    <a:pt x="23351" y="29521"/>
                    <a:pt x="23584" y="29721"/>
                    <a:pt x="23818" y="29721"/>
                  </a:cubicBezTo>
                  <a:lnTo>
                    <a:pt x="23818" y="29821"/>
                  </a:lnTo>
                  <a:lnTo>
                    <a:pt x="23851" y="29821"/>
                  </a:lnTo>
                  <a:cubicBezTo>
                    <a:pt x="24118" y="29788"/>
                    <a:pt x="24318" y="29521"/>
                    <a:pt x="24285" y="29288"/>
                  </a:cubicBezTo>
                  <a:cubicBezTo>
                    <a:pt x="24285" y="29021"/>
                    <a:pt x="24084" y="28821"/>
                    <a:pt x="23818" y="28821"/>
                  </a:cubicBezTo>
                  <a:close/>
                  <a:moveTo>
                    <a:pt x="18947" y="29621"/>
                  </a:moveTo>
                  <a:lnTo>
                    <a:pt x="18981" y="29655"/>
                  </a:lnTo>
                  <a:cubicBezTo>
                    <a:pt x="19181" y="29655"/>
                    <a:pt x="19314" y="29788"/>
                    <a:pt x="19348" y="29955"/>
                  </a:cubicBezTo>
                  <a:cubicBezTo>
                    <a:pt x="19314" y="30155"/>
                    <a:pt x="19181" y="30322"/>
                    <a:pt x="18981" y="30322"/>
                  </a:cubicBezTo>
                  <a:cubicBezTo>
                    <a:pt x="18963" y="30325"/>
                    <a:pt x="18947" y="30326"/>
                    <a:pt x="18930" y="30326"/>
                  </a:cubicBezTo>
                  <a:cubicBezTo>
                    <a:pt x="18758" y="30326"/>
                    <a:pt x="18644" y="30171"/>
                    <a:pt x="18614" y="29988"/>
                  </a:cubicBezTo>
                  <a:cubicBezTo>
                    <a:pt x="18580" y="29788"/>
                    <a:pt x="18747" y="29621"/>
                    <a:pt x="18947" y="29621"/>
                  </a:cubicBezTo>
                  <a:close/>
                  <a:moveTo>
                    <a:pt x="18947" y="29521"/>
                  </a:moveTo>
                  <a:cubicBezTo>
                    <a:pt x="18681" y="29521"/>
                    <a:pt x="18480" y="29721"/>
                    <a:pt x="18480" y="29988"/>
                  </a:cubicBezTo>
                  <a:cubicBezTo>
                    <a:pt x="18480" y="30222"/>
                    <a:pt x="18681" y="30455"/>
                    <a:pt x="18947" y="30455"/>
                  </a:cubicBezTo>
                  <a:lnTo>
                    <a:pt x="18947" y="30489"/>
                  </a:lnTo>
                  <a:lnTo>
                    <a:pt x="18981" y="30489"/>
                  </a:lnTo>
                  <a:cubicBezTo>
                    <a:pt x="19214" y="30489"/>
                    <a:pt x="19448" y="30222"/>
                    <a:pt x="19414" y="29988"/>
                  </a:cubicBezTo>
                  <a:cubicBezTo>
                    <a:pt x="19414" y="29721"/>
                    <a:pt x="19181" y="29521"/>
                    <a:pt x="18947" y="29521"/>
                  </a:cubicBezTo>
                  <a:close/>
                  <a:moveTo>
                    <a:pt x="3069" y="29888"/>
                  </a:moveTo>
                  <a:lnTo>
                    <a:pt x="3069" y="29955"/>
                  </a:lnTo>
                  <a:cubicBezTo>
                    <a:pt x="3270" y="29955"/>
                    <a:pt x="3403" y="30122"/>
                    <a:pt x="3436" y="30288"/>
                  </a:cubicBezTo>
                  <a:cubicBezTo>
                    <a:pt x="3436" y="30489"/>
                    <a:pt x="3270" y="30655"/>
                    <a:pt x="3069" y="30655"/>
                  </a:cubicBezTo>
                  <a:cubicBezTo>
                    <a:pt x="2836" y="30655"/>
                    <a:pt x="2669" y="30489"/>
                    <a:pt x="2669" y="30288"/>
                  </a:cubicBezTo>
                  <a:cubicBezTo>
                    <a:pt x="2669" y="30055"/>
                    <a:pt x="2836" y="29888"/>
                    <a:pt x="3069" y="29888"/>
                  </a:cubicBezTo>
                  <a:close/>
                  <a:moveTo>
                    <a:pt x="7739" y="29888"/>
                  </a:moveTo>
                  <a:lnTo>
                    <a:pt x="7773" y="29955"/>
                  </a:lnTo>
                  <a:cubicBezTo>
                    <a:pt x="7940" y="29955"/>
                    <a:pt x="8073" y="30122"/>
                    <a:pt x="8106" y="30288"/>
                  </a:cubicBezTo>
                  <a:cubicBezTo>
                    <a:pt x="8106" y="30489"/>
                    <a:pt x="7940" y="30655"/>
                    <a:pt x="7739" y="30655"/>
                  </a:cubicBezTo>
                  <a:cubicBezTo>
                    <a:pt x="7506" y="30655"/>
                    <a:pt x="7339" y="30489"/>
                    <a:pt x="7339" y="30288"/>
                  </a:cubicBezTo>
                  <a:cubicBezTo>
                    <a:pt x="7339" y="30055"/>
                    <a:pt x="7506" y="29888"/>
                    <a:pt x="7739" y="29888"/>
                  </a:cubicBezTo>
                  <a:close/>
                  <a:moveTo>
                    <a:pt x="7739" y="29821"/>
                  </a:moveTo>
                  <a:cubicBezTo>
                    <a:pt x="7473" y="29821"/>
                    <a:pt x="7272" y="30022"/>
                    <a:pt x="7272" y="30288"/>
                  </a:cubicBezTo>
                  <a:cubicBezTo>
                    <a:pt x="7272" y="30522"/>
                    <a:pt x="7473" y="30722"/>
                    <a:pt x="7739" y="30722"/>
                  </a:cubicBezTo>
                  <a:cubicBezTo>
                    <a:pt x="8006" y="30722"/>
                    <a:pt x="8173" y="30522"/>
                    <a:pt x="8173" y="30288"/>
                  </a:cubicBezTo>
                  <a:cubicBezTo>
                    <a:pt x="8173" y="30022"/>
                    <a:pt x="7973" y="29821"/>
                    <a:pt x="7739" y="29821"/>
                  </a:cubicBezTo>
                  <a:close/>
                  <a:moveTo>
                    <a:pt x="3069" y="29821"/>
                  </a:moveTo>
                  <a:cubicBezTo>
                    <a:pt x="2803" y="29821"/>
                    <a:pt x="2602" y="30022"/>
                    <a:pt x="2602" y="30288"/>
                  </a:cubicBezTo>
                  <a:cubicBezTo>
                    <a:pt x="2602" y="30522"/>
                    <a:pt x="2803" y="30722"/>
                    <a:pt x="3069" y="30722"/>
                  </a:cubicBezTo>
                  <a:cubicBezTo>
                    <a:pt x="3069" y="30789"/>
                    <a:pt x="3103" y="30789"/>
                    <a:pt x="3103" y="30789"/>
                  </a:cubicBezTo>
                  <a:cubicBezTo>
                    <a:pt x="3336" y="30722"/>
                    <a:pt x="3503" y="30522"/>
                    <a:pt x="3503" y="30288"/>
                  </a:cubicBezTo>
                  <a:cubicBezTo>
                    <a:pt x="3503" y="30022"/>
                    <a:pt x="3303" y="29821"/>
                    <a:pt x="3069" y="29821"/>
                  </a:cubicBezTo>
                  <a:close/>
                  <a:moveTo>
                    <a:pt x="13910" y="30022"/>
                  </a:moveTo>
                  <a:cubicBezTo>
                    <a:pt x="14111" y="30055"/>
                    <a:pt x="14211" y="30222"/>
                    <a:pt x="14277" y="30388"/>
                  </a:cubicBezTo>
                  <a:cubicBezTo>
                    <a:pt x="14277" y="30622"/>
                    <a:pt x="14111" y="30789"/>
                    <a:pt x="13910" y="30789"/>
                  </a:cubicBezTo>
                  <a:cubicBezTo>
                    <a:pt x="13677" y="30789"/>
                    <a:pt x="13510" y="30622"/>
                    <a:pt x="13510" y="30388"/>
                  </a:cubicBezTo>
                  <a:cubicBezTo>
                    <a:pt x="13510" y="30188"/>
                    <a:pt x="13677" y="30022"/>
                    <a:pt x="13910" y="30022"/>
                  </a:cubicBezTo>
                  <a:close/>
                  <a:moveTo>
                    <a:pt x="13910" y="29955"/>
                  </a:moveTo>
                  <a:cubicBezTo>
                    <a:pt x="13644" y="29955"/>
                    <a:pt x="13443" y="30155"/>
                    <a:pt x="13443" y="30388"/>
                  </a:cubicBezTo>
                  <a:cubicBezTo>
                    <a:pt x="13443" y="30655"/>
                    <a:pt x="13644" y="30855"/>
                    <a:pt x="13910" y="30855"/>
                  </a:cubicBezTo>
                  <a:cubicBezTo>
                    <a:pt x="13910" y="30855"/>
                    <a:pt x="13910" y="30855"/>
                    <a:pt x="13910" y="30855"/>
                  </a:cubicBezTo>
                  <a:lnTo>
                    <a:pt x="13910" y="30855"/>
                  </a:lnTo>
                  <a:cubicBezTo>
                    <a:pt x="13928" y="30858"/>
                    <a:pt x="13945" y="30859"/>
                    <a:pt x="13961" y="30859"/>
                  </a:cubicBezTo>
                  <a:cubicBezTo>
                    <a:pt x="14206" y="30859"/>
                    <a:pt x="14407" y="30638"/>
                    <a:pt x="14344" y="30388"/>
                  </a:cubicBezTo>
                  <a:cubicBezTo>
                    <a:pt x="14344" y="30155"/>
                    <a:pt x="14144" y="29955"/>
                    <a:pt x="13910" y="29955"/>
                  </a:cubicBezTo>
                  <a:close/>
                  <a:moveTo>
                    <a:pt x="13910" y="30855"/>
                  </a:moveTo>
                  <a:cubicBezTo>
                    <a:pt x="13910" y="30872"/>
                    <a:pt x="13919" y="30880"/>
                    <a:pt x="13923" y="30880"/>
                  </a:cubicBezTo>
                  <a:cubicBezTo>
                    <a:pt x="13927" y="30880"/>
                    <a:pt x="13927" y="30872"/>
                    <a:pt x="13910" y="30855"/>
                  </a:cubicBezTo>
                  <a:close/>
                  <a:moveTo>
                    <a:pt x="21816" y="31156"/>
                  </a:moveTo>
                  <a:cubicBezTo>
                    <a:pt x="22016" y="31189"/>
                    <a:pt x="22150" y="31322"/>
                    <a:pt x="22183" y="31523"/>
                  </a:cubicBezTo>
                  <a:cubicBezTo>
                    <a:pt x="22183" y="31723"/>
                    <a:pt x="22016" y="31890"/>
                    <a:pt x="21816" y="31890"/>
                  </a:cubicBezTo>
                  <a:cubicBezTo>
                    <a:pt x="21616" y="31890"/>
                    <a:pt x="21449" y="31723"/>
                    <a:pt x="21449" y="31523"/>
                  </a:cubicBezTo>
                  <a:cubicBezTo>
                    <a:pt x="21449" y="31322"/>
                    <a:pt x="21616" y="31156"/>
                    <a:pt x="21816" y="31156"/>
                  </a:cubicBezTo>
                  <a:close/>
                  <a:moveTo>
                    <a:pt x="21816" y="31056"/>
                  </a:moveTo>
                  <a:cubicBezTo>
                    <a:pt x="21583" y="31056"/>
                    <a:pt x="21349" y="31289"/>
                    <a:pt x="21349" y="31523"/>
                  </a:cubicBezTo>
                  <a:cubicBezTo>
                    <a:pt x="21349" y="31789"/>
                    <a:pt x="21583" y="31990"/>
                    <a:pt x="21816" y="31990"/>
                  </a:cubicBezTo>
                  <a:cubicBezTo>
                    <a:pt x="22116" y="31990"/>
                    <a:pt x="22316" y="31789"/>
                    <a:pt x="22283" y="31523"/>
                  </a:cubicBezTo>
                  <a:cubicBezTo>
                    <a:pt x="22283" y="31289"/>
                    <a:pt x="22083" y="31056"/>
                    <a:pt x="21816" y="31056"/>
                  </a:cubicBezTo>
                  <a:close/>
                  <a:moveTo>
                    <a:pt x="5238" y="31556"/>
                  </a:moveTo>
                  <a:cubicBezTo>
                    <a:pt x="5438" y="31623"/>
                    <a:pt x="5605" y="31723"/>
                    <a:pt x="5605" y="31956"/>
                  </a:cubicBezTo>
                  <a:cubicBezTo>
                    <a:pt x="5605" y="32156"/>
                    <a:pt x="5438" y="32323"/>
                    <a:pt x="5238" y="32323"/>
                  </a:cubicBezTo>
                  <a:cubicBezTo>
                    <a:pt x="5004" y="32323"/>
                    <a:pt x="4837" y="32156"/>
                    <a:pt x="4837" y="31956"/>
                  </a:cubicBezTo>
                  <a:cubicBezTo>
                    <a:pt x="4837" y="31723"/>
                    <a:pt x="5004" y="31556"/>
                    <a:pt x="5238" y="31556"/>
                  </a:cubicBezTo>
                  <a:close/>
                  <a:moveTo>
                    <a:pt x="5238" y="31489"/>
                  </a:moveTo>
                  <a:cubicBezTo>
                    <a:pt x="4971" y="31489"/>
                    <a:pt x="4771" y="31689"/>
                    <a:pt x="4771" y="31956"/>
                  </a:cubicBezTo>
                  <a:cubicBezTo>
                    <a:pt x="4771" y="32190"/>
                    <a:pt x="4971" y="32390"/>
                    <a:pt x="5238" y="32390"/>
                  </a:cubicBezTo>
                  <a:cubicBezTo>
                    <a:pt x="5471" y="32390"/>
                    <a:pt x="5671" y="32190"/>
                    <a:pt x="5671" y="31956"/>
                  </a:cubicBezTo>
                  <a:cubicBezTo>
                    <a:pt x="5671" y="31689"/>
                    <a:pt x="5471" y="31489"/>
                    <a:pt x="5238" y="31489"/>
                  </a:cubicBezTo>
                  <a:close/>
                  <a:moveTo>
                    <a:pt x="968" y="31689"/>
                  </a:moveTo>
                  <a:cubicBezTo>
                    <a:pt x="1168" y="31689"/>
                    <a:pt x="1335" y="31856"/>
                    <a:pt x="1335" y="32023"/>
                  </a:cubicBezTo>
                  <a:cubicBezTo>
                    <a:pt x="1335" y="32223"/>
                    <a:pt x="1235" y="32390"/>
                    <a:pt x="1001" y="32390"/>
                  </a:cubicBezTo>
                  <a:cubicBezTo>
                    <a:pt x="971" y="32400"/>
                    <a:pt x="942" y="32405"/>
                    <a:pt x="913" y="32405"/>
                  </a:cubicBezTo>
                  <a:cubicBezTo>
                    <a:pt x="755" y="32405"/>
                    <a:pt x="634" y="32255"/>
                    <a:pt x="634" y="32056"/>
                  </a:cubicBezTo>
                  <a:cubicBezTo>
                    <a:pt x="601" y="31856"/>
                    <a:pt x="768" y="31689"/>
                    <a:pt x="968" y="31689"/>
                  </a:cubicBezTo>
                  <a:close/>
                  <a:moveTo>
                    <a:pt x="968" y="31623"/>
                  </a:moveTo>
                  <a:cubicBezTo>
                    <a:pt x="734" y="31623"/>
                    <a:pt x="501" y="31823"/>
                    <a:pt x="501" y="32056"/>
                  </a:cubicBezTo>
                  <a:cubicBezTo>
                    <a:pt x="501" y="32323"/>
                    <a:pt x="734" y="32523"/>
                    <a:pt x="968" y="32523"/>
                  </a:cubicBezTo>
                  <a:cubicBezTo>
                    <a:pt x="1235" y="32523"/>
                    <a:pt x="1435" y="32323"/>
                    <a:pt x="1435" y="32056"/>
                  </a:cubicBezTo>
                  <a:cubicBezTo>
                    <a:pt x="1435" y="31823"/>
                    <a:pt x="1235" y="31623"/>
                    <a:pt x="968" y="31623"/>
                  </a:cubicBezTo>
                  <a:close/>
                  <a:moveTo>
                    <a:pt x="10742" y="31789"/>
                  </a:moveTo>
                  <a:cubicBezTo>
                    <a:pt x="10942" y="31789"/>
                    <a:pt x="11108" y="31956"/>
                    <a:pt x="11108" y="32156"/>
                  </a:cubicBezTo>
                  <a:cubicBezTo>
                    <a:pt x="11108" y="32357"/>
                    <a:pt x="10942" y="32523"/>
                    <a:pt x="10742" y="32523"/>
                  </a:cubicBezTo>
                  <a:cubicBezTo>
                    <a:pt x="10508" y="32523"/>
                    <a:pt x="10341" y="32357"/>
                    <a:pt x="10341" y="32156"/>
                  </a:cubicBezTo>
                  <a:cubicBezTo>
                    <a:pt x="10341" y="31956"/>
                    <a:pt x="10508" y="31789"/>
                    <a:pt x="10742" y="31789"/>
                  </a:cubicBezTo>
                  <a:close/>
                  <a:moveTo>
                    <a:pt x="10742" y="31689"/>
                  </a:moveTo>
                  <a:cubicBezTo>
                    <a:pt x="10475" y="31689"/>
                    <a:pt x="10275" y="31890"/>
                    <a:pt x="10275" y="32156"/>
                  </a:cubicBezTo>
                  <a:cubicBezTo>
                    <a:pt x="10275" y="32390"/>
                    <a:pt x="10475" y="32623"/>
                    <a:pt x="10742" y="32623"/>
                  </a:cubicBezTo>
                  <a:cubicBezTo>
                    <a:pt x="11008" y="32623"/>
                    <a:pt x="11242" y="32357"/>
                    <a:pt x="11175" y="32156"/>
                  </a:cubicBezTo>
                  <a:cubicBezTo>
                    <a:pt x="11175" y="31890"/>
                    <a:pt x="10975" y="31689"/>
                    <a:pt x="10742" y="31689"/>
                  </a:cubicBezTo>
                  <a:close/>
                  <a:moveTo>
                    <a:pt x="16346" y="31956"/>
                  </a:moveTo>
                  <a:cubicBezTo>
                    <a:pt x="16579" y="31956"/>
                    <a:pt x="16712" y="32123"/>
                    <a:pt x="16746" y="32323"/>
                  </a:cubicBezTo>
                  <a:cubicBezTo>
                    <a:pt x="16746" y="32523"/>
                    <a:pt x="16579" y="32690"/>
                    <a:pt x="16346" y="32690"/>
                  </a:cubicBezTo>
                  <a:cubicBezTo>
                    <a:pt x="16145" y="32690"/>
                    <a:pt x="15979" y="32523"/>
                    <a:pt x="15979" y="32323"/>
                  </a:cubicBezTo>
                  <a:cubicBezTo>
                    <a:pt x="15979" y="32123"/>
                    <a:pt x="16145" y="31956"/>
                    <a:pt x="16346" y="31956"/>
                  </a:cubicBezTo>
                  <a:close/>
                  <a:moveTo>
                    <a:pt x="16346" y="31856"/>
                  </a:moveTo>
                  <a:cubicBezTo>
                    <a:pt x="16112" y="31856"/>
                    <a:pt x="15912" y="32056"/>
                    <a:pt x="15912" y="32323"/>
                  </a:cubicBezTo>
                  <a:cubicBezTo>
                    <a:pt x="15912" y="32557"/>
                    <a:pt x="16112" y="32790"/>
                    <a:pt x="16346" y="32790"/>
                  </a:cubicBezTo>
                  <a:cubicBezTo>
                    <a:pt x="16646" y="32790"/>
                    <a:pt x="16846" y="32557"/>
                    <a:pt x="16813" y="32323"/>
                  </a:cubicBezTo>
                  <a:cubicBezTo>
                    <a:pt x="16813" y="32056"/>
                    <a:pt x="16612" y="31856"/>
                    <a:pt x="16346" y="31856"/>
                  </a:cubicBezTo>
                  <a:close/>
                  <a:moveTo>
                    <a:pt x="7739" y="32957"/>
                  </a:moveTo>
                  <a:cubicBezTo>
                    <a:pt x="7940" y="32957"/>
                    <a:pt x="8073" y="33124"/>
                    <a:pt x="8106" y="33324"/>
                  </a:cubicBezTo>
                  <a:cubicBezTo>
                    <a:pt x="8106" y="33524"/>
                    <a:pt x="7940" y="33691"/>
                    <a:pt x="7739" y="33691"/>
                  </a:cubicBezTo>
                  <a:cubicBezTo>
                    <a:pt x="7506" y="33691"/>
                    <a:pt x="7339" y="33524"/>
                    <a:pt x="7339" y="33324"/>
                  </a:cubicBezTo>
                  <a:cubicBezTo>
                    <a:pt x="7339" y="33124"/>
                    <a:pt x="7506" y="32957"/>
                    <a:pt x="7739" y="32957"/>
                  </a:cubicBezTo>
                  <a:close/>
                  <a:moveTo>
                    <a:pt x="7739" y="32857"/>
                  </a:moveTo>
                  <a:cubicBezTo>
                    <a:pt x="7473" y="32857"/>
                    <a:pt x="7272" y="33057"/>
                    <a:pt x="7272" y="33324"/>
                  </a:cubicBezTo>
                  <a:cubicBezTo>
                    <a:pt x="7272" y="33557"/>
                    <a:pt x="7473" y="33791"/>
                    <a:pt x="7739" y="33791"/>
                  </a:cubicBezTo>
                  <a:cubicBezTo>
                    <a:pt x="7973" y="33791"/>
                    <a:pt x="8173" y="33557"/>
                    <a:pt x="8173" y="33324"/>
                  </a:cubicBezTo>
                  <a:cubicBezTo>
                    <a:pt x="8173" y="33057"/>
                    <a:pt x="7973" y="32857"/>
                    <a:pt x="7739" y="32857"/>
                  </a:cubicBezTo>
                  <a:close/>
                  <a:moveTo>
                    <a:pt x="3169" y="33157"/>
                  </a:moveTo>
                  <a:cubicBezTo>
                    <a:pt x="3336" y="33190"/>
                    <a:pt x="3503" y="33324"/>
                    <a:pt x="3570" y="33524"/>
                  </a:cubicBezTo>
                  <a:cubicBezTo>
                    <a:pt x="3570" y="33724"/>
                    <a:pt x="3403" y="33891"/>
                    <a:pt x="3169" y="33891"/>
                  </a:cubicBezTo>
                  <a:cubicBezTo>
                    <a:pt x="2969" y="33891"/>
                    <a:pt x="2803" y="33724"/>
                    <a:pt x="2803" y="33524"/>
                  </a:cubicBezTo>
                  <a:cubicBezTo>
                    <a:pt x="2803" y="33324"/>
                    <a:pt x="2969" y="33157"/>
                    <a:pt x="3169" y="33157"/>
                  </a:cubicBezTo>
                  <a:close/>
                  <a:moveTo>
                    <a:pt x="3169" y="33057"/>
                  </a:moveTo>
                  <a:cubicBezTo>
                    <a:pt x="2936" y="33057"/>
                    <a:pt x="2736" y="33291"/>
                    <a:pt x="2736" y="33524"/>
                  </a:cubicBezTo>
                  <a:cubicBezTo>
                    <a:pt x="2736" y="33791"/>
                    <a:pt x="2936" y="33991"/>
                    <a:pt x="3169" y="33991"/>
                  </a:cubicBezTo>
                  <a:cubicBezTo>
                    <a:pt x="3436" y="33991"/>
                    <a:pt x="3636" y="33791"/>
                    <a:pt x="3636" y="33524"/>
                  </a:cubicBezTo>
                  <a:cubicBezTo>
                    <a:pt x="3636" y="33291"/>
                    <a:pt x="3436" y="33057"/>
                    <a:pt x="3169" y="3305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55"/>
            <p:cNvSpPr/>
            <p:nvPr/>
          </p:nvSpPr>
          <p:spPr>
            <a:xfrm>
              <a:off x="2933100" y="2076925"/>
              <a:ext cx="512050" cy="562925"/>
            </a:xfrm>
            <a:custGeom>
              <a:avLst/>
              <a:gdLst/>
              <a:ahLst/>
              <a:cxnLst/>
              <a:rect l="l" t="t" r="r" b="b"/>
              <a:pathLst>
                <a:path w="20482" h="22517" extrusionOk="0">
                  <a:moveTo>
                    <a:pt x="5805" y="1"/>
                  </a:moveTo>
                  <a:lnTo>
                    <a:pt x="0" y="20382"/>
                  </a:lnTo>
                  <a:lnTo>
                    <a:pt x="14678" y="22517"/>
                  </a:lnTo>
                  <a:lnTo>
                    <a:pt x="20482" y="2169"/>
                  </a:lnTo>
                  <a:lnTo>
                    <a:pt x="5805" y="1"/>
                  </a:lnTo>
                  <a:close/>
                </a:path>
              </a:pathLst>
            </a:custGeom>
            <a:solidFill>
              <a:srgbClr val="A6A6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55"/>
            <p:cNvSpPr/>
            <p:nvPr/>
          </p:nvSpPr>
          <p:spPr>
            <a:xfrm>
              <a:off x="2950600" y="2080275"/>
              <a:ext cx="512075" cy="562925"/>
            </a:xfrm>
            <a:custGeom>
              <a:avLst/>
              <a:gdLst/>
              <a:ahLst/>
              <a:cxnLst/>
              <a:rect l="l" t="t" r="r" b="b"/>
              <a:pathLst>
                <a:path w="20483" h="22517" extrusionOk="0">
                  <a:moveTo>
                    <a:pt x="5805" y="0"/>
                  </a:moveTo>
                  <a:lnTo>
                    <a:pt x="1" y="20348"/>
                  </a:lnTo>
                  <a:lnTo>
                    <a:pt x="14678" y="22516"/>
                  </a:lnTo>
                  <a:lnTo>
                    <a:pt x="20482" y="2135"/>
                  </a:lnTo>
                  <a:lnTo>
                    <a:pt x="5805" y="0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55"/>
            <p:cNvSpPr/>
            <p:nvPr/>
          </p:nvSpPr>
          <p:spPr>
            <a:xfrm>
              <a:off x="3184100" y="2305100"/>
              <a:ext cx="77600" cy="71375"/>
            </a:xfrm>
            <a:custGeom>
              <a:avLst/>
              <a:gdLst/>
              <a:ahLst/>
              <a:cxnLst/>
              <a:rect l="l" t="t" r="r" b="b"/>
              <a:pathLst>
                <a:path w="3104" h="2855" extrusionOk="0">
                  <a:moveTo>
                    <a:pt x="1699" y="1"/>
                  </a:moveTo>
                  <a:cubicBezTo>
                    <a:pt x="975" y="1"/>
                    <a:pt x="317" y="482"/>
                    <a:pt x="134" y="1214"/>
                  </a:cubicBezTo>
                  <a:cubicBezTo>
                    <a:pt x="101" y="1248"/>
                    <a:pt x="101" y="1348"/>
                    <a:pt x="101" y="1381"/>
                  </a:cubicBezTo>
                  <a:cubicBezTo>
                    <a:pt x="1" y="2082"/>
                    <a:pt x="501" y="2749"/>
                    <a:pt x="1235" y="2849"/>
                  </a:cubicBezTo>
                  <a:cubicBezTo>
                    <a:pt x="1281" y="2853"/>
                    <a:pt x="1327" y="2855"/>
                    <a:pt x="1373" y="2855"/>
                  </a:cubicBezTo>
                  <a:cubicBezTo>
                    <a:pt x="2092" y="2855"/>
                    <a:pt x="2782" y="2369"/>
                    <a:pt x="2970" y="1648"/>
                  </a:cubicBezTo>
                  <a:cubicBezTo>
                    <a:pt x="3003" y="1548"/>
                    <a:pt x="3003" y="1515"/>
                    <a:pt x="3003" y="1481"/>
                  </a:cubicBezTo>
                  <a:cubicBezTo>
                    <a:pt x="3103" y="747"/>
                    <a:pt x="2603" y="80"/>
                    <a:pt x="1902" y="14"/>
                  </a:cubicBezTo>
                  <a:cubicBezTo>
                    <a:pt x="1834" y="5"/>
                    <a:pt x="1766" y="1"/>
                    <a:pt x="16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55"/>
            <p:cNvSpPr/>
            <p:nvPr/>
          </p:nvSpPr>
          <p:spPr>
            <a:xfrm>
              <a:off x="2229275" y="1738975"/>
              <a:ext cx="699850" cy="877025"/>
            </a:xfrm>
            <a:custGeom>
              <a:avLst/>
              <a:gdLst/>
              <a:ahLst/>
              <a:cxnLst/>
              <a:rect l="l" t="t" r="r" b="b"/>
              <a:pathLst>
                <a:path w="27994" h="35081" extrusionOk="0">
                  <a:moveTo>
                    <a:pt x="14947" y="1"/>
                  </a:moveTo>
                  <a:cubicBezTo>
                    <a:pt x="14440" y="1"/>
                    <a:pt x="13908" y="331"/>
                    <a:pt x="13476" y="910"/>
                  </a:cubicBezTo>
                  <a:cubicBezTo>
                    <a:pt x="9173" y="6814"/>
                    <a:pt x="0" y="21858"/>
                    <a:pt x="2769" y="24893"/>
                  </a:cubicBezTo>
                  <a:cubicBezTo>
                    <a:pt x="7305" y="29897"/>
                    <a:pt x="18246" y="34133"/>
                    <a:pt x="21649" y="35067"/>
                  </a:cubicBezTo>
                  <a:cubicBezTo>
                    <a:pt x="21678" y="35076"/>
                    <a:pt x="21708" y="35080"/>
                    <a:pt x="21740" y="35080"/>
                  </a:cubicBezTo>
                  <a:cubicBezTo>
                    <a:pt x="23307" y="35080"/>
                    <a:pt x="27993" y="24710"/>
                    <a:pt x="26652" y="23893"/>
                  </a:cubicBezTo>
                  <a:cubicBezTo>
                    <a:pt x="24985" y="22892"/>
                    <a:pt x="14010" y="19656"/>
                    <a:pt x="14010" y="18656"/>
                  </a:cubicBezTo>
                  <a:cubicBezTo>
                    <a:pt x="14043" y="18055"/>
                    <a:pt x="15444" y="12985"/>
                    <a:pt x="16445" y="6881"/>
                  </a:cubicBezTo>
                  <a:cubicBezTo>
                    <a:pt x="17246" y="1910"/>
                    <a:pt x="16167" y="1"/>
                    <a:pt x="14947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55"/>
            <p:cNvSpPr/>
            <p:nvPr/>
          </p:nvSpPr>
          <p:spPr>
            <a:xfrm>
              <a:off x="2754650" y="2246400"/>
              <a:ext cx="591275" cy="368500"/>
            </a:xfrm>
            <a:custGeom>
              <a:avLst/>
              <a:gdLst/>
              <a:ahLst/>
              <a:cxnLst/>
              <a:rect l="l" t="t" r="r" b="b"/>
              <a:pathLst>
                <a:path w="23651" h="14740" extrusionOk="0">
                  <a:moveTo>
                    <a:pt x="12611" y="0"/>
                  </a:moveTo>
                  <a:cubicBezTo>
                    <a:pt x="11137" y="0"/>
                    <a:pt x="8952" y="403"/>
                    <a:pt x="7605" y="760"/>
                  </a:cubicBezTo>
                  <a:cubicBezTo>
                    <a:pt x="4670" y="1561"/>
                    <a:pt x="267" y="2995"/>
                    <a:pt x="267" y="2995"/>
                  </a:cubicBezTo>
                  <a:cubicBezTo>
                    <a:pt x="267" y="2995"/>
                    <a:pt x="0" y="14737"/>
                    <a:pt x="567" y="14737"/>
                  </a:cubicBezTo>
                  <a:cubicBezTo>
                    <a:pt x="667" y="14739"/>
                    <a:pt x="768" y="14739"/>
                    <a:pt x="871" y="14739"/>
                  </a:cubicBezTo>
                  <a:cubicBezTo>
                    <a:pt x="3044" y="14739"/>
                    <a:pt x="5955" y="14342"/>
                    <a:pt x="9140" y="10934"/>
                  </a:cubicBezTo>
                  <a:cubicBezTo>
                    <a:pt x="9140" y="10934"/>
                    <a:pt x="13108" y="12888"/>
                    <a:pt x="15379" y="12888"/>
                  </a:cubicBezTo>
                  <a:cubicBezTo>
                    <a:pt x="16000" y="12888"/>
                    <a:pt x="16494" y="12741"/>
                    <a:pt x="16745" y="12369"/>
                  </a:cubicBezTo>
                  <a:cubicBezTo>
                    <a:pt x="17214" y="11643"/>
                    <a:pt x="16195" y="10731"/>
                    <a:pt x="14940" y="9952"/>
                  </a:cubicBezTo>
                  <a:lnTo>
                    <a:pt x="14940" y="9952"/>
                  </a:lnTo>
                  <a:cubicBezTo>
                    <a:pt x="16215" y="10509"/>
                    <a:pt x="17574" y="10989"/>
                    <a:pt x="18471" y="10989"/>
                  </a:cubicBezTo>
                  <a:cubicBezTo>
                    <a:pt x="18871" y="10989"/>
                    <a:pt x="19179" y="10893"/>
                    <a:pt x="19347" y="10667"/>
                  </a:cubicBezTo>
                  <a:cubicBezTo>
                    <a:pt x="19883" y="9949"/>
                    <a:pt x="19259" y="9111"/>
                    <a:pt x="18251" y="8336"/>
                  </a:cubicBezTo>
                  <a:lnTo>
                    <a:pt x="18251" y="8336"/>
                  </a:lnTo>
                  <a:cubicBezTo>
                    <a:pt x="19135" y="8694"/>
                    <a:pt x="19988" y="8943"/>
                    <a:pt x="20649" y="8943"/>
                  </a:cubicBezTo>
                  <a:cubicBezTo>
                    <a:pt x="21175" y="8943"/>
                    <a:pt x="21580" y="8785"/>
                    <a:pt x="21782" y="8399"/>
                  </a:cubicBezTo>
                  <a:cubicBezTo>
                    <a:pt x="22459" y="7088"/>
                    <a:pt x="19851" y="5549"/>
                    <a:pt x="17851" y="4598"/>
                  </a:cubicBezTo>
                  <a:lnTo>
                    <a:pt x="17851" y="4598"/>
                  </a:lnTo>
                  <a:cubicBezTo>
                    <a:pt x="19175" y="5114"/>
                    <a:pt x="20833" y="5660"/>
                    <a:pt x="21923" y="5660"/>
                  </a:cubicBezTo>
                  <a:cubicBezTo>
                    <a:pt x="22510" y="5660"/>
                    <a:pt x="22932" y="5502"/>
                    <a:pt x="23050" y="5097"/>
                  </a:cubicBezTo>
                  <a:cubicBezTo>
                    <a:pt x="23650" y="3095"/>
                    <a:pt x="15444" y="393"/>
                    <a:pt x="13443" y="60"/>
                  </a:cubicBezTo>
                  <a:cubicBezTo>
                    <a:pt x="13208" y="19"/>
                    <a:pt x="12926" y="0"/>
                    <a:pt x="12611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55"/>
            <p:cNvSpPr/>
            <p:nvPr/>
          </p:nvSpPr>
          <p:spPr>
            <a:xfrm>
              <a:off x="3087475" y="2312925"/>
              <a:ext cx="196725" cy="100925"/>
            </a:xfrm>
            <a:custGeom>
              <a:avLst/>
              <a:gdLst/>
              <a:ahLst/>
              <a:cxnLst/>
              <a:rect l="l" t="t" r="r" b="b"/>
              <a:pathLst>
                <a:path w="7869" h="4037" extrusionOk="0">
                  <a:moveTo>
                    <a:pt x="30" y="1"/>
                  </a:moveTo>
                  <a:cubicBezTo>
                    <a:pt x="8" y="1"/>
                    <a:pt x="0" y="16"/>
                    <a:pt x="8" y="16"/>
                  </a:cubicBezTo>
                  <a:cubicBezTo>
                    <a:pt x="11" y="16"/>
                    <a:pt x="19" y="12"/>
                    <a:pt x="30" y="1"/>
                  </a:cubicBezTo>
                  <a:close/>
                  <a:moveTo>
                    <a:pt x="30" y="1"/>
                  </a:moveTo>
                  <a:cubicBezTo>
                    <a:pt x="830" y="368"/>
                    <a:pt x="1698" y="735"/>
                    <a:pt x="2498" y="1102"/>
                  </a:cubicBezTo>
                  <a:cubicBezTo>
                    <a:pt x="3299" y="1502"/>
                    <a:pt x="6201" y="2769"/>
                    <a:pt x="7869" y="4037"/>
                  </a:cubicBezTo>
                  <a:cubicBezTo>
                    <a:pt x="7002" y="3270"/>
                    <a:pt x="6034" y="2603"/>
                    <a:pt x="5000" y="2069"/>
                  </a:cubicBezTo>
                  <a:cubicBezTo>
                    <a:pt x="4200" y="1669"/>
                    <a:pt x="3432" y="1268"/>
                    <a:pt x="2598" y="901"/>
                  </a:cubicBezTo>
                  <a:cubicBezTo>
                    <a:pt x="1764" y="534"/>
                    <a:pt x="864" y="268"/>
                    <a:pt x="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55"/>
            <p:cNvSpPr/>
            <p:nvPr/>
          </p:nvSpPr>
          <p:spPr>
            <a:xfrm>
              <a:off x="3054850" y="2385475"/>
              <a:ext cx="156175" cy="69575"/>
            </a:xfrm>
            <a:custGeom>
              <a:avLst/>
              <a:gdLst/>
              <a:ahLst/>
              <a:cxnLst/>
              <a:rect l="l" t="t" r="r" b="b"/>
              <a:pathLst>
                <a:path w="6247" h="2783" extrusionOk="0">
                  <a:moveTo>
                    <a:pt x="1" y="1"/>
                  </a:moveTo>
                  <a:lnTo>
                    <a:pt x="1" y="1"/>
                  </a:lnTo>
                  <a:cubicBezTo>
                    <a:pt x="1068" y="468"/>
                    <a:pt x="2069" y="1002"/>
                    <a:pt x="3103" y="1469"/>
                  </a:cubicBezTo>
                  <a:cubicBezTo>
                    <a:pt x="4137" y="1936"/>
                    <a:pt x="5104" y="2302"/>
                    <a:pt x="6138" y="2769"/>
                  </a:cubicBezTo>
                  <a:cubicBezTo>
                    <a:pt x="6165" y="2778"/>
                    <a:pt x="6187" y="2783"/>
                    <a:pt x="6203" y="2783"/>
                  </a:cubicBezTo>
                  <a:cubicBezTo>
                    <a:pt x="6247" y="2783"/>
                    <a:pt x="6245" y="2752"/>
                    <a:pt x="6172" y="2703"/>
                  </a:cubicBezTo>
                  <a:cubicBezTo>
                    <a:pt x="5171" y="2169"/>
                    <a:pt x="4237" y="1669"/>
                    <a:pt x="3170" y="1202"/>
                  </a:cubicBezTo>
                  <a:cubicBezTo>
                    <a:pt x="2135" y="768"/>
                    <a:pt x="1101" y="434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55"/>
            <p:cNvSpPr/>
            <p:nvPr/>
          </p:nvSpPr>
          <p:spPr>
            <a:xfrm>
              <a:off x="3014825" y="2443850"/>
              <a:ext cx="120200" cy="57925"/>
            </a:xfrm>
            <a:custGeom>
              <a:avLst/>
              <a:gdLst/>
              <a:ahLst/>
              <a:cxnLst/>
              <a:rect l="l" t="t" r="r" b="b"/>
              <a:pathLst>
                <a:path w="4808" h="2317" extrusionOk="0">
                  <a:moveTo>
                    <a:pt x="34" y="1"/>
                  </a:moveTo>
                  <a:cubicBezTo>
                    <a:pt x="0" y="1"/>
                    <a:pt x="0" y="34"/>
                    <a:pt x="0" y="101"/>
                  </a:cubicBezTo>
                  <a:cubicBezTo>
                    <a:pt x="1902" y="935"/>
                    <a:pt x="3103" y="1502"/>
                    <a:pt x="4670" y="2302"/>
                  </a:cubicBezTo>
                  <a:cubicBezTo>
                    <a:pt x="4690" y="2312"/>
                    <a:pt x="4712" y="2316"/>
                    <a:pt x="4732" y="2316"/>
                  </a:cubicBezTo>
                  <a:cubicBezTo>
                    <a:pt x="4779" y="2316"/>
                    <a:pt x="4808" y="2293"/>
                    <a:pt x="4737" y="2269"/>
                  </a:cubicBezTo>
                  <a:cubicBezTo>
                    <a:pt x="3269" y="1335"/>
                    <a:pt x="1702" y="601"/>
                    <a:pt x="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55"/>
            <p:cNvSpPr/>
            <p:nvPr/>
          </p:nvSpPr>
          <p:spPr>
            <a:xfrm>
              <a:off x="2251775" y="1713050"/>
              <a:ext cx="479550" cy="860925"/>
            </a:xfrm>
            <a:custGeom>
              <a:avLst/>
              <a:gdLst/>
              <a:ahLst/>
              <a:cxnLst/>
              <a:rect l="l" t="t" r="r" b="b"/>
              <a:pathLst>
                <a:path w="19182" h="34437" extrusionOk="0">
                  <a:moveTo>
                    <a:pt x="15060" y="0"/>
                  </a:moveTo>
                  <a:cubicBezTo>
                    <a:pt x="14235" y="0"/>
                    <a:pt x="12816" y="1546"/>
                    <a:pt x="12276" y="2213"/>
                  </a:cubicBezTo>
                  <a:cubicBezTo>
                    <a:pt x="10341" y="4749"/>
                    <a:pt x="1" y="20393"/>
                    <a:pt x="935" y="24730"/>
                  </a:cubicBezTo>
                  <a:cubicBezTo>
                    <a:pt x="1902" y="29066"/>
                    <a:pt x="13877" y="34437"/>
                    <a:pt x="13877" y="34437"/>
                  </a:cubicBezTo>
                  <a:lnTo>
                    <a:pt x="19181" y="22161"/>
                  </a:lnTo>
                  <a:cubicBezTo>
                    <a:pt x="19181" y="22161"/>
                    <a:pt x="13744" y="20026"/>
                    <a:pt x="13510" y="19593"/>
                  </a:cubicBezTo>
                  <a:cubicBezTo>
                    <a:pt x="13243" y="19192"/>
                    <a:pt x="16045" y="8351"/>
                    <a:pt x="16012" y="4415"/>
                  </a:cubicBezTo>
                  <a:cubicBezTo>
                    <a:pt x="16012" y="1446"/>
                    <a:pt x="16045" y="179"/>
                    <a:pt x="15178" y="12"/>
                  </a:cubicBezTo>
                  <a:cubicBezTo>
                    <a:pt x="15140" y="4"/>
                    <a:pt x="15101" y="0"/>
                    <a:pt x="150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55"/>
            <p:cNvSpPr/>
            <p:nvPr/>
          </p:nvSpPr>
          <p:spPr>
            <a:xfrm>
              <a:off x="2282625" y="1729175"/>
              <a:ext cx="367800" cy="804775"/>
            </a:xfrm>
            <a:custGeom>
              <a:avLst/>
              <a:gdLst/>
              <a:ahLst/>
              <a:cxnLst/>
              <a:rect l="l" t="t" r="r" b="b"/>
              <a:pathLst>
                <a:path w="14712" h="32191" extrusionOk="0">
                  <a:moveTo>
                    <a:pt x="12843" y="67"/>
                  </a:moveTo>
                  <a:lnTo>
                    <a:pt x="12843" y="268"/>
                  </a:lnTo>
                  <a:cubicBezTo>
                    <a:pt x="12977" y="268"/>
                    <a:pt x="13144" y="301"/>
                    <a:pt x="13210" y="434"/>
                  </a:cubicBezTo>
                  <a:cubicBezTo>
                    <a:pt x="13210" y="668"/>
                    <a:pt x="13044" y="835"/>
                    <a:pt x="12843" y="835"/>
                  </a:cubicBezTo>
                  <a:cubicBezTo>
                    <a:pt x="12643" y="835"/>
                    <a:pt x="12476" y="668"/>
                    <a:pt x="12476" y="434"/>
                  </a:cubicBezTo>
                  <a:cubicBezTo>
                    <a:pt x="12476" y="234"/>
                    <a:pt x="12643" y="67"/>
                    <a:pt x="12843" y="67"/>
                  </a:cubicBezTo>
                  <a:close/>
                  <a:moveTo>
                    <a:pt x="12843" y="1"/>
                  </a:moveTo>
                  <a:cubicBezTo>
                    <a:pt x="12610" y="1"/>
                    <a:pt x="12376" y="201"/>
                    <a:pt x="12376" y="434"/>
                  </a:cubicBezTo>
                  <a:cubicBezTo>
                    <a:pt x="12376" y="701"/>
                    <a:pt x="12610" y="901"/>
                    <a:pt x="12843" y="901"/>
                  </a:cubicBezTo>
                  <a:lnTo>
                    <a:pt x="12843" y="1101"/>
                  </a:lnTo>
                  <a:cubicBezTo>
                    <a:pt x="12910" y="1101"/>
                    <a:pt x="13010" y="1101"/>
                    <a:pt x="13077" y="1068"/>
                  </a:cubicBezTo>
                  <a:cubicBezTo>
                    <a:pt x="13310" y="935"/>
                    <a:pt x="13444" y="701"/>
                    <a:pt x="13310" y="434"/>
                  </a:cubicBezTo>
                  <a:cubicBezTo>
                    <a:pt x="13310" y="201"/>
                    <a:pt x="13077" y="1"/>
                    <a:pt x="12843" y="1"/>
                  </a:cubicBezTo>
                  <a:close/>
                  <a:moveTo>
                    <a:pt x="10642" y="2402"/>
                  </a:moveTo>
                  <a:lnTo>
                    <a:pt x="10675" y="2569"/>
                  </a:lnTo>
                  <a:cubicBezTo>
                    <a:pt x="10698" y="2563"/>
                    <a:pt x="10722" y="2561"/>
                    <a:pt x="10746" y="2561"/>
                  </a:cubicBezTo>
                  <a:cubicBezTo>
                    <a:pt x="10863" y="2561"/>
                    <a:pt x="10987" y="2625"/>
                    <a:pt x="11042" y="2736"/>
                  </a:cubicBezTo>
                  <a:cubicBezTo>
                    <a:pt x="11009" y="2936"/>
                    <a:pt x="10875" y="3103"/>
                    <a:pt x="10675" y="3103"/>
                  </a:cubicBezTo>
                  <a:cubicBezTo>
                    <a:pt x="10645" y="3113"/>
                    <a:pt x="10616" y="3118"/>
                    <a:pt x="10589" y="3118"/>
                  </a:cubicBezTo>
                  <a:cubicBezTo>
                    <a:pt x="10437" y="3118"/>
                    <a:pt x="10337" y="2968"/>
                    <a:pt x="10308" y="2769"/>
                  </a:cubicBezTo>
                  <a:cubicBezTo>
                    <a:pt x="10275" y="2569"/>
                    <a:pt x="10442" y="2402"/>
                    <a:pt x="10642" y="2402"/>
                  </a:cubicBezTo>
                  <a:close/>
                  <a:moveTo>
                    <a:pt x="10642" y="2336"/>
                  </a:moveTo>
                  <a:cubicBezTo>
                    <a:pt x="10375" y="2336"/>
                    <a:pt x="10175" y="2536"/>
                    <a:pt x="10175" y="2769"/>
                  </a:cubicBezTo>
                  <a:cubicBezTo>
                    <a:pt x="10175" y="3036"/>
                    <a:pt x="10375" y="3236"/>
                    <a:pt x="10642" y="3236"/>
                  </a:cubicBezTo>
                  <a:lnTo>
                    <a:pt x="10642" y="3436"/>
                  </a:lnTo>
                  <a:cubicBezTo>
                    <a:pt x="10709" y="3436"/>
                    <a:pt x="10809" y="3436"/>
                    <a:pt x="10875" y="3403"/>
                  </a:cubicBezTo>
                  <a:cubicBezTo>
                    <a:pt x="11109" y="3270"/>
                    <a:pt x="11209" y="3036"/>
                    <a:pt x="11109" y="2769"/>
                  </a:cubicBezTo>
                  <a:cubicBezTo>
                    <a:pt x="11109" y="2536"/>
                    <a:pt x="10875" y="2336"/>
                    <a:pt x="10642" y="2336"/>
                  </a:cubicBezTo>
                  <a:close/>
                  <a:moveTo>
                    <a:pt x="12843" y="3103"/>
                  </a:moveTo>
                  <a:lnTo>
                    <a:pt x="12843" y="3336"/>
                  </a:lnTo>
                  <a:cubicBezTo>
                    <a:pt x="12880" y="3322"/>
                    <a:pt x="12915" y="3315"/>
                    <a:pt x="12948" y="3315"/>
                  </a:cubicBezTo>
                  <a:cubicBezTo>
                    <a:pt x="13065" y="3315"/>
                    <a:pt x="13158" y="3399"/>
                    <a:pt x="13210" y="3503"/>
                  </a:cubicBezTo>
                  <a:cubicBezTo>
                    <a:pt x="13210" y="3703"/>
                    <a:pt x="13044" y="3870"/>
                    <a:pt x="12843" y="3870"/>
                  </a:cubicBezTo>
                  <a:cubicBezTo>
                    <a:pt x="12643" y="3870"/>
                    <a:pt x="12476" y="3703"/>
                    <a:pt x="12476" y="3503"/>
                  </a:cubicBezTo>
                  <a:cubicBezTo>
                    <a:pt x="12476" y="3270"/>
                    <a:pt x="12643" y="3103"/>
                    <a:pt x="12843" y="3103"/>
                  </a:cubicBezTo>
                  <a:close/>
                  <a:moveTo>
                    <a:pt x="12843" y="3036"/>
                  </a:moveTo>
                  <a:cubicBezTo>
                    <a:pt x="12610" y="3036"/>
                    <a:pt x="12376" y="3236"/>
                    <a:pt x="12376" y="3503"/>
                  </a:cubicBezTo>
                  <a:cubicBezTo>
                    <a:pt x="12376" y="3737"/>
                    <a:pt x="12610" y="3937"/>
                    <a:pt x="12843" y="3937"/>
                  </a:cubicBezTo>
                  <a:lnTo>
                    <a:pt x="12843" y="4170"/>
                  </a:lnTo>
                  <a:cubicBezTo>
                    <a:pt x="12877" y="4170"/>
                    <a:pt x="12977" y="4170"/>
                    <a:pt x="13044" y="4104"/>
                  </a:cubicBezTo>
                  <a:cubicBezTo>
                    <a:pt x="13310" y="4004"/>
                    <a:pt x="13377" y="3737"/>
                    <a:pt x="13310" y="3503"/>
                  </a:cubicBezTo>
                  <a:cubicBezTo>
                    <a:pt x="13310" y="3236"/>
                    <a:pt x="13077" y="3036"/>
                    <a:pt x="12843" y="3036"/>
                  </a:cubicBezTo>
                  <a:close/>
                  <a:moveTo>
                    <a:pt x="10642" y="5438"/>
                  </a:moveTo>
                  <a:lnTo>
                    <a:pt x="10642" y="5671"/>
                  </a:lnTo>
                  <a:cubicBezTo>
                    <a:pt x="10678" y="5657"/>
                    <a:pt x="10713" y="5650"/>
                    <a:pt x="10746" y="5650"/>
                  </a:cubicBezTo>
                  <a:cubicBezTo>
                    <a:pt x="10864" y="5650"/>
                    <a:pt x="10957" y="5734"/>
                    <a:pt x="11009" y="5838"/>
                  </a:cubicBezTo>
                  <a:cubicBezTo>
                    <a:pt x="11009" y="6038"/>
                    <a:pt x="10842" y="6205"/>
                    <a:pt x="10642" y="6205"/>
                  </a:cubicBezTo>
                  <a:cubicBezTo>
                    <a:pt x="10442" y="6205"/>
                    <a:pt x="10275" y="6038"/>
                    <a:pt x="10275" y="5838"/>
                  </a:cubicBezTo>
                  <a:cubicBezTo>
                    <a:pt x="10275" y="5605"/>
                    <a:pt x="10442" y="5438"/>
                    <a:pt x="10642" y="5438"/>
                  </a:cubicBezTo>
                  <a:close/>
                  <a:moveTo>
                    <a:pt x="8674" y="5571"/>
                  </a:moveTo>
                  <a:lnTo>
                    <a:pt x="8674" y="5738"/>
                  </a:lnTo>
                  <a:cubicBezTo>
                    <a:pt x="8841" y="5738"/>
                    <a:pt x="8974" y="5838"/>
                    <a:pt x="9041" y="5938"/>
                  </a:cubicBezTo>
                  <a:cubicBezTo>
                    <a:pt x="9041" y="6172"/>
                    <a:pt x="8874" y="6339"/>
                    <a:pt x="8674" y="6339"/>
                  </a:cubicBezTo>
                  <a:cubicBezTo>
                    <a:pt x="8474" y="6339"/>
                    <a:pt x="8307" y="6172"/>
                    <a:pt x="8307" y="5938"/>
                  </a:cubicBezTo>
                  <a:cubicBezTo>
                    <a:pt x="8307" y="5738"/>
                    <a:pt x="8474" y="5571"/>
                    <a:pt x="8674" y="5571"/>
                  </a:cubicBezTo>
                  <a:close/>
                  <a:moveTo>
                    <a:pt x="10642" y="5371"/>
                  </a:moveTo>
                  <a:cubicBezTo>
                    <a:pt x="10375" y="5371"/>
                    <a:pt x="10175" y="5571"/>
                    <a:pt x="10175" y="5838"/>
                  </a:cubicBezTo>
                  <a:cubicBezTo>
                    <a:pt x="10175" y="6072"/>
                    <a:pt x="10375" y="6272"/>
                    <a:pt x="10642" y="6272"/>
                  </a:cubicBezTo>
                  <a:lnTo>
                    <a:pt x="10642" y="6505"/>
                  </a:lnTo>
                  <a:cubicBezTo>
                    <a:pt x="10675" y="6505"/>
                    <a:pt x="10775" y="6505"/>
                    <a:pt x="10842" y="6439"/>
                  </a:cubicBezTo>
                  <a:cubicBezTo>
                    <a:pt x="11109" y="6305"/>
                    <a:pt x="11176" y="6072"/>
                    <a:pt x="11109" y="5838"/>
                  </a:cubicBezTo>
                  <a:cubicBezTo>
                    <a:pt x="11109" y="5571"/>
                    <a:pt x="10875" y="5371"/>
                    <a:pt x="10642" y="5371"/>
                  </a:cubicBezTo>
                  <a:close/>
                  <a:moveTo>
                    <a:pt x="8674" y="5505"/>
                  </a:moveTo>
                  <a:cubicBezTo>
                    <a:pt x="8440" y="5505"/>
                    <a:pt x="8207" y="5705"/>
                    <a:pt x="8207" y="5938"/>
                  </a:cubicBezTo>
                  <a:cubicBezTo>
                    <a:pt x="8207" y="6205"/>
                    <a:pt x="8440" y="6405"/>
                    <a:pt x="8674" y="6405"/>
                  </a:cubicBezTo>
                  <a:lnTo>
                    <a:pt x="8640" y="6572"/>
                  </a:lnTo>
                  <a:cubicBezTo>
                    <a:pt x="8707" y="6572"/>
                    <a:pt x="8740" y="6572"/>
                    <a:pt x="8841" y="6539"/>
                  </a:cubicBezTo>
                  <a:cubicBezTo>
                    <a:pt x="9107" y="6439"/>
                    <a:pt x="9207" y="6205"/>
                    <a:pt x="9141" y="5938"/>
                  </a:cubicBezTo>
                  <a:cubicBezTo>
                    <a:pt x="9141" y="5705"/>
                    <a:pt x="8907" y="5505"/>
                    <a:pt x="8674" y="5505"/>
                  </a:cubicBezTo>
                  <a:close/>
                  <a:moveTo>
                    <a:pt x="13277" y="6906"/>
                  </a:moveTo>
                  <a:lnTo>
                    <a:pt x="13277" y="7072"/>
                  </a:lnTo>
                  <a:cubicBezTo>
                    <a:pt x="13305" y="7067"/>
                    <a:pt x="13331" y="7064"/>
                    <a:pt x="13355" y="7064"/>
                  </a:cubicBezTo>
                  <a:cubicBezTo>
                    <a:pt x="13477" y="7064"/>
                    <a:pt x="13561" y="7134"/>
                    <a:pt x="13644" y="7273"/>
                  </a:cubicBezTo>
                  <a:cubicBezTo>
                    <a:pt x="13644" y="7506"/>
                    <a:pt x="13477" y="7673"/>
                    <a:pt x="13277" y="7673"/>
                  </a:cubicBezTo>
                  <a:cubicBezTo>
                    <a:pt x="13044" y="7673"/>
                    <a:pt x="12877" y="7506"/>
                    <a:pt x="12877" y="7273"/>
                  </a:cubicBezTo>
                  <a:cubicBezTo>
                    <a:pt x="12877" y="7072"/>
                    <a:pt x="13044" y="6906"/>
                    <a:pt x="13277" y="6906"/>
                  </a:cubicBezTo>
                  <a:close/>
                  <a:moveTo>
                    <a:pt x="13277" y="6839"/>
                  </a:moveTo>
                  <a:cubicBezTo>
                    <a:pt x="13010" y="6839"/>
                    <a:pt x="12810" y="7039"/>
                    <a:pt x="12810" y="7273"/>
                  </a:cubicBezTo>
                  <a:cubicBezTo>
                    <a:pt x="12810" y="7539"/>
                    <a:pt x="13010" y="7740"/>
                    <a:pt x="13277" y="7740"/>
                  </a:cubicBezTo>
                  <a:lnTo>
                    <a:pt x="13210" y="7906"/>
                  </a:lnTo>
                  <a:cubicBezTo>
                    <a:pt x="13310" y="7906"/>
                    <a:pt x="13377" y="7873"/>
                    <a:pt x="13444" y="7873"/>
                  </a:cubicBezTo>
                  <a:cubicBezTo>
                    <a:pt x="13677" y="7773"/>
                    <a:pt x="13811" y="7539"/>
                    <a:pt x="13711" y="7273"/>
                  </a:cubicBezTo>
                  <a:cubicBezTo>
                    <a:pt x="13711" y="7039"/>
                    <a:pt x="13511" y="6839"/>
                    <a:pt x="13277" y="6839"/>
                  </a:cubicBezTo>
                  <a:close/>
                  <a:moveTo>
                    <a:pt x="8674" y="7973"/>
                  </a:moveTo>
                  <a:lnTo>
                    <a:pt x="8674" y="8173"/>
                  </a:lnTo>
                  <a:cubicBezTo>
                    <a:pt x="8709" y="8159"/>
                    <a:pt x="8743" y="8152"/>
                    <a:pt x="8776" y="8152"/>
                  </a:cubicBezTo>
                  <a:cubicBezTo>
                    <a:pt x="8895" y="8152"/>
                    <a:pt x="8988" y="8242"/>
                    <a:pt x="9041" y="8373"/>
                  </a:cubicBezTo>
                  <a:cubicBezTo>
                    <a:pt x="9041" y="8574"/>
                    <a:pt x="8874" y="8740"/>
                    <a:pt x="8674" y="8740"/>
                  </a:cubicBezTo>
                  <a:cubicBezTo>
                    <a:pt x="8474" y="8740"/>
                    <a:pt x="8307" y="8574"/>
                    <a:pt x="8307" y="8373"/>
                  </a:cubicBezTo>
                  <a:cubicBezTo>
                    <a:pt x="8307" y="8173"/>
                    <a:pt x="8474" y="7973"/>
                    <a:pt x="8674" y="7973"/>
                  </a:cubicBezTo>
                  <a:close/>
                  <a:moveTo>
                    <a:pt x="8674" y="7906"/>
                  </a:moveTo>
                  <a:cubicBezTo>
                    <a:pt x="8440" y="7906"/>
                    <a:pt x="8207" y="8106"/>
                    <a:pt x="8207" y="8373"/>
                  </a:cubicBezTo>
                  <a:cubicBezTo>
                    <a:pt x="8207" y="8607"/>
                    <a:pt x="8440" y="8840"/>
                    <a:pt x="8674" y="8840"/>
                  </a:cubicBezTo>
                  <a:lnTo>
                    <a:pt x="8640" y="8940"/>
                  </a:lnTo>
                  <a:cubicBezTo>
                    <a:pt x="8663" y="8963"/>
                    <a:pt x="8689" y="8970"/>
                    <a:pt x="8715" y="8970"/>
                  </a:cubicBezTo>
                  <a:cubicBezTo>
                    <a:pt x="8766" y="8970"/>
                    <a:pt x="8818" y="8940"/>
                    <a:pt x="8841" y="8940"/>
                  </a:cubicBezTo>
                  <a:cubicBezTo>
                    <a:pt x="9107" y="8874"/>
                    <a:pt x="9207" y="8607"/>
                    <a:pt x="9141" y="8373"/>
                  </a:cubicBezTo>
                  <a:cubicBezTo>
                    <a:pt x="9141" y="8106"/>
                    <a:pt x="8907" y="7906"/>
                    <a:pt x="8674" y="7906"/>
                  </a:cubicBezTo>
                  <a:close/>
                  <a:moveTo>
                    <a:pt x="11476" y="9374"/>
                  </a:moveTo>
                  <a:lnTo>
                    <a:pt x="11476" y="9541"/>
                  </a:lnTo>
                  <a:cubicBezTo>
                    <a:pt x="11504" y="9535"/>
                    <a:pt x="11530" y="9533"/>
                    <a:pt x="11556" y="9533"/>
                  </a:cubicBezTo>
                  <a:cubicBezTo>
                    <a:pt x="11685" y="9533"/>
                    <a:pt x="11787" y="9602"/>
                    <a:pt x="11843" y="9741"/>
                  </a:cubicBezTo>
                  <a:cubicBezTo>
                    <a:pt x="11843" y="9941"/>
                    <a:pt x="11676" y="10108"/>
                    <a:pt x="11476" y="10108"/>
                  </a:cubicBezTo>
                  <a:cubicBezTo>
                    <a:pt x="11276" y="10108"/>
                    <a:pt x="11109" y="9941"/>
                    <a:pt x="11109" y="9741"/>
                  </a:cubicBezTo>
                  <a:cubicBezTo>
                    <a:pt x="11109" y="9541"/>
                    <a:pt x="11276" y="9374"/>
                    <a:pt x="11476" y="9374"/>
                  </a:cubicBezTo>
                  <a:close/>
                  <a:moveTo>
                    <a:pt x="11476" y="9274"/>
                  </a:moveTo>
                  <a:cubicBezTo>
                    <a:pt x="11209" y="9274"/>
                    <a:pt x="11009" y="9508"/>
                    <a:pt x="11009" y="9741"/>
                  </a:cubicBezTo>
                  <a:cubicBezTo>
                    <a:pt x="11009" y="10008"/>
                    <a:pt x="11209" y="10208"/>
                    <a:pt x="11476" y="10208"/>
                  </a:cubicBezTo>
                  <a:lnTo>
                    <a:pt x="11476" y="10341"/>
                  </a:lnTo>
                  <a:cubicBezTo>
                    <a:pt x="11487" y="10353"/>
                    <a:pt x="11505" y="10356"/>
                    <a:pt x="11526" y="10356"/>
                  </a:cubicBezTo>
                  <a:cubicBezTo>
                    <a:pt x="11568" y="10356"/>
                    <a:pt x="11620" y="10341"/>
                    <a:pt x="11643" y="10341"/>
                  </a:cubicBezTo>
                  <a:cubicBezTo>
                    <a:pt x="11876" y="10241"/>
                    <a:pt x="12009" y="10008"/>
                    <a:pt x="11943" y="9741"/>
                  </a:cubicBezTo>
                  <a:cubicBezTo>
                    <a:pt x="11943" y="9508"/>
                    <a:pt x="11709" y="9274"/>
                    <a:pt x="11476" y="9274"/>
                  </a:cubicBezTo>
                  <a:close/>
                  <a:moveTo>
                    <a:pt x="6439" y="9941"/>
                  </a:moveTo>
                  <a:lnTo>
                    <a:pt x="6439" y="10075"/>
                  </a:lnTo>
                  <a:cubicBezTo>
                    <a:pt x="6467" y="10069"/>
                    <a:pt x="6494" y="10066"/>
                    <a:pt x="6522" y="10066"/>
                  </a:cubicBezTo>
                  <a:cubicBezTo>
                    <a:pt x="6657" y="10066"/>
                    <a:pt x="6778" y="10136"/>
                    <a:pt x="6806" y="10275"/>
                  </a:cubicBezTo>
                  <a:cubicBezTo>
                    <a:pt x="6806" y="10508"/>
                    <a:pt x="6672" y="10675"/>
                    <a:pt x="6472" y="10675"/>
                  </a:cubicBezTo>
                  <a:cubicBezTo>
                    <a:pt x="6455" y="10678"/>
                    <a:pt x="6438" y="10679"/>
                    <a:pt x="6421" y="10679"/>
                  </a:cubicBezTo>
                  <a:cubicBezTo>
                    <a:pt x="6244" y="10679"/>
                    <a:pt x="6105" y="10524"/>
                    <a:pt x="6105" y="10341"/>
                  </a:cubicBezTo>
                  <a:cubicBezTo>
                    <a:pt x="6039" y="10108"/>
                    <a:pt x="6205" y="9941"/>
                    <a:pt x="6439" y="9941"/>
                  </a:cubicBezTo>
                  <a:close/>
                  <a:moveTo>
                    <a:pt x="6439" y="9874"/>
                  </a:moveTo>
                  <a:cubicBezTo>
                    <a:pt x="6172" y="9874"/>
                    <a:pt x="5972" y="10075"/>
                    <a:pt x="5972" y="10341"/>
                  </a:cubicBezTo>
                  <a:cubicBezTo>
                    <a:pt x="5972" y="10575"/>
                    <a:pt x="6172" y="10775"/>
                    <a:pt x="6439" y="10775"/>
                  </a:cubicBezTo>
                  <a:lnTo>
                    <a:pt x="6372" y="10909"/>
                  </a:lnTo>
                  <a:lnTo>
                    <a:pt x="6539" y="10909"/>
                  </a:lnTo>
                  <a:cubicBezTo>
                    <a:pt x="6806" y="10842"/>
                    <a:pt x="6973" y="10575"/>
                    <a:pt x="6872" y="10341"/>
                  </a:cubicBezTo>
                  <a:cubicBezTo>
                    <a:pt x="6872" y="10075"/>
                    <a:pt x="6672" y="9874"/>
                    <a:pt x="6439" y="9874"/>
                  </a:cubicBezTo>
                  <a:close/>
                  <a:moveTo>
                    <a:pt x="13677" y="11009"/>
                  </a:moveTo>
                  <a:lnTo>
                    <a:pt x="13677" y="11109"/>
                  </a:lnTo>
                  <a:cubicBezTo>
                    <a:pt x="13844" y="11109"/>
                    <a:pt x="14011" y="11209"/>
                    <a:pt x="14044" y="11376"/>
                  </a:cubicBezTo>
                  <a:cubicBezTo>
                    <a:pt x="14044" y="11576"/>
                    <a:pt x="13877" y="11742"/>
                    <a:pt x="13677" y="11742"/>
                  </a:cubicBezTo>
                  <a:cubicBezTo>
                    <a:pt x="13477" y="11742"/>
                    <a:pt x="13310" y="11576"/>
                    <a:pt x="13310" y="11376"/>
                  </a:cubicBezTo>
                  <a:cubicBezTo>
                    <a:pt x="13310" y="11175"/>
                    <a:pt x="13477" y="11009"/>
                    <a:pt x="13677" y="11009"/>
                  </a:cubicBezTo>
                  <a:close/>
                  <a:moveTo>
                    <a:pt x="8941" y="11175"/>
                  </a:moveTo>
                  <a:lnTo>
                    <a:pt x="8941" y="11242"/>
                  </a:lnTo>
                  <a:cubicBezTo>
                    <a:pt x="9107" y="11242"/>
                    <a:pt x="9274" y="11342"/>
                    <a:pt x="9308" y="11509"/>
                  </a:cubicBezTo>
                  <a:cubicBezTo>
                    <a:pt x="9308" y="11709"/>
                    <a:pt x="9174" y="11876"/>
                    <a:pt x="8974" y="11876"/>
                  </a:cubicBezTo>
                  <a:cubicBezTo>
                    <a:pt x="8957" y="11879"/>
                    <a:pt x="8940" y="11880"/>
                    <a:pt x="8923" y="11880"/>
                  </a:cubicBezTo>
                  <a:cubicBezTo>
                    <a:pt x="8746" y="11880"/>
                    <a:pt x="8607" y="11725"/>
                    <a:pt x="8607" y="11542"/>
                  </a:cubicBezTo>
                  <a:cubicBezTo>
                    <a:pt x="8540" y="11342"/>
                    <a:pt x="8707" y="11175"/>
                    <a:pt x="8941" y="11175"/>
                  </a:cubicBezTo>
                  <a:close/>
                  <a:moveTo>
                    <a:pt x="13677" y="10909"/>
                  </a:moveTo>
                  <a:cubicBezTo>
                    <a:pt x="13444" y="10909"/>
                    <a:pt x="13210" y="11109"/>
                    <a:pt x="13210" y="11376"/>
                  </a:cubicBezTo>
                  <a:cubicBezTo>
                    <a:pt x="13210" y="11609"/>
                    <a:pt x="13444" y="11843"/>
                    <a:pt x="13677" y="11843"/>
                  </a:cubicBezTo>
                  <a:lnTo>
                    <a:pt x="13644" y="11943"/>
                  </a:lnTo>
                  <a:lnTo>
                    <a:pt x="13811" y="11943"/>
                  </a:lnTo>
                  <a:cubicBezTo>
                    <a:pt x="14044" y="11876"/>
                    <a:pt x="14211" y="11609"/>
                    <a:pt x="14144" y="11376"/>
                  </a:cubicBezTo>
                  <a:cubicBezTo>
                    <a:pt x="14144" y="11109"/>
                    <a:pt x="13911" y="10909"/>
                    <a:pt x="13677" y="10909"/>
                  </a:cubicBezTo>
                  <a:close/>
                  <a:moveTo>
                    <a:pt x="8941" y="11075"/>
                  </a:moveTo>
                  <a:cubicBezTo>
                    <a:pt x="8674" y="11075"/>
                    <a:pt x="8474" y="11275"/>
                    <a:pt x="8474" y="11542"/>
                  </a:cubicBezTo>
                  <a:cubicBezTo>
                    <a:pt x="8474" y="11776"/>
                    <a:pt x="8674" y="12009"/>
                    <a:pt x="8941" y="12009"/>
                  </a:cubicBezTo>
                  <a:lnTo>
                    <a:pt x="8941" y="12076"/>
                  </a:lnTo>
                  <a:lnTo>
                    <a:pt x="9041" y="12076"/>
                  </a:lnTo>
                  <a:cubicBezTo>
                    <a:pt x="9308" y="12043"/>
                    <a:pt x="9441" y="11776"/>
                    <a:pt x="9374" y="11542"/>
                  </a:cubicBezTo>
                  <a:cubicBezTo>
                    <a:pt x="9374" y="11275"/>
                    <a:pt x="9174" y="11075"/>
                    <a:pt x="8941" y="11075"/>
                  </a:cubicBezTo>
                  <a:close/>
                  <a:moveTo>
                    <a:pt x="4437" y="12443"/>
                  </a:moveTo>
                  <a:lnTo>
                    <a:pt x="4437" y="12576"/>
                  </a:lnTo>
                  <a:cubicBezTo>
                    <a:pt x="4455" y="12573"/>
                    <a:pt x="4472" y="12571"/>
                    <a:pt x="4489" y="12571"/>
                  </a:cubicBezTo>
                  <a:cubicBezTo>
                    <a:pt x="4638" y="12571"/>
                    <a:pt x="4774" y="12694"/>
                    <a:pt x="4804" y="12843"/>
                  </a:cubicBezTo>
                  <a:cubicBezTo>
                    <a:pt x="4804" y="13043"/>
                    <a:pt x="4638" y="13210"/>
                    <a:pt x="4437" y="13210"/>
                  </a:cubicBezTo>
                  <a:cubicBezTo>
                    <a:pt x="4204" y="13210"/>
                    <a:pt x="4037" y="13043"/>
                    <a:pt x="4037" y="12843"/>
                  </a:cubicBezTo>
                  <a:cubicBezTo>
                    <a:pt x="4037" y="12610"/>
                    <a:pt x="4204" y="12443"/>
                    <a:pt x="4437" y="12443"/>
                  </a:cubicBezTo>
                  <a:close/>
                  <a:moveTo>
                    <a:pt x="4437" y="12376"/>
                  </a:moveTo>
                  <a:cubicBezTo>
                    <a:pt x="4171" y="12376"/>
                    <a:pt x="3970" y="12576"/>
                    <a:pt x="3970" y="12843"/>
                  </a:cubicBezTo>
                  <a:cubicBezTo>
                    <a:pt x="3970" y="13077"/>
                    <a:pt x="4171" y="13277"/>
                    <a:pt x="4437" y="13277"/>
                  </a:cubicBezTo>
                  <a:lnTo>
                    <a:pt x="4371" y="13377"/>
                  </a:lnTo>
                  <a:lnTo>
                    <a:pt x="4504" y="13377"/>
                  </a:lnTo>
                  <a:cubicBezTo>
                    <a:pt x="4771" y="13344"/>
                    <a:pt x="4938" y="13077"/>
                    <a:pt x="4871" y="12843"/>
                  </a:cubicBezTo>
                  <a:cubicBezTo>
                    <a:pt x="4871" y="12576"/>
                    <a:pt x="4671" y="12376"/>
                    <a:pt x="4437" y="12376"/>
                  </a:cubicBezTo>
                  <a:close/>
                  <a:moveTo>
                    <a:pt x="11209" y="13010"/>
                  </a:moveTo>
                  <a:lnTo>
                    <a:pt x="11209" y="13110"/>
                  </a:lnTo>
                  <a:cubicBezTo>
                    <a:pt x="11226" y="13107"/>
                    <a:pt x="11244" y="13105"/>
                    <a:pt x="11261" y="13105"/>
                  </a:cubicBezTo>
                  <a:cubicBezTo>
                    <a:pt x="11409" y="13105"/>
                    <a:pt x="11549" y="13228"/>
                    <a:pt x="11609" y="13377"/>
                  </a:cubicBezTo>
                  <a:cubicBezTo>
                    <a:pt x="11609" y="13577"/>
                    <a:pt x="11409" y="13744"/>
                    <a:pt x="11209" y="13744"/>
                  </a:cubicBezTo>
                  <a:cubicBezTo>
                    <a:pt x="11009" y="13744"/>
                    <a:pt x="10842" y="13577"/>
                    <a:pt x="10842" y="13377"/>
                  </a:cubicBezTo>
                  <a:cubicBezTo>
                    <a:pt x="10842" y="13177"/>
                    <a:pt x="11009" y="13010"/>
                    <a:pt x="11209" y="13010"/>
                  </a:cubicBezTo>
                  <a:close/>
                  <a:moveTo>
                    <a:pt x="11209" y="12910"/>
                  </a:moveTo>
                  <a:cubicBezTo>
                    <a:pt x="10975" y="12910"/>
                    <a:pt x="10775" y="13110"/>
                    <a:pt x="10775" y="13377"/>
                  </a:cubicBezTo>
                  <a:cubicBezTo>
                    <a:pt x="10775" y="13610"/>
                    <a:pt x="10975" y="13844"/>
                    <a:pt x="11209" y="13844"/>
                  </a:cubicBezTo>
                  <a:lnTo>
                    <a:pt x="11176" y="13911"/>
                  </a:lnTo>
                  <a:lnTo>
                    <a:pt x="11309" y="13911"/>
                  </a:lnTo>
                  <a:cubicBezTo>
                    <a:pt x="11542" y="13877"/>
                    <a:pt x="11709" y="13610"/>
                    <a:pt x="11676" y="13377"/>
                  </a:cubicBezTo>
                  <a:cubicBezTo>
                    <a:pt x="11676" y="13110"/>
                    <a:pt x="11476" y="12910"/>
                    <a:pt x="11209" y="12910"/>
                  </a:cubicBezTo>
                  <a:close/>
                  <a:moveTo>
                    <a:pt x="7039" y="13677"/>
                  </a:moveTo>
                  <a:lnTo>
                    <a:pt x="7039" y="13744"/>
                  </a:lnTo>
                  <a:cubicBezTo>
                    <a:pt x="7206" y="13744"/>
                    <a:pt x="7373" y="13877"/>
                    <a:pt x="7440" y="14044"/>
                  </a:cubicBezTo>
                  <a:cubicBezTo>
                    <a:pt x="7440" y="14244"/>
                    <a:pt x="7273" y="14411"/>
                    <a:pt x="7039" y="14411"/>
                  </a:cubicBezTo>
                  <a:cubicBezTo>
                    <a:pt x="6839" y="14411"/>
                    <a:pt x="6672" y="14244"/>
                    <a:pt x="6672" y="14044"/>
                  </a:cubicBezTo>
                  <a:cubicBezTo>
                    <a:pt x="6672" y="13844"/>
                    <a:pt x="6839" y="13677"/>
                    <a:pt x="7039" y="13677"/>
                  </a:cubicBezTo>
                  <a:close/>
                  <a:moveTo>
                    <a:pt x="7039" y="13577"/>
                  </a:moveTo>
                  <a:cubicBezTo>
                    <a:pt x="6806" y="13577"/>
                    <a:pt x="6606" y="13777"/>
                    <a:pt x="6606" y="14044"/>
                  </a:cubicBezTo>
                  <a:cubicBezTo>
                    <a:pt x="6606" y="14278"/>
                    <a:pt x="6806" y="14511"/>
                    <a:pt x="7039" y="14511"/>
                  </a:cubicBezTo>
                  <a:lnTo>
                    <a:pt x="7039" y="14578"/>
                  </a:lnTo>
                  <a:lnTo>
                    <a:pt x="7139" y="14578"/>
                  </a:lnTo>
                  <a:cubicBezTo>
                    <a:pt x="7373" y="14544"/>
                    <a:pt x="7540" y="14278"/>
                    <a:pt x="7506" y="14044"/>
                  </a:cubicBezTo>
                  <a:cubicBezTo>
                    <a:pt x="7506" y="13777"/>
                    <a:pt x="7306" y="13577"/>
                    <a:pt x="7039" y="13577"/>
                  </a:cubicBezTo>
                  <a:close/>
                  <a:moveTo>
                    <a:pt x="9107" y="14911"/>
                  </a:moveTo>
                  <a:lnTo>
                    <a:pt x="9107" y="15011"/>
                  </a:lnTo>
                  <a:cubicBezTo>
                    <a:pt x="9274" y="15011"/>
                    <a:pt x="9441" y="15112"/>
                    <a:pt x="9474" y="15278"/>
                  </a:cubicBezTo>
                  <a:cubicBezTo>
                    <a:pt x="9474" y="15512"/>
                    <a:pt x="9308" y="15679"/>
                    <a:pt x="9107" y="15679"/>
                  </a:cubicBezTo>
                  <a:cubicBezTo>
                    <a:pt x="8874" y="15679"/>
                    <a:pt x="8707" y="15512"/>
                    <a:pt x="8707" y="15278"/>
                  </a:cubicBezTo>
                  <a:cubicBezTo>
                    <a:pt x="8707" y="15078"/>
                    <a:pt x="8874" y="14911"/>
                    <a:pt x="9107" y="14911"/>
                  </a:cubicBezTo>
                  <a:close/>
                  <a:moveTo>
                    <a:pt x="9107" y="14845"/>
                  </a:moveTo>
                  <a:cubicBezTo>
                    <a:pt x="8841" y="14845"/>
                    <a:pt x="8640" y="15045"/>
                    <a:pt x="8640" y="15278"/>
                  </a:cubicBezTo>
                  <a:cubicBezTo>
                    <a:pt x="8640" y="15545"/>
                    <a:pt x="8841" y="15745"/>
                    <a:pt x="9107" y="15745"/>
                  </a:cubicBezTo>
                  <a:lnTo>
                    <a:pt x="9041" y="15845"/>
                  </a:lnTo>
                  <a:lnTo>
                    <a:pt x="9174" y="15845"/>
                  </a:lnTo>
                  <a:cubicBezTo>
                    <a:pt x="9441" y="15779"/>
                    <a:pt x="9574" y="15545"/>
                    <a:pt x="9541" y="15278"/>
                  </a:cubicBezTo>
                  <a:cubicBezTo>
                    <a:pt x="9541" y="15045"/>
                    <a:pt x="9341" y="14845"/>
                    <a:pt x="9107" y="14845"/>
                  </a:cubicBezTo>
                  <a:close/>
                  <a:moveTo>
                    <a:pt x="4537" y="15345"/>
                  </a:moveTo>
                  <a:lnTo>
                    <a:pt x="4537" y="15412"/>
                  </a:lnTo>
                  <a:cubicBezTo>
                    <a:pt x="4704" y="15412"/>
                    <a:pt x="4871" y="15545"/>
                    <a:pt x="4938" y="15712"/>
                  </a:cubicBezTo>
                  <a:cubicBezTo>
                    <a:pt x="4938" y="15912"/>
                    <a:pt x="4771" y="16079"/>
                    <a:pt x="4537" y="16079"/>
                  </a:cubicBezTo>
                  <a:cubicBezTo>
                    <a:pt x="4337" y="16079"/>
                    <a:pt x="4171" y="15912"/>
                    <a:pt x="4171" y="15712"/>
                  </a:cubicBezTo>
                  <a:cubicBezTo>
                    <a:pt x="4171" y="15512"/>
                    <a:pt x="4337" y="15345"/>
                    <a:pt x="4537" y="15345"/>
                  </a:cubicBezTo>
                  <a:close/>
                  <a:moveTo>
                    <a:pt x="4537" y="15245"/>
                  </a:moveTo>
                  <a:cubicBezTo>
                    <a:pt x="4304" y="15245"/>
                    <a:pt x="4104" y="15445"/>
                    <a:pt x="4104" y="15712"/>
                  </a:cubicBezTo>
                  <a:cubicBezTo>
                    <a:pt x="4104" y="15945"/>
                    <a:pt x="4304" y="16179"/>
                    <a:pt x="4537" y="16179"/>
                  </a:cubicBezTo>
                  <a:lnTo>
                    <a:pt x="4504" y="16246"/>
                  </a:lnTo>
                  <a:lnTo>
                    <a:pt x="4638" y="16246"/>
                  </a:lnTo>
                  <a:cubicBezTo>
                    <a:pt x="4871" y="16212"/>
                    <a:pt x="5038" y="15945"/>
                    <a:pt x="5004" y="15712"/>
                  </a:cubicBezTo>
                  <a:cubicBezTo>
                    <a:pt x="5004" y="15445"/>
                    <a:pt x="4804" y="15245"/>
                    <a:pt x="4537" y="15245"/>
                  </a:cubicBezTo>
                  <a:close/>
                  <a:moveTo>
                    <a:pt x="2269" y="17046"/>
                  </a:moveTo>
                  <a:lnTo>
                    <a:pt x="2269" y="17113"/>
                  </a:lnTo>
                  <a:cubicBezTo>
                    <a:pt x="2436" y="17113"/>
                    <a:pt x="2603" y="17246"/>
                    <a:pt x="2636" y="17413"/>
                  </a:cubicBezTo>
                  <a:cubicBezTo>
                    <a:pt x="2636" y="17613"/>
                    <a:pt x="2469" y="17780"/>
                    <a:pt x="2269" y="17780"/>
                  </a:cubicBezTo>
                  <a:cubicBezTo>
                    <a:pt x="2036" y="17780"/>
                    <a:pt x="1869" y="17613"/>
                    <a:pt x="1869" y="17413"/>
                  </a:cubicBezTo>
                  <a:cubicBezTo>
                    <a:pt x="1869" y="17213"/>
                    <a:pt x="2036" y="17046"/>
                    <a:pt x="2269" y="17046"/>
                  </a:cubicBezTo>
                  <a:close/>
                  <a:moveTo>
                    <a:pt x="6806" y="17046"/>
                  </a:moveTo>
                  <a:lnTo>
                    <a:pt x="6806" y="17113"/>
                  </a:lnTo>
                  <a:cubicBezTo>
                    <a:pt x="6973" y="17113"/>
                    <a:pt x="7139" y="17246"/>
                    <a:pt x="7173" y="17413"/>
                  </a:cubicBezTo>
                  <a:cubicBezTo>
                    <a:pt x="7173" y="17613"/>
                    <a:pt x="7006" y="17780"/>
                    <a:pt x="6806" y="17780"/>
                  </a:cubicBezTo>
                  <a:cubicBezTo>
                    <a:pt x="6606" y="17780"/>
                    <a:pt x="6405" y="17613"/>
                    <a:pt x="6405" y="17413"/>
                  </a:cubicBezTo>
                  <a:cubicBezTo>
                    <a:pt x="6405" y="17213"/>
                    <a:pt x="6606" y="17046"/>
                    <a:pt x="6806" y="17046"/>
                  </a:cubicBezTo>
                  <a:close/>
                  <a:moveTo>
                    <a:pt x="11209" y="17046"/>
                  </a:moveTo>
                  <a:lnTo>
                    <a:pt x="11209" y="17113"/>
                  </a:lnTo>
                  <a:cubicBezTo>
                    <a:pt x="11376" y="17113"/>
                    <a:pt x="11542" y="17246"/>
                    <a:pt x="11609" y="17413"/>
                  </a:cubicBezTo>
                  <a:cubicBezTo>
                    <a:pt x="11609" y="17613"/>
                    <a:pt x="11409" y="17780"/>
                    <a:pt x="11209" y="17780"/>
                  </a:cubicBezTo>
                  <a:cubicBezTo>
                    <a:pt x="11009" y="17780"/>
                    <a:pt x="10842" y="17613"/>
                    <a:pt x="10842" y="17413"/>
                  </a:cubicBezTo>
                  <a:cubicBezTo>
                    <a:pt x="10842" y="17213"/>
                    <a:pt x="11009" y="17046"/>
                    <a:pt x="11209" y="17046"/>
                  </a:cubicBezTo>
                  <a:close/>
                  <a:moveTo>
                    <a:pt x="2269" y="16946"/>
                  </a:moveTo>
                  <a:cubicBezTo>
                    <a:pt x="2002" y="16946"/>
                    <a:pt x="1802" y="17180"/>
                    <a:pt x="1802" y="17413"/>
                  </a:cubicBezTo>
                  <a:cubicBezTo>
                    <a:pt x="1802" y="17680"/>
                    <a:pt x="2002" y="17880"/>
                    <a:pt x="2269" y="17880"/>
                  </a:cubicBezTo>
                  <a:lnTo>
                    <a:pt x="2202" y="17947"/>
                  </a:lnTo>
                  <a:lnTo>
                    <a:pt x="2303" y="17947"/>
                  </a:lnTo>
                  <a:cubicBezTo>
                    <a:pt x="2536" y="17914"/>
                    <a:pt x="2770" y="17680"/>
                    <a:pt x="2703" y="17413"/>
                  </a:cubicBezTo>
                  <a:cubicBezTo>
                    <a:pt x="2703" y="17180"/>
                    <a:pt x="2503" y="16946"/>
                    <a:pt x="2269" y="16946"/>
                  </a:cubicBezTo>
                  <a:close/>
                  <a:moveTo>
                    <a:pt x="6806" y="16946"/>
                  </a:moveTo>
                  <a:cubicBezTo>
                    <a:pt x="6539" y="16946"/>
                    <a:pt x="6339" y="17180"/>
                    <a:pt x="6339" y="17413"/>
                  </a:cubicBezTo>
                  <a:cubicBezTo>
                    <a:pt x="6339" y="17680"/>
                    <a:pt x="6539" y="17880"/>
                    <a:pt x="6806" y="17880"/>
                  </a:cubicBezTo>
                  <a:lnTo>
                    <a:pt x="6739" y="17947"/>
                  </a:lnTo>
                  <a:lnTo>
                    <a:pt x="6839" y="17947"/>
                  </a:lnTo>
                  <a:cubicBezTo>
                    <a:pt x="7073" y="17914"/>
                    <a:pt x="7306" y="17680"/>
                    <a:pt x="7239" y="17413"/>
                  </a:cubicBezTo>
                  <a:cubicBezTo>
                    <a:pt x="7239" y="17180"/>
                    <a:pt x="7039" y="16946"/>
                    <a:pt x="6806" y="16946"/>
                  </a:cubicBezTo>
                  <a:close/>
                  <a:moveTo>
                    <a:pt x="11209" y="16946"/>
                  </a:moveTo>
                  <a:cubicBezTo>
                    <a:pt x="10975" y="16946"/>
                    <a:pt x="10775" y="17180"/>
                    <a:pt x="10775" y="17413"/>
                  </a:cubicBezTo>
                  <a:cubicBezTo>
                    <a:pt x="10775" y="17680"/>
                    <a:pt x="10975" y="17880"/>
                    <a:pt x="11209" y="17880"/>
                  </a:cubicBezTo>
                  <a:lnTo>
                    <a:pt x="11176" y="17947"/>
                  </a:lnTo>
                  <a:lnTo>
                    <a:pt x="11242" y="17947"/>
                  </a:lnTo>
                  <a:cubicBezTo>
                    <a:pt x="11509" y="17914"/>
                    <a:pt x="11709" y="17680"/>
                    <a:pt x="11676" y="17413"/>
                  </a:cubicBezTo>
                  <a:cubicBezTo>
                    <a:pt x="11676" y="17180"/>
                    <a:pt x="11476" y="16946"/>
                    <a:pt x="11209" y="16946"/>
                  </a:cubicBezTo>
                  <a:close/>
                  <a:moveTo>
                    <a:pt x="9107" y="18714"/>
                  </a:moveTo>
                  <a:lnTo>
                    <a:pt x="9107" y="18781"/>
                  </a:lnTo>
                  <a:cubicBezTo>
                    <a:pt x="9274" y="18781"/>
                    <a:pt x="9441" y="18914"/>
                    <a:pt x="9474" y="19081"/>
                  </a:cubicBezTo>
                  <a:cubicBezTo>
                    <a:pt x="9474" y="19281"/>
                    <a:pt x="9308" y="19448"/>
                    <a:pt x="9107" y="19448"/>
                  </a:cubicBezTo>
                  <a:cubicBezTo>
                    <a:pt x="8874" y="19448"/>
                    <a:pt x="8707" y="19281"/>
                    <a:pt x="8707" y="19081"/>
                  </a:cubicBezTo>
                  <a:cubicBezTo>
                    <a:pt x="8707" y="18881"/>
                    <a:pt x="8874" y="18714"/>
                    <a:pt x="9107" y="18714"/>
                  </a:cubicBezTo>
                  <a:close/>
                  <a:moveTo>
                    <a:pt x="4337" y="18881"/>
                  </a:moveTo>
                  <a:lnTo>
                    <a:pt x="4337" y="18948"/>
                  </a:lnTo>
                  <a:cubicBezTo>
                    <a:pt x="4504" y="18948"/>
                    <a:pt x="4671" y="19081"/>
                    <a:pt x="4704" y="19248"/>
                  </a:cubicBezTo>
                  <a:cubicBezTo>
                    <a:pt x="4704" y="19448"/>
                    <a:pt x="4537" y="19615"/>
                    <a:pt x="4337" y="19615"/>
                  </a:cubicBezTo>
                  <a:cubicBezTo>
                    <a:pt x="4137" y="19615"/>
                    <a:pt x="3970" y="19448"/>
                    <a:pt x="3970" y="19248"/>
                  </a:cubicBezTo>
                  <a:cubicBezTo>
                    <a:pt x="3970" y="19048"/>
                    <a:pt x="4137" y="18881"/>
                    <a:pt x="4337" y="18881"/>
                  </a:cubicBezTo>
                  <a:close/>
                  <a:moveTo>
                    <a:pt x="9107" y="18614"/>
                  </a:moveTo>
                  <a:cubicBezTo>
                    <a:pt x="8841" y="18614"/>
                    <a:pt x="8640" y="18848"/>
                    <a:pt x="8640" y="19081"/>
                  </a:cubicBezTo>
                  <a:cubicBezTo>
                    <a:pt x="8640" y="19348"/>
                    <a:pt x="8841" y="19548"/>
                    <a:pt x="9107" y="19548"/>
                  </a:cubicBezTo>
                  <a:lnTo>
                    <a:pt x="9074" y="19615"/>
                  </a:lnTo>
                  <a:lnTo>
                    <a:pt x="9174" y="19615"/>
                  </a:lnTo>
                  <a:cubicBezTo>
                    <a:pt x="9441" y="19581"/>
                    <a:pt x="9574" y="19348"/>
                    <a:pt x="9541" y="19081"/>
                  </a:cubicBezTo>
                  <a:cubicBezTo>
                    <a:pt x="9541" y="18848"/>
                    <a:pt x="9341" y="18614"/>
                    <a:pt x="9107" y="18614"/>
                  </a:cubicBezTo>
                  <a:close/>
                  <a:moveTo>
                    <a:pt x="4337" y="18781"/>
                  </a:moveTo>
                  <a:cubicBezTo>
                    <a:pt x="4104" y="18781"/>
                    <a:pt x="3870" y="19014"/>
                    <a:pt x="3870" y="19248"/>
                  </a:cubicBezTo>
                  <a:cubicBezTo>
                    <a:pt x="3870" y="19515"/>
                    <a:pt x="4104" y="19715"/>
                    <a:pt x="4337" y="19715"/>
                  </a:cubicBezTo>
                  <a:lnTo>
                    <a:pt x="4304" y="19782"/>
                  </a:lnTo>
                  <a:lnTo>
                    <a:pt x="4371" y="19782"/>
                  </a:lnTo>
                  <a:cubicBezTo>
                    <a:pt x="4638" y="19748"/>
                    <a:pt x="4838" y="19515"/>
                    <a:pt x="4804" y="19248"/>
                  </a:cubicBezTo>
                  <a:cubicBezTo>
                    <a:pt x="4804" y="19014"/>
                    <a:pt x="4604" y="18781"/>
                    <a:pt x="4337" y="18781"/>
                  </a:cubicBezTo>
                  <a:close/>
                  <a:moveTo>
                    <a:pt x="1035" y="19581"/>
                  </a:moveTo>
                  <a:lnTo>
                    <a:pt x="1035" y="19681"/>
                  </a:lnTo>
                  <a:cubicBezTo>
                    <a:pt x="1268" y="19681"/>
                    <a:pt x="1369" y="19782"/>
                    <a:pt x="1435" y="19948"/>
                  </a:cubicBezTo>
                  <a:cubicBezTo>
                    <a:pt x="1435" y="20182"/>
                    <a:pt x="1268" y="20349"/>
                    <a:pt x="1035" y="20349"/>
                  </a:cubicBezTo>
                  <a:cubicBezTo>
                    <a:pt x="835" y="20349"/>
                    <a:pt x="668" y="20182"/>
                    <a:pt x="668" y="19948"/>
                  </a:cubicBezTo>
                  <a:cubicBezTo>
                    <a:pt x="668" y="19748"/>
                    <a:pt x="835" y="19581"/>
                    <a:pt x="1035" y="19581"/>
                  </a:cubicBezTo>
                  <a:close/>
                  <a:moveTo>
                    <a:pt x="1035" y="19515"/>
                  </a:moveTo>
                  <a:cubicBezTo>
                    <a:pt x="801" y="19515"/>
                    <a:pt x="601" y="19715"/>
                    <a:pt x="601" y="19948"/>
                  </a:cubicBezTo>
                  <a:cubicBezTo>
                    <a:pt x="601" y="20215"/>
                    <a:pt x="801" y="20415"/>
                    <a:pt x="1035" y="20415"/>
                  </a:cubicBezTo>
                  <a:lnTo>
                    <a:pt x="1035" y="20449"/>
                  </a:lnTo>
                  <a:lnTo>
                    <a:pt x="1102" y="20449"/>
                  </a:lnTo>
                  <a:cubicBezTo>
                    <a:pt x="1335" y="20449"/>
                    <a:pt x="1535" y="20215"/>
                    <a:pt x="1502" y="19948"/>
                  </a:cubicBezTo>
                  <a:cubicBezTo>
                    <a:pt x="1502" y="19715"/>
                    <a:pt x="1302" y="19515"/>
                    <a:pt x="1035" y="19515"/>
                  </a:cubicBezTo>
                  <a:close/>
                  <a:moveTo>
                    <a:pt x="11876" y="20682"/>
                  </a:moveTo>
                  <a:lnTo>
                    <a:pt x="11876" y="20716"/>
                  </a:lnTo>
                  <a:cubicBezTo>
                    <a:pt x="12110" y="20716"/>
                    <a:pt x="12210" y="20882"/>
                    <a:pt x="12276" y="21049"/>
                  </a:cubicBezTo>
                  <a:cubicBezTo>
                    <a:pt x="12276" y="21249"/>
                    <a:pt x="12110" y="21416"/>
                    <a:pt x="11876" y="21416"/>
                  </a:cubicBezTo>
                  <a:cubicBezTo>
                    <a:pt x="11676" y="21416"/>
                    <a:pt x="11509" y="21249"/>
                    <a:pt x="11509" y="21049"/>
                  </a:cubicBezTo>
                  <a:cubicBezTo>
                    <a:pt x="11509" y="20849"/>
                    <a:pt x="11676" y="20682"/>
                    <a:pt x="11876" y="20682"/>
                  </a:cubicBezTo>
                  <a:close/>
                  <a:moveTo>
                    <a:pt x="11876" y="20582"/>
                  </a:moveTo>
                  <a:cubicBezTo>
                    <a:pt x="11643" y="20582"/>
                    <a:pt x="11442" y="20782"/>
                    <a:pt x="11442" y="21049"/>
                  </a:cubicBezTo>
                  <a:cubicBezTo>
                    <a:pt x="11442" y="21283"/>
                    <a:pt x="11643" y="21516"/>
                    <a:pt x="11876" y="21516"/>
                  </a:cubicBezTo>
                  <a:cubicBezTo>
                    <a:pt x="12176" y="21516"/>
                    <a:pt x="12376" y="21283"/>
                    <a:pt x="12343" y="21049"/>
                  </a:cubicBezTo>
                  <a:cubicBezTo>
                    <a:pt x="12343" y="20782"/>
                    <a:pt x="12143" y="20582"/>
                    <a:pt x="11876" y="20582"/>
                  </a:cubicBezTo>
                  <a:close/>
                  <a:moveTo>
                    <a:pt x="6706" y="20882"/>
                  </a:moveTo>
                  <a:cubicBezTo>
                    <a:pt x="6872" y="20916"/>
                    <a:pt x="7039" y="21049"/>
                    <a:pt x="7106" y="21249"/>
                  </a:cubicBezTo>
                  <a:cubicBezTo>
                    <a:pt x="7106" y="21449"/>
                    <a:pt x="6939" y="21616"/>
                    <a:pt x="6706" y="21616"/>
                  </a:cubicBezTo>
                  <a:cubicBezTo>
                    <a:pt x="6506" y="21616"/>
                    <a:pt x="6339" y="21449"/>
                    <a:pt x="6339" y="21249"/>
                  </a:cubicBezTo>
                  <a:cubicBezTo>
                    <a:pt x="6339" y="21049"/>
                    <a:pt x="6506" y="20882"/>
                    <a:pt x="6706" y="20882"/>
                  </a:cubicBezTo>
                  <a:close/>
                  <a:moveTo>
                    <a:pt x="6706" y="20782"/>
                  </a:moveTo>
                  <a:cubicBezTo>
                    <a:pt x="6472" y="20782"/>
                    <a:pt x="6272" y="21016"/>
                    <a:pt x="6272" y="21249"/>
                  </a:cubicBezTo>
                  <a:cubicBezTo>
                    <a:pt x="6272" y="21516"/>
                    <a:pt x="6472" y="21716"/>
                    <a:pt x="6706" y="21716"/>
                  </a:cubicBezTo>
                  <a:cubicBezTo>
                    <a:pt x="6723" y="21718"/>
                    <a:pt x="6740" y="21719"/>
                    <a:pt x="6756" y="21719"/>
                  </a:cubicBezTo>
                  <a:cubicBezTo>
                    <a:pt x="6997" y="21719"/>
                    <a:pt x="7173" y="21499"/>
                    <a:pt x="7173" y="21249"/>
                  </a:cubicBezTo>
                  <a:cubicBezTo>
                    <a:pt x="7173" y="21016"/>
                    <a:pt x="6973" y="20782"/>
                    <a:pt x="6706" y="20782"/>
                  </a:cubicBezTo>
                  <a:close/>
                  <a:moveTo>
                    <a:pt x="6706" y="21716"/>
                  </a:moveTo>
                  <a:cubicBezTo>
                    <a:pt x="6689" y="21733"/>
                    <a:pt x="6689" y="21741"/>
                    <a:pt x="6693" y="21741"/>
                  </a:cubicBezTo>
                  <a:cubicBezTo>
                    <a:pt x="6697" y="21741"/>
                    <a:pt x="6706" y="21733"/>
                    <a:pt x="6706" y="21716"/>
                  </a:cubicBezTo>
                  <a:close/>
                  <a:moveTo>
                    <a:pt x="2603" y="21116"/>
                  </a:moveTo>
                  <a:cubicBezTo>
                    <a:pt x="2803" y="21116"/>
                    <a:pt x="2970" y="21249"/>
                    <a:pt x="2970" y="21516"/>
                  </a:cubicBezTo>
                  <a:cubicBezTo>
                    <a:pt x="2970" y="21716"/>
                    <a:pt x="2803" y="21883"/>
                    <a:pt x="2603" y="21883"/>
                  </a:cubicBezTo>
                  <a:cubicBezTo>
                    <a:pt x="2369" y="21883"/>
                    <a:pt x="2202" y="21716"/>
                    <a:pt x="2202" y="21516"/>
                  </a:cubicBezTo>
                  <a:cubicBezTo>
                    <a:pt x="2202" y="21283"/>
                    <a:pt x="2369" y="21116"/>
                    <a:pt x="2603" y="21116"/>
                  </a:cubicBezTo>
                  <a:close/>
                  <a:moveTo>
                    <a:pt x="2603" y="21049"/>
                  </a:moveTo>
                  <a:cubicBezTo>
                    <a:pt x="2336" y="21049"/>
                    <a:pt x="2136" y="21249"/>
                    <a:pt x="2136" y="21516"/>
                  </a:cubicBezTo>
                  <a:cubicBezTo>
                    <a:pt x="2136" y="21750"/>
                    <a:pt x="2336" y="21950"/>
                    <a:pt x="2603" y="21950"/>
                  </a:cubicBezTo>
                  <a:cubicBezTo>
                    <a:pt x="2870" y="21950"/>
                    <a:pt x="3103" y="21716"/>
                    <a:pt x="3036" y="21516"/>
                  </a:cubicBezTo>
                  <a:cubicBezTo>
                    <a:pt x="3036" y="21249"/>
                    <a:pt x="2836" y="21049"/>
                    <a:pt x="2603" y="21049"/>
                  </a:cubicBezTo>
                  <a:close/>
                  <a:moveTo>
                    <a:pt x="468" y="22450"/>
                  </a:moveTo>
                  <a:cubicBezTo>
                    <a:pt x="635" y="22450"/>
                    <a:pt x="801" y="22617"/>
                    <a:pt x="835" y="22850"/>
                  </a:cubicBezTo>
                  <a:cubicBezTo>
                    <a:pt x="835" y="23051"/>
                    <a:pt x="668" y="23217"/>
                    <a:pt x="468" y="23217"/>
                  </a:cubicBezTo>
                  <a:cubicBezTo>
                    <a:pt x="268" y="23217"/>
                    <a:pt x="101" y="23051"/>
                    <a:pt x="101" y="22850"/>
                  </a:cubicBezTo>
                  <a:cubicBezTo>
                    <a:pt x="101" y="22617"/>
                    <a:pt x="268" y="22450"/>
                    <a:pt x="468" y="22450"/>
                  </a:cubicBezTo>
                  <a:close/>
                  <a:moveTo>
                    <a:pt x="468" y="22383"/>
                  </a:moveTo>
                  <a:cubicBezTo>
                    <a:pt x="201" y="22383"/>
                    <a:pt x="1" y="22584"/>
                    <a:pt x="1" y="22850"/>
                  </a:cubicBezTo>
                  <a:cubicBezTo>
                    <a:pt x="1" y="23084"/>
                    <a:pt x="201" y="23284"/>
                    <a:pt x="468" y="23284"/>
                  </a:cubicBezTo>
                  <a:cubicBezTo>
                    <a:pt x="701" y="23284"/>
                    <a:pt x="935" y="23084"/>
                    <a:pt x="935" y="22850"/>
                  </a:cubicBezTo>
                  <a:cubicBezTo>
                    <a:pt x="935" y="22584"/>
                    <a:pt x="701" y="22383"/>
                    <a:pt x="468" y="22383"/>
                  </a:cubicBezTo>
                  <a:close/>
                  <a:moveTo>
                    <a:pt x="4337" y="22584"/>
                  </a:moveTo>
                  <a:cubicBezTo>
                    <a:pt x="4537" y="22584"/>
                    <a:pt x="4671" y="22717"/>
                    <a:pt x="4704" y="22950"/>
                  </a:cubicBezTo>
                  <a:cubicBezTo>
                    <a:pt x="4704" y="23184"/>
                    <a:pt x="4537" y="23351"/>
                    <a:pt x="4337" y="23351"/>
                  </a:cubicBezTo>
                  <a:cubicBezTo>
                    <a:pt x="4137" y="23351"/>
                    <a:pt x="3970" y="23184"/>
                    <a:pt x="3970" y="22950"/>
                  </a:cubicBezTo>
                  <a:cubicBezTo>
                    <a:pt x="3970" y="22750"/>
                    <a:pt x="4137" y="22584"/>
                    <a:pt x="4337" y="22584"/>
                  </a:cubicBezTo>
                  <a:close/>
                  <a:moveTo>
                    <a:pt x="9308" y="22584"/>
                  </a:moveTo>
                  <a:cubicBezTo>
                    <a:pt x="9508" y="22584"/>
                    <a:pt x="9674" y="22750"/>
                    <a:pt x="9674" y="22950"/>
                  </a:cubicBezTo>
                  <a:cubicBezTo>
                    <a:pt x="9674" y="23184"/>
                    <a:pt x="9508" y="23351"/>
                    <a:pt x="9308" y="23351"/>
                  </a:cubicBezTo>
                  <a:cubicBezTo>
                    <a:pt x="9107" y="23351"/>
                    <a:pt x="8907" y="23184"/>
                    <a:pt x="8907" y="22950"/>
                  </a:cubicBezTo>
                  <a:cubicBezTo>
                    <a:pt x="8907" y="22750"/>
                    <a:pt x="9107" y="22584"/>
                    <a:pt x="9308" y="22584"/>
                  </a:cubicBezTo>
                  <a:close/>
                  <a:moveTo>
                    <a:pt x="14278" y="22584"/>
                  </a:moveTo>
                  <a:cubicBezTo>
                    <a:pt x="14478" y="22584"/>
                    <a:pt x="14645" y="22750"/>
                    <a:pt x="14645" y="22950"/>
                  </a:cubicBezTo>
                  <a:cubicBezTo>
                    <a:pt x="14645" y="23184"/>
                    <a:pt x="14478" y="23351"/>
                    <a:pt x="14278" y="23351"/>
                  </a:cubicBezTo>
                  <a:cubicBezTo>
                    <a:pt x="14044" y="23351"/>
                    <a:pt x="13877" y="23184"/>
                    <a:pt x="13877" y="22950"/>
                  </a:cubicBezTo>
                  <a:cubicBezTo>
                    <a:pt x="13877" y="22750"/>
                    <a:pt x="14044" y="22584"/>
                    <a:pt x="14278" y="22584"/>
                  </a:cubicBezTo>
                  <a:close/>
                  <a:moveTo>
                    <a:pt x="4337" y="22517"/>
                  </a:moveTo>
                  <a:cubicBezTo>
                    <a:pt x="4104" y="22517"/>
                    <a:pt x="3870" y="22717"/>
                    <a:pt x="3870" y="22950"/>
                  </a:cubicBezTo>
                  <a:cubicBezTo>
                    <a:pt x="3870" y="23217"/>
                    <a:pt x="4104" y="23417"/>
                    <a:pt x="4337" y="23417"/>
                  </a:cubicBezTo>
                  <a:cubicBezTo>
                    <a:pt x="4604" y="23417"/>
                    <a:pt x="4804" y="23217"/>
                    <a:pt x="4804" y="22950"/>
                  </a:cubicBezTo>
                  <a:cubicBezTo>
                    <a:pt x="4804" y="22717"/>
                    <a:pt x="4604" y="22517"/>
                    <a:pt x="4337" y="22517"/>
                  </a:cubicBezTo>
                  <a:close/>
                  <a:moveTo>
                    <a:pt x="9308" y="22517"/>
                  </a:moveTo>
                  <a:cubicBezTo>
                    <a:pt x="9041" y="22517"/>
                    <a:pt x="8841" y="22717"/>
                    <a:pt x="8841" y="22950"/>
                  </a:cubicBezTo>
                  <a:cubicBezTo>
                    <a:pt x="8841" y="23217"/>
                    <a:pt x="9041" y="23417"/>
                    <a:pt x="9308" y="23417"/>
                  </a:cubicBezTo>
                  <a:cubicBezTo>
                    <a:pt x="9608" y="23417"/>
                    <a:pt x="9808" y="23217"/>
                    <a:pt x="9741" y="22950"/>
                  </a:cubicBezTo>
                  <a:cubicBezTo>
                    <a:pt x="9741" y="22717"/>
                    <a:pt x="9541" y="22517"/>
                    <a:pt x="9308" y="22517"/>
                  </a:cubicBezTo>
                  <a:close/>
                  <a:moveTo>
                    <a:pt x="14278" y="22517"/>
                  </a:moveTo>
                  <a:cubicBezTo>
                    <a:pt x="14011" y="22517"/>
                    <a:pt x="13811" y="22717"/>
                    <a:pt x="13811" y="22950"/>
                  </a:cubicBezTo>
                  <a:cubicBezTo>
                    <a:pt x="13811" y="23217"/>
                    <a:pt x="14011" y="23417"/>
                    <a:pt x="14278" y="23417"/>
                  </a:cubicBezTo>
                  <a:cubicBezTo>
                    <a:pt x="14511" y="23417"/>
                    <a:pt x="14711" y="23217"/>
                    <a:pt x="14711" y="22950"/>
                  </a:cubicBezTo>
                  <a:cubicBezTo>
                    <a:pt x="14711" y="22717"/>
                    <a:pt x="14511" y="22517"/>
                    <a:pt x="14278" y="22517"/>
                  </a:cubicBezTo>
                  <a:close/>
                  <a:moveTo>
                    <a:pt x="2036" y="24251"/>
                  </a:moveTo>
                  <a:cubicBezTo>
                    <a:pt x="2202" y="24285"/>
                    <a:pt x="2369" y="24418"/>
                    <a:pt x="2436" y="24618"/>
                  </a:cubicBezTo>
                  <a:cubicBezTo>
                    <a:pt x="2436" y="24852"/>
                    <a:pt x="2269" y="25019"/>
                    <a:pt x="2036" y="25019"/>
                  </a:cubicBezTo>
                  <a:cubicBezTo>
                    <a:pt x="1836" y="25019"/>
                    <a:pt x="1669" y="24852"/>
                    <a:pt x="1669" y="24618"/>
                  </a:cubicBezTo>
                  <a:cubicBezTo>
                    <a:pt x="1669" y="24418"/>
                    <a:pt x="1836" y="24251"/>
                    <a:pt x="2036" y="24251"/>
                  </a:cubicBezTo>
                  <a:close/>
                  <a:moveTo>
                    <a:pt x="2036" y="24185"/>
                  </a:moveTo>
                  <a:cubicBezTo>
                    <a:pt x="1802" y="24185"/>
                    <a:pt x="1602" y="24385"/>
                    <a:pt x="1602" y="24618"/>
                  </a:cubicBezTo>
                  <a:cubicBezTo>
                    <a:pt x="1602" y="24885"/>
                    <a:pt x="1802" y="25085"/>
                    <a:pt x="2036" y="25085"/>
                  </a:cubicBezTo>
                  <a:cubicBezTo>
                    <a:pt x="2336" y="25085"/>
                    <a:pt x="2503" y="24885"/>
                    <a:pt x="2503" y="24618"/>
                  </a:cubicBezTo>
                  <a:cubicBezTo>
                    <a:pt x="2503" y="24385"/>
                    <a:pt x="2303" y="24185"/>
                    <a:pt x="2036" y="24185"/>
                  </a:cubicBezTo>
                  <a:close/>
                  <a:moveTo>
                    <a:pt x="6706" y="24452"/>
                  </a:moveTo>
                  <a:cubicBezTo>
                    <a:pt x="6872" y="24452"/>
                    <a:pt x="7039" y="24618"/>
                    <a:pt x="7106" y="24852"/>
                  </a:cubicBezTo>
                  <a:cubicBezTo>
                    <a:pt x="7106" y="25052"/>
                    <a:pt x="6939" y="25219"/>
                    <a:pt x="6706" y="25219"/>
                  </a:cubicBezTo>
                  <a:cubicBezTo>
                    <a:pt x="6506" y="25219"/>
                    <a:pt x="6339" y="25052"/>
                    <a:pt x="6339" y="24852"/>
                  </a:cubicBezTo>
                  <a:cubicBezTo>
                    <a:pt x="6339" y="24618"/>
                    <a:pt x="6506" y="24452"/>
                    <a:pt x="6706" y="24452"/>
                  </a:cubicBezTo>
                  <a:close/>
                  <a:moveTo>
                    <a:pt x="6706" y="24385"/>
                  </a:moveTo>
                  <a:cubicBezTo>
                    <a:pt x="6472" y="24385"/>
                    <a:pt x="6272" y="24585"/>
                    <a:pt x="6272" y="24852"/>
                  </a:cubicBezTo>
                  <a:cubicBezTo>
                    <a:pt x="6272" y="25085"/>
                    <a:pt x="6472" y="25285"/>
                    <a:pt x="6706" y="25285"/>
                  </a:cubicBezTo>
                  <a:cubicBezTo>
                    <a:pt x="7006" y="25285"/>
                    <a:pt x="7173" y="25085"/>
                    <a:pt x="7173" y="24852"/>
                  </a:cubicBezTo>
                  <a:cubicBezTo>
                    <a:pt x="7173" y="24585"/>
                    <a:pt x="6973" y="24385"/>
                    <a:pt x="6706" y="24385"/>
                  </a:cubicBezTo>
                  <a:close/>
                  <a:moveTo>
                    <a:pt x="11709" y="24552"/>
                  </a:moveTo>
                  <a:cubicBezTo>
                    <a:pt x="11876" y="24552"/>
                    <a:pt x="12043" y="24718"/>
                    <a:pt x="12110" y="24919"/>
                  </a:cubicBezTo>
                  <a:cubicBezTo>
                    <a:pt x="12110" y="25119"/>
                    <a:pt x="11943" y="25285"/>
                    <a:pt x="11709" y="25285"/>
                  </a:cubicBezTo>
                  <a:cubicBezTo>
                    <a:pt x="11509" y="25285"/>
                    <a:pt x="11342" y="25119"/>
                    <a:pt x="11342" y="24919"/>
                  </a:cubicBezTo>
                  <a:cubicBezTo>
                    <a:pt x="11342" y="24718"/>
                    <a:pt x="11509" y="24552"/>
                    <a:pt x="11709" y="24552"/>
                  </a:cubicBezTo>
                  <a:close/>
                  <a:moveTo>
                    <a:pt x="11709" y="24452"/>
                  </a:moveTo>
                  <a:cubicBezTo>
                    <a:pt x="11476" y="24452"/>
                    <a:pt x="11276" y="24685"/>
                    <a:pt x="11276" y="24919"/>
                  </a:cubicBezTo>
                  <a:cubicBezTo>
                    <a:pt x="11276" y="25185"/>
                    <a:pt x="11476" y="25386"/>
                    <a:pt x="11709" y="25386"/>
                  </a:cubicBezTo>
                  <a:cubicBezTo>
                    <a:pt x="12009" y="25386"/>
                    <a:pt x="12176" y="25185"/>
                    <a:pt x="12176" y="24919"/>
                  </a:cubicBezTo>
                  <a:cubicBezTo>
                    <a:pt x="12176" y="24685"/>
                    <a:pt x="11976" y="24452"/>
                    <a:pt x="11709" y="24452"/>
                  </a:cubicBezTo>
                  <a:close/>
                  <a:moveTo>
                    <a:pt x="4137" y="26086"/>
                  </a:moveTo>
                  <a:cubicBezTo>
                    <a:pt x="4337" y="26086"/>
                    <a:pt x="4504" y="26253"/>
                    <a:pt x="4504" y="26453"/>
                  </a:cubicBezTo>
                  <a:cubicBezTo>
                    <a:pt x="4504" y="26686"/>
                    <a:pt x="4337" y="26853"/>
                    <a:pt x="4137" y="26853"/>
                  </a:cubicBezTo>
                  <a:cubicBezTo>
                    <a:pt x="3937" y="26853"/>
                    <a:pt x="3770" y="26686"/>
                    <a:pt x="3770" y="26453"/>
                  </a:cubicBezTo>
                  <a:cubicBezTo>
                    <a:pt x="3770" y="26253"/>
                    <a:pt x="3937" y="26086"/>
                    <a:pt x="4137" y="26086"/>
                  </a:cubicBezTo>
                  <a:close/>
                  <a:moveTo>
                    <a:pt x="4137" y="26019"/>
                  </a:moveTo>
                  <a:cubicBezTo>
                    <a:pt x="3870" y="26019"/>
                    <a:pt x="3670" y="26219"/>
                    <a:pt x="3670" y="26453"/>
                  </a:cubicBezTo>
                  <a:cubicBezTo>
                    <a:pt x="3670" y="26720"/>
                    <a:pt x="3870" y="26920"/>
                    <a:pt x="4137" y="26920"/>
                  </a:cubicBezTo>
                  <a:cubicBezTo>
                    <a:pt x="4437" y="26920"/>
                    <a:pt x="4638" y="26720"/>
                    <a:pt x="4604" y="26453"/>
                  </a:cubicBezTo>
                  <a:cubicBezTo>
                    <a:pt x="4604" y="26219"/>
                    <a:pt x="4371" y="26019"/>
                    <a:pt x="4137" y="26019"/>
                  </a:cubicBezTo>
                  <a:close/>
                  <a:moveTo>
                    <a:pt x="9274" y="26219"/>
                  </a:moveTo>
                  <a:cubicBezTo>
                    <a:pt x="9474" y="26219"/>
                    <a:pt x="9641" y="26386"/>
                    <a:pt x="9641" y="26586"/>
                  </a:cubicBezTo>
                  <a:cubicBezTo>
                    <a:pt x="9641" y="26787"/>
                    <a:pt x="9474" y="26953"/>
                    <a:pt x="9274" y="26953"/>
                  </a:cubicBezTo>
                  <a:cubicBezTo>
                    <a:pt x="9041" y="26953"/>
                    <a:pt x="8874" y="26787"/>
                    <a:pt x="8874" y="26586"/>
                  </a:cubicBezTo>
                  <a:cubicBezTo>
                    <a:pt x="8874" y="26386"/>
                    <a:pt x="9041" y="26219"/>
                    <a:pt x="9274" y="26219"/>
                  </a:cubicBezTo>
                  <a:close/>
                  <a:moveTo>
                    <a:pt x="14278" y="26219"/>
                  </a:moveTo>
                  <a:cubicBezTo>
                    <a:pt x="14478" y="26219"/>
                    <a:pt x="14645" y="26386"/>
                    <a:pt x="14645" y="26586"/>
                  </a:cubicBezTo>
                  <a:cubicBezTo>
                    <a:pt x="14645" y="26787"/>
                    <a:pt x="14478" y="26953"/>
                    <a:pt x="14278" y="26953"/>
                  </a:cubicBezTo>
                  <a:cubicBezTo>
                    <a:pt x="14044" y="26953"/>
                    <a:pt x="13877" y="26787"/>
                    <a:pt x="13877" y="26586"/>
                  </a:cubicBezTo>
                  <a:cubicBezTo>
                    <a:pt x="13877" y="26386"/>
                    <a:pt x="14044" y="26219"/>
                    <a:pt x="14278" y="26219"/>
                  </a:cubicBezTo>
                  <a:close/>
                  <a:moveTo>
                    <a:pt x="9274" y="26119"/>
                  </a:moveTo>
                  <a:cubicBezTo>
                    <a:pt x="9007" y="26119"/>
                    <a:pt x="8807" y="26353"/>
                    <a:pt x="8807" y="26586"/>
                  </a:cubicBezTo>
                  <a:cubicBezTo>
                    <a:pt x="8807" y="26853"/>
                    <a:pt x="9007" y="27053"/>
                    <a:pt x="9274" y="27053"/>
                  </a:cubicBezTo>
                  <a:cubicBezTo>
                    <a:pt x="9508" y="27053"/>
                    <a:pt x="9708" y="26853"/>
                    <a:pt x="9708" y="26586"/>
                  </a:cubicBezTo>
                  <a:cubicBezTo>
                    <a:pt x="9708" y="26353"/>
                    <a:pt x="9508" y="26119"/>
                    <a:pt x="9274" y="26119"/>
                  </a:cubicBezTo>
                  <a:close/>
                  <a:moveTo>
                    <a:pt x="14278" y="26119"/>
                  </a:moveTo>
                  <a:cubicBezTo>
                    <a:pt x="14011" y="26119"/>
                    <a:pt x="13811" y="26353"/>
                    <a:pt x="13811" y="26586"/>
                  </a:cubicBezTo>
                  <a:cubicBezTo>
                    <a:pt x="13811" y="26853"/>
                    <a:pt x="14011" y="27053"/>
                    <a:pt x="14278" y="27053"/>
                  </a:cubicBezTo>
                  <a:cubicBezTo>
                    <a:pt x="14511" y="27053"/>
                    <a:pt x="14711" y="26853"/>
                    <a:pt x="14711" y="26586"/>
                  </a:cubicBezTo>
                  <a:cubicBezTo>
                    <a:pt x="14711" y="26353"/>
                    <a:pt x="14511" y="26119"/>
                    <a:pt x="14278" y="26119"/>
                  </a:cubicBezTo>
                  <a:close/>
                  <a:moveTo>
                    <a:pt x="6506" y="27687"/>
                  </a:moveTo>
                  <a:cubicBezTo>
                    <a:pt x="6672" y="27721"/>
                    <a:pt x="6839" y="27854"/>
                    <a:pt x="6872" y="28054"/>
                  </a:cubicBezTo>
                  <a:cubicBezTo>
                    <a:pt x="6872" y="28254"/>
                    <a:pt x="6706" y="28421"/>
                    <a:pt x="6506" y="28421"/>
                  </a:cubicBezTo>
                  <a:cubicBezTo>
                    <a:pt x="6305" y="28421"/>
                    <a:pt x="6139" y="28254"/>
                    <a:pt x="6139" y="28054"/>
                  </a:cubicBezTo>
                  <a:cubicBezTo>
                    <a:pt x="6139" y="27854"/>
                    <a:pt x="6305" y="27687"/>
                    <a:pt x="6506" y="27687"/>
                  </a:cubicBezTo>
                  <a:close/>
                  <a:moveTo>
                    <a:pt x="6506" y="27587"/>
                  </a:moveTo>
                  <a:cubicBezTo>
                    <a:pt x="6272" y="27587"/>
                    <a:pt x="6039" y="27787"/>
                    <a:pt x="6039" y="28054"/>
                  </a:cubicBezTo>
                  <a:cubicBezTo>
                    <a:pt x="6039" y="28288"/>
                    <a:pt x="6272" y="28521"/>
                    <a:pt x="6506" y="28521"/>
                  </a:cubicBezTo>
                  <a:cubicBezTo>
                    <a:pt x="6523" y="28523"/>
                    <a:pt x="6540" y="28524"/>
                    <a:pt x="6556" y="28524"/>
                  </a:cubicBezTo>
                  <a:cubicBezTo>
                    <a:pt x="6824" y="28524"/>
                    <a:pt x="6973" y="28274"/>
                    <a:pt x="6973" y="28054"/>
                  </a:cubicBezTo>
                  <a:cubicBezTo>
                    <a:pt x="6973" y="27787"/>
                    <a:pt x="6772" y="27587"/>
                    <a:pt x="6506" y="27587"/>
                  </a:cubicBezTo>
                  <a:close/>
                  <a:moveTo>
                    <a:pt x="12110" y="27887"/>
                  </a:moveTo>
                  <a:lnTo>
                    <a:pt x="12110" y="27921"/>
                  </a:lnTo>
                  <a:cubicBezTo>
                    <a:pt x="12310" y="27921"/>
                    <a:pt x="12443" y="28087"/>
                    <a:pt x="12476" y="28254"/>
                  </a:cubicBezTo>
                  <a:cubicBezTo>
                    <a:pt x="12476" y="28454"/>
                    <a:pt x="12310" y="28621"/>
                    <a:pt x="12110" y="28621"/>
                  </a:cubicBezTo>
                  <a:cubicBezTo>
                    <a:pt x="11876" y="28621"/>
                    <a:pt x="11709" y="28454"/>
                    <a:pt x="11709" y="28254"/>
                  </a:cubicBezTo>
                  <a:cubicBezTo>
                    <a:pt x="11709" y="28054"/>
                    <a:pt x="11876" y="27887"/>
                    <a:pt x="12110" y="27887"/>
                  </a:cubicBezTo>
                  <a:close/>
                  <a:moveTo>
                    <a:pt x="12110" y="27787"/>
                  </a:moveTo>
                  <a:cubicBezTo>
                    <a:pt x="11843" y="27787"/>
                    <a:pt x="11643" y="28021"/>
                    <a:pt x="11643" y="28254"/>
                  </a:cubicBezTo>
                  <a:cubicBezTo>
                    <a:pt x="11643" y="28521"/>
                    <a:pt x="11843" y="28721"/>
                    <a:pt x="12110" y="28721"/>
                  </a:cubicBezTo>
                  <a:cubicBezTo>
                    <a:pt x="12376" y="28721"/>
                    <a:pt x="12610" y="28521"/>
                    <a:pt x="12543" y="28254"/>
                  </a:cubicBezTo>
                  <a:cubicBezTo>
                    <a:pt x="12543" y="28021"/>
                    <a:pt x="12343" y="27787"/>
                    <a:pt x="12110" y="27787"/>
                  </a:cubicBezTo>
                  <a:close/>
                  <a:moveTo>
                    <a:pt x="9107" y="29522"/>
                  </a:moveTo>
                  <a:cubicBezTo>
                    <a:pt x="9274" y="29522"/>
                    <a:pt x="9441" y="29689"/>
                    <a:pt x="9474" y="29889"/>
                  </a:cubicBezTo>
                  <a:cubicBezTo>
                    <a:pt x="9474" y="30089"/>
                    <a:pt x="9308" y="30256"/>
                    <a:pt x="9107" y="30256"/>
                  </a:cubicBezTo>
                  <a:cubicBezTo>
                    <a:pt x="8874" y="30256"/>
                    <a:pt x="8707" y="30089"/>
                    <a:pt x="8707" y="29889"/>
                  </a:cubicBezTo>
                  <a:cubicBezTo>
                    <a:pt x="8707" y="29689"/>
                    <a:pt x="8874" y="29522"/>
                    <a:pt x="9107" y="29522"/>
                  </a:cubicBezTo>
                  <a:close/>
                  <a:moveTo>
                    <a:pt x="9107" y="29422"/>
                  </a:moveTo>
                  <a:cubicBezTo>
                    <a:pt x="8841" y="29422"/>
                    <a:pt x="8640" y="29622"/>
                    <a:pt x="8640" y="29889"/>
                  </a:cubicBezTo>
                  <a:cubicBezTo>
                    <a:pt x="8640" y="30122"/>
                    <a:pt x="8841" y="30356"/>
                    <a:pt x="9107" y="30356"/>
                  </a:cubicBezTo>
                  <a:cubicBezTo>
                    <a:pt x="9341" y="30356"/>
                    <a:pt x="9541" y="30122"/>
                    <a:pt x="9541" y="29889"/>
                  </a:cubicBezTo>
                  <a:cubicBezTo>
                    <a:pt x="9541" y="29622"/>
                    <a:pt x="9341" y="29422"/>
                    <a:pt x="9107" y="29422"/>
                  </a:cubicBezTo>
                  <a:close/>
                  <a:moveTo>
                    <a:pt x="12110" y="31356"/>
                  </a:moveTo>
                  <a:cubicBezTo>
                    <a:pt x="12310" y="31356"/>
                    <a:pt x="12476" y="31523"/>
                    <a:pt x="12476" y="31723"/>
                  </a:cubicBezTo>
                  <a:cubicBezTo>
                    <a:pt x="12476" y="31924"/>
                    <a:pt x="12310" y="32090"/>
                    <a:pt x="12110" y="32090"/>
                  </a:cubicBezTo>
                  <a:cubicBezTo>
                    <a:pt x="11876" y="32090"/>
                    <a:pt x="11709" y="31924"/>
                    <a:pt x="11709" y="31723"/>
                  </a:cubicBezTo>
                  <a:cubicBezTo>
                    <a:pt x="11709" y="31523"/>
                    <a:pt x="11876" y="31356"/>
                    <a:pt x="12110" y="31356"/>
                  </a:cubicBezTo>
                  <a:close/>
                  <a:moveTo>
                    <a:pt x="12110" y="31256"/>
                  </a:moveTo>
                  <a:cubicBezTo>
                    <a:pt x="11843" y="31256"/>
                    <a:pt x="11643" y="31457"/>
                    <a:pt x="11643" y="31723"/>
                  </a:cubicBezTo>
                  <a:cubicBezTo>
                    <a:pt x="11643" y="31957"/>
                    <a:pt x="11843" y="32190"/>
                    <a:pt x="12110" y="32190"/>
                  </a:cubicBezTo>
                  <a:cubicBezTo>
                    <a:pt x="12343" y="32190"/>
                    <a:pt x="12543" y="31957"/>
                    <a:pt x="12543" y="31723"/>
                  </a:cubicBezTo>
                  <a:cubicBezTo>
                    <a:pt x="12543" y="31457"/>
                    <a:pt x="12343" y="31256"/>
                    <a:pt x="12110" y="312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55"/>
            <p:cNvSpPr/>
            <p:nvPr/>
          </p:nvSpPr>
          <p:spPr>
            <a:xfrm>
              <a:off x="2563675" y="2204525"/>
              <a:ext cx="165975" cy="310025"/>
            </a:xfrm>
            <a:custGeom>
              <a:avLst/>
              <a:gdLst/>
              <a:ahLst/>
              <a:cxnLst/>
              <a:rect l="l" t="t" r="r" b="b"/>
              <a:pathLst>
                <a:path w="6639" h="12401" extrusionOk="0">
                  <a:moveTo>
                    <a:pt x="1101" y="0"/>
                  </a:moveTo>
                  <a:cubicBezTo>
                    <a:pt x="1068" y="0"/>
                    <a:pt x="1068" y="34"/>
                    <a:pt x="1068" y="34"/>
                  </a:cubicBezTo>
                  <a:cubicBezTo>
                    <a:pt x="2402" y="1001"/>
                    <a:pt x="6138" y="2402"/>
                    <a:pt x="6572" y="2535"/>
                  </a:cubicBezTo>
                  <a:cubicBezTo>
                    <a:pt x="6638" y="2535"/>
                    <a:pt x="6638" y="2502"/>
                    <a:pt x="6605" y="2502"/>
                  </a:cubicBezTo>
                  <a:cubicBezTo>
                    <a:pt x="6205" y="2235"/>
                    <a:pt x="2502" y="334"/>
                    <a:pt x="1101" y="0"/>
                  </a:cubicBezTo>
                  <a:close/>
                  <a:moveTo>
                    <a:pt x="4495" y="2254"/>
                  </a:moveTo>
                  <a:cubicBezTo>
                    <a:pt x="4485" y="2254"/>
                    <a:pt x="4470" y="2269"/>
                    <a:pt x="4470" y="2269"/>
                  </a:cubicBezTo>
                  <a:cubicBezTo>
                    <a:pt x="4003" y="3103"/>
                    <a:pt x="3636" y="4003"/>
                    <a:pt x="3269" y="4837"/>
                  </a:cubicBezTo>
                  <a:lnTo>
                    <a:pt x="2135" y="7339"/>
                  </a:lnTo>
                  <a:lnTo>
                    <a:pt x="1001" y="9841"/>
                  </a:lnTo>
                  <a:cubicBezTo>
                    <a:pt x="868" y="10241"/>
                    <a:pt x="667" y="10608"/>
                    <a:pt x="534" y="11075"/>
                  </a:cubicBezTo>
                  <a:cubicBezTo>
                    <a:pt x="367" y="11542"/>
                    <a:pt x="134" y="11909"/>
                    <a:pt x="34" y="12376"/>
                  </a:cubicBezTo>
                  <a:cubicBezTo>
                    <a:pt x="0" y="12393"/>
                    <a:pt x="9" y="12401"/>
                    <a:pt x="25" y="12401"/>
                  </a:cubicBezTo>
                  <a:cubicBezTo>
                    <a:pt x="42" y="12401"/>
                    <a:pt x="67" y="12393"/>
                    <a:pt x="67" y="12376"/>
                  </a:cubicBezTo>
                  <a:cubicBezTo>
                    <a:pt x="300" y="12009"/>
                    <a:pt x="467" y="11542"/>
                    <a:pt x="667" y="11108"/>
                  </a:cubicBezTo>
                  <a:cubicBezTo>
                    <a:pt x="901" y="10708"/>
                    <a:pt x="1068" y="10274"/>
                    <a:pt x="1268" y="9874"/>
                  </a:cubicBezTo>
                  <a:cubicBezTo>
                    <a:pt x="1635" y="9073"/>
                    <a:pt x="1968" y="8240"/>
                    <a:pt x="2335" y="7406"/>
                  </a:cubicBezTo>
                  <a:lnTo>
                    <a:pt x="3436" y="4904"/>
                  </a:lnTo>
                  <a:cubicBezTo>
                    <a:pt x="3803" y="4070"/>
                    <a:pt x="4237" y="3203"/>
                    <a:pt x="4503" y="2335"/>
                  </a:cubicBezTo>
                  <a:cubicBezTo>
                    <a:pt x="4570" y="2335"/>
                    <a:pt x="4503" y="2335"/>
                    <a:pt x="4503" y="2269"/>
                  </a:cubicBezTo>
                  <a:cubicBezTo>
                    <a:pt x="4503" y="2257"/>
                    <a:pt x="4500" y="2254"/>
                    <a:pt x="4495" y="225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55"/>
            <p:cNvSpPr/>
            <p:nvPr/>
          </p:nvSpPr>
          <p:spPr>
            <a:xfrm>
              <a:off x="2652900" y="1542450"/>
              <a:ext cx="172650" cy="251550"/>
            </a:xfrm>
            <a:custGeom>
              <a:avLst/>
              <a:gdLst/>
              <a:ahLst/>
              <a:cxnLst/>
              <a:rect l="l" t="t" r="r" b="b"/>
              <a:pathLst>
                <a:path w="6906" h="10062" extrusionOk="0">
                  <a:moveTo>
                    <a:pt x="266" y="0"/>
                  </a:moveTo>
                  <a:cubicBezTo>
                    <a:pt x="206" y="0"/>
                    <a:pt x="167" y="18"/>
                    <a:pt x="167" y="64"/>
                  </a:cubicBezTo>
                  <a:cubicBezTo>
                    <a:pt x="201" y="1132"/>
                    <a:pt x="201" y="2299"/>
                    <a:pt x="167" y="3300"/>
                  </a:cubicBezTo>
                  <a:cubicBezTo>
                    <a:pt x="134" y="4968"/>
                    <a:pt x="0" y="6336"/>
                    <a:pt x="67" y="6469"/>
                  </a:cubicBezTo>
                  <a:cubicBezTo>
                    <a:pt x="1101" y="8141"/>
                    <a:pt x="3491" y="10062"/>
                    <a:pt x="5043" y="10062"/>
                  </a:cubicBezTo>
                  <a:cubicBezTo>
                    <a:pt x="5194" y="10062"/>
                    <a:pt x="5338" y="10043"/>
                    <a:pt x="5471" y="10005"/>
                  </a:cubicBezTo>
                  <a:cubicBezTo>
                    <a:pt x="6905" y="9538"/>
                    <a:pt x="6605" y="6569"/>
                    <a:pt x="6505" y="5768"/>
                  </a:cubicBezTo>
                  <a:lnTo>
                    <a:pt x="6505" y="5702"/>
                  </a:lnTo>
                  <a:cubicBezTo>
                    <a:pt x="6472" y="5568"/>
                    <a:pt x="6405" y="5402"/>
                    <a:pt x="6405" y="5268"/>
                  </a:cubicBezTo>
                  <a:cubicBezTo>
                    <a:pt x="6372" y="3967"/>
                    <a:pt x="6505" y="2600"/>
                    <a:pt x="6805" y="1265"/>
                  </a:cubicBezTo>
                  <a:lnTo>
                    <a:pt x="2302" y="431"/>
                  </a:lnTo>
                  <a:lnTo>
                    <a:pt x="901" y="198"/>
                  </a:lnTo>
                  <a:cubicBezTo>
                    <a:pt x="901" y="198"/>
                    <a:pt x="467" y="0"/>
                    <a:pt x="266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55"/>
            <p:cNvSpPr/>
            <p:nvPr/>
          </p:nvSpPr>
          <p:spPr>
            <a:xfrm>
              <a:off x="2844700" y="1258000"/>
              <a:ext cx="60075" cy="187675"/>
            </a:xfrm>
            <a:custGeom>
              <a:avLst/>
              <a:gdLst/>
              <a:ahLst/>
              <a:cxnLst/>
              <a:rect l="l" t="t" r="r" b="b"/>
              <a:pathLst>
                <a:path w="2403" h="7507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422" y="7507"/>
                    <a:pt x="1632" y="7507"/>
                  </a:cubicBezTo>
                  <a:cubicBezTo>
                    <a:pt x="1633" y="7507"/>
                    <a:pt x="1634" y="7507"/>
                    <a:pt x="1635" y="7506"/>
                  </a:cubicBezTo>
                  <a:cubicBezTo>
                    <a:pt x="1802" y="7406"/>
                    <a:pt x="2402" y="5238"/>
                    <a:pt x="2202" y="3103"/>
                  </a:cubicBezTo>
                  <a:cubicBezTo>
                    <a:pt x="2002" y="1002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55"/>
            <p:cNvSpPr/>
            <p:nvPr/>
          </p:nvSpPr>
          <p:spPr>
            <a:xfrm>
              <a:off x="2611200" y="1251525"/>
              <a:ext cx="321925" cy="394375"/>
            </a:xfrm>
            <a:custGeom>
              <a:avLst/>
              <a:gdLst/>
              <a:ahLst/>
              <a:cxnLst/>
              <a:rect l="l" t="t" r="r" b="b"/>
              <a:pathLst>
                <a:path w="12877" h="15775" extrusionOk="0">
                  <a:moveTo>
                    <a:pt x="6166" y="1"/>
                  </a:moveTo>
                  <a:cubicBezTo>
                    <a:pt x="3765" y="1"/>
                    <a:pt x="1268" y="1470"/>
                    <a:pt x="634" y="3862"/>
                  </a:cubicBezTo>
                  <a:cubicBezTo>
                    <a:pt x="1" y="6197"/>
                    <a:pt x="1368" y="12836"/>
                    <a:pt x="3069" y="14270"/>
                  </a:cubicBezTo>
                  <a:cubicBezTo>
                    <a:pt x="4224" y="15238"/>
                    <a:pt x="5686" y="15774"/>
                    <a:pt x="7096" y="15774"/>
                  </a:cubicBezTo>
                  <a:cubicBezTo>
                    <a:pt x="8699" y="15774"/>
                    <a:pt x="10235" y="15080"/>
                    <a:pt x="11175" y="13536"/>
                  </a:cubicBezTo>
                  <a:cubicBezTo>
                    <a:pt x="12876" y="10701"/>
                    <a:pt x="10875" y="2128"/>
                    <a:pt x="9007" y="827"/>
                  </a:cubicBezTo>
                  <a:cubicBezTo>
                    <a:pt x="8175" y="263"/>
                    <a:pt x="7179" y="1"/>
                    <a:pt x="6166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55"/>
            <p:cNvSpPr/>
            <p:nvPr/>
          </p:nvSpPr>
          <p:spPr>
            <a:xfrm>
              <a:off x="2782150" y="1446475"/>
              <a:ext cx="12550" cy="32550"/>
            </a:xfrm>
            <a:custGeom>
              <a:avLst/>
              <a:gdLst/>
              <a:ahLst/>
              <a:cxnLst/>
              <a:rect l="l" t="t" r="r" b="b"/>
              <a:pathLst>
                <a:path w="502" h="1302" extrusionOk="0">
                  <a:moveTo>
                    <a:pt x="234" y="1"/>
                  </a:moveTo>
                  <a:lnTo>
                    <a:pt x="201" y="34"/>
                  </a:lnTo>
                  <a:cubicBezTo>
                    <a:pt x="301" y="501"/>
                    <a:pt x="368" y="1001"/>
                    <a:pt x="1" y="1235"/>
                  </a:cubicBezTo>
                  <a:lnTo>
                    <a:pt x="1" y="1302"/>
                  </a:lnTo>
                  <a:cubicBezTo>
                    <a:pt x="501" y="1068"/>
                    <a:pt x="401" y="368"/>
                    <a:pt x="2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55"/>
            <p:cNvSpPr/>
            <p:nvPr/>
          </p:nvSpPr>
          <p:spPr>
            <a:xfrm>
              <a:off x="2757750" y="1437175"/>
              <a:ext cx="38050" cy="36125"/>
            </a:xfrm>
            <a:custGeom>
              <a:avLst/>
              <a:gdLst/>
              <a:ahLst/>
              <a:cxnLst/>
              <a:rect l="l" t="t" r="r" b="b"/>
              <a:pathLst>
                <a:path w="1522" h="1445" extrusionOk="0">
                  <a:moveTo>
                    <a:pt x="771" y="1"/>
                  </a:moveTo>
                  <a:cubicBezTo>
                    <a:pt x="751" y="1"/>
                    <a:pt x="731" y="2"/>
                    <a:pt x="710" y="6"/>
                  </a:cubicBezTo>
                  <a:cubicBezTo>
                    <a:pt x="0" y="70"/>
                    <a:pt x="195" y="1445"/>
                    <a:pt x="812" y="1445"/>
                  </a:cubicBezTo>
                  <a:cubicBezTo>
                    <a:pt x="833" y="1445"/>
                    <a:pt x="855" y="1443"/>
                    <a:pt x="877" y="1440"/>
                  </a:cubicBezTo>
                  <a:cubicBezTo>
                    <a:pt x="1522" y="1376"/>
                    <a:pt x="1356" y="1"/>
                    <a:pt x="7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55"/>
            <p:cNvSpPr/>
            <p:nvPr/>
          </p:nvSpPr>
          <p:spPr>
            <a:xfrm>
              <a:off x="2850550" y="1435625"/>
              <a:ext cx="18350" cy="28400"/>
            </a:xfrm>
            <a:custGeom>
              <a:avLst/>
              <a:gdLst/>
              <a:ahLst/>
              <a:cxnLst/>
              <a:rect l="l" t="t" r="r" b="b"/>
              <a:pathLst>
                <a:path w="734" h="1136" extrusionOk="0">
                  <a:moveTo>
                    <a:pt x="67" y="1"/>
                  </a:moveTo>
                  <a:lnTo>
                    <a:pt x="67" y="1"/>
                  </a:lnTo>
                  <a:cubicBezTo>
                    <a:pt x="0" y="468"/>
                    <a:pt x="234" y="1135"/>
                    <a:pt x="734" y="1135"/>
                  </a:cubicBezTo>
                  <a:lnTo>
                    <a:pt x="734" y="1102"/>
                  </a:lnTo>
                  <a:cubicBezTo>
                    <a:pt x="300" y="1002"/>
                    <a:pt x="134" y="501"/>
                    <a:pt x="100" y="68"/>
                  </a:cubicBezTo>
                  <a:cubicBezTo>
                    <a:pt x="100" y="1"/>
                    <a:pt x="67" y="1"/>
                    <a:pt x="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55"/>
            <p:cNvSpPr/>
            <p:nvPr/>
          </p:nvSpPr>
          <p:spPr>
            <a:xfrm>
              <a:off x="2845475" y="1421950"/>
              <a:ext cx="37525" cy="36575"/>
            </a:xfrm>
            <a:custGeom>
              <a:avLst/>
              <a:gdLst/>
              <a:ahLst/>
              <a:cxnLst/>
              <a:rect l="l" t="t" r="r" b="b"/>
              <a:pathLst>
                <a:path w="1501" h="1463" extrusionOk="0">
                  <a:moveTo>
                    <a:pt x="648" y="1"/>
                  </a:moveTo>
                  <a:cubicBezTo>
                    <a:pt x="612" y="1"/>
                    <a:pt x="575" y="5"/>
                    <a:pt x="537" y="14"/>
                  </a:cubicBezTo>
                  <a:cubicBezTo>
                    <a:pt x="1" y="172"/>
                    <a:pt x="180" y="1462"/>
                    <a:pt x="765" y="1462"/>
                  </a:cubicBezTo>
                  <a:cubicBezTo>
                    <a:pt x="798" y="1462"/>
                    <a:pt x="834" y="1458"/>
                    <a:pt x="870" y="1449"/>
                  </a:cubicBezTo>
                  <a:cubicBezTo>
                    <a:pt x="1501" y="1291"/>
                    <a:pt x="1267" y="1"/>
                    <a:pt x="6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55"/>
            <p:cNvSpPr/>
            <p:nvPr/>
          </p:nvSpPr>
          <p:spPr>
            <a:xfrm>
              <a:off x="2745475" y="1393075"/>
              <a:ext cx="40875" cy="29800"/>
            </a:xfrm>
            <a:custGeom>
              <a:avLst/>
              <a:gdLst/>
              <a:ahLst/>
              <a:cxnLst/>
              <a:rect l="l" t="t" r="r" b="b"/>
              <a:pathLst>
                <a:path w="1635" h="1192" extrusionOk="0">
                  <a:moveTo>
                    <a:pt x="1108" y="0"/>
                  </a:moveTo>
                  <a:cubicBezTo>
                    <a:pt x="952" y="0"/>
                    <a:pt x="799" y="41"/>
                    <a:pt x="667" y="135"/>
                  </a:cubicBezTo>
                  <a:cubicBezTo>
                    <a:pt x="400" y="235"/>
                    <a:pt x="200" y="469"/>
                    <a:pt x="67" y="702"/>
                  </a:cubicBezTo>
                  <a:cubicBezTo>
                    <a:pt x="0" y="869"/>
                    <a:pt x="67" y="1103"/>
                    <a:pt x="234" y="1136"/>
                  </a:cubicBezTo>
                  <a:cubicBezTo>
                    <a:pt x="312" y="1175"/>
                    <a:pt x="378" y="1191"/>
                    <a:pt x="434" y="1191"/>
                  </a:cubicBezTo>
                  <a:cubicBezTo>
                    <a:pt x="473" y="1191"/>
                    <a:pt x="506" y="1183"/>
                    <a:pt x="534" y="1169"/>
                  </a:cubicBezTo>
                  <a:cubicBezTo>
                    <a:pt x="701" y="1103"/>
                    <a:pt x="867" y="969"/>
                    <a:pt x="1101" y="869"/>
                  </a:cubicBezTo>
                  <a:cubicBezTo>
                    <a:pt x="1301" y="802"/>
                    <a:pt x="1468" y="669"/>
                    <a:pt x="1601" y="469"/>
                  </a:cubicBezTo>
                  <a:cubicBezTo>
                    <a:pt x="1635" y="335"/>
                    <a:pt x="1601" y="169"/>
                    <a:pt x="1468" y="68"/>
                  </a:cubicBezTo>
                  <a:cubicBezTo>
                    <a:pt x="1351" y="25"/>
                    <a:pt x="1228" y="0"/>
                    <a:pt x="11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55"/>
            <p:cNvSpPr/>
            <p:nvPr/>
          </p:nvSpPr>
          <p:spPr>
            <a:xfrm>
              <a:off x="2838025" y="1380075"/>
              <a:ext cx="43400" cy="21400"/>
            </a:xfrm>
            <a:custGeom>
              <a:avLst/>
              <a:gdLst/>
              <a:ahLst/>
              <a:cxnLst/>
              <a:rect l="l" t="t" r="r" b="b"/>
              <a:pathLst>
                <a:path w="1736" h="856" extrusionOk="0">
                  <a:moveTo>
                    <a:pt x="652" y="1"/>
                  </a:moveTo>
                  <a:cubicBezTo>
                    <a:pt x="427" y="1"/>
                    <a:pt x="233" y="97"/>
                    <a:pt x="101" y="255"/>
                  </a:cubicBezTo>
                  <a:cubicBezTo>
                    <a:pt x="1" y="388"/>
                    <a:pt x="34" y="555"/>
                    <a:pt x="134" y="655"/>
                  </a:cubicBezTo>
                  <a:cubicBezTo>
                    <a:pt x="301" y="789"/>
                    <a:pt x="501" y="822"/>
                    <a:pt x="701" y="822"/>
                  </a:cubicBezTo>
                  <a:cubicBezTo>
                    <a:pt x="868" y="822"/>
                    <a:pt x="1102" y="855"/>
                    <a:pt x="1302" y="855"/>
                  </a:cubicBezTo>
                  <a:cubicBezTo>
                    <a:pt x="1402" y="855"/>
                    <a:pt x="1468" y="855"/>
                    <a:pt x="1569" y="822"/>
                  </a:cubicBezTo>
                  <a:cubicBezTo>
                    <a:pt x="1735" y="689"/>
                    <a:pt x="1735" y="488"/>
                    <a:pt x="1602" y="355"/>
                  </a:cubicBezTo>
                  <a:cubicBezTo>
                    <a:pt x="1402" y="155"/>
                    <a:pt x="1135" y="21"/>
                    <a:pt x="835" y="21"/>
                  </a:cubicBezTo>
                  <a:cubicBezTo>
                    <a:pt x="772" y="7"/>
                    <a:pt x="711" y="1"/>
                    <a:pt x="6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55"/>
            <p:cNvSpPr/>
            <p:nvPr/>
          </p:nvSpPr>
          <p:spPr>
            <a:xfrm>
              <a:off x="2786325" y="1554050"/>
              <a:ext cx="23375" cy="8375"/>
            </a:xfrm>
            <a:custGeom>
              <a:avLst/>
              <a:gdLst/>
              <a:ahLst/>
              <a:cxnLst/>
              <a:rect l="l" t="t" r="r" b="b"/>
              <a:pathLst>
                <a:path w="935" h="335" extrusionOk="0">
                  <a:moveTo>
                    <a:pt x="1" y="1"/>
                  </a:moveTo>
                  <a:cubicBezTo>
                    <a:pt x="34" y="167"/>
                    <a:pt x="201" y="268"/>
                    <a:pt x="401" y="334"/>
                  </a:cubicBezTo>
                  <a:cubicBezTo>
                    <a:pt x="668" y="334"/>
                    <a:pt x="868" y="201"/>
                    <a:pt x="935" y="1"/>
                  </a:cubicBezTo>
                  <a:lnTo>
                    <a:pt x="901" y="1"/>
                  </a:lnTo>
                  <a:cubicBezTo>
                    <a:pt x="801" y="101"/>
                    <a:pt x="634" y="167"/>
                    <a:pt x="434" y="201"/>
                  </a:cubicBezTo>
                  <a:cubicBezTo>
                    <a:pt x="267" y="201"/>
                    <a:pt x="167" y="67"/>
                    <a:pt x="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55"/>
            <p:cNvSpPr/>
            <p:nvPr/>
          </p:nvSpPr>
          <p:spPr>
            <a:xfrm>
              <a:off x="2792175" y="1385600"/>
              <a:ext cx="65325" cy="145125"/>
            </a:xfrm>
            <a:custGeom>
              <a:avLst/>
              <a:gdLst/>
              <a:ahLst/>
              <a:cxnLst/>
              <a:rect l="l" t="t" r="r" b="b"/>
              <a:pathLst>
                <a:path w="2613" h="5805" extrusionOk="0">
                  <a:moveTo>
                    <a:pt x="1168" y="1"/>
                  </a:moveTo>
                  <a:lnTo>
                    <a:pt x="1134" y="67"/>
                  </a:lnTo>
                  <a:cubicBezTo>
                    <a:pt x="1368" y="1502"/>
                    <a:pt x="1935" y="2903"/>
                    <a:pt x="2202" y="4304"/>
                  </a:cubicBezTo>
                  <a:cubicBezTo>
                    <a:pt x="1968" y="4237"/>
                    <a:pt x="1701" y="4237"/>
                    <a:pt x="1468" y="4237"/>
                  </a:cubicBezTo>
                  <a:cubicBezTo>
                    <a:pt x="1434" y="4237"/>
                    <a:pt x="1701" y="5238"/>
                    <a:pt x="1701" y="5404"/>
                  </a:cubicBezTo>
                  <a:cubicBezTo>
                    <a:pt x="1520" y="5458"/>
                    <a:pt x="1336" y="5484"/>
                    <a:pt x="1153" y="5484"/>
                  </a:cubicBezTo>
                  <a:cubicBezTo>
                    <a:pt x="762" y="5484"/>
                    <a:pt x="374" y="5365"/>
                    <a:pt x="33" y="5138"/>
                  </a:cubicBezTo>
                  <a:lnTo>
                    <a:pt x="33" y="5138"/>
                  </a:lnTo>
                  <a:cubicBezTo>
                    <a:pt x="67" y="5238"/>
                    <a:pt x="0" y="5271"/>
                    <a:pt x="67" y="5304"/>
                  </a:cubicBezTo>
                  <a:cubicBezTo>
                    <a:pt x="334" y="5638"/>
                    <a:pt x="767" y="5805"/>
                    <a:pt x="1168" y="5805"/>
                  </a:cubicBezTo>
                  <a:cubicBezTo>
                    <a:pt x="1334" y="5805"/>
                    <a:pt x="1568" y="5805"/>
                    <a:pt x="1735" y="5738"/>
                  </a:cubicBezTo>
                  <a:cubicBezTo>
                    <a:pt x="1768" y="5738"/>
                    <a:pt x="1801" y="5738"/>
                    <a:pt x="1801" y="5671"/>
                  </a:cubicBezTo>
                  <a:cubicBezTo>
                    <a:pt x="1835" y="5671"/>
                    <a:pt x="1868" y="5671"/>
                    <a:pt x="1868" y="5638"/>
                  </a:cubicBezTo>
                  <a:cubicBezTo>
                    <a:pt x="1935" y="5638"/>
                    <a:pt x="1968" y="5605"/>
                    <a:pt x="1968" y="5504"/>
                  </a:cubicBezTo>
                  <a:lnTo>
                    <a:pt x="1968" y="5471"/>
                  </a:lnTo>
                  <a:lnTo>
                    <a:pt x="1968" y="5438"/>
                  </a:lnTo>
                  <a:cubicBezTo>
                    <a:pt x="1935" y="5104"/>
                    <a:pt x="1801" y="4571"/>
                    <a:pt x="1801" y="4570"/>
                  </a:cubicBezTo>
                  <a:lnTo>
                    <a:pt x="1801" y="4570"/>
                  </a:lnTo>
                  <a:cubicBezTo>
                    <a:pt x="1892" y="4593"/>
                    <a:pt x="2242" y="4677"/>
                    <a:pt x="2448" y="4677"/>
                  </a:cubicBezTo>
                  <a:cubicBezTo>
                    <a:pt x="2547" y="4677"/>
                    <a:pt x="2613" y="4658"/>
                    <a:pt x="2602" y="4604"/>
                  </a:cubicBezTo>
                  <a:cubicBezTo>
                    <a:pt x="2302" y="3069"/>
                    <a:pt x="1835" y="1502"/>
                    <a:pt x="1201" y="67"/>
                  </a:cubicBezTo>
                  <a:cubicBezTo>
                    <a:pt x="1201" y="1"/>
                    <a:pt x="1168" y="1"/>
                    <a:pt x="11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55"/>
            <p:cNvSpPr/>
            <p:nvPr/>
          </p:nvSpPr>
          <p:spPr>
            <a:xfrm>
              <a:off x="2790500" y="1518200"/>
              <a:ext cx="39225" cy="28375"/>
            </a:xfrm>
            <a:custGeom>
              <a:avLst/>
              <a:gdLst/>
              <a:ahLst/>
              <a:cxnLst/>
              <a:rect l="l" t="t" r="r" b="b"/>
              <a:pathLst>
                <a:path w="1569" h="1135" extrusionOk="0">
                  <a:moveTo>
                    <a:pt x="134" y="0"/>
                  </a:moveTo>
                  <a:cubicBezTo>
                    <a:pt x="67" y="167"/>
                    <a:pt x="34" y="301"/>
                    <a:pt x="34" y="467"/>
                  </a:cubicBezTo>
                  <a:cubicBezTo>
                    <a:pt x="0" y="768"/>
                    <a:pt x="67" y="1101"/>
                    <a:pt x="467" y="1134"/>
                  </a:cubicBezTo>
                  <a:cubicBezTo>
                    <a:pt x="634" y="1134"/>
                    <a:pt x="801" y="1101"/>
                    <a:pt x="968" y="1001"/>
                  </a:cubicBezTo>
                  <a:cubicBezTo>
                    <a:pt x="1201" y="801"/>
                    <a:pt x="1401" y="601"/>
                    <a:pt x="1568" y="301"/>
                  </a:cubicBezTo>
                  <a:lnTo>
                    <a:pt x="1568" y="301"/>
                  </a:lnTo>
                  <a:cubicBezTo>
                    <a:pt x="1491" y="306"/>
                    <a:pt x="1413" y="308"/>
                    <a:pt x="1334" y="308"/>
                  </a:cubicBezTo>
                  <a:cubicBezTo>
                    <a:pt x="906" y="308"/>
                    <a:pt x="472" y="226"/>
                    <a:pt x="1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55"/>
            <p:cNvSpPr/>
            <p:nvPr/>
          </p:nvSpPr>
          <p:spPr>
            <a:xfrm>
              <a:off x="2790500" y="1529350"/>
              <a:ext cx="24200" cy="17225"/>
            </a:xfrm>
            <a:custGeom>
              <a:avLst/>
              <a:gdLst/>
              <a:ahLst/>
              <a:cxnLst/>
              <a:rect l="l" t="t" r="r" b="b"/>
              <a:pathLst>
                <a:path w="968" h="689" extrusionOk="0">
                  <a:moveTo>
                    <a:pt x="193" y="0"/>
                  </a:moveTo>
                  <a:cubicBezTo>
                    <a:pt x="140" y="0"/>
                    <a:pt x="87" y="7"/>
                    <a:pt x="34" y="21"/>
                  </a:cubicBezTo>
                  <a:cubicBezTo>
                    <a:pt x="0" y="322"/>
                    <a:pt x="67" y="655"/>
                    <a:pt x="467" y="688"/>
                  </a:cubicBezTo>
                  <a:cubicBezTo>
                    <a:pt x="634" y="688"/>
                    <a:pt x="801" y="655"/>
                    <a:pt x="968" y="555"/>
                  </a:cubicBezTo>
                  <a:cubicBezTo>
                    <a:pt x="825" y="241"/>
                    <a:pt x="511" y="0"/>
                    <a:pt x="1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55"/>
            <p:cNvSpPr/>
            <p:nvPr/>
          </p:nvSpPr>
          <p:spPr>
            <a:xfrm>
              <a:off x="2842200" y="1398000"/>
              <a:ext cx="66750" cy="89475"/>
            </a:xfrm>
            <a:custGeom>
              <a:avLst/>
              <a:gdLst/>
              <a:ahLst/>
              <a:cxnLst/>
              <a:rect l="l" t="t" r="r" b="b"/>
              <a:pathLst>
                <a:path w="2670" h="3579" extrusionOk="0">
                  <a:moveTo>
                    <a:pt x="1184" y="227"/>
                  </a:moveTo>
                  <a:cubicBezTo>
                    <a:pt x="1673" y="227"/>
                    <a:pt x="2114" y="802"/>
                    <a:pt x="2269" y="1606"/>
                  </a:cubicBezTo>
                  <a:cubicBezTo>
                    <a:pt x="2436" y="2473"/>
                    <a:pt x="2135" y="3241"/>
                    <a:pt x="1602" y="3307"/>
                  </a:cubicBezTo>
                  <a:cubicBezTo>
                    <a:pt x="1564" y="3314"/>
                    <a:pt x="1527" y="3318"/>
                    <a:pt x="1489" y="3318"/>
                  </a:cubicBezTo>
                  <a:cubicBezTo>
                    <a:pt x="991" y="3318"/>
                    <a:pt x="494" y="2715"/>
                    <a:pt x="401" y="1940"/>
                  </a:cubicBezTo>
                  <a:cubicBezTo>
                    <a:pt x="267" y="1106"/>
                    <a:pt x="501" y="305"/>
                    <a:pt x="1068" y="238"/>
                  </a:cubicBezTo>
                  <a:cubicBezTo>
                    <a:pt x="1107" y="231"/>
                    <a:pt x="1146" y="227"/>
                    <a:pt x="1184" y="227"/>
                  </a:cubicBezTo>
                  <a:close/>
                  <a:moveTo>
                    <a:pt x="1151" y="0"/>
                  </a:moveTo>
                  <a:cubicBezTo>
                    <a:pt x="1123" y="0"/>
                    <a:pt x="1096" y="2"/>
                    <a:pt x="1068" y="5"/>
                  </a:cubicBezTo>
                  <a:cubicBezTo>
                    <a:pt x="434" y="105"/>
                    <a:pt x="1" y="1006"/>
                    <a:pt x="167" y="1973"/>
                  </a:cubicBezTo>
                  <a:cubicBezTo>
                    <a:pt x="295" y="2898"/>
                    <a:pt x="941" y="3578"/>
                    <a:pt x="1551" y="3578"/>
                  </a:cubicBezTo>
                  <a:cubicBezTo>
                    <a:pt x="1579" y="3578"/>
                    <a:pt x="1607" y="3577"/>
                    <a:pt x="1635" y="3574"/>
                  </a:cubicBezTo>
                  <a:cubicBezTo>
                    <a:pt x="2269" y="3474"/>
                    <a:pt x="2669" y="2607"/>
                    <a:pt x="2502" y="1606"/>
                  </a:cubicBezTo>
                  <a:cubicBezTo>
                    <a:pt x="2343" y="651"/>
                    <a:pt x="1729" y="0"/>
                    <a:pt x="11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55"/>
            <p:cNvSpPr/>
            <p:nvPr/>
          </p:nvSpPr>
          <p:spPr>
            <a:xfrm>
              <a:off x="2733350" y="1420075"/>
              <a:ext cx="86350" cy="84075"/>
            </a:xfrm>
            <a:custGeom>
              <a:avLst/>
              <a:gdLst/>
              <a:ahLst/>
              <a:cxnLst/>
              <a:rect l="l" t="t" r="r" b="b"/>
              <a:pathLst>
                <a:path w="3454" h="3363" extrusionOk="0">
                  <a:moveTo>
                    <a:pt x="1691" y="1"/>
                  </a:moveTo>
                  <a:cubicBezTo>
                    <a:pt x="1613" y="1"/>
                    <a:pt x="1533" y="8"/>
                    <a:pt x="1452" y="23"/>
                  </a:cubicBezTo>
                  <a:cubicBezTo>
                    <a:pt x="1275" y="59"/>
                    <a:pt x="1111" y="126"/>
                    <a:pt x="965" y="216"/>
                  </a:cubicBezTo>
                  <a:lnTo>
                    <a:pt x="965" y="216"/>
                  </a:lnTo>
                  <a:cubicBezTo>
                    <a:pt x="1144" y="127"/>
                    <a:pt x="1342" y="71"/>
                    <a:pt x="1553" y="56"/>
                  </a:cubicBezTo>
                  <a:cubicBezTo>
                    <a:pt x="1615" y="49"/>
                    <a:pt x="1676" y="46"/>
                    <a:pt x="1737" y="46"/>
                  </a:cubicBezTo>
                  <a:cubicBezTo>
                    <a:pt x="1929" y="46"/>
                    <a:pt x="2113" y="78"/>
                    <a:pt x="2283" y="138"/>
                  </a:cubicBezTo>
                  <a:lnTo>
                    <a:pt x="2283" y="138"/>
                  </a:lnTo>
                  <a:cubicBezTo>
                    <a:pt x="2101" y="50"/>
                    <a:pt x="1900" y="1"/>
                    <a:pt x="1691" y="1"/>
                  </a:cubicBezTo>
                  <a:close/>
                  <a:moveTo>
                    <a:pt x="2283" y="138"/>
                  </a:moveTo>
                  <a:cubicBezTo>
                    <a:pt x="2660" y="320"/>
                    <a:pt x="2953" y="669"/>
                    <a:pt x="3054" y="1090"/>
                  </a:cubicBezTo>
                  <a:cubicBezTo>
                    <a:pt x="3287" y="1891"/>
                    <a:pt x="2820" y="2624"/>
                    <a:pt x="2020" y="2858"/>
                  </a:cubicBezTo>
                  <a:cubicBezTo>
                    <a:pt x="1900" y="2889"/>
                    <a:pt x="1780" y="2904"/>
                    <a:pt x="1662" y="2904"/>
                  </a:cubicBezTo>
                  <a:cubicBezTo>
                    <a:pt x="1027" y="2904"/>
                    <a:pt x="454" y="2466"/>
                    <a:pt x="285" y="1790"/>
                  </a:cubicBezTo>
                  <a:cubicBezTo>
                    <a:pt x="155" y="1141"/>
                    <a:pt x="450" y="532"/>
                    <a:pt x="965" y="216"/>
                  </a:cubicBezTo>
                  <a:lnTo>
                    <a:pt x="965" y="216"/>
                  </a:lnTo>
                  <a:cubicBezTo>
                    <a:pt x="380" y="505"/>
                    <a:pt x="0" y="1142"/>
                    <a:pt x="51" y="1857"/>
                  </a:cubicBezTo>
                  <a:cubicBezTo>
                    <a:pt x="179" y="2716"/>
                    <a:pt x="1004" y="3363"/>
                    <a:pt x="1861" y="3363"/>
                  </a:cubicBezTo>
                  <a:cubicBezTo>
                    <a:pt x="1903" y="3363"/>
                    <a:pt x="1945" y="3361"/>
                    <a:pt x="1986" y="3358"/>
                  </a:cubicBezTo>
                  <a:cubicBezTo>
                    <a:pt x="2820" y="3191"/>
                    <a:pt x="3454" y="2424"/>
                    <a:pt x="3354" y="1557"/>
                  </a:cubicBezTo>
                  <a:cubicBezTo>
                    <a:pt x="3306" y="881"/>
                    <a:pt x="2873" y="345"/>
                    <a:pt x="2283" y="13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55"/>
            <p:cNvSpPr/>
            <p:nvPr/>
          </p:nvSpPr>
          <p:spPr>
            <a:xfrm>
              <a:off x="2813025" y="1435200"/>
              <a:ext cx="37550" cy="12975"/>
            </a:xfrm>
            <a:custGeom>
              <a:avLst/>
              <a:gdLst/>
              <a:ahLst/>
              <a:cxnLst/>
              <a:rect l="l" t="t" r="r" b="b"/>
              <a:pathLst>
                <a:path w="1502" h="519" extrusionOk="0">
                  <a:moveTo>
                    <a:pt x="1067" y="1"/>
                  </a:moveTo>
                  <a:cubicBezTo>
                    <a:pt x="814" y="1"/>
                    <a:pt x="455" y="67"/>
                    <a:pt x="0" y="318"/>
                  </a:cubicBezTo>
                  <a:lnTo>
                    <a:pt x="100" y="518"/>
                  </a:lnTo>
                  <a:cubicBezTo>
                    <a:pt x="534" y="293"/>
                    <a:pt x="868" y="239"/>
                    <a:pt x="1089" y="239"/>
                  </a:cubicBezTo>
                  <a:cubicBezTo>
                    <a:pt x="1293" y="239"/>
                    <a:pt x="1401" y="285"/>
                    <a:pt x="1401" y="285"/>
                  </a:cubicBezTo>
                  <a:lnTo>
                    <a:pt x="1501" y="85"/>
                  </a:lnTo>
                  <a:cubicBezTo>
                    <a:pt x="1501" y="85"/>
                    <a:pt x="1352" y="1"/>
                    <a:pt x="10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55"/>
            <p:cNvSpPr/>
            <p:nvPr/>
          </p:nvSpPr>
          <p:spPr>
            <a:xfrm>
              <a:off x="2594525" y="1453400"/>
              <a:ext cx="142625" cy="25625"/>
            </a:xfrm>
            <a:custGeom>
              <a:avLst/>
              <a:gdLst/>
              <a:ahLst/>
              <a:cxnLst/>
              <a:rect l="l" t="t" r="r" b="b"/>
              <a:pathLst>
                <a:path w="5705" h="1025" extrusionOk="0">
                  <a:moveTo>
                    <a:pt x="2233" y="1"/>
                  </a:moveTo>
                  <a:cubicBezTo>
                    <a:pt x="1823" y="1"/>
                    <a:pt x="1510" y="7"/>
                    <a:pt x="1401" y="24"/>
                  </a:cubicBezTo>
                  <a:cubicBezTo>
                    <a:pt x="1001" y="57"/>
                    <a:pt x="134" y="758"/>
                    <a:pt x="0" y="858"/>
                  </a:cubicBezTo>
                  <a:lnTo>
                    <a:pt x="167" y="1025"/>
                  </a:lnTo>
                  <a:cubicBezTo>
                    <a:pt x="534" y="691"/>
                    <a:pt x="968" y="424"/>
                    <a:pt x="1401" y="257"/>
                  </a:cubicBezTo>
                  <a:cubicBezTo>
                    <a:pt x="1735" y="257"/>
                    <a:pt x="4370" y="291"/>
                    <a:pt x="5705" y="291"/>
                  </a:cubicBezTo>
                  <a:lnTo>
                    <a:pt x="5705" y="57"/>
                  </a:lnTo>
                  <a:cubicBezTo>
                    <a:pt x="5579" y="57"/>
                    <a:pt x="3465" y="1"/>
                    <a:pt x="22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55"/>
            <p:cNvSpPr/>
            <p:nvPr/>
          </p:nvSpPr>
          <p:spPr>
            <a:xfrm>
              <a:off x="2595350" y="1201700"/>
              <a:ext cx="280225" cy="279125"/>
            </a:xfrm>
            <a:custGeom>
              <a:avLst/>
              <a:gdLst/>
              <a:ahLst/>
              <a:cxnLst/>
              <a:rect l="l" t="t" r="r" b="b"/>
              <a:pathLst>
                <a:path w="11209" h="11165" extrusionOk="0">
                  <a:moveTo>
                    <a:pt x="6828" y="0"/>
                  </a:moveTo>
                  <a:cubicBezTo>
                    <a:pt x="6708" y="0"/>
                    <a:pt x="6589" y="6"/>
                    <a:pt x="6472" y="18"/>
                  </a:cubicBezTo>
                  <a:cubicBezTo>
                    <a:pt x="4504" y="251"/>
                    <a:pt x="2236" y="3120"/>
                    <a:pt x="2236" y="3120"/>
                  </a:cubicBezTo>
                  <a:cubicBezTo>
                    <a:pt x="2503" y="2687"/>
                    <a:pt x="2736" y="2286"/>
                    <a:pt x="2970" y="1819"/>
                  </a:cubicBezTo>
                  <a:cubicBezTo>
                    <a:pt x="2967" y="1816"/>
                    <a:pt x="2962" y="1815"/>
                    <a:pt x="2954" y="1815"/>
                  </a:cubicBezTo>
                  <a:cubicBezTo>
                    <a:pt x="2802" y="1815"/>
                    <a:pt x="1731" y="2493"/>
                    <a:pt x="1635" y="3354"/>
                  </a:cubicBezTo>
                  <a:cubicBezTo>
                    <a:pt x="1635" y="3354"/>
                    <a:pt x="1702" y="2186"/>
                    <a:pt x="1602" y="2186"/>
                  </a:cubicBezTo>
                  <a:cubicBezTo>
                    <a:pt x="1469" y="2186"/>
                    <a:pt x="668" y="3320"/>
                    <a:pt x="1002" y="3987"/>
                  </a:cubicBezTo>
                  <a:cubicBezTo>
                    <a:pt x="1002" y="3987"/>
                    <a:pt x="1" y="5155"/>
                    <a:pt x="101" y="6256"/>
                  </a:cubicBezTo>
                  <a:cubicBezTo>
                    <a:pt x="168" y="7323"/>
                    <a:pt x="1135" y="11026"/>
                    <a:pt x="2002" y="11159"/>
                  </a:cubicBezTo>
                  <a:cubicBezTo>
                    <a:pt x="2023" y="11163"/>
                    <a:pt x="2044" y="11165"/>
                    <a:pt x="2065" y="11165"/>
                  </a:cubicBezTo>
                  <a:cubicBezTo>
                    <a:pt x="2797" y="11165"/>
                    <a:pt x="3272" y="8935"/>
                    <a:pt x="3337" y="8124"/>
                  </a:cubicBezTo>
                  <a:cubicBezTo>
                    <a:pt x="3403" y="7357"/>
                    <a:pt x="3303" y="4988"/>
                    <a:pt x="3303" y="4821"/>
                  </a:cubicBezTo>
                  <a:cubicBezTo>
                    <a:pt x="3303" y="4814"/>
                    <a:pt x="3310" y="4810"/>
                    <a:pt x="3324" y="4810"/>
                  </a:cubicBezTo>
                  <a:cubicBezTo>
                    <a:pt x="3557" y="4810"/>
                    <a:pt x="5665" y="5813"/>
                    <a:pt x="7349" y="5813"/>
                  </a:cubicBezTo>
                  <a:cubicBezTo>
                    <a:pt x="7774" y="5813"/>
                    <a:pt x="8173" y="5749"/>
                    <a:pt x="8507" y="5589"/>
                  </a:cubicBezTo>
                  <a:cubicBezTo>
                    <a:pt x="10241" y="4755"/>
                    <a:pt x="11209" y="2953"/>
                    <a:pt x="11075" y="2153"/>
                  </a:cubicBezTo>
                  <a:cubicBezTo>
                    <a:pt x="10981" y="1400"/>
                    <a:pt x="8707" y="0"/>
                    <a:pt x="68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55"/>
            <p:cNvSpPr/>
            <p:nvPr/>
          </p:nvSpPr>
          <p:spPr>
            <a:xfrm>
              <a:off x="2657300" y="1305200"/>
              <a:ext cx="181600" cy="55650"/>
            </a:xfrm>
            <a:custGeom>
              <a:avLst/>
              <a:gdLst/>
              <a:ahLst/>
              <a:cxnLst/>
              <a:rect l="l" t="t" r="r" b="b"/>
              <a:pathLst>
                <a:path w="7264" h="2226" extrusionOk="0">
                  <a:moveTo>
                    <a:pt x="172" y="1"/>
                  </a:moveTo>
                  <a:cubicBezTo>
                    <a:pt x="67" y="1"/>
                    <a:pt x="0" y="166"/>
                    <a:pt x="58" y="281"/>
                  </a:cubicBezTo>
                  <a:cubicBezTo>
                    <a:pt x="1059" y="1282"/>
                    <a:pt x="2360" y="1949"/>
                    <a:pt x="3727" y="2182"/>
                  </a:cubicBezTo>
                  <a:cubicBezTo>
                    <a:pt x="3931" y="2212"/>
                    <a:pt x="4132" y="2226"/>
                    <a:pt x="4331" y="2226"/>
                  </a:cubicBezTo>
                  <a:cubicBezTo>
                    <a:pt x="5497" y="2226"/>
                    <a:pt x="6550" y="1732"/>
                    <a:pt x="7263" y="848"/>
                  </a:cubicBezTo>
                  <a:lnTo>
                    <a:pt x="7263" y="848"/>
                  </a:lnTo>
                  <a:cubicBezTo>
                    <a:pt x="6796" y="1215"/>
                    <a:pt x="6229" y="1515"/>
                    <a:pt x="5662" y="1715"/>
                  </a:cubicBezTo>
                  <a:cubicBezTo>
                    <a:pt x="5328" y="1799"/>
                    <a:pt x="4995" y="1841"/>
                    <a:pt x="4661" y="1841"/>
                  </a:cubicBezTo>
                  <a:cubicBezTo>
                    <a:pt x="4328" y="1841"/>
                    <a:pt x="3994" y="1799"/>
                    <a:pt x="3661" y="1715"/>
                  </a:cubicBezTo>
                  <a:cubicBezTo>
                    <a:pt x="2993" y="1549"/>
                    <a:pt x="2360" y="1315"/>
                    <a:pt x="1759" y="982"/>
                  </a:cubicBezTo>
                  <a:cubicBezTo>
                    <a:pt x="1259" y="681"/>
                    <a:pt x="758" y="281"/>
                    <a:pt x="225" y="14"/>
                  </a:cubicBezTo>
                  <a:cubicBezTo>
                    <a:pt x="207" y="5"/>
                    <a:pt x="189" y="1"/>
                    <a:pt x="1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55"/>
            <p:cNvSpPr/>
            <p:nvPr/>
          </p:nvSpPr>
          <p:spPr>
            <a:xfrm>
              <a:off x="2578675" y="1443775"/>
              <a:ext cx="98425" cy="106075"/>
            </a:xfrm>
            <a:custGeom>
              <a:avLst/>
              <a:gdLst/>
              <a:ahLst/>
              <a:cxnLst/>
              <a:rect l="l" t="t" r="r" b="b"/>
              <a:pathLst>
                <a:path w="3937" h="4243" extrusionOk="0">
                  <a:moveTo>
                    <a:pt x="1302" y="1"/>
                  </a:moveTo>
                  <a:cubicBezTo>
                    <a:pt x="1171" y="1"/>
                    <a:pt x="1047" y="34"/>
                    <a:pt x="935" y="109"/>
                  </a:cubicBezTo>
                  <a:cubicBezTo>
                    <a:pt x="1" y="676"/>
                    <a:pt x="1268" y="3778"/>
                    <a:pt x="2436" y="4145"/>
                  </a:cubicBezTo>
                  <a:cubicBezTo>
                    <a:pt x="2576" y="4211"/>
                    <a:pt x="2725" y="4242"/>
                    <a:pt x="2873" y="4242"/>
                  </a:cubicBezTo>
                  <a:cubicBezTo>
                    <a:pt x="3321" y="4242"/>
                    <a:pt x="3761" y="3954"/>
                    <a:pt x="3937" y="3478"/>
                  </a:cubicBezTo>
                  <a:lnTo>
                    <a:pt x="3937" y="3444"/>
                  </a:lnTo>
                  <a:lnTo>
                    <a:pt x="3470" y="1610"/>
                  </a:lnTo>
                  <a:cubicBezTo>
                    <a:pt x="3470" y="1610"/>
                    <a:pt x="2218" y="1"/>
                    <a:pt x="1302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55"/>
            <p:cNvSpPr/>
            <p:nvPr/>
          </p:nvSpPr>
          <p:spPr>
            <a:xfrm>
              <a:off x="2611200" y="1468150"/>
              <a:ext cx="51400" cy="62650"/>
            </a:xfrm>
            <a:custGeom>
              <a:avLst/>
              <a:gdLst/>
              <a:ahLst/>
              <a:cxnLst/>
              <a:rect l="l" t="t" r="r" b="b"/>
              <a:pathLst>
                <a:path w="2056" h="2506" extrusionOk="0">
                  <a:moveTo>
                    <a:pt x="1" y="1"/>
                  </a:moveTo>
                  <a:lnTo>
                    <a:pt x="1" y="1"/>
                  </a:lnTo>
                  <a:cubicBezTo>
                    <a:pt x="835" y="301"/>
                    <a:pt x="1302" y="1002"/>
                    <a:pt x="1635" y="1769"/>
                  </a:cubicBezTo>
                  <a:cubicBezTo>
                    <a:pt x="1478" y="1566"/>
                    <a:pt x="1260" y="1455"/>
                    <a:pt x="1042" y="1455"/>
                  </a:cubicBezTo>
                  <a:cubicBezTo>
                    <a:pt x="937" y="1455"/>
                    <a:pt x="832" y="1481"/>
                    <a:pt x="734" y="1535"/>
                  </a:cubicBezTo>
                  <a:cubicBezTo>
                    <a:pt x="701" y="1535"/>
                    <a:pt x="701" y="1602"/>
                    <a:pt x="668" y="1602"/>
                  </a:cubicBezTo>
                  <a:lnTo>
                    <a:pt x="668" y="1635"/>
                  </a:lnTo>
                  <a:lnTo>
                    <a:pt x="701" y="1635"/>
                  </a:lnTo>
                  <a:cubicBezTo>
                    <a:pt x="782" y="1609"/>
                    <a:pt x="862" y="1596"/>
                    <a:pt x="940" y="1596"/>
                  </a:cubicBezTo>
                  <a:cubicBezTo>
                    <a:pt x="1155" y="1596"/>
                    <a:pt x="1355" y="1689"/>
                    <a:pt x="1502" y="1836"/>
                  </a:cubicBezTo>
                  <a:cubicBezTo>
                    <a:pt x="1668" y="2036"/>
                    <a:pt x="1802" y="2269"/>
                    <a:pt x="1902" y="2469"/>
                  </a:cubicBezTo>
                  <a:cubicBezTo>
                    <a:pt x="1927" y="2495"/>
                    <a:pt x="1958" y="2506"/>
                    <a:pt x="1984" y="2506"/>
                  </a:cubicBezTo>
                  <a:cubicBezTo>
                    <a:pt x="2026" y="2506"/>
                    <a:pt x="2056" y="2477"/>
                    <a:pt x="2035" y="2436"/>
                  </a:cubicBezTo>
                  <a:cubicBezTo>
                    <a:pt x="2002" y="1435"/>
                    <a:pt x="1135" y="34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55"/>
            <p:cNvSpPr/>
            <p:nvPr/>
          </p:nvSpPr>
          <p:spPr>
            <a:xfrm>
              <a:off x="2618700" y="1663300"/>
              <a:ext cx="217700" cy="229650"/>
            </a:xfrm>
            <a:custGeom>
              <a:avLst/>
              <a:gdLst/>
              <a:ahLst/>
              <a:cxnLst/>
              <a:rect l="l" t="t" r="r" b="b"/>
              <a:pathLst>
                <a:path w="8708" h="9186" extrusionOk="0">
                  <a:moveTo>
                    <a:pt x="1402" y="0"/>
                  </a:moveTo>
                  <a:lnTo>
                    <a:pt x="1" y="1568"/>
                  </a:lnTo>
                  <a:cubicBezTo>
                    <a:pt x="1" y="1568"/>
                    <a:pt x="4431" y="9186"/>
                    <a:pt x="4693" y="9186"/>
                  </a:cubicBezTo>
                  <a:cubicBezTo>
                    <a:pt x="4699" y="9186"/>
                    <a:pt x="4703" y="9182"/>
                    <a:pt x="4704" y="9174"/>
                  </a:cubicBezTo>
                  <a:lnTo>
                    <a:pt x="6372" y="5805"/>
                  </a:lnTo>
                  <a:lnTo>
                    <a:pt x="8707" y="8173"/>
                  </a:lnTo>
                  <a:lnTo>
                    <a:pt x="8574" y="2235"/>
                  </a:lnTo>
                  <a:lnTo>
                    <a:pt x="7873" y="1135"/>
                  </a:lnTo>
                  <a:lnTo>
                    <a:pt x="6239" y="5037"/>
                  </a:lnTo>
                  <a:lnTo>
                    <a:pt x="1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55"/>
            <p:cNvSpPr/>
            <p:nvPr/>
          </p:nvSpPr>
          <p:spPr>
            <a:xfrm>
              <a:off x="2624550" y="1711750"/>
              <a:ext cx="216850" cy="189250"/>
            </a:xfrm>
            <a:custGeom>
              <a:avLst/>
              <a:gdLst/>
              <a:ahLst/>
              <a:cxnLst/>
              <a:rect l="l" t="t" r="r" b="b"/>
              <a:pathLst>
                <a:path w="8674" h="7570" extrusionOk="0">
                  <a:moveTo>
                    <a:pt x="51" y="1"/>
                  </a:moveTo>
                  <a:cubicBezTo>
                    <a:pt x="41" y="1"/>
                    <a:pt x="34" y="8"/>
                    <a:pt x="34" y="31"/>
                  </a:cubicBezTo>
                  <a:cubicBezTo>
                    <a:pt x="34" y="64"/>
                    <a:pt x="0" y="64"/>
                    <a:pt x="34" y="64"/>
                  </a:cubicBezTo>
                  <a:cubicBezTo>
                    <a:pt x="699" y="1395"/>
                    <a:pt x="4450" y="7569"/>
                    <a:pt x="4503" y="7569"/>
                  </a:cubicBezTo>
                  <a:cubicBezTo>
                    <a:pt x="4503" y="7569"/>
                    <a:pt x="4503" y="7569"/>
                    <a:pt x="4504" y="7569"/>
                  </a:cubicBezTo>
                  <a:cubicBezTo>
                    <a:pt x="5137" y="6402"/>
                    <a:pt x="5704" y="5234"/>
                    <a:pt x="6271" y="3967"/>
                  </a:cubicBezTo>
                  <a:cubicBezTo>
                    <a:pt x="6598" y="4391"/>
                    <a:pt x="8584" y="6538"/>
                    <a:pt x="8670" y="6538"/>
                  </a:cubicBezTo>
                  <a:cubicBezTo>
                    <a:pt x="8672" y="6538"/>
                    <a:pt x="8673" y="6537"/>
                    <a:pt x="8673" y="6535"/>
                  </a:cubicBezTo>
                  <a:cubicBezTo>
                    <a:pt x="8673" y="5468"/>
                    <a:pt x="8640" y="4400"/>
                    <a:pt x="8573" y="3300"/>
                  </a:cubicBezTo>
                  <a:cubicBezTo>
                    <a:pt x="8540" y="2366"/>
                    <a:pt x="8506" y="1365"/>
                    <a:pt x="8406" y="364"/>
                  </a:cubicBezTo>
                  <a:cubicBezTo>
                    <a:pt x="8406" y="331"/>
                    <a:pt x="8398" y="314"/>
                    <a:pt x="8390" y="314"/>
                  </a:cubicBezTo>
                  <a:cubicBezTo>
                    <a:pt x="8381" y="314"/>
                    <a:pt x="8373" y="331"/>
                    <a:pt x="8373" y="364"/>
                  </a:cubicBezTo>
                  <a:cubicBezTo>
                    <a:pt x="8173" y="1298"/>
                    <a:pt x="8373" y="5034"/>
                    <a:pt x="8373" y="5935"/>
                  </a:cubicBezTo>
                  <a:cubicBezTo>
                    <a:pt x="8306" y="5868"/>
                    <a:pt x="6271" y="3867"/>
                    <a:pt x="6205" y="3867"/>
                  </a:cubicBezTo>
                  <a:cubicBezTo>
                    <a:pt x="5838" y="4400"/>
                    <a:pt x="4637" y="6869"/>
                    <a:pt x="4537" y="7069"/>
                  </a:cubicBezTo>
                  <a:cubicBezTo>
                    <a:pt x="3803" y="5801"/>
                    <a:pt x="968" y="1198"/>
                    <a:pt x="100" y="31"/>
                  </a:cubicBezTo>
                  <a:cubicBezTo>
                    <a:pt x="100" y="31"/>
                    <a:pt x="71" y="1"/>
                    <a:pt x="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Google Shape;1450;p61"/>
          <p:cNvSpPr/>
          <p:nvPr/>
        </p:nvSpPr>
        <p:spPr>
          <a:xfrm>
            <a:off x="1053036" y="1735614"/>
            <a:ext cx="2650500" cy="1904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1" name="Google Shape;1451;p61"/>
          <p:cNvSpPr/>
          <p:nvPr/>
        </p:nvSpPr>
        <p:spPr>
          <a:xfrm>
            <a:off x="945775" y="1605150"/>
            <a:ext cx="2650500" cy="190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3" name="Google Shape;1453;p61"/>
          <p:cNvSpPr txBox="1">
            <a:spLocks noGrp="1"/>
          </p:cNvSpPr>
          <p:nvPr>
            <p:ph type="title"/>
          </p:nvPr>
        </p:nvSpPr>
        <p:spPr>
          <a:xfrm>
            <a:off x="713225" y="41187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dirty="0"/>
              <a:t>FINAL REFLECTION</a:t>
            </a:r>
            <a:endParaRPr dirty="0"/>
          </a:p>
        </p:txBody>
      </p:sp>
      <p:sp>
        <p:nvSpPr>
          <p:cNvPr id="1454" name="Google Shape;1454;p61"/>
          <p:cNvSpPr txBox="1">
            <a:spLocks noGrp="1"/>
          </p:cNvSpPr>
          <p:nvPr>
            <p:ph type="subTitle" idx="2"/>
          </p:nvPr>
        </p:nvSpPr>
        <p:spPr>
          <a:xfrm>
            <a:off x="1270075" y="2072622"/>
            <a:ext cx="2001900" cy="10585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¿Qué parte del vocabulario me parece más complicada?</a:t>
            </a:r>
            <a:endParaRPr dirty="0"/>
          </a:p>
        </p:txBody>
      </p:sp>
      <p:grpSp>
        <p:nvGrpSpPr>
          <p:cNvPr id="1455" name="Google Shape;1455;p61"/>
          <p:cNvGrpSpPr/>
          <p:nvPr/>
        </p:nvGrpSpPr>
        <p:grpSpPr>
          <a:xfrm>
            <a:off x="4014012" y="1433295"/>
            <a:ext cx="2953208" cy="2511546"/>
            <a:chOff x="4997675" y="1443550"/>
            <a:chExt cx="1326450" cy="1128075"/>
          </a:xfrm>
        </p:grpSpPr>
        <p:sp>
          <p:nvSpPr>
            <p:cNvPr id="1456" name="Google Shape;1456;p61"/>
            <p:cNvSpPr/>
            <p:nvPr/>
          </p:nvSpPr>
          <p:spPr>
            <a:xfrm>
              <a:off x="5656150" y="1443550"/>
              <a:ext cx="622375" cy="778275"/>
            </a:xfrm>
            <a:custGeom>
              <a:avLst/>
              <a:gdLst/>
              <a:ahLst/>
              <a:cxnLst/>
              <a:rect l="l" t="t" r="r" b="b"/>
              <a:pathLst>
                <a:path w="24895" h="31131" extrusionOk="0">
                  <a:moveTo>
                    <a:pt x="13924" y="1"/>
                  </a:moveTo>
                  <a:cubicBezTo>
                    <a:pt x="12696" y="1"/>
                    <a:pt x="11631" y="353"/>
                    <a:pt x="10943" y="934"/>
                  </a:cubicBezTo>
                  <a:cubicBezTo>
                    <a:pt x="7782" y="3639"/>
                    <a:pt x="8663" y="7621"/>
                    <a:pt x="7326" y="9748"/>
                  </a:cubicBezTo>
                  <a:cubicBezTo>
                    <a:pt x="6535" y="11055"/>
                    <a:pt x="3921" y="12454"/>
                    <a:pt x="3374" y="13973"/>
                  </a:cubicBezTo>
                  <a:cubicBezTo>
                    <a:pt x="2523" y="16435"/>
                    <a:pt x="4651" y="17347"/>
                    <a:pt x="4134" y="18685"/>
                  </a:cubicBezTo>
                  <a:cubicBezTo>
                    <a:pt x="3465" y="20600"/>
                    <a:pt x="912" y="20417"/>
                    <a:pt x="456" y="23578"/>
                  </a:cubicBezTo>
                  <a:cubicBezTo>
                    <a:pt x="0" y="26739"/>
                    <a:pt x="3465" y="30053"/>
                    <a:pt x="11642" y="30964"/>
                  </a:cubicBezTo>
                  <a:cubicBezTo>
                    <a:pt x="12658" y="31078"/>
                    <a:pt x="13618" y="31131"/>
                    <a:pt x="14520" y="31131"/>
                  </a:cubicBezTo>
                  <a:cubicBezTo>
                    <a:pt x="20845" y="31131"/>
                    <a:pt x="24324" y="28537"/>
                    <a:pt x="24590" y="26223"/>
                  </a:cubicBezTo>
                  <a:cubicBezTo>
                    <a:pt x="24894" y="23548"/>
                    <a:pt x="22159" y="22666"/>
                    <a:pt x="21976" y="20691"/>
                  </a:cubicBezTo>
                  <a:cubicBezTo>
                    <a:pt x="21855" y="19445"/>
                    <a:pt x="23527" y="18533"/>
                    <a:pt x="23587" y="16223"/>
                  </a:cubicBezTo>
                  <a:cubicBezTo>
                    <a:pt x="23679" y="13882"/>
                    <a:pt x="21399" y="13153"/>
                    <a:pt x="21095" y="11116"/>
                  </a:cubicBezTo>
                  <a:cubicBezTo>
                    <a:pt x="20791" y="9110"/>
                    <a:pt x="21794" y="4308"/>
                    <a:pt x="18876" y="1906"/>
                  </a:cubicBezTo>
                  <a:cubicBezTo>
                    <a:pt x="17253" y="554"/>
                    <a:pt x="15462" y="1"/>
                    <a:pt x="139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61"/>
            <p:cNvSpPr/>
            <p:nvPr/>
          </p:nvSpPr>
          <p:spPr>
            <a:xfrm>
              <a:off x="5647800" y="1469150"/>
              <a:ext cx="291800" cy="709775"/>
            </a:xfrm>
            <a:custGeom>
              <a:avLst/>
              <a:gdLst/>
              <a:ahLst/>
              <a:cxnLst/>
              <a:rect l="l" t="t" r="r" b="b"/>
              <a:pathLst>
                <a:path w="11672" h="28391" extrusionOk="0">
                  <a:moveTo>
                    <a:pt x="11672" y="1"/>
                  </a:moveTo>
                  <a:cubicBezTo>
                    <a:pt x="10790" y="639"/>
                    <a:pt x="10061" y="1429"/>
                    <a:pt x="9575" y="2432"/>
                  </a:cubicBezTo>
                  <a:cubicBezTo>
                    <a:pt x="9028" y="3466"/>
                    <a:pt x="8663" y="4530"/>
                    <a:pt x="8389" y="5654"/>
                  </a:cubicBezTo>
                  <a:cubicBezTo>
                    <a:pt x="8237" y="6293"/>
                    <a:pt x="8055" y="6961"/>
                    <a:pt x="7751" y="7600"/>
                  </a:cubicBezTo>
                  <a:cubicBezTo>
                    <a:pt x="7477" y="8086"/>
                    <a:pt x="7082" y="8572"/>
                    <a:pt x="6657" y="8967"/>
                  </a:cubicBezTo>
                  <a:cubicBezTo>
                    <a:pt x="5775" y="9758"/>
                    <a:pt x="4711" y="10366"/>
                    <a:pt x="3891" y="11278"/>
                  </a:cubicBezTo>
                  <a:cubicBezTo>
                    <a:pt x="3100" y="12189"/>
                    <a:pt x="2584" y="13253"/>
                    <a:pt x="2888" y="14439"/>
                  </a:cubicBezTo>
                  <a:cubicBezTo>
                    <a:pt x="3040" y="15077"/>
                    <a:pt x="3435" y="15563"/>
                    <a:pt x="3708" y="16171"/>
                  </a:cubicBezTo>
                  <a:cubicBezTo>
                    <a:pt x="3982" y="16779"/>
                    <a:pt x="4043" y="17448"/>
                    <a:pt x="3617" y="17873"/>
                  </a:cubicBezTo>
                  <a:cubicBezTo>
                    <a:pt x="3192" y="18299"/>
                    <a:pt x="2614" y="18451"/>
                    <a:pt x="2128" y="18816"/>
                  </a:cubicBezTo>
                  <a:cubicBezTo>
                    <a:pt x="1672" y="19120"/>
                    <a:pt x="1246" y="19484"/>
                    <a:pt x="942" y="19940"/>
                  </a:cubicBezTo>
                  <a:cubicBezTo>
                    <a:pt x="274" y="20852"/>
                    <a:pt x="0" y="22007"/>
                    <a:pt x="182" y="23101"/>
                  </a:cubicBezTo>
                  <a:cubicBezTo>
                    <a:pt x="669" y="25655"/>
                    <a:pt x="3040" y="27083"/>
                    <a:pt x="5228" y="27995"/>
                  </a:cubicBezTo>
                  <a:cubicBezTo>
                    <a:pt x="5532" y="28117"/>
                    <a:pt x="5836" y="28269"/>
                    <a:pt x="6140" y="28390"/>
                  </a:cubicBezTo>
                  <a:cubicBezTo>
                    <a:pt x="6170" y="28390"/>
                    <a:pt x="6231" y="28329"/>
                    <a:pt x="6170" y="28299"/>
                  </a:cubicBezTo>
                  <a:cubicBezTo>
                    <a:pt x="3982" y="27326"/>
                    <a:pt x="1398" y="26141"/>
                    <a:pt x="578" y="23679"/>
                  </a:cubicBezTo>
                  <a:cubicBezTo>
                    <a:pt x="182" y="22554"/>
                    <a:pt x="304" y="21338"/>
                    <a:pt x="942" y="20396"/>
                  </a:cubicBezTo>
                  <a:cubicBezTo>
                    <a:pt x="1246" y="19910"/>
                    <a:pt x="1672" y="19484"/>
                    <a:pt x="2128" y="19180"/>
                  </a:cubicBezTo>
                  <a:cubicBezTo>
                    <a:pt x="2584" y="18846"/>
                    <a:pt x="3070" y="18664"/>
                    <a:pt x="3526" y="18360"/>
                  </a:cubicBezTo>
                  <a:cubicBezTo>
                    <a:pt x="3982" y="18056"/>
                    <a:pt x="4255" y="17539"/>
                    <a:pt x="4225" y="17022"/>
                  </a:cubicBezTo>
                  <a:cubicBezTo>
                    <a:pt x="4134" y="16445"/>
                    <a:pt x="3951" y="15867"/>
                    <a:pt x="3617" y="15381"/>
                  </a:cubicBezTo>
                  <a:cubicBezTo>
                    <a:pt x="3252" y="14895"/>
                    <a:pt x="3070" y="14287"/>
                    <a:pt x="3070" y="13679"/>
                  </a:cubicBezTo>
                  <a:cubicBezTo>
                    <a:pt x="3161" y="13071"/>
                    <a:pt x="3374" y="12493"/>
                    <a:pt x="3708" y="12037"/>
                  </a:cubicBezTo>
                  <a:cubicBezTo>
                    <a:pt x="4407" y="11065"/>
                    <a:pt x="5441" y="10457"/>
                    <a:pt x="6353" y="9697"/>
                  </a:cubicBezTo>
                  <a:cubicBezTo>
                    <a:pt x="7295" y="8998"/>
                    <a:pt x="7964" y="8056"/>
                    <a:pt x="8328" y="6961"/>
                  </a:cubicBezTo>
                  <a:cubicBezTo>
                    <a:pt x="8511" y="6384"/>
                    <a:pt x="8572" y="5776"/>
                    <a:pt x="8724" y="5168"/>
                  </a:cubicBezTo>
                  <a:cubicBezTo>
                    <a:pt x="8876" y="4621"/>
                    <a:pt x="9028" y="4074"/>
                    <a:pt x="9240" y="3557"/>
                  </a:cubicBezTo>
                  <a:cubicBezTo>
                    <a:pt x="9605" y="2493"/>
                    <a:pt x="10183" y="1521"/>
                    <a:pt x="10942" y="730"/>
                  </a:cubicBezTo>
                  <a:cubicBezTo>
                    <a:pt x="11216" y="366"/>
                    <a:pt x="11429" y="183"/>
                    <a:pt x="116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61"/>
            <p:cNvSpPr/>
            <p:nvPr/>
          </p:nvSpPr>
          <p:spPr>
            <a:xfrm>
              <a:off x="6145750" y="1520950"/>
              <a:ext cx="138100" cy="659500"/>
            </a:xfrm>
            <a:custGeom>
              <a:avLst/>
              <a:gdLst/>
              <a:ahLst/>
              <a:cxnLst/>
              <a:rect l="l" t="t" r="r" b="b"/>
              <a:pathLst>
                <a:path w="5524" h="26380" extrusionOk="0">
                  <a:moveTo>
                    <a:pt x="39" y="0"/>
                  </a:moveTo>
                  <a:cubicBezTo>
                    <a:pt x="23" y="0"/>
                    <a:pt x="1" y="36"/>
                    <a:pt x="22" y="56"/>
                  </a:cubicBezTo>
                  <a:cubicBezTo>
                    <a:pt x="508" y="1120"/>
                    <a:pt x="933" y="2245"/>
                    <a:pt x="1207" y="3400"/>
                  </a:cubicBezTo>
                  <a:cubicBezTo>
                    <a:pt x="1481" y="4494"/>
                    <a:pt x="1572" y="5588"/>
                    <a:pt x="1785" y="6683"/>
                  </a:cubicBezTo>
                  <a:cubicBezTo>
                    <a:pt x="1845" y="7230"/>
                    <a:pt x="1997" y="7777"/>
                    <a:pt x="2180" y="8294"/>
                  </a:cubicBezTo>
                  <a:cubicBezTo>
                    <a:pt x="2392" y="8780"/>
                    <a:pt x="2605" y="9236"/>
                    <a:pt x="2909" y="9661"/>
                  </a:cubicBezTo>
                  <a:cubicBezTo>
                    <a:pt x="3487" y="10573"/>
                    <a:pt x="4064" y="11455"/>
                    <a:pt x="4216" y="12519"/>
                  </a:cubicBezTo>
                  <a:cubicBezTo>
                    <a:pt x="4368" y="13583"/>
                    <a:pt x="4155" y="14646"/>
                    <a:pt x="3669" y="15589"/>
                  </a:cubicBezTo>
                  <a:cubicBezTo>
                    <a:pt x="3244" y="16379"/>
                    <a:pt x="2636" y="17291"/>
                    <a:pt x="3031" y="18233"/>
                  </a:cubicBezTo>
                  <a:cubicBezTo>
                    <a:pt x="3335" y="19054"/>
                    <a:pt x="4125" y="19540"/>
                    <a:pt x="4611" y="20178"/>
                  </a:cubicBezTo>
                  <a:cubicBezTo>
                    <a:pt x="5158" y="20938"/>
                    <a:pt x="5371" y="21850"/>
                    <a:pt x="5189" y="22762"/>
                  </a:cubicBezTo>
                  <a:cubicBezTo>
                    <a:pt x="4733" y="25042"/>
                    <a:pt x="2453" y="26197"/>
                    <a:pt x="326" y="26318"/>
                  </a:cubicBezTo>
                  <a:cubicBezTo>
                    <a:pt x="295" y="26318"/>
                    <a:pt x="295" y="26349"/>
                    <a:pt x="295" y="26349"/>
                  </a:cubicBezTo>
                  <a:cubicBezTo>
                    <a:pt x="295" y="26379"/>
                    <a:pt x="326" y="26379"/>
                    <a:pt x="326" y="26379"/>
                  </a:cubicBezTo>
                  <a:cubicBezTo>
                    <a:pt x="2180" y="26349"/>
                    <a:pt x="4247" y="25558"/>
                    <a:pt x="5128" y="23795"/>
                  </a:cubicBezTo>
                  <a:cubicBezTo>
                    <a:pt x="5432" y="23005"/>
                    <a:pt x="5523" y="22093"/>
                    <a:pt x="5341" y="21181"/>
                  </a:cubicBezTo>
                  <a:cubicBezTo>
                    <a:pt x="5219" y="20756"/>
                    <a:pt x="5037" y="20330"/>
                    <a:pt x="4763" y="19996"/>
                  </a:cubicBezTo>
                  <a:cubicBezTo>
                    <a:pt x="4459" y="19662"/>
                    <a:pt x="4125" y="19327"/>
                    <a:pt x="3821" y="19023"/>
                  </a:cubicBezTo>
                  <a:cubicBezTo>
                    <a:pt x="3517" y="18719"/>
                    <a:pt x="3244" y="18324"/>
                    <a:pt x="3152" y="17899"/>
                  </a:cubicBezTo>
                  <a:cubicBezTo>
                    <a:pt x="3092" y="17382"/>
                    <a:pt x="3213" y="16896"/>
                    <a:pt x="3517" y="16440"/>
                  </a:cubicBezTo>
                  <a:cubicBezTo>
                    <a:pt x="3791" y="15984"/>
                    <a:pt x="4064" y="15467"/>
                    <a:pt x="4247" y="14981"/>
                  </a:cubicBezTo>
                  <a:cubicBezTo>
                    <a:pt x="4824" y="13461"/>
                    <a:pt x="4611" y="11789"/>
                    <a:pt x="3760" y="10421"/>
                  </a:cubicBezTo>
                  <a:cubicBezTo>
                    <a:pt x="3487" y="9965"/>
                    <a:pt x="3152" y="9510"/>
                    <a:pt x="2879" y="9084"/>
                  </a:cubicBezTo>
                  <a:cubicBezTo>
                    <a:pt x="2575" y="8598"/>
                    <a:pt x="2301" y="8081"/>
                    <a:pt x="2149" y="7503"/>
                  </a:cubicBezTo>
                  <a:cubicBezTo>
                    <a:pt x="1785" y="6288"/>
                    <a:pt x="1693" y="4950"/>
                    <a:pt x="1389" y="3734"/>
                  </a:cubicBezTo>
                  <a:cubicBezTo>
                    <a:pt x="1085" y="2458"/>
                    <a:pt x="630" y="1242"/>
                    <a:pt x="52" y="26"/>
                  </a:cubicBezTo>
                  <a:cubicBezTo>
                    <a:pt x="52" y="7"/>
                    <a:pt x="46" y="0"/>
                    <a:pt x="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61"/>
            <p:cNvSpPr/>
            <p:nvPr/>
          </p:nvSpPr>
          <p:spPr>
            <a:xfrm>
              <a:off x="5157950" y="1832650"/>
              <a:ext cx="824225" cy="383450"/>
            </a:xfrm>
            <a:custGeom>
              <a:avLst/>
              <a:gdLst/>
              <a:ahLst/>
              <a:cxnLst/>
              <a:rect l="l" t="t" r="r" b="b"/>
              <a:pathLst>
                <a:path w="32969" h="15338" extrusionOk="0">
                  <a:moveTo>
                    <a:pt x="6177" y="1"/>
                  </a:moveTo>
                  <a:cubicBezTo>
                    <a:pt x="4363" y="1"/>
                    <a:pt x="0" y="6295"/>
                    <a:pt x="2025" y="8349"/>
                  </a:cubicBezTo>
                  <a:cubicBezTo>
                    <a:pt x="3849" y="10233"/>
                    <a:pt x="12512" y="14914"/>
                    <a:pt x="15855" y="15309"/>
                  </a:cubicBezTo>
                  <a:cubicBezTo>
                    <a:pt x="16000" y="15328"/>
                    <a:pt x="16151" y="15337"/>
                    <a:pt x="16307" y="15337"/>
                  </a:cubicBezTo>
                  <a:cubicBezTo>
                    <a:pt x="20681" y="15337"/>
                    <a:pt x="29406" y="8140"/>
                    <a:pt x="31783" y="4853"/>
                  </a:cubicBezTo>
                  <a:cubicBezTo>
                    <a:pt x="32968" y="3256"/>
                    <a:pt x="32305" y="1929"/>
                    <a:pt x="30698" y="1929"/>
                  </a:cubicBezTo>
                  <a:cubicBezTo>
                    <a:pt x="30285" y="1929"/>
                    <a:pt x="29811" y="2016"/>
                    <a:pt x="29290" y="2209"/>
                  </a:cubicBezTo>
                  <a:cubicBezTo>
                    <a:pt x="22816" y="4792"/>
                    <a:pt x="17436" y="6890"/>
                    <a:pt x="16615" y="6890"/>
                  </a:cubicBezTo>
                  <a:cubicBezTo>
                    <a:pt x="16610" y="6890"/>
                    <a:pt x="16605" y="6890"/>
                    <a:pt x="16600" y="6890"/>
                  </a:cubicBezTo>
                  <a:cubicBezTo>
                    <a:pt x="14578" y="6890"/>
                    <a:pt x="8494" y="900"/>
                    <a:pt x="6433" y="51"/>
                  </a:cubicBezTo>
                  <a:cubicBezTo>
                    <a:pt x="6355" y="17"/>
                    <a:pt x="6269" y="1"/>
                    <a:pt x="6177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61"/>
            <p:cNvSpPr/>
            <p:nvPr/>
          </p:nvSpPr>
          <p:spPr>
            <a:xfrm>
              <a:off x="5112825" y="1766250"/>
              <a:ext cx="207475" cy="167225"/>
            </a:xfrm>
            <a:custGeom>
              <a:avLst/>
              <a:gdLst/>
              <a:ahLst/>
              <a:cxnLst/>
              <a:rect l="l" t="t" r="r" b="b"/>
              <a:pathLst>
                <a:path w="8299" h="6689" extrusionOk="0">
                  <a:moveTo>
                    <a:pt x="2835" y="0"/>
                  </a:moveTo>
                  <a:cubicBezTo>
                    <a:pt x="2802" y="0"/>
                    <a:pt x="2769" y="1"/>
                    <a:pt x="2736" y="1"/>
                  </a:cubicBezTo>
                  <a:cubicBezTo>
                    <a:pt x="1247" y="32"/>
                    <a:pt x="0" y="2008"/>
                    <a:pt x="0" y="2585"/>
                  </a:cubicBezTo>
                  <a:cubicBezTo>
                    <a:pt x="0" y="3163"/>
                    <a:pt x="578" y="6688"/>
                    <a:pt x="2037" y="6688"/>
                  </a:cubicBezTo>
                  <a:cubicBezTo>
                    <a:pt x="3526" y="6688"/>
                    <a:pt x="2645" y="3983"/>
                    <a:pt x="2706" y="3679"/>
                  </a:cubicBezTo>
                  <a:cubicBezTo>
                    <a:pt x="2735" y="3386"/>
                    <a:pt x="2792" y="3009"/>
                    <a:pt x="3041" y="3009"/>
                  </a:cubicBezTo>
                  <a:cubicBezTo>
                    <a:pt x="3051" y="3009"/>
                    <a:pt x="3060" y="3010"/>
                    <a:pt x="3070" y="3011"/>
                  </a:cubicBezTo>
                  <a:cubicBezTo>
                    <a:pt x="3344" y="3041"/>
                    <a:pt x="8298" y="5351"/>
                    <a:pt x="8298" y="5351"/>
                  </a:cubicBezTo>
                  <a:lnTo>
                    <a:pt x="7052" y="1096"/>
                  </a:lnTo>
                  <a:cubicBezTo>
                    <a:pt x="5774" y="650"/>
                    <a:pt x="4292" y="0"/>
                    <a:pt x="2835" y="0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61"/>
            <p:cNvSpPr/>
            <p:nvPr/>
          </p:nvSpPr>
          <p:spPr>
            <a:xfrm>
              <a:off x="5078625" y="1759425"/>
              <a:ext cx="208250" cy="167200"/>
            </a:xfrm>
            <a:custGeom>
              <a:avLst/>
              <a:gdLst/>
              <a:ahLst/>
              <a:cxnLst/>
              <a:rect l="l" t="t" r="r" b="b"/>
              <a:pathLst>
                <a:path w="8330" h="6688" extrusionOk="0">
                  <a:moveTo>
                    <a:pt x="2736" y="1"/>
                  </a:moveTo>
                  <a:cubicBezTo>
                    <a:pt x="1247" y="1"/>
                    <a:pt x="1" y="2037"/>
                    <a:pt x="1" y="2585"/>
                  </a:cubicBezTo>
                  <a:cubicBezTo>
                    <a:pt x="1" y="3162"/>
                    <a:pt x="578" y="6688"/>
                    <a:pt x="2068" y="6688"/>
                  </a:cubicBezTo>
                  <a:cubicBezTo>
                    <a:pt x="3527" y="6688"/>
                    <a:pt x="2675" y="4013"/>
                    <a:pt x="2706" y="3709"/>
                  </a:cubicBezTo>
                  <a:cubicBezTo>
                    <a:pt x="2735" y="3416"/>
                    <a:pt x="2821" y="3009"/>
                    <a:pt x="3046" y="3009"/>
                  </a:cubicBezTo>
                  <a:cubicBezTo>
                    <a:pt x="3054" y="3009"/>
                    <a:pt x="3062" y="3009"/>
                    <a:pt x="3071" y="3010"/>
                  </a:cubicBezTo>
                  <a:cubicBezTo>
                    <a:pt x="3344" y="3040"/>
                    <a:pt x="8299" y="5381"/>
                    <a:pt x="8299" y="5381"/>
                  </a:cubicBezTo>
                  <a:lnTo>
                    <a:pt x="8329" y="1581"/>
                  </a:lnTo>
                  <a:cubicBezTo>
                    <a:pt x="8238" y="1581"/>
                    <a:pt x="4226" y="1"/>
                    <a:pt x="2736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61"/>
            <p:cNvSpPr/>
            <p:nvPr/>
          </p:nvSpPr>
          <p:spPr>
            <a:xfrm>
              <a:off x="5143225" y="1831050"/>
              <a:ext cx="82075" cy="91150"/>
            </a:xfrm>
            <a:custGeom>
              <a:avLst/>
              <a:gdLst/>
              <a:ahLst/>
              <a:cxnLst/>
              <a:rect l="l" t="t" r="r" b="b"/>
              <a:pathLst>
                <a:path w="3283" h="3646" extrusionOk="0">
                  <a:moveTo>
                    <a:pt x="468" y="1"/>
                  </a:moveTo>
                  <a:cubicBezTo>
                    <a:pt x="373" y="1"/>
                    <a:pt x="289" y="39"/>
                    <a:pt x="243" y="145"/>
                  </a:cubicBezTo>
                  <a:cubicBezTo>
                    <a:pt x="122" y="419"/>
                    <a:pt x="31" y="692"/>
                    <a:pt x="31" y="935"/>
                  </a:cubicBezTo>
                  <a:cubicBezTo>
                    <a:pt x="91" y="1239"/>
                    <a:pt x="152" y="1513"/>
                    <a:pt x="243" y="1786"/>
                  </a:cubicBezTo>
                  <a:cubicBezTo>
                    <a:pt x="274" y="2090"/>
                    <a:pt x="304" y="2425"/>
                    <a:pt x="274" y="2729"/>
                  </a:cubicBezTo>
                  <a:cubicBezTo>
                    <a:pt x="243" y="3033"/>
                    <a:pt x="152" y="3337"/>
                    <a:pt x="0" y="3610"/>
                  </a:cubicBezTo>
                  <a:cubicBezTo>
                    <a:pt x="0" y="3628"/>
                    <a:pt x="10" y="3645"/>
                    <a:pt x="25" y="3645"/>
                  </a:cubicBezTo>
                  <a:cubicBezTo>
                    <a:pt x="35" y="3645"/>
                    <a:pt x="48" y="3636"/>
                    <a:pt x="61" y="3610"/>
                  </a:cubicBezTo>
                  <a:cubicBezTo>
                    <a:pt x="183" y="3397"/>
                    <a:pt x="335" y="3185"/>
                    <a:pt x="426" y="2941"/>
                  </a:cubicBezTo>
                  <a:cubicBezTo>
                    <a:pt x="487" y="2698"/>
                    <a:pt x="517" y="2425"/>
                    <a:pt x="487" y="2151"/>
                  </a:cubicBezTo>
                  <a:cubicBezTo>
                    <a:pt x="456" y="1847"/>
                    <a:pt x="426" y="1574"/>
                    <a:pt x="335" y="1330"/>
                  </a:cubicBezTo>
                  <a:cubicBezTo>
                    <a:pt x="274" y="1057"/>
                    <a:pt x="213" y="783"/>
                    <a:pt x="304" y="510"/>
                  </a:cubicBezTo>
                  <a:cubicBezTo>
                    <a:pt x="304" y="449"/>
                    <a:pt x="426" y="175"/>
                    <a:pt x="487" y="145"/>
                  </a:cubicBezTo>
                  <a:cubicBezTo>
                    <a:pt x="499" y="141"/>
                    <a:pt x="514" y="139"/>
                    <a:pt x="530" y="139"/>
                  </a:cubicBezTo>
                  <a:cubicBezTo>
                    <a:pt x="634" y="139"/>
                    <a:pt x="803" y="214"/>
                    <a:pt x="882" y="267"/>
                  </a:cubicBezTo>
                  <a:cubicBezTo>
                    <a:pt x="1155" y="358"/>
                    <a:pt x="1398" y="510"/>
                    <a:pt x="1672" y="631"/>
                  </a:cubicBezTo>
                  <a:lnTo>
                    <a:pt x="2523" y="1027"/>
                  </a:lnTo>
                  <a:cubicBezTo>
                    <a:pt x="2766" y="1118"/>
                    <a:pt x="3009" y="1300"/>
                    <a:pt x="3283" y="1361"/>
                  </a:cubicBezTo>
                  <a:lnTo>
                    <a:pt x="3283" y="1330"/>
                  </a:lnTo>
                  <a:cubicBezTo>
                    <a:pt x="2979" y="1179"/>
                    <a:pt x="2705" y="1027"/>
                    <a:pt x="2402" y="875"/>
                  </a:cubicBezTo>
                  <a:cubicBezTo>
                    <a:pt x="2128" y="753"/>
                    <a:pt x="1854" y="601"/>
                    <a:pt x="1550" y="449"/>
                  </a:cubicBezTo>
                  <a:cubicBezTo>
                    <a:pt x="1277" y="297"/>
                    <a:pt x="1034" y="175"/>
                    <a:pt x="760" y="84"/>
                  </a:cubicBezTo>
                  <a:cubicBezTo>
                    <a:pt x="669" y="39"/>
                    <a:pt x="563" y="1"/>
                    <a:pt x="4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61"/>
            <p:cNvSpPr/>
            <p:nvPr/>
          </p:nvSpPr>
          <p:spPr>
            <a:xfrm>
              <a:off x="4997675" y="1668175"/>
              <a:ext cx="407725" cy="401325"/>
            </a:xfrm>
            <a:custGeom>
              <a:avLst/>
              <a:gdLst/>
              <a:ahLst/>
              <a:cxnLst/>
              <a:rect l="l" t="t" r="r" b="b"/>
              <a:pathLst>
                <a:path w="16309" h="16053" extrusionOk="0">
                  <a:moveTo>
                    <a:pt x="1198" y="1"/>
                  </a:moveTo>
                  <a:cubicBezTo>
                    <a:pt x="218" y="1"/>
                    <a:pt x="0" y="2026"/>
                    <a:pt x="4819" y="4168"/>
                  </a:cubicBezTo>
                  <a:cubicBezTo>
                    <a:pt x="7403" y="5292"/>
                    <a:pt x="7920" y="6782"/>
                    <a:pt x="7828" y="7602"/>
                  </a:cubicBezTo>
                  <a:cubicBezTo>
                    <a:pt x="7769" y="8437"/>
                    <a:pt x="7037" y="9914"/>
                    <a:pt x="5662" y="9914"/>
                  </a:cubicBezTo>
                  <a:cubicBezTo>
                    <a:pt x="5635" y="9914"/>
                    <a:pt x="5607" y="9914"/>
                    <a:pt x="5579" y="9912"/>
                  </a:cubicBezTo>
                  <a:cubicBezTo>
                    <a:pt x="4181" y="9882"/>
                    <a:pt x="3299" y="7876"/>
                    <a:pt x="2023" y="7633"/>
                  </a:cubicBezTo>
                  <a:cubicBezTo>
                    <a:pt x="1968" y="7624"/>
                    <a:pt x="1917" y="7619"/>
                    <a:pt x="1870" y="7619"/>
                  </a:cubicBezTo>
                  <a:cubicBezTo>
                    <a:pt x="819" y="7619"/>
                    <a:pt x="1635" y="9818"/>
                    <a:pt x="2479" y="11098"/>
                  </a:cubicBezTo>
                  <a:cubicBezTo>
                    <a:pt x="3421" y="12405"/>
                    <a:pt x="4728" y="13408"/>
                    <a:pt x="6217" y="13985"/>
                  </a:cubicBezTo>
                  <a:cubicBezTo>
                    <a:pt x="7433" y="14441"/>
                    <a:pt x="11142" y="16052"/>
                    <a:pt x="11142" y="16052"/>
                  </a:cubicBezTo>
                  <a:lnTo>
                    <a:pt x="16309" y="9122"/>
                  </a:lnTo>
                  <a:cubicBezTo>
                    <a:pt x="16309" y="9122"/>
                    <a:pt x="12175" y="5353"/>
                    <a:pt x="11293" y="4593"/>
                  </a:cubicBezTo>
                  <a:cubicBezTo>
                    <a:pt x="9591" y="3073"/>
                    <a:pt x="2296" y="125"/>
                    <a:pt x="1263" y="3"/>
                  </a:cubicBezTo>
                  <a:cubicBezTo>
                    <a:pt x="1241" y="1"/>
                    <a:pt x="1219" y="1"/>
                    <a:pt x="1198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61"/>
            <p:cNvSpPr/>
            <p:nvPr/>
          </p:nvSpPr>
          <p:spPr>
            <a:xfrm>
              <a:off x="5094425" y="1770675"/>
              <a:ext cx="102775" cy="149975"/>
            </a:xfrm>
            <a:custGeom>
              <a:avLst/>
              <a:gdLst/>
              <a:ahLst/>
              <a:cxnLst/>
              <a:rect l="l" t="t" r="r" b="b"/>
              <a:pathLst>
                <a:path w="4111" h="5999" extrusionOk="0">
                  <a:moveTo>
                    <a:pt x="20" y="4857"/>
                  </a:moveTo>
                  <a:cubicBezTo>
                    <a:pt x="0" y="4857"/>
                    <a:pt x="7" y="4870"/>
                    <a:pt x="68" y="4870"/>
                  </a:cubicBezTo>
                  <a:cubicBezTo>
                    <a:pt x="47" y="4860"/>
                    <a:pt x="31" y="4857"/>
                    <a:pt x="20" y="4857"/>
                  </a:cubicBezTo>
                  <a:close/>
                  <a:moveTo>
                    <a:pt x="936" y="1"/>
                  </a:moveTo>
                  <a:cubicBezTo>
                    <a:pt x="911" y="1"/>
                    <a:pt x="893" y="68"/>
                    <a:pt x="919" y="68"/>
                  </a:cubicBezTo>
                  <a:cubicBezTo>
                    <a:pt x="1618" y="402"/>
                    <a:pt x="2256" y="828"/>
                    <a:pt x="2834" y="1314"/>
                  </a:cubicBezTo>
                  <a:cubicBezTo>
                    <a:pt x="3290" y="1739"/>
                    <a:pt x="3624" y="2256"/>
                    <a:pt x="3776" y="2864"/>
                  </a:cubicBezTo>
                  <a:cubicBezTo>
                    <a:pt x="3898" y="3533"/>
                    <a:pt x="3776" y="4232"/>
                    <a:pt x="3381" y="4809"/>
                  </a:cubicBezTo>
                  <a:cubicBezTo>
                    <a:pt x="3067" y="5381"/>
                    <a:pt x="2645" y="5818"/>
                    <a:pt x="1990" y="5818"/>
                  </a:cubicBezTo>
                  <a:cubicBezTo>
                    <a:pt x="1948" y="5818"/>
                    <a:pt x="1905" y="5816"/>
                    <a:pt x="1861" y="5812"/>
                  </a:cubicBezTo>
                  <a:cubicBezTo>
                    <a:pt x="1162" y="5782"/>
                    <a:pt x="584" y="5296"/>
                    <a:pt x="68" y="4870"/>
                  </a:cubicBezTo>
                  <a:lnTo>
                    <a:pt x="68" y="4870"/>
                  </a:lnTo>
                  <a:cubicBezTo>
                    <a:pt x="590" y="5393"/>
                    <a:pt x="1280" y="5999"/>
                    <a:pt x="2082" y="5999"/>
                  </a:cubicBezTo>
                  <a:cubicBezTo>
                    <a:pt x="2120" y="5999"/>
                    <a:pt x="2157" y="5997"/>
                    <a:pt x="2195" y="5995"/>
                  </a:cubicBezTo>
                  <a:cubicBezTo>
                    <a:pt x="2864" y="5934"/>
                    <a:pt x="3320" y="5387"/>
                    <a:pt x="3624" y="4840"/>
                  </a:cubicBezTo>
                  <a:cubicBezTo>
                    <a:pt x="3989" y="4232"/>
                    <a:pt x="4110" y="3563"/>
                    <a:pt x="3989" y="2864"/>
                  </a:cubicBezTo>
                  <a:cubicBezTo>
                    <a:pt x="3594" y="1131"/>
                    <a:pt x="1618" y="311"/>
                    <a:pt x="949" y="7"/>
                  </a:cubicBezTo>
                  <a:cubicBezTo>
                    <a:pt x="945" y="2"/>
                    <a:pt x="941" y="1"/>
                    <a:pt x="9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61"/>
            <p:cNvSpPr/>
            <p:nvPr/>
          </p:nvSpPr>
          <p:spPr>
            <a:xfrm>
              <a:off x="5315725" y="1867350"/>
              <a:ext cx="687200" cy="359450"/>
            </a:xfrm>
            <a:custGeom>
              <a:avLst/>
              <a:gdLst/>
              <a:ahLst/>
              <a:cxnLst/>
              <a:rect l="l" t="t" r="r" b="b"/>
              <a:pathLst>
                <a:path w="27488" h="14378" extrusionOk="0">
                  <a:moveTo>
                    <a:pt x="2736" y="0"/>
                  </a:moveTo>
                  <a:lnTo>
                    <a:pt x="0" y="12310"/>
                  </a:lnTo>
                  <a:cubicBezTo>
                    <a:pt x="0" y="12310"/>
                    <a:pt x="6748" y="14377"/>
                    <a:pt x="10122" y="14377"/>
                  </a:cubicBezTo>
                  <a:cubicBezTo>
                    <a:pt x="13496" y="14377"/>
                    <a:pt x="21733" y="8389"/>
                    <a:pt x="24590" y="5350"/>
                  </a:cubicBezTo>
                  <a:cubicBezTo>
                    <a:pt x="26874" y="2920"/>
                    <a:pt x="27488" y="237"/>
                    <a:pt x="24862" y="237"/>
                  </a:cubicBezTo>
                  <a:cubicBezTo>
                    <a:pt x="24204" y="237"/>
                    <a:pt x="23341" y="406"/>
                    <a:pt x="22250" y="790"/>
                  </a:cubicBezTo>
                  <a:cubicBezTo>
                    <a:pt x="16809" y="2675"/>
                    <a:pt x="10578" y="5167"/>
                    <a:pt x="10395" y="5198"/>
                  </a:cubicBezTo>
                  <a:cubicBezTo>
                    <a:pt x="10395" y="5198"/>
                    <a:pt x="10394" y="5198"/>
                    <a:pt x="10393" y="5198"/>
                  </a:cubicBezTo>
                  <a:cubicBezTo>
                    <a:pt x="10140" y="5198"/>
                    <a:pt x="2736" y="0"/>
                    <a:pt x="27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61"/>
            <p:cNvSpPr/>
            <p:nvPr/>
          </p:nvSpPr>
          <p:spPr>
            <a:xfrm>
              <a:off x="5377275" y="1905525"/>
              <a:ext cx="58525" cy="268400"/>
            </a:xfrm>
            <a:custGeom>
              <a:avLst/>
              <a:gdLst/>
              <a:ahLst/>
              <a:cxnLst/>
              <a:rect l="l" t="t" r="r" b="b"/>
              <a:pathLst>
                <a:path w="2341" h="10736" extrusionOk="0">
                  <a:moveTo>
                    <a:pt x="2325" y="0"/>
                  </a:moveTo>
                  <a:cubicBezTo>
                    <a:pt x="2318" y="0"/>
                    <a:pt x="2310" y="8"/>
                    <a:pt x="2310" y="23"/>
                  </a:cubicBezTo>
                  <a:cubicBezTo>
                    <a:pt x="2006" y="905"/>
                    <a:pt x="1216" y="4461"/>
                    <a:pt x="1003" y="5342"/>
                  </a:cubicBezTo>
                  <a:cubicBezTo>
                    <a:pt x="638" y="7136"/>
                    <a:pt x="213" y="8899"/>
                    <a:pt x="0" y="10722"/>
                  </a:cubicBezTo>
                  <a:cubicBezTo>
                    <a:pt x="0" y="10722"/>
                    <a:pt x="14" y="10736"/>
                    <a:pt x="23" y="10736"/>
                  </a:cubicBezTo>
                  <a:cubicBezTo>
                    <a:pt x="27" y="10736"/>
                    <a:pt x="31" y="10733"/>
                    <a:pt x="31" y="10722"/>
                  </a:cubicBezTo>
                  <a:cubicBezTo>
                    <a:pt x="517" y="8990"/>
                    <a:pt x="912" y="7166"/>
                    <a:pt x="1307" y="5373"/>
                  </a:cubicBezTo>
                  <a:cubicBezTo>
                    <a:pt x="1520" y="4461"/>
                    <a:pt x="2219" y="935"/>
                    <a:pt x="2341" y="23"/>
                  </a:cubicBezTo>
                  <a:cubicBezTo>
                    <a:pt x="2341" y="8"/>
                    <a:pt x="2333" y="0"/>
                    <a:pt x="23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61"/>
            <p:cNvSpPr/>
            <p:nvPr/>
          </p:nvSpPr>
          <p:spPr>
            <a:xfrm>
              <a:off x="5690350" y="1948650"/>
              <a:ext cx="118550" cy="162650"/>
            </a:xfrm>
            <a:custGeom>
              <a:avLst/>
              <a:gdLst/>
              <a:ahLst/>
              <a:cxnLst/>
              <a:rect l="l" t="t" r="r" b="b"/>
              <a:pathLst>
                <a:path w="4742" h="6506" extrusionOk="0">
                  <a:moveTo>
                    <a:pt x="456" y="0"/>
                  </a:moveTo>
                  <a:lnTo>
                    <a:pt x="0" y="183"/>
                  </a:lnTo>
                  <a:lnTo>
                    <a:pt x="4377" y="6505"/>
                  </a:lnTo>
                  <a:lnTo>
                    <a:pt x="4742" y="6231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61"/>
            <p:cNvSpPr/>
            <p:nvPr/>
          </p:nvSpPr>
          <p:spPr>
            <a:xfrm>
              <a:off x="5658425" y="1960800"/>
              <a:ext cx="123125" cy="169475"/>
            </a:xfrm>
            <a:custGeom>
              <a:avLst/>
              <a:gdLst/>
              <a:ahLst/>
              <a:cxnLst/>
              <a:rect l="l" t="t" r="r" b="b"/>
              <a:pathLst>
                <a:path w="4925" h="6779" extrusionOk="0">
                  <a:moveTo>
                    <a:pt x="456" y="1"/>
                  </a:moveTo>
                  <a:lnTo>
                    <a:pt x="1" y="183"/>
                  </a:lnTo>
                  <a:lnTo>
                    <a:pt x="4560" y="6779"/>
                  </a:lnTo>
                  <a:lnTo>
                    <a:pt x="4925" y="6505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61"/>
            <p:cNvSpPr/>
            <p:nvPr/>
          </p:nvSpPr>
          <p:spPr>
            <a:xfrm>
              <a:off x="5746575" y="1832725"/>
              <a:ext cx="562350" cy="644125"/>
            </a:xfrm>
            <a:custGeom>
              <a:avLst/>
              <a:gdLst/>
              <a:ahLst/>
              <a:cxnLst/>
              <a:rect l="l" t="t" r="r" b="b"/>
              <a:pathLst>
                <a:path w="22494" h="25765" extrusionOk="0">
                  <a:moveTo>
                    <a:pt x="9787" y="1"/>
                  </a:moveTo>
                  <a:cubicBezTo>
                    <a:pt x="8500" y="1"/>
                    <a:pt x="7289" y="642"/>
                    <a:pt x="6384" y="1598"/>
                  </a:cubicBezTo>
                  <a:cubicBezTo>
                    <a:pt x="5472" y="2601"/>
                    <a:pt x="760" y="8619"/>
                    <a:pt x="365" y="11172"/>
                  </a:cubicBezTo>
                  <a:cubicBezTo>
                    <a:pt x="0" y="13422"/>
                    <a:pt x="1551" y="15762"/>
                    <a:pt x="1551" y="15762"/>
                  </a:cubicBezTo>
                  <a:lnTo>
                    <a:pt x="578" y="25276"/>
                  </a:lnTo>
                  <a:cubicBezTo>
                    <a:pt x="578" y="25276"/>
                    <a:pt x="11178" y="25764"/>
                    <a:pt x="17907" y="25764"/>
                  </a:cubicBezTo>
                  <a:cubicBezTo>
                    <a:pt x="19901" y="25764"/>
                    <a:pt x="21555" y="25722"/>
                    <a:pt x="22493" y="25610"/>
                  </a:cubicBezTo>
                  <a:cubicBezTo>
                    <a:pt x="22493" y="25610"/>
                    <a:pt x="18299" y="7464"/>
                    <a:pt x="13375" y="1902"/>
                  </a:cubicBezTo>
                  <a:cubicBezTo>
                    <a:pt x="13253" y="1780"/>
                    <a:pt x="13131" y="1628"/>
                    <a:pt x="13040" y="1537"/>
                  </a:cubicBezTo>
                  <a:lnTo>
                    <a:pt x="12949" y="1446"/>
                  </a:lnTo>
                  <a:cubicBezTo>
                    <a:pt x="11927" y="424"/>
                    <a:pt x="10832" y="1"/>
                    <a:pt x="97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61"/>
            <p:cNvSpPr/>
            <p:nvPr/>
          </p:nvSpPr>
          <p:spPr>
            <a:xfrm>
              <a:off x="5741250" y="1993475"/>
              <a:ext cx="71450" cy="231800"/>
            </a:xfrm>
            <a:custGeom>
              <a:avLst/>
              <a:gdLst/>
              <a:ahLst/>
              <a:cxnLst/>
              <a:rect l="l" t="t" r="r" b="b"/>
              <a:pathLst>
                <a:path w="2858" h="9272" extrusionOk="0">
                  <a:moveTo>
                    <a:pt x="2827" y="1"/>
                  </a:moveTo>
                  <a:cubicBezTo>
                    <a:pt x="2372" y="609"/>
                    <a:pt x="1976" y="1247"/>
                    <a:pt x="1612" y="1885"/>
                  </a:cubicBezTo>
                  <a:cubicBezTo>
                    <a:pt x="1672" y="1581"/>
                    <a:pt x="1794" y="1277"/>
                    <a:pt x="1885" y="1004"/>
                  </a:cubicBezTo>
                  <a:cubicBezTo>
                    <a:pt x="1885" y="973"/>
                    <a:pt x="1885" y="973"/>
                    <a:pt x="1824" y="943"/>
                  </a:cubicBezTo>
                  <a:cubicBezTo>
                    <a:pt x="1816" y="934"/>
                    <a:pt x="1809" y="930"/>
                    <a:pt x="1804" y="930"/>
                  </a:cubicBezTo>
                  <a:cubicBezTo>
                    <a:pt x="1791" y="930"/>
                    <a:pt x="1785" y="952"/>
                    <a:pt x="1764" y="973"/>
                  </a:cubicBezTo>
                  <a:cubicBezTo>
                    <a:pt x="1612" y="1399"/>
                    <a:pt x="1490" y="1855"/>
                    <a:pt x="1338" y="2311"/>
                  </a:cubicBezTo>
                  <a:cubicBezTo>
                    <a:pt x="517" y="3983"/>
                    <a:pt x="1" y="5806"/>
                    <a:pt x="669" y="7630"/>
                  </a:cubicBezTo>
                  <a:cubicBezTo>
                    <a:pt x="882" y="8268"/>
                    <a:pt x="1277" y="8846"/>
                    <a:pt x="1794" y="9271"/>
                  </a:cubicBezTo>
                  <a:lnTo>
                    <a:pt x="1824" y="9271"/>
                  </a:lnTo>
                  <a:lnTo>
                    <a:pt x="1824" y="9241"/>
                  </a:lnTo>
                  <a:cubicBezTo>
                    <a:pt x="882" y="8025"/>
                    <a:pt x="517" y="6445"/>
                    <a:pt x="821" y="4894"/>
                  </a:cubicBezTo>
                  <a:cubicBezTo>
                    <a:pt x="1125" y="3101"/>
                    <a:pt x="2037" y="1642"/>
                    <a:pt x="2858" y="31"/>
                  </a:cubicBezTo>
                  <a:cubicBezTo>
                    <a:pt x="2858" y="1"/>
                    <a:pt x="2827" y="1"/>
                    <a:pt x="28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61"/>
            <p:cNvSpPr/>
            <p:nvPr/>
          </p:nvSpPr>
          <p:spPr>
            <a:xfrm>
              <a:off x="5915275" y="1685725"/>
              <a:ext cx="114000" cy="206125"/>
            </a:xfrm>
            <a:custGeom>
              <a:avLst/>
              <a:gdLst/>
              <a:ahLst/>
              <a:cxnLst/>
              <a:rect l="l" t="t" r="r" b="b"/>
              <a:pathLst>
                <a:path w="4560" h="8245" extrusionOk="0">
                  <a:moveTo>
                    <a:pt x="4560" y="1"/>
                  </a:moveTo>
                  <a:lnTo>
                    <a:pt x="4043" y="213"/>
                  </a:lnTo>
                  <a:lnTo>
                    <a:pt x="243" y="1976"/>
                  </a:lnTo>
                  <a:lnTo>
                    <a:pt x="456" y="5016"/>
                  </a:lnTo>
                  <a:lnTo>
                    <a:pt x="456" y="5229"/>
                  </a:lnTo>
                  <a:cubicBezTo>
                    <a:pt x="456" y="5229"/>
                    <a:pt x="0" y="8086"/>
                    <a:pt x="547" y="8207"/>
                  </a:cubicBezTo>
                  <a:cubicBezTo>
                    <a:pt x="667" y="8233"/>
                    <a:pt x="788" y="8244"/>
                    <a:pt x="911" y="8244"/>
                  </a:cubicBezTo>
                  <a:cubicBezTo>
                    <a:pt x="2424" y="8244"/>
                    <a:pt x="4171" y="6478"/>
                    <a:pt x="4256" y="6140"/>
                  </a:cubicBezTo>
                  <a:cubicBezTo>
                    <a:pt x="4408" y="5289"/>
                    <a:pt x="4499" y="4408"/>
                    <a:pt x="4560" y="3405"/>
                  </a:cubicBezTo>
                  <a:lnTo>
                    <a:pt x="4560" y="3040"/>
                  </a:lnTo>
                  <a:lnTo>
                    <a:pt x="4560" y="2645"/>
                  </a:lnTo>
                  <a:lnTo>
                    <a:pt x="4560" y="2189"/>
                  </a:lnTo>
                  <a:lnTo>
                    <a:pt x="4560" y="2037"/>
                  </a:lnTo>
                  <a:lnTo>
                    <a:pt x="4560" y="1885"/>
                  </a:lnTo>
                  <a:lnTo>
                    <a:pt x="4560" y="1"/>
                  </a:ln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61"/>
            <p:cNvSpPr/>
            <p:nvPr/>
          </p:nvSpPr>
          <p:spPr>
            <a:xfrm>
              <a:off x="5804325" y="1465450"/>
              <a:ext cx="304750" cy="312475"/>
            </a:xfrm>
            <a:custGeom>
              <a:avLst/>
              <a:gdLst/>
              <a:ahLst/>
              <a:cxnLst/>
              <a:rect l="l" t="t" r="r" b="b"/>
              <a:pathLst>
                <a:path w="12190" h="12499" extrusionOk="0">
                  <a:moveTo>
                    <a:pt x="6447" y="1"/>
                  </a:moveTo>
                  <a:cubicBezTo>
                    <a:pt x="4437" y="1"/>
                    <a:pt x="2273" y="1297"/>
                    <a:pt x="1247" y="5498"/>
                  </a:cubicBezTo>
                  <a:cubicBezTo>
                    <a:pt x="1" y="10757"/>
                    <a:pt x="3010" y="12064"/>
                    <a:pt x="4134" y="12337"/>
                  </a:cubicBezTo>
                  <a:cubicBezTo>
                    <a:pt x="4426" y="12398"/>
                    <a:pt x="4917" y="12499"/>
                    <a:pt x="5511" y="12499"/>
                  </a:cubicBezTo>
                  <a:cubicBezTo>
                    <a:pt x="7020" y="12499"/>
                    <a:pt x="9192" y="11845"/>
                    <a:pt x="10457" y="8204"/>
                  </a:cubicBezTo>
                  <a:cubicBezTo>
                    <a:pt x="12189" y="3097"/>
                    <a:pt x="10183" y="909"/>
                    <a:pt x="7873" y="210"/>
                  </a:cubicBezTo>
                  <a:cubicBezTo>
                    <a:pt x="7419" y="78"/>
                    <a:pt x="6938" y="1"/>
                    <a:pt x="6447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61"/>
            <p:cNvSpPr/>
            <p:nvPr/>
          </p:nvSpPr>
          <p:spPr>
            <a:xfrm>
              <a:off x="5871950" y="1573250"/>
              <a:ext cx="25875" cy="14475"/>
            </a:xfrm>
            <a:custGeom>
              <a:avLst/>
              <a:gdLst/>
              <a:ahLst/>
              <a:cxnLst/>
              <a:rect l="l" t="t" r="r" b="b"/>
              <a:pathLst>
                <a:path w="1035" h="579" extrusionOk="0">
                  <a:moveTo>
                    <a:pt x="517" y="1"/>
                  </a:moveTo>
                  <a:cubicBezTo>
                    <a:pt x="335" y="1"/>
                    <a:pt x="183" y="92"/>
                    <a:pt x="62" y="214"/>
                  </a:cubicBezTo>
                  <a:cubicBezTo>
                    <a:pt x="1" y="275"/>
                    <a:pt x="1" y="427"/>
                    <a:pt x="62" y="518"/>
                  </a:cubicBezTo>
                  <a:cubicBezTo>
                    <a:pt x="62" y="548"/>
                    <a:pt x="153" y="548"/>
                    <a:pt x="183" y="578"/>
                  </a:cubicBezTo>
                  <a:cubicBezTo>
                    <a:pt x="305" y="578"/>
                    <a:pt x="457" y="578"/>
                    <a:pt x="578" y="548"/>
                  </a:cubicBezTo>
                  <a:cubicBezTo>
                    <a:pt x="730" y="548"/>
                    <a:pt x="821" y="518"/>
                    <a:pt x="943" y="427"/>
                  </a:cubicBezTo>
                  <a:cubicBezTo>
                    <a:pt x="1034" y="366"/>
                    <a:pt x="1034" y="275"/>
                    <a:pt x="973" y="214"/>
                  </a:cubicBezTo>
                  <a:cubicBezTo>
                    <a:pt x="882" y="62"/>
                    <a:pt x="730" y="1"/>
                    <a:pt x="5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61"/>
            <p:cNvSpPr/>
            <p:nvPr/>
          </p:nvSpPr>
          <p:spPr>
            <a:xfrm>
              <a:off x="5944150" y="1586650"/>
              <a:ext cx="24325" cy="15525"/>
            </a:xfrm>
            <a:custGeom>
              <a:avLst/>
              <a:gdLst/>
              <a:ahLst/>
              <a:cxnLst/>
              <a:rect l="l" t="t" r="r" b="b"/>
              <a:pathLst>
                <a:path w="973" h="621" extrusionOk="0">
                  <a:moveTo>
                    <a:pt x="322" y="0"/>
                  </a:moveTo>
                  <a:cubicBezTo>
                    <a:pt x="228" y="0"/>
                    <a:pt x="145" y="23"/>
                    <a:pt x="61" y="73"/>
                  </a:cubicBezTo>
                  <a:cubicBezTo>
                    <a:pt x="0" y="164"/>
                    <a:pt x="0" y="225"/>
                    <a:pt x="31" y="316"/>
                  </a:cubicBezTo>
                  <a:cubicBezTo>
                    <a:pt x="152" y="377"/>
                    <a:pt x="274" y="468"/>
                    <a:pt x="365" y="498"/>
                  </a:cubicBezTo>
                  <a:lnTo>
                    <a:pt x="730" y="620"/>
                  </a:lnTo>
                  <a:lnTo>
                    <a:pt x="882" y="620"/>
                  </a:lnTo>
                  <a:cubicBezTo>
                    <a:pt x="973" y="590"/>
                    <a:pt x="973" y="468"/>
                    <a:pt x="943" y="346"/>
                  </a:cubicBezTo>
                  <a:cubicBezTo>
                    <a:pt x="882" y="194"/>
                    <a:pt x="730" y="73"/>
                    <a:pt x="578" y="42"/>
                  </a:cubicBezTo>
                  <a:cubicBezTo>
                    <a:pt x="482" y="15"/>
                    <a:pt x="399" y="0"/>
                    <a:pt x="3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61"/>
            <p:cNvSpPr/>
            <p:nvPr/>
          </p:nvSpPr>
          <p:spPr>
            <a:xfrm>
              <a:off x="5935025" y="1632525"/>
              <a:ext cx="9900" cy="24350"/>
            </a:xfrm>
            <a:custGeom>
              <a:avLst/>
              <a:gdLst/>
              <a:ahLst/>
              <a:cxnLst/>
              <a:rect l="l" t="t" r="r" b="b"/>
              <a:pathLst>
                <a:path w="396" h="974" extrusionOk="0">
                  <a:moveTo>
                    <a:pt x="183" y="1"/>
                  </a:moveTo>
                  <a:cubicBezTo>
                    <a:pt x="61" y="335"/>
                    <a:pt x="1" y="913"/>
                    <a:pt x="396" y="973"/>
                  </a:cubicBezTo>
                  <a:cubicBezTo>
                    <a:pt x="92" y="791"/>
                    <a:pt x="122" y="366"/>
                    <a:pt x="1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61"/>
            <p:cNvSpPr/>
            <p:nvPr/>
          </p:nvSpPr>
          <p:spPr>
            <a:xfrm>
              <a:off x="5932925" y="1624925"/>
              <a:ext cx="30825" cy="29675"/>
            </a:xfrm>
            <a:custGeom>
              <a:avLst/>
              <a:gdLst/>
              <a:ahLst/>
              <a:cxnLst/>
              <a:rect l="l" t="t" r="r" b="b"/>
              <a:pathLst>
                <a:path w="1233" h="1187" extrusionOk="0">
                  <a:moveTo>
                    <a:pt x="643" y="0"/>
                  </a:moveTo>
                  <a:cubicBezTo>
                    <a:pt x="171" y="0"/>
                    <a:pt x="1" y="1126"/>
                    <a:pt x="571" y="1186"/>
                  </a:cubicBezTo>
                  <a:cubicBezTo>
                    <a:pt x="578" y="1187"/>
                    <a:pt x="585" y="1187"/>
                    <a:pt x="591" y="1187"/>
                  </a:cubicBezTo>
                  <a:cubicBezTo>
                    <a:pt x="1121" y="1187"/>
                    <a:pt x="1232" y="31"/>
                    <a:pt x="662" y="1"/>
                  </a:cubicBezTo>
                  <a:cubicBezTo>
                    <a:pt x="656" y="0"/>
                    <a:pt x="650" y="0"/>
                    <a:pt x="6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61"/>
            <p:cNvSpPr/>
            <p:nvPr/>
          </p:nvSpPr>
          <p:spPr>
            <a:xfrm>
              <a:off x="5952500" y="1626300"/>
              <a:ext cx="19025" cy="13100"/>
            </a:xfrm>
            <a:custGeom>
              <a:avLst/>
              <a:gdLst/>
              <a:ahLst/>
              <a:cxnLst/>
              <a:rect l="l" t="t" r="r" b="b"/>
              <a:pathLst>
                <a:path w="761" h="524" extrusionOk="0">
                  <a:moveTo>
                    <a:pt x="58" y="0"/>
                  </a:moveTo>
                  <a:cubicBezTo>
                    <a:pt x="45" y="0"/>
                    <a:pt x="1" y="67"/>
                    <a:pt x="1" y="67"/>
                  </a:cubicBezTo>
                  <a:cubicBezTo>
                    <a:pt x="31" y="280"/>
                    <a:pt x="153" y="523"/>
                    <a:pt x="365" y="523"/>
                  </a:cubicBezTo>
                  <a:cubicBezTo>
                    <a:pt x="609" y="523"/>
                    <a:pt x="730" y="280"/>
                    <a:pt x="761" y="67"/>
                  </a:cubicBezTo>
                  <a:lnTo>
                    <a:pt x="761" y="67"/>
                  </a:lnTo>
                  <a:cubicBezTo>
                    <a:pt x="639" y="159"/>
                    <a:pt x="487" y="250"/>
                    <a:pt x="365" y="250"/>
                  </a:cubicBezTo>
                  <a:cubicBezTo>
                    <a:pt x="274" y="250"/>
                    <a:pt x="153" y="98"/>
                    <a:pt x="61" y="7"/>
                  </a:cubicBezTo>
                  <a:cubicBezTo>
                    <a:pt x="61" y="2"/>
                    <a:pt x="60" y="0"/>
                    <a:pt x="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61"/>
            <p:cNvSpPr/>
            <p:nvPr/>
          </p:nvSpPr>
          <p:spPr>
            <a:xfrm>
              <a:off x="5876525" y="1622650"/>
              <a:ext cx="13650" cy="22100"/>
            </a:xfrm>
            <a:custGeom>
              <a:avLst/>
              <a:gdLst/>
              <a:ahLst/>
              <a:cxnLst/>
              <a:rect l="l" t="t" r="r" b="b"/>
              <a:pathLst>
                <a:path w="546" h="884" extrusionOk="0">
                  <a:moveTo>
                    <a:pt x="486" y="1"/>
                  </a:moveTo>
                  <a:cubicBezTo>
                    <a:pt x="426" y="426"/>
                    <a:pt x="334" y="821"/>
                    <a:pt x="0" y="882"/>
                  </a:cubicBezTo>
                  <a:cubicBezTo>
                    <a:pt x="12" y="883"/>
                    <a:pt x="23" y="883"/>
                    <a:pt x="34" y="883"/>
                  </a:cubicBezTo>
                  <a:cubicBezTo>
                    <a:pt x="432" y="883"/>
                    <a:pt x="546" y="356"/>
                    <a:pt x="48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61"/>
            <p:cNvSpPr/>
            <p:nvPr/>
          </p:nvSpPr>
          <p:spPr>
            <a:xfrm>
              <a:off x="5864225" y="1612550"/>
              <a:ext cx="29950" cy="29350"/>
            </a:xfrm>
            <a:custGeom>
              <a:avLst/>
              <a:gdLst/>
              <a:ahLst/>
              <a:cxnLst/>
              <a:rect l="l" t="t" r="r" b="b"/>
              <a:pathLst>
                <a:path w="1198" h="1174" extrusionOk="0">
                  <a:moveTo>
                    <a:pt x="654" y="1"/>
                  </a:moveTo>
                  <a:cubicBezTo>
                    <a:pt x="142" y="1"/>
                    <a:pt x="1" y="1078"/>
                    <a:pt x="492" y="1165"/>
                  </a:cubicBezTo>
                  <a:cubicBezTo>
                    <a:pt x="519" y="1171"/>
                    <a:pt x="545" y="1173"/>
                    <a:pt x="569" y="1173"/>
                  </a:cubicBezTo>
                  <a:cubicBezTo>
                    <a:pt x="1055" y="1173"/>
                    <a:pt x="1198" y="96"/>
                    <a:pt x="735" y="10"/>
                  </a:cubicBezTo>
                  <a:cubicBezTo>
                    <a:pt x="707" y="4"/>
                    <a:pt x="680" y="1"/>
                    <a:pt x="6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61"/>
            <p:cNvSpPr/>
            <p:nvPr/>
          </p:nvSpPr>
          <p:spPr>
            <a:xfrm>
              <a:off x="5860550" y="1609725"/>
              <a:ext cx="16750" cy="13550"/>
            </a:xfrm>
            <a:custGeom>
              <a:avLst/>
              <a:gdLst/>
              <a:ahLst/>
              <a:cxnLst/>
              <a:rect l="l" t="t" r="r" b="b"/>
              <a:pathLst>
                <a:path w="670" h="542" extrusionOk="0">
                  <a:moveTo>
                    <a:pt x="31" y="1"/>
                  </a:moveTo>
                  <a:lnTo>
                    <a:pt x="31" y="1"/>
                  </a:lnTo>
                  <a:cubicBezTo>
                    <a:pt x="1" y="214"/>
                    <a:pt x="31" y="457"/>
                    <a:pt x="214" y="518"/>
                  </a:cubicBezTo>
                  <a:cubicBezTo>
                    <a:pt x="252" y="534"/>
                    <a:pt x="290" y="542"/>
                    <a:pt x="326" y="542"/>
                  </a:cubicBezTo>
                  <a:cubicBezTo>
                    <a:pt x="488" y="542"/>
                    <a:pt x="620" y="388"/>
                    <a:pt x="670" y="214"/>
                  </a:cubicBezTo>
                  <a:cubicBezTo>
                    <a:pt x="670" y="183"/>
                    <a:pt x="639" y="153"/>
                    <a:pt x="609" y="153"/>
                  </a:cubicBezTo>
                  <a:cubicBezTo>
                    <a:pt x="487" y="183"/>
                    <a:pt x="426" y="305"/>
                    <a:pt x="305" y="305"/>
                  </a:cubicBezTo>
                  <a:cubicBezTo>
                    <a:pt x="183" y="305"/>
                    <a:pt x="122" y="153"/>
                    <a:pt x="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61"/>
            <p:cNvSpPr/>
            <p:nvPr/>
          </p:nvSpPr>
          <p:spPr>
            <a:xfrm>
              <a:off x="5913000" y="1703200"/>
              <a:ext cx="19000" cy="8375"/>
            </a:xfrm>
            <a:custGeom>
              <a:avLst/>
              <a:gdLst/>
              <a:ahLst/>
              <a:cxnLst/>
              <a:rect l="l" t="t" r="r" b="b"/>
              <a:pathLst>
                <a:path w="760" h="335" extrusionOk="0">
                  <a:moveTo>
                    <a:pt x="760" y="1"/>
                  </a:moveTo>
                  <a:cubicBezTo>
                    <a:pt x="746" y="8"/>
                    <a:pt x="734" y="10"/>
                    <a:pt x="723" y="10"/>
                  </a:cubicBezTo>
                  <a:cubicBezTo>
                    <a:pt x="704" y="10"/>
                    <a:pt x="690" y="3"/>
                    <a:pt x="681" y="3"/>
                  </a:cubicBezTo>
                  <a:cubicBezTo>
                    <a:pt x="673" y="3"/>
                    <a:pt x="669" y="9"/>
                    <a:pt x="669" y="31"/>
                  </a:cubicBezTo>
                  <a:cubicBezTo>
                    <a:pt x="608" y="92"/>
                    <a:pt x="486" y="213"/>
                    <a:pt x="365" y="213"/>
                  </a:cubicBezTo>
                  <a:cubicBezTo>
                    <a:pt x="213" y="213"/>
                    <a:pt x="91" y="183"/>
                    <a:pt x="0" y="92"/>
                  </a:cubicBezTo>
                  <a:lnTo>
                    <a:pt x="0" y="92"/>
                  </a:lnTo>
                  <a:cubicBezTo>
                    <a:pt x="61" y="244"/>
                    <a:pt x="243" y="335"/>
                    <a:pt x="456" y="335"/>
                  </a:cubicBezTo>
                  <a:cubicBezTo>
                    <a:pt x="608" y="274"/>
                    <a:pt x="699" y="153"/>
                    <a:pt x="7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61"/>
            <p:cNvSpPr/>
            <p:nvPr/>
          </p:nvSpPr>
          <p:spPr>
            <a:xfrm>
              <a:off x="5880000" y="1576775"/>
              <a:ext cx="48225" cy="112125"/>
            </a:xfrm>
            <a:custGeom>
              <a:avLst/>
              <a:gdLst/>
              <a:ahLst/>
              <a:cxnLst/>
              <a:rect l="l" t="t" r="r" b="b"/>
              <a:pathLst>
                <a:path w="1929" h="4485" extrusionOk="0">
                  <a:moveTo>
                    <a:pt x="1258" y="0"/>
                  </a:moveTo>
                  <a:cubicBezTo>
                    <a:pt x="1247" y="0"/>
                    <a:pt x="1237" y="4"/>
                    <a:pt x="1229" y="12"/>
                  </a:cubicBezTo>
                  <a:cubicBezTo>
                    <a:pt x="682" y="1167"/>
                    <a:pt x="317" y="2292"/>
                    <a:pt x="13" y="3507"/>
                  </a:cubicBezTo>
                  <a:cubicBezTo>
                    <a:pt x="1" y="3595"/>
                    <a:pt x="91" y="3621"/>
                    <a:pt x="208" y="3621"/>
                  </a:cubicBezTo>
                  <a:cubicBezTo>
                    <a:pt x="376" y="3621"/>
                    <a:pt x="598" y="3568"/>
                    <a:pt x="651" y="3568"/>
                  </a:cubicBezTo>
                  <a:cubicBezTo>
                    <a:pt x="651" y="3568"/>
                    <a:pt x="499" y="4085"/>
                    <a:pt x="469" y="4359"/>
                  </a:cubicBezTo>
                  <a:cubicBezTo>
                    <a:pt x="469" y="4389"/>
                    <a:pt x="560" y="4389"/>
                    <a:pt x="621" y="4419"/>
                  </a:cubicBezTo>
                  <a:cubicBezTo>
                    <a:pt x="743" y="4463"/>
                    <a:pt x="870" y="4484"/>
                    <a:pt x="997" y="4484"/>
                  </a:cubicBezTo>
                  <a:cubicBezTo>
                    <a:pt x="1313" y="4484"/>
                    <a:pt x="1629" y="4354"/>
                    <a:pt x="1867" y="4115"/>
                  </a:cubicBezTo>
                  <a:cubicBezTo>
                    <a:pt x="1928" y="4085"/>
                    <a:pt x="1867" y="4085"/>
                    <a:pt x="1837" y="4085"/>
                  </a:cubicBezTo>
                  <a:cubicBezTo>
                    <a:pt x="1606" y="4211"/>
                    <a:pt x="1332" y="4279"/>
                    <a:pt x="1054" y="4279"/>
                  </a:cubicBezTo>
                  <a:cubicBezTo>
                    <a:pt x="929" y="4279"/>
                    <a:pt x="804" y="4265"/>
                    <a:pt x="682" y="4237"/>
                  </a:cubicBezTo>
                  <a:cubicBezTo>
                    <a:pt x="682" y="4176"/>
                    <a:pt x="986" y="3325"/>
                    <a:pt x="925" y="3325"/>
                  </a:cubicBezTo>
                  <a:cubicBezTo>
                    <a:pt x="743" y="3325"/>
                    <a:pt x="499" y="3325"/>
                    <a:pt x="317" y="3355"/>
                  </a:cubicBezTo>
                  <a:cubicBezTo>
                    <a:pt x="591" y="2261"/>
                    <a:pt x="1047" y="1197"/>
                    <a:pt x="1320" y="73"/>
                  </a:cubicBezTo>
                  <a:cubicBezTo>
                    <a:pt x="1320" y="28"/>
                    <a:pt x="1288" y="0"/>
                    <a:pt x="1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61"/>
            <p:cNvSpPr/>
            <p:nvPr/>
          </p:nvSpPr>
          <p:spPr>
            <a:xfrm>
              <a:off x="5896275" y="1678125"/>
              <a:ext cx="30425" cy="22075"/>
            </a:xfrm>
            <a:custGeom>
              <a:avLst/>
              <a:gdLst/>
              <a:ahLst/>
              <a:cxnLst/>
              <a:rect l="l" t="t" r="r" b="b"/>
              <a:pathLst>
                <a:path w="1217" h="883" extrusionOk="0">
                  <a:moveTo>
                    <a:pt x="1186" y="1"/>
                  </a:moveTo>
                  <a:cubicBezTo>
                    <a:pt x="893" y="113"/>
                    <a:pt x="600" y="176"/>
                    <a:pt x="307" y="176"/>
                  </a:cubicBezTo>
                  <a:cubicBezTo>
                    <a:pt x="205" y="176"/>
                    <a:pt x="102" y="168"/>
                    <a:pt x="0" y="153"/>
                  </a:cubicBezTo>
                  <a:lnTo>
                    <a:pt x="0" y="153"/>
                  </a:lnTo>
                  <a:cubicBezTo>
                    <a:pt x="122" y="365"/>
                    <a:pt x="274" y="608"/>
                    <a:pt x="456" y="760"/>
                  </a:cubicBezTo>
                  <a:cubicBezTo>
                    <a:pt x="578" y="821"/>
                    <a:pt x="700" y="882"/>
                    <a:pt x="851" y="882"/>
                  </a:cubicBezTo>
                  <a:cubicBezTo>
                    <a:pt x="1155" y="882"/>
                    <a:pt x="1216" y="608"/>
                    <a:pt x="1216" y="365"/>
                  </a:cubicBezTo>
                  <a:cubicBezTo>
                    <a:pt x="1216" y="274"/>
                    <a:pt x="1216" y="122"/>
                    <a:pt x="11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61"/>
            <p:cNvSpPr/>
            <p:nvPr/>
          </p:nvSpPr>
          <p:spPr>
            <a:xfrm>
              <a:off x="5907675" y="1686925"/>
              <a:ext cx="19025" cy="13275"/>
            </a:xfrm>
            <a:custGeom>
              <a:avLst/>
              <a:gdLst/>
              <a:ahLst/>
              <a:cxnLst/>
              <a:rect l="l" t="t" r="r" b="b"/>
              <a:pathLst>
                <a:path w="761" h="531" extrusionOk="0">
                  <a:moveTo>
                    <a:pt x="628" y="0"/>
                  </a:moveTo>
                  <a:cubicBezTo>
                    <a:pt x="371" y="0"/>
                    <a:pt x="130" y="149"/>
                    <a:pt x="0" y="408"/>
                  </a:cubicBezTo>
                  <a:cubicBezTo>
                    <a:pt x="122" y="469"/>
                    <a:pt x="244" y="530"/>
                    <a:pt x="395" y="530"/>
                  </a:cubicBezTo>
                  <a:cubicBezTo>
                    <a:pt x="699" y="530"/>
                    <a:pt x="760" y="256"/>
                    <a:pt x="760" y="13"/>
                  </a:cubicBezTo>
                  <a:cubicBezTo>
                    <a:pt x="716" y="4"/>
                    <a:pt x="672" y="0"/>
                    <a:pt x="6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61"/>
            <p:cNvSpPr/>
            <p:nvPr/>
          </p:nvSpPr>
          <p:spPr>
            <a:xfrm>
              <a:off x="5845350" y="1448550"/>
              <a:ext cx="267525" cy="211450"/>
            </a:xfrm>
            <a:custGeom>
              <a:avLst/>
              <a:gdLst/>
              <a:ahLst/>
              <a:cxnLst/>
              <a:rect l="l" t="t" r="r" b="b"/>
              <a:pathLst>
                <a:path w="10701" h="8458" extrusionOk="0">
                  <a:moveTo>
                    <a:pt x="4670" y="1"/>
                  </a:moveTo>
                  <a:cubicBezTo>
                    <a:pt x="4193" y="1"/>
                    <a:pt x="3698" y="69"/>
                    <a:pt x="3192" y="217"/>
                  </a:cubicBezTo>
                  <a:cubicBezTo>
                    <a:pt x="670" y="946"/>
                    <a:pt x="1" y="4351"/>
                    <a:pt x="183" y="4442"/>
                  </a:cubicBezTo>
                  <a:cubicBezTo>
                    <a:pt x="1008" y="4720"/>
                    <a:pt x="1746" y="4819"/>
                    <a:pt x="2380" y="4819"/>
                  </a:cubicBezTo>
                  <a:cubicBezTo>
                    <a:pt x="3621" y="4819"/>
                    <a:pt x="4461" y="4438"/>
                    <a:pt x="4767" y="4273"/>
                  </a:cubicBezTo>
                  <a:lnTo>
                    <a:pt x="4767" y="4273"/>
                  </a:lnTo>
                  <a:cubicBezTo>
                    <a:pt x="4415" y="4481"/>
                    <a:pt x="3483" y="5050"/>
                    <a:pt x="3831" y="5050"/>
                  </a:cubicBezTo>
                  <a:cubicBezTo>
                    <a:pt x="3864" y="5051"/>
                    <a:pt x="3897" y="5051"/>
                    <a:pt x="3931" y="5051"/>
                  </a:cubicBezTo>
                  <a:cubicBezTo>
                    <a:pt x="4959" y="5051"/>
                    <a:pt x="5949" y="4598"/>
                    <a:pt x="6597" y="3773"/>
                  </a:cubicBezTo>
                  <a:lnTo>
                    <a:pt x="6597" y="3773"/>
                  </a:lnTo>
                  <a:cubicBezTo>
                    <a:pt x="6384" y="6022"/>
                    <a:pt x="7752" y="6357"/>
                    <a:pt x="7752" y="6357"/>
                  </a:cubicBezTo>
                  <a:cubicBezTo>
                    <a:pt x="7752" y="6357"/>
                    <a:pt x="7478" y="8302"/>
                    <a:pt x="8694" y="8454"/>
                  </a:cubicBezTo>
                  <a:cubicBezTo>
                    <a:pt x="8706" y="8456"/>
                    <a:pt x="8719" y="8457"/>
                    <a:pt x="8732" y="8457"/>
                  </a:cubicBezTo>
                  <a:cubicBezTo>
                    <a:pt x="9252" y="8457"/>
                    <a:pt x="10640" y="6741"/>
                    <a:pt x="10670" y="5111"/>
                  </a:cubicBezTo>
                  <a:cubicBezTo>
                    <a:pt x="10700" y="3439"/>
                    <a:pt x="9120" y="2405"/>
                    <a:pt x="9120" y="2405"/>
                  </a:cubicBezTo>
                  <a:cubicBezTo>
                    <a:pt x="8151" y="1049"/>
                    <a:pt x="6544" y="1"/>
                    <a:pt x="46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61"/>
            <p:cNvSpPr/>
            <p:nvPr/>
          </p:nvSpPr>
          <p:spPr>
            <a:xfrm>
              <a:off x="5909950" y="1605825"/>
              <a:ext cx="98050" cy="85875"/>
            </a:xfrm>
            <a:custGeom>
              <a:avLst/>
              <a:gdLst/>
              <a:ahLst/>
              <a:cxnLst/>
              <a:rect l="l" t="t" r="r" b="b"/>
              <a:pathLst>
                <a:path w="3922" h="3435" extrusionOk="0">
                  <a:moveTo>
                    <a:pt x="1987" y="242"/>
                  </a:moveTo>
                  <a:cubicBezTo>
                    <a:pt x="2034" y="242"/>
                    <a:pt x="2081" y="244"/>
                    <a:pt x="2128" y="248"/>
                  </a:cubicBezTo>
                  <a:cubicBezTo>
                    <a:pt x="2250" y="248"/>
                    <a:pt x="2402" y="309"/>
                    <a:pt x="2493" y="339"/>
                  </a:cubicBezTo>
                  <a:cubicBezTo>
                    <a:pt x="3253" y="643"/>
                    <a:pt x="3648" y="1525"/>
                    <a:pt x="3344" y="2285"/>
                  </a:cubicBezTo>
                  <a:cubicBezTo>
                    <a:pt x="3113" y="2863"/>
                    <a:pt x="2547" y="3212"/>
                    <a:pt x="1955" y="3212"/>
                  </a:cubicBezTo>
                  <a:cubicBezTo>
                    <a:pt x="1769" y="3212"/>
                    <a:pt x="1580" y="3178"/>
                    <a:pt x="1399" y="3105"/>
                  </a:cubicBezTo>
                  <a:cubicBezTo>
                    <a:pt x="639" y="2801"/>
                    <a:pt x="274" y="1950"/>
                    <a:pt x="578" y="1190"/>
                  </a:cubicBezTo>
                  <a:cubicBezTo>
                    <a:pt x="776" y="624"/>
                    <a:pt x="1344" y="242"/>
                    <a:pt x="1987" y="242"/>
                  </a:cubicBezTo>
                  <a:close/>
                  <a:moveTo>
                    <a:pt x="1947" y="0"/>
                  </a:moveTo>
                  <a:cubicBezTo>
                    <a:pt x="1255" y="0"/>
                    <a:pt x="590" y="425"/>
                    <a:pt x="335" y="1099"/>
                  </a:cubicBezTo>
                  <a:cubicBezTo>
                    <a:pt x="1" y="1981"/>
                    <a:pt x="456" y="3014"/>
                    <a:pt x="1338" y="3349"/>
                  </a:cubicBezTo>
                  <a:cubicBezTo>
                    <a:pt x="1402" y="3391"/>
                    <a:pt x="1497" y="3434"/>
                    <a:pt x="1601" y="3434"/>
                  </a:cubicBezTo>
                  <a:cubicBezTo>
                    <a:pt x="1644" y="3434"/>
                    <a:pt x="1689" y="3427"/>
                    <a:pt x="1733" y="3409"/>
                  </a:cubicBezTo>
                  <a:cubicBezTo>
                    <a:pt x="1819" y="3422"/>
                    <a:pt x="1904" y="3429"/>
                    <a:pt x="1987" y="3429"/>
                  </a:cubicBezTo>
                  <a:cubicBezTo>
                    <a:pt x="2676" y="3429"/>
                    <a:pt x="3286" y="2996"/>
                    <a:pt x="3557" y="2345"/>
                  </a:cubicBezTo>
                  <a:cubicBezTo>
                    <a:pt x="3922" y="1494"/>
                    <a:pt x="3435" y="461"/>
                    <a:pt x="2584" y="127"/>
                  </a:cubicBezTo>
                  <a:cubicBezTo>
                    <a:pt x="2377" y="41"/>
                    <a:pt x="2160" y="0"/>
                    <a:pt x="19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61"/>
            <p:cNvSpPr/>
            <p:nvPr/>
          </p:nvSpPr>
          <p:spPr>
            <a:xfrm>
              <a:off x="5827125" y="1582750"/>
              <a:ext cx="71450" cy="84875"/>
            </a:xfrm>
            <a:custGeom>
              <a:avLst/>
              <a:gdLst/>
              <a:ahLst/>
              <a:cxnLst/>
              <a:rect l="l" t="t" r="r" b="b"/>
              <a:pathLst>
                <a:path w="2858" h="3395" extrusionOk="0">
                  <a:moveTo>
                    <a:pt x="1915" y="198"/>
                  </a:moveTo>
                  <a:cubicBezTo>
                    <a:pt x="2158" y="320"/>
                    <a:pt x="2402" y="533"/>
                    <a:pt x="2523" y="806"/>
                  </a:cubicBezTo>
                  <a:cubicBezTo>
                    <a:pt x="2614" y="1202"/>
                    <a:pt x="2675" y="1566"/>
                    <a:pt x="2554" y="1961"/>
                  </a:cubicBezTo>
                  <a:cubicBezTo>
                    <a:pt x="2337" y="2666"/>
                    <a:pt x="1830" y="3202"/>
                    <a:pt x="1335" y="3202"/>
                  </a:cubicBezTo>
                  <a:cubicBezTo>
                    <a:pt x="1275" y="3202"/>
                    <a:pt x="1215" y="3194"/>
                    <a:pt x="1155" y="3177"/>
                  </a:cubicBezTo>
                  <a:cubicBezTo>
                    <a:pt x="578" y="3025"/>
                    <a:pt x="274" y="2265"/>
                    <a:pt x="456" y="1445"/>
                  </a:cubicBezTo>
                  <a:cubicBezTo>
                    <a:pt x="548" y="1110"/>
                    <a:pt x="730" y="776"/>
                    <a:pt x="1034" y="502"/>
                  </a:cubicBezTo>
                  <a:cubicBezTo>
                    <a:pt x="1247" y="320"/>
                    <a:pt x="1520" y="198"/>
                    <a:pt x="1824" y="198"/>
                  </a:cubicBezTo>
                  <a:close/>
                  <a:moveTo>
                    <a:pt x="1642" y="1"/>
                  </a:moveTo>
                  <a:cubicBezTo>
                    <a:pt x="1368" y="1"/>
                    <a:pt x="1095" y="107"/>
                    <a:pt x="882" y="320"/>
                  </a:cubicBezTo>
                  <a:cubicBezTo>
                    <a:pt x="578" y="624"/>
                    <a:pt x="335" y="989"/>
                    <a:pt x="244" y="1414"/>
                  </a:cubicBezTo>
                  <a:cubicBezTo>
                    <a:pt x="0" y="2326"/>
                    <a:pt x="396" y="3238"/>
                    <a:pt x="1064" y="3390"/>
                  </a:cubicBezTo>
                  <a:lnTo>
                    <a:pt x="1186" y="3390"/>
                  </a:lnTo>
                  <a:cubicBezTo>
                    <a:pt x="1215" y="3393"/>
                    <a:pt x="1245" y="3394"/>
                    <a:pt x="1275" y="3394"/>
                  </a:cubicBezTo>
                  <a:cubicBezTo>
                    <a:pt x="1888" y="3394"/>
                    <a:pt x="2533" y="2804"/>
                    <a:pt x="2736" y="1992"/>
                  </a:cubicBezTo>
                  <a:cubicBezTo>
                    <a:pt x="2858" y="1566"/>
                    <a:pt x="2827" y="1141"/>
                    <a:pt x="2675" y="715"/>
                  </a:cubicBezTo>
                  <a:cubicBezTo>
                    <a:pt x="2614" y="594"/>
                    <a:pt x="2523" y="411"/>
                    <a:pt x="2402" y="320"/>
                  </a:cubicBezTo>
                  <a:cubicBezTo>
                    <a:pt x="2189" y="107"/>
                    <a:pt x="1915" y="1"/>
                    <a:pt x="16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61"/>
            <p:cNvSpPr/>
            <p:nvPr/>
          </p:nvSpPr>
          <p:spPr>
            <a:xfrm>
              <a:off x="5891725" y="1622750"/>
              <a:ext cx="31175" cy="16650"/>
            </a:xfrm>
            <a:custGeom>
              <a:avLst/>
              <a:gdLst/>
              <a:ahLst/>
              <a:cxnLst/>
              <a:rect l="l" t="t" r="r" b="b"/>
              <a:pathLst>
                <a:path w="1247" h="666" extrusionOk="0">
                  <a:moveTo>
                    <a:pt x="400" y="0"/>
                  </a:moveTo>
                  <a:cubicBezTo>
                    <a:pt x="272" y="0"/>
                    <a:pt x="137" y="35"/>
                    <a:pt x="0" y="118"/>
                  </a:cubicBezTo>
                  <a:lnTo>
                    <a:pt x="122" y="301"/>
                  </a:lnTo>
                  <a:cubicBezTo>
                    <a:pt x="218" y="240"/>
                    <a:pt x="313" y="216"/>
                    <a:pt x="404" y="216"/>
                  </a:cubicBezTo>
                  <a:cubicBezTo>
                    <a:pt x="771" y="216"/>
                    <a:pt x="1064" y="617"/>
                    <a:pt x="1064" y="665"/>
                  </a:cubicBezTo>
                  <a:lnTo>
                    <a:pt x="1246" y="513"/>
                  </a:lnTo>
                  <a:cubicBezTo>
                    <a:pt x="1109" y="308"/>
                    <a:pt x="785" y="0"/>
                    <a:pt x="4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61"/>
            <p:cNvSpPr/>
            <p:nvPr/>
          </p:nvSpPr>
          <p:spPr>
            <a:xfrm>
              <a:off x="5998100" y="1646975"/>
              <a:ext cx="110975" cy="49425"/>
            </a:xfrm>
            <a:custGeom>
              <a:avLst/>
              <a:gdLst/>
              <a:ahLst/>
              <a:cxnLst/>
              <a:rect l="l" t="t" r="r" b="b"/>
              <a:pathLst>
                <a:path w="4439" h="1977" extrusionOk="0">
                  <a:moveTo>
                    <a:pt x="31" y="0"/>
                  </a:moveTo>
                  <a:lnTo>
                    <a:pt x="0" y="213"/>
                  </a:lnTo>
                  <a:cubicBezTo>
                    <a:pt x="882" y="335"/>
                    <a:pt x="3283" y="699"/>
                    <a:pt x="3618" y="851"/>
                  </a:cubicBezTo>
                  <a:cubicBezTo>
                    <a:pt x="3952" y="1003"/>
                    <a:pt x="4134" y="1703"/>
                    <a:pt x="4225" y="1976"/>
                  </a:cubicBezTo>
                  <a:lnTo>
                    <a:pt x="4438" y="1915"/>
                  </a:lnTo>
                  <a:cubicBezTo>
                    <a:pt x="4408" y="1824"/>
                    <a:pt x="4195" y="912"/>
                    <a:pt x="3678" y="669"/>
                  </a:cubicBezTo>
                  <a:cubicBezTo>
                    <a:pt x="3192" y="456"/>
                    <a:pt x="152" y="31"/>
                    <a:pt x="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61"/>
            <p:cNvSpPr/>
            <p:nvPr/>
          </p:nvSpPr>
          <p:spPr>
            <a:xfrm>
              <a:off x="6029250" y="1638925"/>
              <a:ext cx="82850" cy="78975"/>
            </a:xfrm>
            <a:custGeom>
              <a:avLst/>
              <a:gdLst/>
              <a:ahLst/>
              <a:cxnLst/>
              <a:rect l="l" t="t" r="r" b="b"/>
              <a:pathLst>
                <a:path w="3314" h="3159" extrusionOk="0">
                  <a:moveTo>
                    <a:pt x="2296" y="1"/>
                  </a:moveTo>
                  <a:cubicBezTo>
                    <a:pt x="1563" y="1"/>
                    <a:pt x="548" y="1082"/>
                    <a:pt x="548" y="1082"/>
                  </a:cubicBezTo>
                  <a:lnTo>
                    <a:pt x="1" y="2480"/>
                  </a:lnTo>
                  <a:lnTo>
                    <a:pt x="1" y="2511"/>
                  </a:lnTo>
                  <a:cubicBezTo>
                    <a:pt x="126" y="2886"/>
                    <a:pt x="498" y="3158"/>
                    <a:pt x="897" y="3158"/>
                  </a:cubicBezTo>
                  <a:cubicBezTo>
                    <a:pt x="982" y="3158"/>
                    <a:pt x="1070" y="3146"/>
                    <a:pt x="1156" y="3119"/>
                  </a:cubicBezTo>
                  <a:cubicBezTo>
                    <a:pt x="2098" y="2936"/>
                    <a:pt x="3314" y="657"/>
                    <a:pt x="2645" y="110"/>
                  </a:cubicBezTo>
                  <a:cubicBezTo>
                    <a:pt x="2542" y="33"/>
                    <a:pt x="2423" y="1"/>
                    <a:pt x="2296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61"/>
            <p:cNvSpPr/>
            <p:nvPr/>
          </p:nvSpPr>
          <p:spPr>
            <a:xfrm>
              <a:off x="6039900" y="1658300"/>
              <a:ext cx="45600" cy="45975"/>
            </a:xfrm>
            <a:custGeom>
              <a:avLst/>
              <a:gdLst/>
              <a:ahLst/>
              <a:cxnLst/>
              <a:rect l="l" t="t" r="r" b="b"/>
              <a:pathLst>
                <a:path w="1824" h="1839" extrusionOk="0">
                  <a:moveTo>
                    <a:pt x="1749" y="1"/>
                  </a:moveTo>
                  <a:cubicBezTo>
                    <a:pt x="900" y="1"/>
                    <a:pt x="177" y="998"/>
                    <a:pt x="0" y="1766"/>
                  </a:cubicBezTo>
                  <a:cubicBezTo>
                    <a:pt x="0" y="1811"/>
                    <a:pt x="33" y="1839"/>
                    <a:pt x="74" y="1839"/>
                  </a:cubicBezTo>
                  <a:cubicBezTo>
                    <a:pt x="89" y="1839"/>
                    <a:pt x="105" y="1835"/>
                    <a:pt x="122" y="1827"/>
                  </a:cubicBezTo>
                  <a:cubicBezTo>
                    <a:pt x="213" y="1675"/>
                    <a:pt x="335" y="1523"/>
                    <a:pt x="487" y="1371"/>
                  </a:cubicBezTo>
                  <a:cubicBezTo>
                    <a:pt x="599" y="1240"/>
                    <a:pt x="734" y="1178"/>
                    <a:pt x="871" y="1178"/>
                  </a:cubicBezTo>
                  <a:cubicBezTo>
                    <a:pt x="956" y="1178"/>
                    <a:pt x="1043" y="1203"/>
                    <a:pt x="1125" y="1250"/>
                  </a:cubicBezTo>
                  <a:cubicBezTo>
                    <a:pt x="1186" y="1250"/>
                    <a:pt x="1186" y="1219"/>
                    <a:pt x="1186" y="1219"/>
                  </a:cubicBezTo>
                  <a:cubicBezTo>
                    <a:pt x="1186" y="1219"/>
                    <a:pt x="1186" y="1158"/>
                    <a:pt x="1125" y="1158"/>
                  </a:cubicBezTo>
                  <a:cubicBezTo>
                    <a:pt x="1034" y="1080"/>
                    <a:pt x="926" y="1041"/>
                    <a:pt x="818" y="1041"/>
                  </a:cubicBezTo>
                  <a:cubicBezTo>
                    <a:pt x="674" y="1041"/>
                    <a:pt x="530" y="1111"/>
                    <a:pt x="426" y="1250"/>
                  </a:cubicBezTo>
                  <a:cubicBezTo>
                    <a:pt x="699" y="642"/>
                    <a:pt x="1216" y="186"/>
                    <a:pt x="1824" y="3"/>
                  </a:cubicBezTo>
                  <a:cubicBezTo>
                    <a:pt x="1799" y="2"/>
                    <a:pt x="1774" y="1"/>
                    <a:pt x="17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61"/>
            <p:cNvSpPr/>
            <p:nvPr/>
          </p:nvSpPr>
          <p:spPr>
            <a:xfrm>
              <a:off x="5905400" y="1799525"/>
              <a:ext cx="138250" cy="114000"/>
            </a:xfrm>
            <a:custGeom>
              <a:avLst/>
              <a:gdLst/>
              <a:ahLst/>
              <a:cxnLst/>
              <a:rect l="l" t="t" r="r" b="b"/>
              <a:pathLst>
                <a:path w="5530" h="4560" extrusionOk="0">
                  <a:moveTo>
                    <a:pt x="5030" y="1"/>
                  </a:moveTo>
                  <a:cubicBezTo>
                    <a:pt x="4611" y="1"/>
                    <a:pt x="3041" y="1346"/>
                    <a:pt x="1611" y="1376"/>
                  </a:cubicBezTo>
                  <a:cubicBezTo>
                    <a:pt x="1583" y="1377"/>
                    <a:pt x="1554" y="1377"/>
                    <a:pt x="1527" y="1377"/>
                  </a:cubicBezTo>
                  <a:cubicBezTo>
                    <a:pt x="821" y="1377"/>
                    <a:pt x="382" y="1071"/>
                    <a:pt x="159" y="1071"/>
                  </a:cubicBezTo>
                  <a:cubicBezTo>
                    <a:pt x="120" y="1071"/>
                    <a:pt x="87" y="1080"/>
                    <a:pt x="61" y="1102"/>
                  </a:cubicBezTo>
                  <a:cubicBezTo>
                    <a:pt x="0" y="1193"/>
                    <a:pt x="183" y="2743"/>
                    <a:pt x="91" y="2804"/>
                  </a:cubicBezTo>
                  <a:cubicBezTo>
                    <a:pt x="91" y="2804"/>
                    <a:pt x="304" y="4233"/>
                    <a:pt x="1307" y="4537"/>
                  </a:cubicBezTo>
                  <a:cubicBezTo>
                    <a:pt x="1359" y="4552"/>
                    <a:pt x="1416" y="4559"/>
                    <a:pt x="1478" y="4559"/>
                  </a:cubicBezTo>
                  <a:cubicBezTo>
                    <a:pt x="2651" y="4559"/>
                    <a:pt x="5529" y="1950"/>
                    <a:pt x="5471" y="1892"/>
                  </a:cubicBezTo>
                  <a:cubicBezTo>
                    <a:pt x="5380" y="1862"/>
                    <a:pt x="5411" y="129"/>
                    <a:pt x="5076" y="8"/>
                  </a:cubicBezTo>
                  <a:cubicBezTo>
                    <a:pt x="5063" y="3"/>
                    <a:pt x="5047" y="1"/>
                    <a:pt x="5030" y="1"/>
                  </a:cubicBezTo>
                  <a:close/>
                </a:path>
              </a:pathLst>
            </a:custGeom>
            <a:solidFill>
              <a:srgbClr val="FFC7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61"/>
            <p:cNvSpPr/>
            <p:nvPr/>
          </p:nvSpPr>
          <p:spPr>
            <a:xfrm>
              <a:off x="5916025" y="1837700"/>
              <a:ext cx="9150" cy="56250"/>
            </a:xfrm>
            <a:custGeom>
              <a:avLst/>
              <a:gdLst/>
              <a:ahLst/>
              <a:cxnLst/>
              <a:rect l="l" t="t" r="r" b="b"/>
              <a:pathLst>
                <a:path w="366" h="2250" extrusionOk="0">
                  <a:moveTo>
                    <a:pt x="61" y="1"/>
                  </a:moveTo>
                  <a:lnTo>
                    <a:pt x="61" y="31"/>
                  </a:lnTo>
                  <a:cubicBezTo>
                    <a:pt x="1" y="426"/>
                    <a:pt x="1" y="791"/>
                    <a:pt x="61" y="1125"/>
                  </a:cubicBezTo>
                  <a:cubicBezTo>
                    <a:pt x="92" y="1520"/>
                    <a:pt x="153" y="1855"/>
                    <a:pt x="274" y="2189"/>
                  </a:cubicBezTo>
                  <a:cubicBezTo>
                    <a:pt x="274" y="2189"/>
                    <a:pt x="274" y="2250"/>
                    <a:pt x="335" y="2250"/>
                  </a:cubicBezTo>
                  <a:cubicBezTo>
                    <a:pt x="335" y="2250"/>
                    <a:pt x="365" y="2250"/>
                    <a:pt x="365" y="2189"/>
                  </a:cubicBezTo>
                  <a:cubicBezTo>
                    <a:pt x="274" y="1855"/>
                    <a:pt x="244" y="1520"/>
                    <a:pt x="213" y="1125"/>
                  </a:cubicBezTo>
                  <a:cubicBezTo>
                    <a:pt x="153" y="761"/>
                    <a:pt x="122" y="426"/>
                    <a:pt x="92" y="31"/>
                  </a:cubicBezTo>
                  <a:lnTo>
                    <a:pt x="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61"/>
            <p:cNvSpPr/>
            <p:nvPr/>
          </p:nvSpPr>
          <p:spPr>
            <a:xfrm>
              <a:off x="5933500" y="1847200"/>
              <a:ext cx="9900" cy="58725"/>
            </a:xfrm>
            <a:custGeom>
              <a:avLst/>
              <a:gdLst/>
              <a:ahLst/>
              <a:cxnLst/>
              <a:rect l="l" t="t" r="r" b="b"/>
              <a:pathLst>
                <a:path w="396" h="2349" extrusionOk="0">
                  <a:moveTo>
                    <a:pt x="153" y="1"/>
                  </a:moveTo>
                  <a:cubicBezTo>
                    <a:pt x="138" y="1"/>
                    <a:pt x="122" y="16"/>
                    <a:pt x="122" y="46"/>
                  </a:cubicBezTo>
                  <a:cubicBezTo>
                    <a:pt x="122" y="229"/>
                    <a:pt x="62" y="411"/>
                    <a:pt x="31" y="593"/>
                  </a:cubicBezTo>
                  <a:cubicBezTo>
                    <a:pt x="1" y="806"/>
                    <a:pt x="31" y="988"/>
                    <a:pt x="31" y="1201"/>
                  </a:cubicBezTo>
                  <a:cubicBezTo>
                    <a:pt x="31" y="1414"/>
                    <a:pt x="62" y="1596"/>
                    <a:pt x="122" y="1748"/>
                  </a:cubicBezTo>
                  <a:cubicBezTo>
                    <a:pt x="122" y="1809"/>
                    <a:pt x="153" y="1931"/>
                    <a:pt x="183" y="1991"/>
                  </a:cubicBezTo>
                  <a:cubicBezTo>
                    <a:pt x="214" y="2083"/>
                    <a:pt x="274" y="2204"/>
                    <a:pt x="305" y="2326"/>
                  </a:cubicBezTo>
                  <a:cubicBezTo>
                    <a:pt x="305" y="2341"/>
                    <a:pt x="312" y="2349"/>
                    <a:pt x="320" y="2349"/>
                  </a:cubicBezTo>
                  <a:cubicBezTo>
                    <a:pt x="328" y="2349"/>
                    <a:pt x="335" y="2341"/>
                    <a:pt x="335" y="2326"/>
                  </a:cubicBezTo>
                  <a:cubicBezTo>
                    <a:pt x="396" y="2204"/>
                    <a:pt x="396" y="2083"/>
                    <a:pt x="396" y="1991"/>
                  </a:cubicBezTo>
                  <a:lnTo>
                    <a:pt x="335" y="1748"/>
                  </a:lnTo>
                  <a:cubicBezTo>
                    <a:pt x="335" y="1566"/>
                    <a:pt x="305" y="1353"/>
                    <a:pt x="274" y="1171"/>
                  </a:cubicBezTo>
                  <a:cubicBezTo>
                    <a:pt x="214" y="988"/>
                    <a:pt x="214" y="806"/>
                    <a:pt x="214" y="593"/>
                  </a:cubicBezTo>
                  <a:cubicBezTo>
                    <a:pt x="183" y="411"/>
                    <a:pt x="183" y="229"/>
                    <a:pt x="183" y="46"/>
                  </a:cubicBezTo>
                  <a:cubicBezTo>
                    <a:pt x="183" y="16"/>
                    <a:pt x="168" y="1"/>
                    <a:pt x="1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61"/>
            <p:cNvSpPr/>
            <p:nvPr/>
          </p:nvSpPr>
          <p:spPr>
            <a:xfrm>
              <a:off x="5957825" y="1843400"/>
              <a:ext cx="6875" cy="51325"/>
            </a:xfrm>
            <a:custGeom>
              <a:avLst/>
              <a:gdLst/>
              <a:ahLst/>
              <a:cxnLst/>
              <a:rect l="l" t="t" r="r" b="b"/>
              <a:pathLst>
                <a:path w="275" h="2053" extrusionOk="0">
                  <a:moveTo>
                    <a:pt x="92" y="1"/>
                  </a:moveTo>
                  <a:cubicBezTo>
                    <a:pt x="76" y="1"/>
                    <a:pt x="61" y="16"/>
                    <a:pt x="61" y="46"/>
                  </a:cubicBezTo>
                  <a:cubicBezTo>
                    <a:pt x="0" y="715"/>
                    <a:pt x="61" y="1384"/>
                    <a:pt x="244" y="2052"/>
                  </a:cubicBezTo>
                  <a:cubicBezTo>
                    <a:pt x="274" y="1353"/>
                    <a:pt x="244" y="685"/>
                    <a:pt x="122" y="46"/>
                  </a:cubicBezTo>
                  <a:cubicBezTo>
                    <a:pt x="122" y="16"/>
                    <a:pt x="107" y="1"/>
                    <a:pt x="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61"/>
            <p:cNvSpPr/>
            <p:nvPr/>
          </p:nvSpPr>
          <p:spPr>
            <a:xfrm>
              <a:off x="5979100" y="1834850"/>
              <a:ext cx="6875" cy="48800"/>
            </a:xfrm>
            <a:custGeom>
              <a:avLst/>
              <a:gdLst/>
              <a:ahLst/>
              <a:cxnLst/>
              <a:rect l="l" t="t" r="r" b="b"/>
              <a:pathLst>
                <a:path w="275" h="1952" extrusionOk="0">
                  <a:moveTo>
                    <a:pt x="88" y="1"/>
                  </a:moveTo>
                  <a:cubicBezTo>
                    <a:pt x="69" y="1"/>
                    <a:pt x="46" y="8"/>
                    <a:pt x="31" y="23"/>
                  </a:cubicBezTo>
                  <a:cubicBezTo>
                    <a:pt x="1" y="175"/>
                    <a:pt x="1" y="327"/>
                    <a:pt x="1" y="479"/>
                  </a:cubicBezTo>
                  <a:cubicBezTo>
                    <a:pt x="1" y="631"/>
                    <a:pt x="1" y="814"/>
                    <a:pt x="31" y="966"/>
                  </a:cubicBezTo>
                  <a:cubicBezTo>
                    <a:pt x="61" y="1300"/>
                    <a:pt x="122" y="1634"/>
                    <a:pt x="183" y="1938"/>
                  </a:cubicBezTo>
                  <a:cubicBezTo>
                    <a:pt x="183" y="1949"/>
                    <a:pt x="186" y="1952"/>
                    <a:pt x="191" y="1952"/>
                  </a:cubicBezTo>
                  <a:cubicBezTo>
                    <a:pt x="200" y="1952"/>
                    <a:pt x="213" y="1938"/>
                    <a:pt x="213" y="1938"/>
                  </a:cubicBezTo>
                  <a:cubicBezTo>
                    <a:pt x="274" y="1634"/>
                    <a:pt x="274" y="1330"/>
                    <a:pt x="244" y="966"/>
                  </a:cubicBezTo>
                  <a:cubicBezTo>
                    <a:pt x="244" y="814"/>
                    <a:pt x="244" y="662"/>
                    <a:pt x="183" y="479"/>
                  </a:cubicBezTo>
                  <a:cubicBezTo>
                    <a:pt x="183" y="327"/>
                    <a:pt x="153" y="175"/>
                    <a:pt x="122" y="23"/>
                  </a:cubicBezTo>
                  <a:cubicBezTo>
                    <a:pt x="122" y="8"/>
                    <a:pt x="107" y="1"/>
                    <a:pt x="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61"/>
            <p:cNvSpPr/>
            <p:nvPr/>
          </p:nvSpPr>
          <p:spPr>
            <a:xfrm>
              <a:off x="6001150" y="1824400"/>
              <a:ext cx="6850" cy="42975"/>
            </a:xfrm>
            <a:custGeom>
              <a:avLst/>
              <a:gdLst/>
              <a:ahLst/>
              <a:cxnLst/>
              <a:rect l="l" t="t" r="r" b="b"/>
              <a:pathLst>
                <a:path w="274" h="1719" extrusionOk="0">
                  <a:moveTo>
                    <a:pt x="76" y="1"/>
                  </a:moveTo>
                  <a:cubicBezTo>
                    <a:pt x="53" y="1"/>
                    <a:pt x="30" y="16"/>
                    <a:pt x="30" y="46"/>
                  </a:cubicBezTo>
                  <a:cubicBezTo>
                    <a:pt x="0" y="593"/>
                    <a:pt x="61" y="1171"/>
                    <a:pt x="213" y="1718"/>
                  </a:cubicBezTo>
                  <a:cubicBezTo>
                    <a:pt x="274" y="1141"/>
                    <a:pt x="213" y="593"/>
                    <a:pt x="122" y="46"/>
                  </a:cubicBezTo>
                  <a:cubicBezTo>
                    <a:pt x="122" y="16"/>
                    <a:pt x="99" y="1"/>
                    <a:pt x="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61"/>
            <p:cNvSpPr/>
            <p:nvPr/>
          </p:nvSpPr>
          <p:spPr>
            <a:xfrm>
              <a:off x="6021650" y="1811100"/>
              <a:ext cx="6100" cy="45625"/>
            </a:xfrm>
            <a:custGeom>
              <a:avLst/>
              <a:gdLst/>
              <a:ahLst/>
              <a:cxnLst/>
              <a:rect l="l" t="t" r="r" b="b"/>
              <a:pathLst>
                <a:path w="244" h="1825" extrusionOk="0">
                  <a:moveTo>
                    <a:pt x="61" y="1"/>
                  </a:moveTo>
                  <a:cubicBezTo>
                    <a:pt x="61" y="1"/>
                    <a:pt x="1" y="1"/>
                    <a:pt x="1" y="31"/>
                  </a:cubicBezTo>
                  <a:cubicBezTo>
                    <a:pt x="1" y="183"/>
                    <a:pt x="92" y="791"/>
                    <a:pt x="92" y="943"/>
                  </a:cubicBezTo>
                  <a:cubicBezTo>
                    <a:pt x="122" y="1247"/>
                    <a:pt x="153" y="1551"/>
                    <a:pt x="213" y="1825"/>
                  </a:cubicBezTo>
                  <a:cubicBezTo>
                    <a:pt x="244" y="1521"/>
                    <a:pt x="244" y="1217"/>
                    <a:pt x="244" y="943"/>
                  </a:cubicBezTo>
                  <a:cubicBezTo>
                    <a:pt x="244" y="791"/>
                    <a:pt x="92" y="153"/>
                    <a:pt x="92" y="31"/>
                  </a:cubicBezTo>
                  <a:cubicBezTo>
                    <a:pt x="92" y="31"/>
                    <a:pt x="92" y="1"/>
                    <a:pt x="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61"/>
            <p:cNvSpPr/>
            <p:nvPr/>
          </p:nvSpPr>
          <p:spPr>
            <a:xfrm>
              <a:off x="5675900" y="2029200"/>
              <a:ext cx="344250" cy="497000"/>
            </a:xfrm>
            <a:custGeom>
              <a:avLst/>
              <a:gdLst/>
              <a:ahLst/>
              <a:cxnLst/>
              <a:rect l="l" t="t" r="r" b="b"/>
              <a:pathLst>
                <a:path w="13770" h="19880" extrusionOk="0">
                  <a:moveTo>
                    <a:pt x="122" y="0"/>
                  </a:moveTo>
                  <a:lnTo>
                    <a:pt x="1" y="18602"/>
                  </a:lnTo>
                  <a:lnTo>
                    <a:pt x="13679" y="19879"/>
                  </a:lnTo>
                  <a:lnTo>
                    <a:pt x="13770" y="1307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61"/>
            <p:cNvSpPr/>
            <p:nvPr/>
          </p:nvSpPr>
          <p:spPr>
            <a:xfrm>
              <a:off x="5653100" y="2027675"/>
              <a:ext cx="344275" cy="495475"/>
            </a:xfrm>
            <a:custGeom>
              <a:avLst/>
              <a:gdLst/>
              <a:ahLst/>
              <a:cxnLst/>
              <a:rect l="l" t="t" r="r" b="b"/>
              <a:pathLst>
                <a:path w="13771" h="19819" extrusionOk="0">
                  <a:moveTo>
                    <a:pt x="92" y="1"/>
                  </a:moveTo>
                  <a:lnTo>
                    <a:pt x="1" y="18572"/>
                  </a:lnTo>
                  <a:lnTo>
                    <a:pt x="13679" y="19818"/>
                  </a:lnTo>
                  <a:lnTo>
                    <a:pt x="13770" y="1247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61"/>
            <p:cNvSpPr/>
            <p:nvPr/>
          </p:nvSpPr>
          <p:spPr>
            <a:xfrm>
              <a:off x="5960100" y="2039825"/>
              <a:ext cx="23575" cy="36850"/>
            </a:xfrm>
            <a:custGeom>
              <a:avLst/>
              <a:gdLst/>
              <a:ahLst/>
              <a:cxnLst/>
              <a:rect l="l" t="t" r="r" b="b"/>
              <a:pathLst>
                <a:path w="943" h="1474" extrusionOk="0">
                  <a:moveTo>
                    <a:pt x="487" y="1"/>
                  </a:moveTo>
                  <a:cubicBezTo>
                    <a:pt x="305" y="1"/>
                    <a:pt x="153" y="122"/>
                    <a:pt x="61" y="274"/>
                  </a:cubicBezTo>
                  <a:cubicBezTo>
                    <a:pt x="31" y="335"/>
                    <a:pt x="1" y="487"/>
                    <a:pt x="31" y="639"/>
                  </a:cubicBezTo>
                  <a:cubicBezTo>
                    <a:pt x="1" y="943"/>
                    <a:pt x="122" y="1247"/>
                    <a:pt x="335" y="1460"/>
                  </a:cubicBezTo>
                  <a:cubicBezTo>
                    <a:pt x="355" y="1470"/>
                    <a:pt x="373" y="1474"/>
                    <a:pt x="389" y="1474"/>
                  </a:cubicBezTo>
                  <a:cubicBezTo>
                    <a:pt x="472" y="1474"/>
                    <a:pt x="503" y="1359"/>
                    <a:pt x="426" y="1308"/>
                  </a:cubicBezTo>
                  <a:cubicBezTo>
                    <a:pt x="274" y="1186"/>
                    <a:pt x="183" y="1004"/>
                    <a:pt x="183" y="791"/>
                  </a:cubicBezTo>
                  <a:lnTo>
                    <a:pt x="183" y="670"/>
                  </a:lnTo>
                  <a:cubicBezTo>
                    <a:pt x="183" y="578"/>
                    <a:pt x="244" y="457"/>
                    <a:pt x="305" y="335"/>
                  </a:cubicBezTo>
                  <a:lnTo>
                    <a:pt x="426" y="214"/>
                  </a:lnTo>
                  <a:lnTo>
                    <a:pt x="517" y="214"/>
                  </a:lnTo>
                  <a:lnTo>
                    <a:pt x="639" y="335"/>
                  </a:lnTo>
                  <a:cubicBezTo>
                    <a:pt x="669" y="426"/>
                    <a:pt x="669" y="457"/>
                    <a:pt x="730" y="518"/>
                  </a:cubicBezTo>
                  <a:cubicBezTo>
                    <a:pt x="730" y="578"/>
                    <a:pt x="730" y="609"/>
                    <a:pt x="761" y="639"/>
                  </a:cubicBezTo>
                  <a:lnTo>
                    <a:pt x="761" y="670"/>
                  </a:lnTo>
                  <a:lnTo>
                    <a:pt x="761" y="730"/>
                  </a:lnTo>
                  <a:lnTo>
                    <a:pt x="761" y="761"/>
                  </a:lnTo>
                  <a:lnTo>
                    <a:pt x="943" y="761"/>
                  </a:lnTo>
                  <a:cubicBezTo>
                    <a:pt x="943" y="639"/>
                    <a:pt x="913" y="487"/>
                    <a:pt x="882" y="366"/>
                  </a:cubicBezTo>
                  <a:cubicBezTo>
                    <a:pt x="821" y="183"/>
                    <a:pt x="669" y="31"/>
                    <a:pt x="4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61"/>
            <p:cNvSpPr/>
            <p:nvPr/>
          </p:nvSpPr>
          <p:spPr>
            <a:xfrm>
              <a:off x="5932750" y="2036800"/>
              <a:ext cx="24350" cy="36850"/>
            </a:xfrm>
            <a:custGeom>
              <a:avLst/>
              <a:gdLst/>
              <a:ahLst/>
              <a:cxnLst/>
              <a:rect l="l" t="t" r="r" b="b"/>
              <a:pathLst>
                <a:path w="974" h="1474" extrusionOk="0">
                  <a:moveTo>
                    <a:pt x="487" y="0"/>
                  </a:moveTo>
                  <a:cubicBezTo>
                    <a:pt x="304" y="0"/>
                    <a:pt x="152" y="122"/>
                    <a:pt x="61" y="274"/>
                  </a:cubicBezTo>
                  <a:cubicBezTo>
                    <a:pt x="61" y="395"/>
                    <a:pt x="31" y="517"/>
                    <a:pt x="31" y="669"/>
                  </a:cubicBezTo>
                  <a:cubicBezTo>
                    <a:pt x="0" y="973"/>
                    <a:pt x="122" y="1277"/>
                    <a:pt x="335" y="1459"/>
                  </a:cubicBezTo>
                  <a:cubicBezTo>
                    <a:pt x="354" y="1469"/>
                    <a:pt x="372" y="1473"/>
                    <a:pt x="389" y="1473"/>
                  </a:cubicBezTo>
                  <a:cubicBezTo>
                    <a:pt x="473" y="1473"/>
                    <a:pt x="507" y="1358"/>
                    <a:pt x="456" y="1307"/>
                  </a:cubicBezTo>
                  <a:cubicBezTo>
                    <a:pt x="304" y="1186"/>
                    <a:pt x="213" y="1003"/>
                    <a:pt x="213" y="791"/>
                  </a:cubicBezTo>
                  <a:lnTo>
                    <a:pt x="213" y="699"/>
                  </a:lnTo>
                  <a:cubicBezTo>
                    <a:pt x="213" y="578"/>
                    <a:pt x="244" y="456"/>
                    <a:pt x="335" y="335"/>
                  </a:cubicBezTo>
                  <a:lnTo>
                    <a:pt x="456" y="243"/>
                  </a:lnTo>
                  <a:lnTo>
                    <a:pt x="548" y="243"/>
                  </a:lnTo>
                  <a:lnTo>
                    <a:pt x="669" y="335"/>
                  </a:lnTo>
                  <a:cubicBezTo>
                    <a:pt x="700" y="426"/>
                    <a:pt x="760" y="456"/>
                    <a:pt x="760" y="547"/>
                  </a:cubicBezTo>
                  <a:cubicBezTo>
                    <a:pt x="760" y="578"/>
                    <a:pt x="760" y="608"/>
                    <a:pt x="791" y="639"/>
                  </a:cubicBezTo>
                  <a:lnTo>
                    <a:pt x="791" y="699"/>
                  </a:lnTo>
                  <a:lnTo>
                    <a:pt x="791" y="730"/>
                  </a:lnTo>
                  <a:lnTo>
                    <a:pt x="791" y="760"/>
                  </a:lnTo>
                  <a:lnTo>
                    <a:pt x="973" y="760"/>
                  </a:lnTo>
                  <a:cubicBezTo>
                    <a:pt x="973" y="639"/>
                    <a:pt x="943" y="487"/>
                    <a:pt x="912" y="395"/>
                  </a:cubicBezTo>
                  <a:cubicBezTo>
                    <a:pt x="851" y="183"/>
                    <a:pt x="700" y="31"/>
                    <a:pt x="4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61"/>
            <p:cNvSpPr/>
            <p:nvPr/>
          </p:nvSpPr>
          <p:spPr>
            <a:xfrm>
              <a:off x="5906150" y="2036025"/>
              <a:ext cx="23575" cy="35700"/>
            </a:xfrm>
            <a:custGeom>
              <a:avLst/>
              <a:gdLst/>
              <a:ahLst/>
              <a:cxnLst/>
              <a:rect l="l" t="t" r="r" b="b"/>
              <a:pathLst>
                <a:path w="943" h="1428" extrusionOk="0">
                  <a:moveTo>
                    <a:pt x="456" y="1"/>
                  </a:moveTo>
                  <a:cubicBezTo>
                    <a:pt x="244" y="1"/>
                    <a:pt x="92" y="122"/>
                    <a:pt x="31" y="274"/>
                  </a:cubicBezTo>
                  <a:cubicBezTo>
                    <a:pt x="61" y="305"/>
                    <a:pt x="31" y="457"/>
                    <a:pt x="31" y="609"/>
                  </a:cubicBezTo>
                  <a:cubicBezTo>
                    <a:pt x="1" y="913"/>
                    <a:pt x="122" y="1217"/>
                    <a:pt x="335" y="1399"/>
                  </a:cubicBezTo>
                  <a:cubicBezTo>
                    <a:pt x="361" y="1419"/>
                    <a:pt x="385" y="1427"/>
                    <a:pt x="404" y="1427"/>
                  </a:cubicBezTo>
                  <a:cubicBezTo>
                    <a:pt x="474" y="1427"/>
                    <a:pt x="491" y="1319"/>
                    <a:pt x="396" y="1247"/>
                  </a:cubicBezTo>
                  <a:cubicBezTo>
                    <a:pt x="274" y="1156"/>
                    <a:pt x="183" y="943"/>
                    <a:pt x="183" y="761"/>
                  </a:cubicBezTo>
                  <a:lnTo>
                    <a:pt x="183" y="639"/>
                  </a:lnTo>
                  <a:cubicBezTo>
                    <a:pt x="183" y="518"/>
                    <a:pt x="213" y="426"/>
                    <a:pt x="305" y="305"/>
                  </a:cubicBezTo>
                  <a:lnTo>
                    <a:pt x="396" y="183"/>
                  </a:lnTo>
                  <a:lnTo>
                    <a:pt x="517" y="183"/>
                  </a:lnTo>
                  <a:lnTo>
                    <a:pt x="639" y="305"/>
                  </a:lnTo>
                  <a:cubicBezTo>
                    <a:pt x="669" y="366"/>
                    <a:pt x="669" y="426"/>
                    <a:pt x="700" y="487"/>
                  </a:cubicBezTo>
                  <a:cubicBezTo>
                    <a:pt x="700" y="518"/>
                    <a:pt x="700" y="578"/>
                    <a:pt x="760" y="609"/>
                  </a:cubicBezTo>
                  <a:lnTo>
                    <a:pt x="760" y="639"/>
                  </a:lnTo>
                  <a:lnTo>
                    <a:pt x="760" y="670"/>
                  </a:lnTo>
                  <a:lnTo>
                    <a:pt x="760" y="730"/>
                  </a:lnTo>
                  <a:lnTo>
                    <a:pt x="943" y="761"/>
                  </a:lnTo>
                  <a:cubicBezTo>
                    <a:pt x="943" y="639"/>
                    <a:pt x="912" y="487"/>
                    <a:pt x="852" y="366"/>
                  </a:cubicBezTo>
                  <a:cubicBezTo>
                    <a:pt x="821" y="183"/>
                    <a:pt x="669" y="31"/>
                    <a:pt x="4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61"/>
            <p:cNvSpPr/>
            <p:nvPr/>
          </p:nvSpPr>
          <p:spPr>
            <a:xfrm>
              <a:off x="5879550" y="2032225"/>
              <a:ext cx="24350" cy="36850"/>
            </a:xfrm>
            <a:custGeom>
              <a:avLst/>
              <a:gdLst/>
              <a:ahLst/>
              <a:cxnLst/>
              <a:rect l="l" t="t" r="r" b="b"/>
              <a:pathLst>
                <a:path w="974" h="1474" extrusionOk="0">
                  <a:moveTo>
                    <a:pt x="487" y="1"/>
                  </a:moveTo>
                  <a:cubicBezTo>
                    <a:pt x="305" y="1"/>
                    <a:pt x="153" y="122"/>
                    <a:pt x="61" y="274"/>
                  </a:cubicBezTo>
                  <a:cubicBezTo>
                    <a:pt x="61" y="335"/>
                    <a:pt x="31" y="487"/>
                    <a:pt x="31" y="639"/>
                  </a:cubicBezTo>
                  <a:cubicBezTo>
                    <a:pt x="1" y="943"/>
                    <a:pt x="122" y="1247"/>
                    <a:pt x="335" y="1460"/>
                  </a:cubicBezTo>
                  <a:cubicBezTo>
                    <a:pt x="355" y="1470"/>
                    <a:pt x="373" y="1474"/>
                    <a:pt x="389" y="1474"/>
                  </a:cubicBezTo>
                  <a:cubicBezTo>
                    <a:pt x="473" y="1474"/>
                    <a:pt x="508" y="1359"/>
                    <a:pt x="457" y="1308"/>
                  </a:cubicBezTo>
                  <a:cubicBezTo>
                    <a:pt x="305" y="1186"/>
                    <a:pt x="213" y="974"/>
                    <a:pt x="213" y="791"/>
                  </a:cubicBezTo>
                  <a:lnTo>
                    <a:pt x="213" y="670"/>
                  </a:lnTo>
                  <a:cubicBezTo>
                    <a:pt x="213" y="578"/>
                    <a:pt x="244" y="457"/>
                    <a:pt x="335" y="335"/>
                  </a:cubicBezTo>
                  <a:lnTo>
                    <a:pt x="457" y="214"/>
                  </a:lnTo>
                  <a:lnTo>
                    <a:pt x="548" y="214"/>
                  </a:lnTo>
                  <a:lnTo>
                    <a:pt x="669" y="335"/>
                  </a:lnTo>
                  <a:cubicBezTo>
                    <a:pt x="700" y="426"/>
                    <a:pt x="761" y="457"/>
                    <a:pt x="761" y="518"/>
                  </a:cubicBezTo>
                  <a:cubicBezTo>
                    <a:pt x="761" y="578"/>
                    <a:pt x="761" y="609"/>
                    <a:pt x="791" y="639"/>
                  </a:cubicBezTo>
                  <a:lnTo>
                    <a:pt x="791" y="670"/>
                  </a:lnTo>
                  <a:lnTo>
                    <a:pt x="791" y="730"/>
                  </a:lnTo>
                  <a:lnTo>
                    <a:pt x="791" y="761"/>
                  </a:lnTo>
                  <a:lnTo>
                    <a:pt x="973" y="761"/>
                  </a:lnTo>
                  <a:cubicBezTo>
                    <a:pt x="973" y="639"/>
                    <a:pt x="943" y="487"/>
                    <a:pt x="913" y="366"/>
                  </a:cubicBezTo>
                  <a:cubicBezTo>
                    <a:pt x="852" y="183"/>
                    <a:pt x="700" y="31"/>
                    <a:pt x="4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61"/>
            <p:cNvSpPr/>
            <p:nvPr/>
          </p:nvSpPr>
          <p:spPr>
            <a:xfrm>
              <a:off x="5852950" y="2029950"/>
              <a:ext cx="23600" cy="36100"/>
            </a:xfrm>
            <a:custGeom>
              <a:avLst/>
              <a:gdLst/>
              <a:ahLst/>
              <a:cxnLst/>
              <a:rect l="l" t="t" r="r" b="b"/>
              <a:pathLst>
                <a:path w="944" h="1444" extrusionOk="0">
                  <a:moveTo>
                    <a:pt x="457" y="1"/>
                  </a:moveTo>
                  <a:cubicBezTo>
                    <a:pt x="244" y="1"/>
                    <a:pt x="122" y="92"/>
                    <a:pt x="31" y="274"/>
                  </a:cubicBezTo>
                  <a:cubicBezTo>
                    <a:pt x="62" y="365"/>
                    <a:pt x="31" y="517"/>
                    <a:pt x="31" y="639"/>
                  </a:cubicBezTo>
                  <a:cubicBezTo>
                    <a:pt x="1" y="943"/>
                    <a:pt x="122" y="1247"/>
                    <a:pt x="335" y="1429"/>
                  </a:cubicBezTo>
                  <a:cubicBezTo>
                    <a:pt x="355" y="1439"/>
                    <a:pt x="373" y="1443"/>
                    <a:pt x="389" y="1443"/>
                  </a:cubicBezTo>
                  <a:cubicBezTo>
                    <a:pt x="472" y="1443"/>
                    <a:pt x="503" y="1328"/>
                    <a:pt x="426" y="1277"/>
                  </a:cubicBezTo>
                  <a:cubicBezTo>
                    <a:pt x="274" y="1156"/>
                    <a:pt x="183" y="973"/>
                    <a:pt x="183" y="791"/>
                  </a:cubicBezTo>
                  <a:lnTo>
                    <a:pt x="183" y="669"/>
                  </a:lnTo>
                  <a:cubicBezTo>
                    <a:pt x="183" y="548"/>
                    <a:pt x="214" y="426"/>
                    <a:pt x="305" y="305"/>
                  </a:cubicBezTo>
                  <a:lnTo>
                    <a:pt x="396" y="213"/>
                  </a:lnTo>
                  <a:lnTo>
                    <a:pt x="518" y="213"/>
                  </a:lnTo>
                  <a:lnTo>
                    <a:pt x="639" y="305"/>
                  </a:lnTo>
                  <a:cubicBezTo>
                    <a:pt x="670" y="396"/>
                    <a:pt x="670" y="426"/>
                    <a:pt x="730" y="517"/>
                  </a:cubicBezTo>
                  <a:cubicBezTo>
                    <a:pt x="730" y="548"/>
                    <a:pt x="730" y="578"/>
                    <a:pt x="761" y="639"/>
                  </a:cubicBezTo>
                  <a:lnTo>
                    <a:pt x="761" y="669"/>
                  </a:lnTo>
                  <a:lnTo>
                    <a:pt x="761" y="700"/>
                  </a:lnTo>
                  <a:lnTo>
                    <a:pt x="761" y="730"/>
                  </a:lnTo>
                  <a:lnTo>
                    <a:pt x="943" y="761"/>
                  </a:lnTo>
                  <a:cubicBezTo>
                    <a:pt x="943" y="669"/>
                    <a:pt x="913" y="517"/>
                    <a:pt x="882" y="396"/>
                  </a:cubicBezTo>
                  <a:cubicBezTo>
                    <a:pt x="822" y="213"/>
                    <a:pt x="670" y="62"/>
                    <a:pt x="4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61"/>
            <p:cNvSpPr/>
            <p:nvPr/>
          </p:nvSpPr>
          <p:spPr>
            <a:xfrm>
              <a:off x="5826375" y="2027675"/>
              <a:ext cx="24325" cy="36450"/>
            </a:xfrm>
            <a:custGeom>
              <a:avLst/>
              <a:gdLst/>
              <a:ahLst/>
              <a:cxnLst/>
              <a:rect l="l" t="t" r="r" b="b"/>
              <a:pathLst>
                <a:path w="973" h="1458" extrusionOk="0">
                  <a:moveTo>
                    <a:pt x="486" y="1"/>
                  </a:moveTo>
                  <a:cubicBezTo>
                    <a:pt x="304" y="1"/>
                    <a:pt x="152" y="92"/>
                    <a:pt x="61" y="244"/>
                  </a:cubicBezTo>
                  <a:cubicBezTo>
                    <a:pt x="61" y="335"/>
                    <a:pt x="30" y="487"/>
                    <a:pt x="30" y="639"/>
                  </a:cubicBezTo>
                  <a:cubicBezTo>
                    <a:pt x="0" y="943"/>
                    <a:pt x="122" y="1247"/>
                    <a:pt x="334" y="1429"/>
                  </a:cubicBezTo>
                  <a:cubicBezTo>
                    <a:pt x="361" y="1449"/>
                    <a:pt x="384" y="1457"/>
                    <a:pt x="404" y="1457"/>
                  </a:cubicBezTo>
                  <a:cubicBezTo>
                    <a:pt x="477" y="1457"/>
                    <a:pt x="504" y="1349"/>
                    <a:pt x="456" y="1277"/>
                  </a:cubicBezTo>
                  <a:cubicBezTo>
                    <a:pt x="304" y="1156"/>
                    <a:pt x="213" y="973"/>
                    <a:pt x="213" y="791"/>
                  </a:cubicBezTo>
                  <a:lnTo>
                    <a:pt x="213" y="669"/>
                  </a:lnTo>
                  <a:cubicBezTo>
                    <a:pt x="213" y="548"/>
                    <a:pt x="243" y="456"/>
                    <a:pt x="334" y="335"/>
                  </a:cubicBezTo>
                  <a:lnTo>
                    <a:pt x="456" y="213"/>
                  </a:lnTo>
                  <a:lnTo>
                    <a:pt x="547" y="213"/>
                  </a:lnTo>
                  <a:lnTo>
                    <a:pt x="669" y="335"/>
                  </a:lnTo>
                  <a:cubicBezTo>
                    <a:pt x="699" y="396"/>
                    <a:pt x="760" y="456"/>
                    <a:pt x="760" y="517"/>
                  </a:cubicBezTo>
                  <a:cubicBezTo>
                    <a:pt x="760" y="548"/>
                    <a:pt x="760" y="608"/>
                    <a:pt x="790" y="639"/>
                  </a:cubicBezTo>
                  <a:lnTo>
                    <a:pt x="790" y="669"/>
                  </a:lnTo>
                  <a:lnTo>
                    <a:pt x="790" y="700"/>
                  </a:lnTo>
                  <a:lnTo>
                    <a:pt x="790" y="760"/>
                  </a:lnTo>
                  <a:lnTo>
                    <a:pt x="973" y="760"/>
                  </a:lnTo>
                  <a:cubicBezTo>
                    <a:pt x="973" y="639"/>
                    <a:pt x="942" y="487"/>
                    <a:pt x="912" y="365"/>
                  </a:cubicBezTo>
                  <a:cubicBezTo>
                    <a:pt x="851" y="183"/>
                    <a:pt x="699" y="31"/>
                    <a:pt x="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61"/>
            <p:cNvSpPr/>
            <p:nvPr/>
          </p:nvSpPr>
          <p:spPr>
            <a:xfrm>
              <a:off x="5799775" y="2025400"/>
              <a:ext cx="23575" cy="36100"/>
            </a:xfrm>
            <a:custGeom>
              <a:avLst/>
              <a:gdLst/>
              <a:ahLst/>
              <a:cxnLst/>
              <a:rect l="l" t="t" r="r" b="b"/>
              <a:pathLst>
                <a:path w="943" h="1444" extrusionOk="0">
                  <a:moveTo>
                    <a:pt x="456" y="0"/>
                  </a:moveTo>
                  <a:cubicBezTo>
                    <a:pt x="243" y="0"/>
                    <a:pt x="91" y="92"/>
                    <a:pt x="31" y="274"/>
                  </a:cubicBezTo>
                  <a:cubicBezTo>
                    <a:pt x="31" y="365"/>
                    <a:pt x="0" y="456"/>
                    <a:pt x="31" y="608"/>
                  </a:cubicBezTo>
                  <a:cubicBezTo>
                    <a:pt x="0" y="912"/>
                    <a:pt x="122" y="1216"/>
                    <a:pt x="335" y="1429"/>
                  </a:cubicBezTo>
                  <a:cubicBezTo>
                    <a:pt x="354" y="1439"/>
                    <a:pt x="372" y="1443"/>
                    <a:pt x="388" y="1443"/>
                  </a:cubicBezTo>
                  <a:cubicBezTo>
                    <a:pt x="472" y="1443"/>
                    <a:pt x="502" y="1328"/>
                    <a:pt x="426" y="1277"/>
                  </a:cubicBezTo>
                  <a:cubicBezTo>
                    <a:pt x="274" y="1155"/>
                    <a:pt x="183" y="973"/>
                    <a:pt x="183" y="760"/>
                  </a:cubicBezTo>
                  <a:lnTo>
                    <a:pt x="183" y="639"/>
                  </a:lnTo>
                  <a:cubicBezTo>
                    <a:pt x="183" y="547"/>
                    <a:pt x="213" y="426"/>
                    <a:pt x="304" y="304"/>
                  </a:cubicBezTo>
                  <a:lnTo>
                    <a:pt x="395" y="183"/>
                  </a:lnTo>
                  <a:lnTo>
                    <a:pt x="517" y="183"/>
                  </a:lnTo>
                  <a:lnTo>
                    <a:pt x="638" y="304"/>
                  </a:lnTo>
                  <a:cubicBezTo>
                    <a:pt x="669" y="395"/>
                    <a:pt x="669" y="426"/>
                    <a:pt x="730" y="487"/>
                  </a:cubicBezTo>
                  <a:cubicBezTo>
                    <a:pt x="730" y="547"/>
                    <a:pt x="730" y="578"/>
                    <a:pt x="760" y="608"/>
                  </a:cubicBezTo>
                  <a:lnTo>
                    <a:pt x="760" y="639"/>
                  </a:lnTo>
                  <a:lnTo>
                    <a:pt x="760" y="699"/>
                  </a:lnTo>
                  <a:lnTo>
                    <a:pt x="760" y="730"/>
                  </a:lnTo>
                  <a:lnTo>
                    <a:pt x="942" y="760"/>
                  </a:lnTo>
                  <a:cubicBezTo>
                    <a:pt x="942" y="639"/>
                    <a:pt x="912" y="487"/>
                    <a:pt x="851" y="395"/>
                  </a:cubicBezTo>
                  <a:cubicBezTo>
                    <a:pt x="821" y="183"/>
                    <a:pt x="669" y="31"/>
                    <a:pt x="4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61"/>
            <p:cNvSpPr/>
            <p:nvPr/>
          </p:nvSpPr>
          <p:spPr>
            <a:xfrm>
              <a:off x="5773175" y="2021600"/>
              <a:ext cx="25100" cy="36850"/>
            </a:xfrm>
            <a:custGeom>
              <a:avLst/>
              <a:gdLst/>
              <a:ahLst/>
              <a:cxnLst/>
              <a:rect l="l" t="t" r="r" b="b"/>
              <a:pathLst>
                <a:path w="1004" h="1474" extrusionOk="0">
                  <a:moveTo>
                    <a:pt x="517" y="0"/>
                  </a:moveTo>
                  <a:cubicBezTo>
                    <a:pt x="335" y="0"/>
                    <a:pt x="152" y="122"/>
                    <a:pt x="91" y="304"/>
                  </a:cubicBezTo>
                  <a:cubicBezTo>
                    <a:pt x="31" y="396"/>
                    <a:pt x="31" y="547"/>
                    <a:pt x="31" y="669"/>
                  </a:cubicBezTo>
                  <a:cubicBezTo>
                    <a:pt x="0" y="973"/>
                    <a:pt x="122" y="1277"/>
                    <a:pt x="335" y="1459"/>
                  </a:cubicBezTo>
                  <a:cubicBezTo>
                    <a:pt x="354" y="1469"/>
                    <a:pt x="372" y="1473"/>
                    <a:pt x="389" y="1473"/>
                  </a:cubicBezTo>
                  <a:cubicBezTo>
                    <a:pt x="473" y="1473"/>
                    <a:pt x="507" y="1358"/>
                    <a:pt x="456" y="1307"/>
                  </a:cubicBezTo>
                  <a:cubicBezTo>
                    <a:pt x="304" y="1186"/>
                    <a:pt x="213" y="1003"/>
                    <a:pt x="213" y="791"/>
                  </a:cubicBezTo>
                  <a:lnTo>
                    <a:pt x="213" y="699"/>
                  </a:lnTo>
                  <a:cubicBezTo>
                    <a:pt x="213" y="578"/>
                    <a:pt x="243" y="456"/>
                    <a:pt x="335" y="335"/>
                  </a:cubicBezTo>
                  <a:lnTo>
                    <a:pt x="456" y="244"/>
                  </a:lnTo>
                  <a:lnTo>
                    <a:pt x="608" y="244"/>
                  </a:lnTo>
                  <a:lnTo>
                    <a:pt x="699" y="335"/>
                  </a:lnTo>
                  <a:cubicBezTo>
                    <a:pt x="760" y="426"/>
                    <a:pt x="791" y="456"/>
                    <a:pt x="791" y="547"/>
                  </a:cubicBezTo>
                  <a:cubicBezTo>
                    <a:pt x="791" y="578"/>
                    <a:pt x="821" y="608"/>
                    <a:pt x="821" y="639"/>
                  </a:cubicBezTo>
                  <a:lnTo>
                    <a:pt x="821" y="699"/>
                  </a:lnTo>
                  <a:lnTo>
                    <a:pt x="821" y="730"/>
                  </a:lnTo>
                  <a:lnTo>
                    <a:pt x="821" y="760"/>
                  </a:lnTo>
                  <a:lnTo>
                    <a:pt x="1003" y="760"/>
                  </a:lnTo>
                  <a:cubicBezTo>
                    <a:pt x="1003" y="639"/>
                    <a:pt x="1003" y="487"/>
                    <a:pt x="943" y="396"/>
                  </a:cubicBezTo>
                  <a:cubicBezTo>
                    <a:pt x="912" y="183"/>
                    <a:pt x="760" y="31"/>
                    <a:pt x="5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61"/>
            <p:cNvSpPr/>
            <p:nvPr/>
          </p:nvSpPr>
          <p:spPr>
            <a:xfrm>
              <a:off x="5745050" y="2020825"/>
              <a:ext cx="25100" cy="35700"/>
            </a:xfrm>
            <a:custGeom>
              <a:avLst/>
              <a:gdLst/>
              <a:ahLst/>
              <a:cxnLst/>
              <a:rect l="l" t="t" r="r" b="b"/>
              <a:pathLst>
                <a:path w="1004" h="1428" extrusionOk="0">
                  <a:moveTo>
                    <a:pt x="517" y="1"/>
                  </a:moveTo>
                  <a:cubicBezTo>
                    <a:pt x="305" y="1"/>
                    <a:pt x="153" y="62"/>
                    <a:pt x="92" y="275"/>
                  </a:cubicBezTo>
                  <a:cubicBezTo>
                    <a:pt x="92" y="305"/>
                    <a:pt x="61" y="457"/>
                    <a:pt x="61" y="609"/>
                  </a:cubicBezTo>
                  <a:cubicBezTo>
                    <a:pt x="1" y="913"/>
                    <a:pt x="122" y="1217"/>
                    <a:pt x="365" y="1399"/>
                  </a:cubicBezTo>
                  <a:cubicBezTo>
                    <a:pt x="385" y="1419"/>
                    <a:pt x="405" y="1427"/>
                    <a:pt x="423" y="1427"/>
                  </a:cubicBezTo>
                  <a:cubicBezTo>
                    <a:pt x="488" y="1427"/>
                    <a:pt x="528" y="1319"/>
                    <a:pt x="457" y="1247"/>
                  </a:cubicBezTo>
                  <a:cubicBezTo>
                    <a:pt x="305" y="1156"/>
                    <a:pt x="244" y="943"/>
                    <a:pt x="244" y="761"/>
                  </a:cubicBezTo>
                  <a:lnTo>
                    <a:pt x="244" y="639"/>
                  </a:lnTo>
                  <a:cubicBezTo>
                    <a:pt x="244" y="518"/>
                    <a:pt x="274" y="427"/>
                    <a:pt x="365" y="305"/>
                  </a:cubicBezTo>
                  <a:lnTo>
                    <a:pt x="457" y="183"/>
                  </a:lnTo>
                  <a:lnTo>
                    <a:pt x="578" y="183"/>
                  </a:lnTo>
                  <a:lnTo>
                    <a:pt x="700" y="305"/>
                  </a:lnTo>
                  <a:cubicBezTo>
                    <a:pt x="730" y="366"/>
                    <a:pt x="730" y="427"/>
                    <a:pt x="761" y="487"/>
                  </a:cubicBezTo>
                  <a:cubicBezTo>
                    <a:pt x="761" y="518"/>
                    <a:pt x="761" y="578"/>
                    <a:pt x="821" y="609"/>
                  </a:cubicBezTo>
                  <a:lnTo>
                    <a:pt x="821" y="639"/>
                  </a:lnTo>
                  <a:lnTo>
                    <a:pt x="821" y="670"/>
                  </a:lnTo>
                  <a:lnTo>
                    <a:pt x="821" y="730"/>
                  </a:lnTo>
                  <a:lnTo>
                    <a:pt x="1004" y="761"/>
                  </a:lnTo>
                  <a:cubicBezTo>
                    <a:pt x="1004" y="639"/>
                    <a:pt x="973" y="487"/>
                    <a:pt x="913" y="366"/>
                  </a:cubicBezTo>
                  <a:cubicBezTo>
                    <a:pt x="882" y="183"/>
                    <a:pt x="730" y="31"/>
                    <a:pt x="5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61"/>
            <p:cNvSpPr/>
            <p:nvPr/>
          </p:nvSpPr>
          <p:spPr>
            <a:xfrm>
              <a:off x="5719225" y="2017800"/>
              <a:ext cx="24325" cy="36100"/>
            </a:xfrm>
            <a:custGeom>
              <a:avLst/>
              <a:gdLst/>
              <a:ahLst/>
              <a:cxnLst/>
              <a:rect l="l" t="t" r="r" b="b"/>
              <a:pathLst>
                <a:path w="973" h="1444" extrusionOk="0">
                  <a:moveTo>
                    <a:pt x="517" y="0"/>
                  </a:moveTo>
                  <a:cubicBezTo>
                    <a:pt x="335" y="0"/>
                    <a:pt x="183" y="122"/>
                    <a:pt x="91" y="274"/>
                  </a:cubicBezTo>
                  <a:cubicBezTo>
                    <a:pt x="61" y="365"/>
                    <a:pt x="31" y="456"/>
                    <a:pt x="31" y="608"/>
                  </a:cubicBezTo>
                  <a:cubicBezTo>
                    <a:pt x="0" y="912"/>
                    <a:pt x="91" y="1216"/>
                    <a:pt x="335" y="1429"/>
                  </a:cubicBezTo>
                  <a:cubicBezTo>
                    <a:pt x="349" y="1439"/>
                    <a:pt x="364" y="1443"/>
                    <a:pt x="378" y="1443"/>
                  </a:cubicBezTo>
                  <a:cubicBezTo>
                    <a:pt x="450" y="1443"/>
                    <a:pt x="502" y="1328"/>
                    <a:pt x="426" y="1277"/>
                  </a:cubicBezTo>
                  <a:cubicBezTo>
                    <a:pt x="274" y="1155"/>
                    <a:pt x="213" y="943"/>
                    <a:pt x="213" y="760"/>
                  </a:cubicBezTo>
                  <a:lnTo>
                    <a:pt x="213" y="639"/>
                  </a:lnTo>
                  <a:cubicBezTo>
                    <a:pt x="213" y="548"/>
                    <a:pt x="243" y="426"/>
                    <a:pt x="335" y="304"/>
                  </a:cubicBezTo>
                  <a:lnTo>
                    <a:pt x="426" y="183"/>
                  </a:lnTo>
                  <a:lnTo>
                    <a:pt x="487" y="183"/>
                  </a:lnTo>
                  <a:cubicBezTo>
                    <a:pt x="517" y="183"/>
                    <a:pt x="547" y="183"/>
                    <a:pt x="547" y="244"/>
                  </a:cubicBezTo>
                  <a:lnTo>
                    <a:pt x="669" y="335"/>
                  </a:lnTo>
                  <a:cubicBezTo>
                    <a:pt x="699" y="426"/>
                    <a:pt x="699" y="456"/>
                    <a:pt x="730" y="548"/>
                  </a:cubicBezTo>
                  <a:cubicBezTo>
                    <a:pt x="730" y="578"/>
                    <a:pt x="730" y="608"/>
                    <a:pt x="790" y="639"/>
                  </a:cubicBezTo>
                  <a:lnTo>
                    <a:pt x="790" y="699"/>
                  </a:lnTo>
                  <a:lnTo>
                    <a:pt x="790" y="730"/>
                  </a:lnTo>
                  <a:lnTo>
                    <a:pt x="790" y="760"/>
                  </a:lnTo>
                  <a:lnTo>
                    <a:pt x="973" y="760"/>
                  </a:lnTo>
                  <a:cubicBezTo>
                    <a:pt x="973" y="639"/>
                    <a:pt x="973" y="487"/>
                    <a:pt x="882" y="396"/>
                  </a:cubicBezTo>
                  <a:cubicBezTo>
                    <a:pt x="851" y="183"/>
                    <a:pt x="699" y="31"/>
                    <a:pt x="5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61"/>
            <p:cNvSpPr/>
            <p:nvPr/>
          </p:nvSpPr>
          <p:spPr>
            <a:xfrm>
              <a:off x="5691850" y="2014750"/>
              <a:ext cx="25875" cy="36100"/>
            </a:xfrm>
            <a:custGeom>
              <a:avLst/>
              <a:gdLst/>
              <a:ahLst/>
              <a:cxnLst/>
              <a:rect l="l" t="t" r="r" b="b"/>
              <a:pathLst>
                <a:path w="1035" h="1444" extrusionOk="0">
                  <a:moveTo>
                    <a:pt x="548" y="1"/>
                  </a:moveTo>
                  <a:cubicBezTo>
                    <a:pt x="366" y="1"/>
                    <a:pt x="214" y="92"/>
                    <a:pt x="123" y="274"/>
                  </a:cubicBezTo>
                  <a:cubicBezTo>
                    <a:pt x="92" y="366"/>
                    <a:pt x="62" y="518"/>
                    <a:pt x="62" y="639"/>
                  </a:cubicBezTo>
                  <a:cubicBezTo>
                    <a:pt x="1" y="943"/>
                    <a:pt x="123" y="1247"/>
                    <a:pt x="366" y="1429"/>
                  </a:cubicBezTo>
                  <a:cubicBezTo>
                    <a:pt x="380" y="1439"/>
                    <a:pt x="395" y="1443"/>
                    <a:pt x="409" y="1443"/>
                  </a:cubicBezTo>
                  <a:cubicBezTo>
                    <a:pt x="482" y="1443"/>
                    <a:pt x="533" y="1328"/>
                    <a:pt x="457" y="1277"/>
                  </a:cubicBezTo>
                  <a:cubicBezTo>
                    <a:pt x="305" y="1156"/>
                    <a:pt x="244" y="973"/>
                    <a:pt x="244" y="761"/>
                  </a:cubicBezTo>
                  <a:lnTo>
                    <a:pt x="244" y="670"/>
                  </a:lnTo>
                  <a:cubicBezTo>
                    <a:pt x="244" y="548"/>
                    <a:pt x="275" y="426"/>
                    <a:pt x="366" y="305"/>
                  </a:cubicBezTo>
                  <a:lnTo>
                    <a:pt x="457" y="214"/>
                  </a:lnTo>
                  <a:lnTo>
                    <a:pt x="609" y="214"/>
                  </a:lnTo>
                  <a:lnTo>
                    <a:pt x="730" y="305"/>
                  </a:lnTo>
                  <a:cubicBezTo>
                    <a:pt x="761" y="396"/>
                    <a:pt x="761" y="426"/>
                    <a:pt x="822" y="518"/>
                  </a:cubicBezTo>
                  <a:cubicBezTo>
                    <a:pt x="822" y="548"/>
                    <a:pt x="822" y="578"/>
                    <a:pt x="852" y="609"/>
                  </a:cubicBezTo>
                  <a:lnTo>
                    <a:pt x="852" y="670"/>
                  </a:lnTo>
                  <a:lnTo>
                    <a:pt x="852" y="700"/>
                  </a:lnTo>
                  <a:lnTo>
                    <a:pt x="852" y="730"/>
                  </a:lnTo>
                  <a:lnTo>
                    <a:pt x="1034" y="761"/>
                  </a:lnTo>
                  <a:cubicBezTo>
                    <a:pt x="1034" y="670"/>
                    <a:pt x="1004" y="518"/>
                    <a:pt x="974" y="396"/>
                  </a:cubicBezTo>
                  <a:cubicBezTo>
                    <a:pt x="913" y="214"/>
                    <a:pt x="761" y="62"/>
                    <a:pt x="5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61"/>
            <p:cNvSpPr/>
            <p:nvPr/>
          </p:nvSpPr>
          <p:spPr>
            <a:xfrm>
              <a:off x="5666025" y="2012475"/>
              <a:ext cx="24350" cy="36450"/>
            </a:xfrm>
            <a:custGeom>
              <a:avLst/>
              <a:gdLst/>
              <a:ahLst/>
              <a:cxnLst/>
              <a:rect l="l" t="t" r="r" b="b"/>
              <a:pathLst>
                <a:path w="974" h="1458" extrusionOk="0">
                  <a:moveTo>
                    <a:pt x="517" y="1"/>
                  </a:moveTo>
                  <a:cubicBezTo>
                    <a:pt x="335" y="1"/>
                    <a:pt x="183" y="92"/>
                    <a:pt x="92" y="244"/>
                  </a:cubicBezTo>
                  <a:cubicBezTo>
                    <a:pt x="61" y="335"/>
                    <a:pt x="31" y="487"/>
                    <a:pt x="31" y="639"/>
                  </a:cubicBezTo>
                  <a:cubicBezTo>
                    <a:pt x="1" y="943"/>
                    <a:pt x="92" y="1247"/>
                    <a:pt x="335" y="1429"/>
                  </a:cubicBezTo>
                  <a:cubicBezTo>
                    <a:pt x="355" y="1449"/>
                    <a:pt x="374" y="1457"/>
                    <a:pt x="392" y="1457"/>
                  </a:cubicBezTo>
                  <a:cubicBezTo>
                    <a:pt x="457" y="1457"/>
                    <a:pt x="497" y="1349"/>
                    <a:pt x="426" y="1277"/>
                  </a:cubicBezTo>
                  <a:cubicBezTo>
                    <a:pt x="274" y="1156"/>
                    <a:pt x="213" y="973"/>
                    <a:pt x="213" y="791"/>
                  </a:cubicBezTo>
                  <a:lnTo>
                    <a:pt x="213" y="669"/>
                  </a:lnTo>
                  <a:cubicBezTo>
                    <a:pt x="213" y="548"/>
                    <a:pt x="244" y="457"/>
                    <a:pt x="335" y="335"/>
                  </a:cubicBezTo>
                  <a:lnTo>
                    <a:pt x="426" y="213"/>
                  </a:lnTo>
                  <a:lnTo>
                    <a:pt x="487" y="213"/>
                  </a:lnTo>
                  <a:cubicBezTo>
                    <a:pt x="517" y="213"/>
                    <a:pt x="548" y="213"/>
                    <a:pt x="548" y="244"/>
                  </a:cubicBezTo>
                  <a:lnTo>
                    <a:pt x="669" y="365"/>
                  </a:lnTo>
                  <a:cubicBezTo>
                    <a:pt x="700" y="457"/>
                    <a:pt x="700" y="487"/>
                    <a:pt x="730" y="548"/>
                  </a:cubicBezTo>
                  <a:cubicBezTo>
                    <a:pt x="730" y="609"/>
                    <a:pt x="730" y="639"/>
                    <a:pt x="791" y="669"/>
                  </a:cubicBezTo>
                  <a:lnTo>
                    <a:pt x="791" y="700"/>
                  </a:lnTo>
                  <a:lnTo>
                    <a:pt x="791" y="761"/>
                  </a:lnTo>
                  <a:lnTo>
                    <a:pt x="973" y="761"/>
                  </a:lnTo>
                  <a:cubicBezTo>
                    <a:pt x="973" y="639"/>
                    <a:pt x="973" y="487"/>
                    <a:pt x="882" y="365"/>
                  </a:cubicBezTo>
                  <a:cubicBezTo>
                    <a:pt x="852" y="183"/>
                    <a:pt x="700" y="31"/>
                    <a:pt x="5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61"/>
            <p:cNvSpPr/>
            <p:nvPr/>
          </p:nvSpPr>
          <p:spPr>
            <a:xfrm>
              <a:off x="5831500" y="1872175"/>
              <a:ext cx="480450" cy="678500"/>
            </a:xfrm>
            <a:custGeom>
              <a:avLst/>
              <a:gdLst/>
              <a:ahLst/>
              <a:cxnLst/>
              <a:rect l="l" t="t" r="r" b="b"/>
              <a:pathLst>
                <a:path w="19218" h="27140" extrusionOk="0">
                  <a:moveTo>
                    <a:pt x="9597" y="1"/>
                  </a:moveTo>
                  <a:cubicBezTo>
                    <a:pt x="9014" y="1"/>
                    <a:pt x="8610" y="927"/>
                    <a:pt x="8519" y="3242"/>
                  </a:cubicBezTo>
                  <a:cubicBezTo>
                    <a:pt x="8427" y="6251"/>
                    <a:pt x="9400" y="16008"/>
                    <a:pt x="9187" y="16555"/>
                  </a:cubicBezTo>
                  <a:cubicBezTo>
                    <a:pt x="9182" y="16563"/>
                    <a:pt x="9172" y="16567"/>
                    <a:pt x="9156" y="16567"/>
                  </a:cubicBezTo>
                  <a:cubicBezTo>
                    <a:pt x="8868" y="16567"/>
                    <a:pt x="6790" y="15304"/>
                    <a:pt x="4111" y="14123"/>
                  </a:cubicBezTo>
                  <a:cubicBezTo>
                    <a:pt x="4068" y="14104"/>
                    <a:pt x="4025" y="14095"/>
                    <a:pt x="3980" y="14095"/>
                  </a:cubicBezTo>
                  <a:cubicBezTo>
                    <a:pt x="2522" y="14095"/>
                    <a:pt x="0" y="23848"/>
                    <a:pt x="2713" y="24762"/>
                  </a:cubicBezTo>
                  <a:cubicBezTo>
                    <a:pt x="5643" y="25745"/>
                    <a:pt x="9913" y="27139"/>
                    <a:pt x="13191" y="27139"/>
                  </a:cubicBezTo>
                  <a:cubicBezTo>
                    <a:pt x="15184" y="27139"/>
                    <a:pt x="16811" y="26624"/>
                    <a:pt x="17546" y="25187"/>
                  </a:cubicBezTo>
                  <a:cubicBezTo>
                    <a:pt x="19218" y="21935"/>
                    <a:pt x="13777" y="5673"/>
                    <a:pt x="11741" y="2300"/>
                  </a:cubicBezTo>
                  <a:cubicBezTo>
                    <a:pt x="10937" y="919"/>
                    <a:pt x="10178" y="1"/>
                    <a:pt x="9597" y="1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61"/>
            <p:cNvSpPr/>
            <p:nvPr/>
          </p:nvSpPr>
          <p:spPr>
            <a:xfrm>
              <a:off x="5613600" y="2155000"/>
              <a:ext cx="369325" cy="338150"/>
            </a:xfrm>
            <a:custGeom>
              <a:avLst/>
              <a:gdLst/>
              <a:ahLst/>
              <a:cxnLst/>
              <a:rect l="l" t="t" r="r" b="b"/>
              <a:pathLst>
                <a:path w="14773" h="13526" extrusionOk="0">
                  <a:moveTo>
                    <a:pt x="5782" y="0"/>
                  </a:moveTo>
                  <a:cubicBezTo>
                    <a:pt x="4181" y="0"/>
                    <a:pt x="2038" y="294"/>
                    <a:pt x="1520" y="1108"/>
                  </a:cubicBezTo>
                  <a:cubicBezTo>
                    <a:pt x="1186" y="1625"/>
                    <a:pt x="1216" y="2354"/>
                    <a:pt x="1581" y="2841"/>
                  </a:cubicBezTo>
                  <a:cubicBezTo>
                    <a:pt x="1094" y="3054"/>
                    <a:pt x="669" y="3449"/>
                    <a:pt x="456" y="3905"/>
                  </a:cubicBezTo>
                  <a:cubicBezTo>
                    <a:pt x="61" y="4786"/>
                    <a:pt x="1246" y="5728"/>
                    <a:pt x="1246" y="5728"/>
                  </a:cubicBezTo>
                  <a:cubicBezTo>
                    <a:pt x="790" y="6063"/>
                    <a:pt x="456" y="6519"/>
                    <a:pt x="274" y="7066"/>
                  </a:cubicBezTo>
                  <a:cubicBezTo>
                    <a:pt x="0" y="7947"/>
                    <a:pt x="1034" y="9072"/>
                    <a:pt x="1034" y="9072"/>
                  </a:cubicBezTo>
                  <a:cubicBezTo>
                    <a:pt x="760" y="9619"/>
                    <a:pt x="730" y="10227"/>
                    <a:pt x="882" y="10774"/>
                  </a:cubicBezTo>
                  <a:cubicBezTo>
                    <a:pt x="1368" y="12294"/>
                    <a:pt x="3678" y="12871"/>
                    <a:pt x="5198" y="13297"/>
                  </a:cubicBezTo>
                  <a:cubicBezTo>
                    <a:pt x="5837" y="13476"/>
                    <a:pt x="7015" y="13526"/>
                    <a:pt x="8230" y="13526"/>
                  </a:cubicBezTo>
                  <a:cubicBezTo>
                    <a:pt x="9761" y="13526"/>
                    <a:pt x="11351" y="13447"/>
                    <a:pt x="12002" y="13447"/>
                  </a:cubicBezTo>
                  <a:cubicBezTo>
                    <a:pt x="12063" y="13447"/>
                    <a:pt x="12115" y="13447"/>
                    <a:pt x="12158" y="13449"/>
                  </a:cubicBezTo>
                  <a:lnTo>
                    <a:pt x="14773" y="3905"/>
                  </a:lnTo>
                  <a:cubicBezTo>
                    <a:pt x="14773" y="3905"/>
                    <a:pt x="8602" y="257"/>
                    <a:pt x="6778" y="44"/>
                  </a:cubicBezTo>
                  <a:cubicBezTo>
                    <a:pt x="6493" y="16"/>
                    <a:pt x="6152" y="0"/>
                    <a:pt x="5782" y="0"/>
                  </a:cubicBezTo>
                  <a:close/>
                </a:path>
              </a:pathLst>
            </a:custGeom>
            <a:solidFill>
              <a:srgbClr val="AA70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61"/>
            <p:cNvSpPr/>
            <p:nvPr/>
          </p:nvSpPr>
          <p:spPr>
            <a:xfrm>
              <a:off x="5655375" y="2220800"/>
              <a:ext cx="126175" cy="11475"/>
            </a:xfrm>
            <a:custGeom>
              <a:avLst/>
              <a:gdLst/>
              <a:ahLst/>
              <a:cxnLst/>
              <a:rect l="l" t="t" r="r" b="b"/>
              <a:pathLst>
                <a:path w="5047" h="459" extrusionOk="0">
                  <a:moveTo>
                    <a:pt x="1106" y="1"/>
                  </a:moveTo>
                  <a:cubicBezTo>
                    <a:pt x="749" y="1"/>
                    <a:pt x="391" y="18"/>
                    <a:pt x="31" y="57"/>
                  </a:cubicBezTo>
                  <a:cubicBezTo>
                    <a:pt x="1" y="57"/>
                    <a:pt x="1" y="87"/>
                    <a:pt x="31" y="87"/>
                  </a:cubicBezTo>
                  <a:cubicBezTo>
                    <a:pt x="31" y="148"/>
                    <a:pt x="31" y="148"/>
                    <a:pt x="62" y="148"/>
                  </a:cubicBezTo>
                  <a:cubicBezTo>
                    <a:pt x="1703" y="300"/>
                    <a:pt x="3375" y="209"/>
                    <a:pt x="5016" y="452"/>
                  </a:cubicBezTo>
                  <a:cubicBezTo>
                    <a:pt x="5021" y="456"/>
                    <a:pt x="5024" y="458"/>
                    <a:pt x="5027" y="458"/>
                  </a:cubicBezTo>
                  <a:cubicBezTo>
                    <a:pt x="5046" y="458"/>
                    <a:pt x="5042" y="391"/>
                    <a:pt x="5016" y="391"/>
                  </a:cubicBezTo>
                  <a:cubicBezTo>
                    <a:pt x="3704" y="224"/>
                    <a:pt x="2410" y="1"/>
                    <a:pt x="1106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61"/>
            <p:cNvSpPr/>
            <p:nvPr/>
          </p:nvSpPr>
          <p:spPr>
            <a:xfrm>
              <a:off x="5644750" y="2295150"/>
              <a:ext cx="120825" cy="24500"/>
            </a:xfrm>
            <a:custGeom>
              <a:avLst/>
              <a:gdLst/>
              <a:ahLst/>
              <a:cxnLst/>
              <a:rect l="l" t="t" r="r" b="b"/>
              <a:pathLst>
                <a:path w="4833" h="980" extrusionOk="0">
                  <a:moveTo>
                    <a:pt x="92" y="1"/>
                  </a:moveTo>
                  <a:cubicBezTo>
                    <a:pt x="92" y="1"/>
                    <a:pt x="65" y="28"/>
                    <a:pt x="38" y="28"/>
                  </a:cubicBezTo>
                  <a:cubicBezTo>
                    <a:pt x="24" y="28"/>
                    <a:pt x="11" y="21"/>
                    <a:pt x="0" y="1"/>
                  </a:cubicBezTo>
                  <a:lnTo>
                    <a:pt x="0" y="1"/>
                  </a:lnTo>
                  <a:cubicBezTo>
                    <a:pt x="0" y="62"/>
                    <a:pt x="0" y="92"/>
                    <a:pt x="31" y="92"/>
                  </a:cubicBezTo>
                  <a:cubicBezTo>
                    <a:pt x="426" y="214"/>
                    <a:pt x="791" y="274"/>
                    <a:pt x="1186" y="305"/>
                  </a:cubicBezTo>
                  <a:cubicBezTo>
                    <a:pt x="1611" y="366"/>
                    <a:pt x="2007" y="426"/>
                    <a:pt x="2402" y="518"/>
                  </a:cubicBezTo>
                  <a:cubicBezTo>
                    <a:pt x="3192" y="609"/>
                    <a:pt x="3982" y="821"/>
                    <a:pt x="4803" y="973"/>
                  </a:cubicBezTo>
                  <a:cubicBezTo>
                    <a:pt x="4807" y="978"/>
                    <a:pt x="4811" y="980"/>
                    <a:pt x="4814" y="980"/>
                  </a:cubicBezTo>
                  <a:cubicBezTo>
                    <a:pt x="4833" y="980"/>
                    <a:pt x="4829" y="913"/>
                    <a:pt x="4803" y="913"/>
                  </a:cubicBezTo>
                  <a:cubicBezTo>
                    <a:pt x="4043" y="700"/>
                    <a:pt x="3222" y="518"/>
                    <a:pt x="2432" y="366"/>
                  </a:cubicBezTo>
                  <a:cubicBezTo>
                    <a:pt x="2007" y="274"/>
                    <a:pt x="1611" y="214"/>
                    <a:pt x="1216" y="122"/>
                  </a:cubicBezTo>
                  <a:cubicBezTo>
                    <a:pt x="852" y="62"/>
                    <a:pt x="456" y="1"/>
                    <a:pt x="9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61"/>
            <p:cNvSpPr/>
            <p:nvPr/>
          </p:nvSpPr>
          <p:spPr>
            <a:xfrm>
              <a:off x="5640950" y="2381775"/>
              <a:ext cx="107150" cy="23050"/>
            </a:xfrm>
            <a:custGeom>
              <a:avLst/>
              <a:gdLst/>
              <a:ahLst/>
              <a:cxnLst/>
              <a:rect l="l" t="t" r="r" b="b"/>
              <a:pathLst>
                <a:path w="4286" h="922" extrusionOk="0">
                  <a:moveTo>
                    <a:pt x="0" y="1"/>
                  </a:moveTo>
                  <a:cubicBezTo>
                    <a:pt x="274" y="183"/>
                    <a:pt x="608" y="274"/>
                    <a:pt x="943" y="274"/>
                  </a:cubicBezTo>
                  <a:cubicBezTo>
                    <a:pt x="1338" y="335"/>
                    <a:pt x="1672" y="426"/>
                    <a:pt x="2067" y="487"/>
                  </a:cubicBezTo>
                  <a:cubicBezTo>
                    <a:pt x="2766" y="639"/>
                    <a:pt x="3496" y="761"/>
                    <a:pt x="4256" y="913"/>
                  </a:cubicBezTo>
                  <a:cubicBezTo>
                    <a:pt x="4262" y="919"/>
                    <a:pt x="4267" y="921"/>
                    <a:pt x="4270" y="921"/>
                  </a:cubicBezTo>
                  <a:cubicBezTo>
                    <a:pt x="4285" y="921"/>
                    <a:pt x="4280" y="882"/>
                    <a:pt x="4256" y="882"/>
                  </a:cubicBezTo>
                  <a:cubicBezTo>
                    <a:pt x="3526" y="761"/>
                    <a:pt x="2797" y="578"/>
                    <a:pt x="2098" y="426"/>
                  </a:cubicBezTo>
                  <a:lnTo>
                    <a:pt x="1034" y="153"/>
                  </a:lnTo>
                  <a:cubicBezTo>
                    <a:pt x="669" y="31"/>
                    <a:pt x="335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61"/>
            <p:cNvSpPr/>
            <p:nvPr/>
          </p:nvSpPr>
          <p:spPr>
            <a:xfrm>
              <a:off x="5966175" y="1866850"/>
              <a:ext cx="357950" cy="704775"/>
            </a:xfrm>
            <a:custGeom>
              <a:avLst/>
              <a:gdLst/>
              <a:ahLst/>
              <a:cxnLst/>
              <a:rect l="l" t="t" r="r" b="b"/>
              <a:pathLst>
                <a:path w="14318" h="28191" extrusionOk="0">
                  <a:moveTo>
                    <a:pt x="4062" y="0"/>
                  </a:moveTo>
                  <a:cubicBezTo>
                    <a:pt x="3321" y="0"/>
                    <a:pt x="2980" y="1433"/>
                    <a:pt x="2980" y="4215"/>
                  </a:cubicBezTo>
                  <a:cubicBezTo>
                    <a:pt x="2980" y="9625"/>
                    <a:pt x="3831" y="16312"/>
                    <a:pt x="3648" y="16342"/>
                  </a:cubicBezTo>
                  <a:cubicBezTo>
                    <a:pt x="3647" y="16343"/>
                    <a:pt x="3645" y="16343"/>
                    <a:pt x="3643" y="16343"/>
                  </a:cubicBezTo>
                  <a:cubicBezTo>
                    <a:pt x="3383" y="16343"/>
                    <a:pt x="1" y="14397"/>
                    <a:pt x="1" y="14397"/>
                  </a:cubicBezTo>
                  <a:lnTo>
                    <a:pt x="1" y="14397"/>
                  </a:lnTo>
                  <a:lnTo>
                    <a:pt x="670" y="27771"/>
                  </a:lnTo>
                  <a:cubicBezTo>
                    <a:pt x="670" y="27771"/>
                    <a:pt x="3119" y="28190"/>
                    <a:pt x="5794" y="28190"/>
                  </a:cubicBezTo>
                  <a:cubicBezTo>
                    <a:pt x="8315" y="28190"/>
                    <a:pt x="11037" y="27818"/>
                    <a:pt x="12098" y="26373"/>
                  </a:cubicBezTo>
                  <a:cubicBezTo>
                    <a:pt x="14317" y="23425"/>
                    <a:pt x="10244" y="9139"/>
                    <a:pt x="7235" y="3820"/>
                  </a:cubicBezTo>
                  <a:cubicBezTo>
                    <a:pt x="5796" y="1250"/>
                    <a:pt x="4755" y="0"/>
                    <a:pt x="40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61"/>
            <p:cNvSpPr/>
            <p:nvPr/>
          </p:nvSpPr>
          <p:spPr>
            <a:xfrm>
              <a:off x="6052350" y="2273025"/>
              <a:ext cx="126625" cy="96625"/>
            </a:xfrm>
            <a:custGeom>
              <a:avLst/>
              <a:gdLst/>
              <a:ahLst/>
              <a:cxnLst/>
              <a:rect l="l" t="t" r="r" b="b"/>
              <a:pathLst>
                <a:path w="5065" h="3865" extrusionOk="0">
                  <a:moveTo>
                    <a:pt x="50" y="0"/>
                  </a:moveTo>
                  <a:cubicBezTo>
                    <a:pt x="1" y="0"/>
                    <a:pt x="42" y="60"/>
                    <a:pt x="262" y="217"/>
                  </a:cubicBezTo>
                  <a:cubicBezTo>
                    <a:pt x="688" y="521"/>
                    <a:pt x="4153" y="2892"/>
                    <a:pt x="5004" y="3865"/>
                  </a:cubicBezTo>
                  <a:lnTo>
                    <a:pt x="5065" y="3865"/>
                  </a:lnTo>
                  <a:lnTo>
                    <a:pt x="5065" y="3834"/>
                  </a:lnTo>
                  <a:cubicBezTo>
                    <a:pt x="4609" y="3257"/>
                    <a:pt x="4062" y="2770"/>
                    <a:pt x="3545" y="2254"/>
                  </a:cubicBezTo>
                  <a:cubicBezTo>
                    <a:pt x="3302" y="2071"/>
                    <a:pt x="3119" y="1889"/>
                    <a:pt x="2876" y="1737"/>
                  </a:cubicBezTo>
                  <a:lnTo>
                    <a:pt x="2876" y="1737"/>
                  </a:lnTo>
                  <a:lnTo>
                    <a:pt x="3028" y="1798"/>
                  </a:lnTo>
                  <a:cubicBezTo>
                    <a:pt x="3454" y="1980"/>
                    <a:pt x="3879" y="2223"/>
                    <a:pt x="4244" y="2497"/>
                  </a:cubicBezTo>
                  <a:cubicBezTo>
                    <a:pt x="4305" y="2497"/>
                    <a:pt x="4335" y="2497"/>
                    <a:pt x="4305" y="2466"/>
                  </a:cubicBezTo>
                  <a:cubicBezTo>
                    <a:pt x="3910" y="2193"/>
                    <a:pt x="3545" y="1919"/>
                    <a:pt x="3119" y="1706"/>
                  </a:cubicBezTo>
                  <a:cubicBezTo>
                    <a:pt x="2937" y="1585"/>
                    <a:pt x="2694" y="1463"/>
                    <a:pt x="2481" y="1372"/>
                  </a:cubicBezTo>
                  <a:lnTo>
                    <a:pt x="2329" y="1311"/>
                  </a:lnTo>
                  <a:lnTo>
                    <a:pt x="1934" y="1038"/>
                  </a:lnTo>
                  <a:cubicBezTo>
                    <a:pt x="1448" y="703"/>
                    <a:pt x="900" y="399"/>
                    <a:pt x="353" y="126"/>
                  </a:cubicBezTo>
                  <a:cubicBezTo>
                    <a:pt x="221" y="52"/>
                    <a:pt x="96" y="0"/>
                    <a:pt x="5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61"/>
            <p:cNvSpPr/>
            <p:nvPr/>
          </p:nvSpPr>
          <p:spPr>
            <a:xfrm>
              <a:off x="5969525" y="2001850"/>
              <a:ext cx="90150" cy="276150"/>
            </a:xfrm>
            <a:custGeom>
              <a:avLst/>
              <a:gdLst/>
              <a:ahLst/>
              <a:cxnLst/>
              <a:rect l="l" t="t" r="r" b="b"/>
              <a:pathLst>
                <a:path w="3606" h="11046" extrusionOk="0">
                  <a:moveTo>
                    <a:pt x="2846" y="0"/>
                  </a:moveTo>
                  <a:cubicBezTo>
                    <a:pt x="2846" y="1094"/>
                    <a:pt x="2846" y="1489"/>
                    <a:pt x="2906" y="2553"/>
                  </a:cubicBezTo>
                  <a:lnTo>
                    <a:pt x="2542" y="1155"/>
                  </a:lnTo>
                  <a:cubicBezTo>
                    <a:pt x="2542" y="1125"/>
                    <a:pt x="2534" y="1110"/>
                    <a:pt x="2526" y="1110"/>
                  </a:cubicBezTo>
                  <a:cubicBezTo>
                    <a:pt x="2519" y="1110"/>
                    <a:pt x="2511" y="1125"/>
                    <a:pt x="2511" y="1155"/>
                  </a:cubicBezTo>
                  <a:cubicBezTo>
                    <a:pt x="2602" y="1763"/>
                    <a:pt x="2694" y="2341"/>
                    <a:pt x="2906" y="2918"/>
                  </a:cubicBezTo>
                  <a:cubicBezTo>
                    <a:pt x="2937" y="3648"/>
                    <a:pt x="2967" y="4407"/>
                    <a:pt x="2998" y="5137"/>
                  </a:cubicBezTo>
                  <a:cubicBezTo>
                    <a:pt x="3119" y="7021"/>
                    <a:pt x="3302" y="8936"/>
                    <a:pt x="3454" y="10791"/>
                  </a:cubicBezTo>
                  <a:cubicBezTo>
                    <a:pt x="2937" y="10487"/>
                    <a:pt x="2390" y="10213"/>
                    <a:pt x="1873" y="9970"/>
                  </a:cubicBezTo>
                  <a:cubicBezTo>
                    <a:pt x="1326" y="9696"/>
                    <a:pt x="657" y="9392"/>
                    <a:pt x="80" y="9088"/>
                  </a:cubicBezTo>
                  <a:cubicBezTo>
                    <a:pt x="74" y="9082"/>
                    <a:pt x="66" y="9080"/>
                    <a:pt x="59" y="9080"/>
                  </a:cubicBezTo>
                  <a:cubicBezTo>
                    <a:pt x="30" y="9080"/>
                    <a:pt x="1" y="9119"/>
                    <a:pt x="49" y="9119"/>
                  </a:cubicBezTo>
                  <a:cubicBezTo>
                    <a:pt x="596" y="9423"/>
                    <a:pt x="1174" y="9818"/>
                    <a:pt x="1751" y="10122"/>
                  </a:cubicBezTo>
                  <a:cubicBezTo>
                    <a:pt x="2329" y="10395"/>
                    <a:pt x="2876" y="10760"/>
                    <a:pt x="3484" y="11034"/>
                  </a:cubicBezTo>
                  <a:cubicBezTo>
                    <a:pt x="3500" y="11042"/>
                    <a:pt x="3516" y="11046"/>
                    <a:pt x="3532" y="11046"/>
                  </a:cubicBezTo>
                  <a:cubicBezTo>
                    <a:pt x="3573" y="11046"/>
                    <a:pt x="3605" y="11017"/>
                    <a:pt x="3605" y="10973"/>
                  </a:cubicBezTo>
                  <a:lnTo>
                    <a:pt x="3605" y="10942"/>
                  </a:lnTo>
                  <a:cubicBezTo>
                    <a:pt x="3454" y="8997"/>
                    <a:pt x="3362" y="7082"/>
                    <a:pt x="3241" y="5137"/>
                  </a:cubicBezTo>
                  <a:cubicBezTo>
                    <a:pt x="3119" y="3192"/>
                    <a:pt x="2998" y="1945"/>
                    <a:pt x="28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61"/>
            <p:cNvSpPr/>
            <p:nvPr/>
          </p:nvSpPr>
          <p:spPr>
            <a:xfrm>
              <a:off x="6270900" y="2329350"/>
              <a:ext cx="16750" cy="146300"/>
            </a:xfrm>
            <a:custGeom>
              <a:avLst/>
              <a:gdLst/>
              <a:ahLst/>
              <a:cxnLst/>
              <a:rect l="l" t="t" r="r" b="b"/>
              <a:pathLst>
                <a:path w="670" h="5852" extrusionOk="0">
                  <a:moveTo>
                    <a:pt x="0" y="1"/>
                  </a:moveTo>
                  <a:cubicBezTo>
                    <a:pt x="213" y="973"/>
                    <a:pt x="335" y="1946"/>
                    <a:pt x="426" y="2888"/>
                  </a:cubicBezTo>
                  <a:cubicBezTo>
                    <a:pt x="456" y="3344"/>
                    <a:pt x="487" y="3861"/>
                    <a:pt x="487" y="4286"/>
                  </a:cubicBezTo>
                  <a:lnTo>
                    <a:pt x="487" y="5016"/>
                  </a:lnTo>
                  <a:cubicBezTo>
                    <a:pt x="517" y="5289"/>
                    <a:pt x="517" y="5563"/>
                    <a:pt x="487" y="5806"/>
                  </a:cubicBezTo>
                  <a:cubicBezTo>
                    <a:pt x="487" y="5837"/>
                    <a:pt x="510" y="5852"/>
                    <a:pt x="532" y="5852"/>
                  </a:cubicBezTo>
                  <a:cubicBezTo>
                    <a:pt x="555" y="5852"/>
                    <a:pt x="578" y="5837"/>
                    <a:pt x="578" y="5806"/>
                  </a:cubicBezTo>
                  <a:cubicBezTo>
                    <a:pt x="578" y="5593"/>
                    <a:pt x="608" y="5320"/>
                    <a:pt x="639" y="5107"/>
                  </a:cubicBezTo>
                  <a:cubicBezTo>
                    <a:pt x="669" y="4864"/>
                    <a:pt x="669" y="4560"/>
                    <a:pt x="669" y="4347"/>
                  </a:cubicBezTo>
                  <a:lnTo>
                    <a:pt x="578" y="2858"/>
                  </a:lnTo>
                  <a:cubicBezTo>
                    <a:pt x="456" y="1916"/>
                    <a:pt x="274" y="912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61"/>
            <p:cNvSpPr/>
            <p:nvPr/>
          </p:nvSpPr>
          <p:spPr>
            <a:xfrm>
              <a:off x="6027725" y="2280350"/>
              <a:ext cx="18275" cy="275475"/>
            </a:xfrm>
            <a:custGeom>
              <a:avLst/>
              <a:gdLst/>
              <a:ahLst/>
              <a:cxnLst/>
              <a:rect l="l" t="t" r="r" b="b"/>
              <a:pathLst>
                <a:path w="731" h="11019" extrusionOk="0">
                  <a:moveTo>
                    <a:pt x="46" y="0"/>
                  </a:moveTo>
                  <a:cubicBezTo>
                    <a:pt x="39" y="0"/>
                    <a:pt x="31" y="15"/>
                    <a:pt x="31" y="46"/>
                  </a:cubicBezTo>
                  <a:cubicBezTo>
                    <a:pt x="1" y="958"/>
                    <a:pt x="153" y="4605"/>
                    <a:pt x="183" y="5517"/>
                  </a:cubicBezTo>
                  <a:cubicBezTo>
                    <a:pt x="305" y="7341"/>
                    <a:pt x="366" y="9164"/>
                    <a:pt x="609" y="10988"/>
                  </a:cubicBezTo>
                  <a:lnTo>
                    <a:pt x="609" y="11018"/>
                  </a:lnTo>
                  <a:lnTo>
                    <a:pt x="639" y="11018"/>
                  </a:lnTo>
                  <a:lnTo>
                    <a:pt x="639" y="10988"/>
                  </a:lnTo>
                  <a:cubicBezTo>
                    <a:pt x="730" y="9164"/>
                    <a:pt x="609" y="7280"/>
                    <a:pt x="487" y="5456"/>
                  </a:cubicBezTo>
                  <a:cubicBezTo>
                    <a:pt x="457" y="4544"/>
                    <a:pt x="183" y="897"/>
                    <a:pt x="62" y="46"/>
                  </a:cubicBezTo>
                  <a:cubicBezTo>
                    <a:pt x="62" y="15"/>
                    <a:pt x="54" y="0"/>
                    <a:pt x="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61"/>
            <p:cNvSpPr/>
            <p:nvPr/>
          </p:nvSpPr>
          <p:spPr>
            <a:xfrm>
              <a:off x="6047500" y="2123425"/>
              <a:ext cx="171750" cy="19025"/>
            </a:xfrm>
            <a:custGeom>
              <a:avLst/>
              <a:gdLst/>
              <a:ahLst/>
              <a:cxnLst/>
              <a:rect l="l" t="t" r="r" b="b"/>
              <a:pathLst>
                <a:path w="6870" h="761" extrusionOk="0">
                  <a:moveTo>
                    <a:pt x="6718" y="0"/>
                  </a:moveTo>
                  <a:lnTo>
                    <a:pt x="0" y="304"/>
                  </a:lnTo>
                  <a:cubicBezTo>
                    <a:pt x="0" y="456"/>
                    <a:pt x="31" y="608"/>
                    <a:pt x="31" y="760"/>
                  </a:cubicBezTo>
                  <a:lnTo>
                    <a:pt x="6870" y="456"/>
                  </a:lnTo>
                  <a:lnTo>
                    <a:pt x="67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61"/>
            <p:cNvSpPr/>
            <p:nvPr/>
          </p:nvSpPr>
          <p:spPr>
            <a:xfrm>
              <a:off x="6049000" y="2157625"/>
              <a:ext cx="180900" cy="19025"/>
            </a:xfrm>
            <a:custGeom>
              <a:avLst/>
              <a:gdLst/>
              <a:ahLst/>
              <a:cxnLst/>
              <a:rect l="l" t="t" r="r" b="b"/>
              <a:pathLst>
                <a:path w="7236" h="761" extrusionOk="0">
                  <a:moveTo>
                    <a:pt x="7083" y="0"/>
                  </a:moveTo>
                  <a:lnTo>
                    <a:pt x="1" y="304"/>
                  </a:lnTo>
                  <a:cubicBezTo>
                    <a:pt x="1" y="456"/>
                    <a:pt x="62" y="608"/>
                    <a:pt x="62" y="760"/>
                  </a:cubicBezTo>
                  <a:lnTo>
                    <a:pt x="7235" y="456"/>
                  </a:lnTo>
                  <a:lnTo>
                    <a:pt x="70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" name="Google Shape;1673;p67"/>
          <p:cNvSpPr/>
          <p:nvPr/>
        </p:nvSpPr>
        <p:spPr>
          <a:xfrm>
            <a:off x="4490928" y="1456159"/>
            <a:ext cx="4221900" cy="2344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" name="Google Shape;1674;p67"/>
          <p:cNvSpPr/>
          <p:nvPr/>
        </p:nvSpPr>
        <p:spPr>
          <a:xfrm>
            <a:off x="4376820" y="1343161"/>
            <a:ext cx="4221900" cy="234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5" name="Google Shape;1675;p67"/>
          <p:cNvSpPr txBox="1">
            <a:spLocks noGrp="1"/>
          </p:cNvSpPr>
          <p:nvPr>
            <p:ph type="title"/>
          </p:nvPr>
        </p:nvSpPr>
        <p:spPr>
          <a:xfrm>
            <a:off x="4759925" y="1510988"/>
            <a:ext cx="3545400" cy="11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 err="1">
                <a:solidFill>
                  <a:schemeClr val="accent1"/>
                </a:solidFill>
              </a:rPr>
              <a:t>Excellent</a:t>
            </a:r>
            <a:r>
              <a:rPr lang="es-419" dirty="0">
                <a:solidFill>
                  <a:schemeClr val="accent1"/>
                </a:solidFill>
              </a:rPr>
              <a:t> </a:t>
            </a:r>
            <a:r>
              <a:rPr lang="es-419" dirty="0" err="1">
                <a:solidFill>
                  <a:schemeClr val="accent1"/>
                </a:solidFill>
              </a:rPr>
              <a:t>job</a:t>
            </a:r>
            <a:r>
              <a:rPr lang="es-419" dirty="0">
                <a:solidFill>
                  <a:schemeClr val="accent1"/>
                </a:solidFill>
              </a:rPr>
              <a:t>!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1676" name="Google Shape;1676;p67"/>
          <p:cNvSpPr txBox="1">
            <a:spLocks noGrp="1"/>
          </p:cNvSpPr>
          <p:nvPr>
            <p:ph type="subTitle" idx="1"/>
          </p:nvPr>
        </p:nvSpPr>
        <p:spPr>
          <a:xfrm>
            <a:off x="4642000" y="2223655"/>
            <a:ext cx="3663300" cy="13281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 olvides revisar el material de la clase y anotar lo más importante en tu cuaderno.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Si tienes dudas, puedes escribirme a </a:t>
            </a:r>
            <a:r>
              <a:rPr lang="en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f.olivares@colegionumancia.cl</a:t>
            </a:r>
            <a:r>
              <a:rPr lang="en" dirty="0">
                <a:solidFill>
                  <a:schemeClr val="accent2"/>
                </a:solidFill>
              </a:rPr>
              <a:t> </a:t>
            </a:r>
            <a:endParaRPr dirty="0">
              <a:solidFill>
                <a:schemeClr val="accent2"/>
              </a:solidFill>
            </a:endParaRPr>
          </a:p>
        </p:txBody>
      </p:sp>
      <p:grpSp>
        <p:nvGrpSpPr>
          <p:cNvPr id="92" name="Google Shape;1858;p70">
            <a:extLst>
              <a:ext uri="{FF2B5EF4-FFF2-40B4-BE49-F238E27FC236}">
                <a16:creationId xmlns:a16="http://schemas.microsoft.com/office/drawing/2014/main" id="{57C386BF-2D47-4E0A-83F0-3BE3E3D7B3C8}"/>
              </a:ext>
            </a:extLst>
          </p:cNvPr>
          <p:cNvGrpSpPr/>
          <p:nvPr/>
        </p:nvGrpSpPr>
        <p:grpSpPr>
          <a:xfrm>
            <a:off x="1598500" y="796638"/>
            <a:ext cx="3319864" cy="3913450"/>
            <a:chOff x="531700" y="1431400"/>
            <a:chExt cx="2196206" cy="2876905"/>
          </a:xfrm>
        </p:grpSpPr>
        <p:sp>
          <p:nvSpPr>
            <p:cNvPr id="93" name="Google Shape;1859;p70">
              <a:extLst>
                <a:ext uri="{FF2B5EF4-FFF2-40B4-BE49-F238E27FC236}">
                  <a16:creationId xmlns:a16="http://schemas.microsoft.com/office/drawing/2014/main" id="{C7DC82B0-6EE1-4FDC-A3EA-6A33B2DDBCB8}"/>
                </a:ext>
              </a:extLst>
            </p:cNvPr>
            <p:cNvSpPr/>
            <p:nvPr/>
          </p:nvSpPr>
          <p:spPr>
            <a:xfrm>
              <a:off x="1485470" y="3703276"/>
              <a:ext cx="689852" cy="576723"/>
            </a:xfrm>
            <a:custGeom>
              <a:avLst/>
              <a:gdLst/>
              <a:ahLst/>
              <a:cxnLst/>
              <a:rect l="l" t="t" r="r" b="b"/>
              <a:pathLst>
                <a:path w="29636" h="24776" extrusionOk="0">
                  <a:moveTo>
                    <a:pt x="0" y="1"/>
                  </a:moveTo>
                  <a:lnTo>
                    <a:pt x="1824" y="13101"/>
                  </a:lnTo>
                  <a:cubicBezTo>
                    <a:pt x="1824" y="14104"/>
                    <a:pt x="1824" y="15047"/>
                    <a:pt x="1854" y="15989"/>
                  </a:cubicBezTo>
                  <a:cubicBezTo>
                    <a:pt x="1915" y="20335"/>
                    <a:pt x="2128" y="23892"/>
                    <a:pt x="2462" y="24135"/>
                  </a:cubicBezTo>
                  <a:cubicBezTo>
                    <a:pt x="3098" y="24559"/>
                    <a:pt x="15190" y="24776"/>
                    <a:pt x="22759" y="24776"/>
                  </a:cubicBezTo>
                  <a:cubicBezTo>
                    <a:pt x="26051" y="24776"/>
                    <a:pt x="28487" y="24735"/>
                    <a:pt x="28754" y="24652"/>
                  </a:cubicBezTo>
                  <a:cubicBezTo>
                    <a:pt x="29636" y="24408"/>
                    <a:pt x="28876" y="21916"/>
                    <a:pt x="27903" y="21156"/>
                  </a:cubicBezTo>
                  <a:cubicBezTo>
                    <a:pt x="26961" y="20396"/>
                    <a:pt x="17599" y="16110"/>
                    <a:pt x="17599" y="16110"/>
                  </a:cubicBezTo>
                  <a:lnTo>
                    <a:pt x="17721" y="13223"/>
                  </a:lnTo>
                  <a:lnTo>
                    <a:pt x="16353" y="12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860;p70">
              <a:extLst>
                <a:ext uri="{FF2B5EF4-FFF2-40B4-BE49-F238E27FC236}">
                  <a16:creationId xmlns:a16="http://schemas.microsoft.com/office/drawing/2014/main" id="{8497E171-B0BA-4847-9D6D-8DEC58D0A143}"/>
                </a:ext>
              </a:extLst>
            </p:cNvPr>
            <p:cNvSpPr/>
            <p:nvPr/>
          </p:nvSpPr>
          <p:spPr>
            <a:xfrm>
              <a:off x="1526485" y="4008233"/>
              <a:ext cx="648837" cy="271765"/>
            </a:xfrm>
            <a:custGeom>
              <a:avLst/>
              <a:gdLst/>
              <a:ahLst/>
              <a:cxnLst/>
              <a:rect l="l" t="t" r="r" b="b"/>
              <a:pathLst>
                <a:path w="27874" h="11675" extrusionOk="0">
                  <a:moveTo>
                    <a:pt x="1" y="0"/>
                  </a:moveTo>
                  <a:cubicBezTo>
                    <a:pt x="92" y="5532"/>
                    <a:pt x="275" y="10760"/>
                    <a:pt x="700" y="11034"/>
                  </a:cubicBezTo>
                  <a:cubicBezTo>
                    <a:pt x="1336" y="11458"/>
                    <a:pt x="13428" y="11675"/>
                    <a:pt x="20997" y="11675"/>
                  </a:cubicBezTo>
                  <a:cubicBezTo>
                    <a:pt x="24289" y="11675"/>
                    <a:pt x="26725" y="11634"/>
                    <a:pt x="26992" y="11551"/>
                  </a:cubicBezTo>
                  <a:cubicBezTo>
                    <a:pt x="27874" y="11307"/>
                    <a:pt x="27114" y="8785"/>
                    <a:pt x="26141" y="8025"/>
                  </a:cubicBezTo>
                  <a:cubicBezTo>
                    <a:pt x="25199" y="7265"/>
                    <a:pt x="15837" y="2979"/>
                    <a:pt x="15837" y="2979"/>
                  </a:cubicBezTo>
                  <a:lnTo>
                    <a:pt x="15959" y="9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861;p70">
              <a:extLst>
                <a:ext uri="{FF2B5EF4-FFF2-40B4-BE49-F238E27FC236}">
                  <a16:creationId xmlns:a16="http://schemas.microsoft.com/office/drawing/2014/main" id="{5FBDB478-89DF-4142-938F-253EF1F81510}"/>
                </a:ext>
              </a:extLst>
            </p:cNvPr>
            <p:cNvSpPr/>
            <p:nvPr/>
          </p:nvSpPr>
          <p:spPr>
            <a:xfrm>
              <a:off x="1528626" y="4075435"/>
              <a:ext cx="646696" cy="204563"/>
            </a:xfrm>
            <a:custGeom>
              <a:avLst/>
              <a:gdLst/>
              <a:ahLst/>
              <a:cxnLst/>
              <a:rect l="l" t="t" r="r" b="b"/>
              <a:pathLst>
                <a:path w="27782" h="878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4347"/>
                    <a:pt x="274" y="7904"/>
                    <a:pt x="608" y="8147"/>
                  </a:cubicBezTo>
                  <a:cubicBezTo>
                    <a:pt x="1244" y="8571"/>
                    <a:pt x="13336" y="8788"/>
                    <a:pt x="20905" y="8788"/>
                  </a:cubicBezTo>
                  <a:cubicBezTo>
                    <a:pt x="24197" y="8788"/>
                    <a:pt x="26633" y="8747"/>
                    <a:pt x="26900" y="8664"/>
                  </a:cubicBezTo>
                  <a:cubicBezTo>
                    <a:pt x="27782" y="8420"/>
                    <a:pt x="27052" y="5898"/>
                    <a:pt x="26110" y="5138"/>
                  </a:cubicBezTo>
                  <a:cubicBezTo>
                    <a:pt x="25137" y="4378"/>
                    <a:pt x="15806" y="92"/>
                    <a:pt x="15806" y="9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862;p70">
              <a:extLst>
                <a:ext uri="{FF2B5EF4-FFF2-40B4-BE49-F238E27FC236}">
                  <a16:creationId xmlns:a16="http://schemas.microsoft.com/office/drawing/2014/main" id="{D7D7ED15-788B-40F2-A34A-AC82A351B366}"/>
                </a:ext>
              </a:extLst>
            </p:cNvPr>
            <p:cNvSpPr/>
            <p:nvPr/>
          </p:nvSpPr>
          <p:spPr>
            <a:xfrm>
              <a:off x="2018942" y="4174457"/>
              <a:ext cx="80680" cy="75419"/>
            </a:xfrm>
            <a:custGeom>
              <a:avLst/>
              <a:gdLst/>
              <a:ahLst/>
              <a:cxnLst/>
              <a:rect l="l" t="t" r="r" b="b"/>
              <a:pathLst>
                <a:path w="3466" h="3240" extrusionOk="0">
                  <a:moveTo>
                    <a:pt x="3321" y="0"/>
                  </a:moveTo>
                  <a:cubicBezTo>
                    <a:pt x="2448" y="0"/>
                    <a:pt x="1585" y="335"/>
                    <a:pt x="973" y="1005"/>
                  </a:cubicBezTo>
                  <a:cubicBezTo>
                    <a:pt x="396" y="1583"/>
                    <a:pt x="61" y="2373"/>
                    <a:pt x="0" y="3194"/>
                  </a:cubicBezTo>
                  <a:cubicBezTo>
                    <a:pt x="0" y="3224"/>
                    <a:pt x="16" y="3239"/>
                    <a:pt x="31" y="3239"/>
                  </a:cubicBezTo>
                  <a:cubicBezTo>
                    <a:pt x="46" y="3239"/>
                    <a:pt x="61" y="3224"/>
                    <a:pt x="61" y="3194"/>
                  </a:cubicBezTo>
                  <a:cubicBezTo>
                    <a:pt x="365" y="1522"/>
                    <a:pt x="1733" y="276"/>
                    <a:pt x="3405" y="93"/>
                  </a:cubicBezTo>
                  <a:cubicBezTo>
                    <a:pt x="3435" y="63"/>
                    <a:pt x="3466" y="63"/>
                    <a:pt x="3435" y="2"/>
                  </a:cubicBezTo>
                  <a:cubicBezTo>
                    <a:pt x="3397" y="1"/>
                    <a:pt x="3359" y="0"/>
                    <a:pt x="33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863;p70">
              <a:extLst>
                <a:ext uri="{FF2B5EF4-FFF2-40B4-BE49-F238E27FC236}">
                  <a16:creationId xmlns:a16="http://schemas.microsoft.com/office/drawing/2014/main" id="{C39807EF-E7EC-405C-8101-86D5814E5CC9}"/>
                </a:ext>
              </a:extLst>
            </p:cNvPr>
            <p:cNvSpPr/>
            <p:nvPr/>
          </p:nvSpPr>
          <p:spPr>
            <a:xfrm>
              <a:off x="1825181" y="4088144"/>
              <a:ext cx="109590" cy="45484"/>
            </a:xfrm>
            <a:custGeom>
              <a:avLst/>
              <a:gdLst/>
              <a:ahLst/>
              <a:cxnLst/>
              <a:rect l="l" t="t" r="r" b="b"/>
              <a:pathLst>
                <a:path w="4708" h="1954" extrusionOk="0">
                  <a:moveTo>
                    <a:pt x="4487" y="1"/>
                  </a:moveTo>
                  <a:cubicBezTo>
                    <a:pt x="2875" y="1"/>
                    <a:pt x="1033" y="554"/>
                    <a:pt x="26" y="1856"/>
                  </a:cubicBezTo>
                  <a:cubicBezTo>
                    <a:pt x="0" y="1882"/>
                    <a:pt x="42" y="1953"/>
                    <a:pt x="73" y="1953"/>
                  </a:cubicBezTo>
                  <a:cubicBezTo>
                    <a:pt x="78" y="1953"/>
                    <a:pt x="83" y="1952"/>
                    <a:pt x="87" y="1947"/>
                  </a:cubicBezTo>
                  <a:cubicBezTo>
                    <a:pt x="1546" y="1218"/>
                    <a:pt x="3066" y="610"/>
                    <a:pt x="4616" y="184"/>
                  </a:cubicBezTo>
                  <a:cubicBezTo>
                    <a:pt x="4647" y="184"/>
                    <a:pt x="4707" y="124"/>
                    <a:pt x="4707" y="63"/>
                  </a:cubicBezTo>
                  <a:cubicBezTo>
                    <a:pt x="4707" y="32"/>
                    <a:pt x="4647" y="2"/>
                    <a:pt x="4616" y="2"/>
                  </a:cubicBezTo>
                  <a:cubicBezTo>
                    <a:pt x="4573" y="1"/>
                    <a:pt x="4530" y="1"/>
                    <a:pt x="44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864;p70">
              <a:extLst>
                <a:ext uri="{FF2B5EF4-FFF2-40B4-BE49-F238E27FC236}">
                  <a16:creationId xmlns:a16="http://schemas.microsoft.com/office/drawing/2014/main" id="{8AB26ECF-2352-4C25-89BC-CC742490F63D}"/>
                </a:ext>
              </a:extLst>
            </p:cNvPr>
            <p:cNvSpPr/>
            <p:nvPr/>
          </p:nvSpPr>
          <p:spPr>
            <a:xfrm>
              <a:off x="1854929" y="4099481"/>
              <a:ext cx="109544" cy="45508"/>
            </a:xfrm>
            <a:custGeom>
              <a:avLst/>
              <a:gdLst/>
              <a:ahLst/>
              <a:cxnLst/>
              <a:rect l="l" t="t" r="r" b="b"/>
              <a:pathLst>
                <a:path w="4706" h="1955" extrusionOk="0">
                  <a:moveTo>
                    <a:pt x="4522" y="0"/>
                  </a:moveTo>
                  <a:cubicBezTo>
                    <a:pt x="2907" y="0"/>
                    <a:pt x="1033" y="581"/>
                    <a:pt x="25" y="1855"/>
                  </a:cubicBezTo>
                  <a:cubicBezTo>
                    <a:pt x="0" y="1905"/>
                    <a:pt x="56" y="1955"/>
                    <a:pt x="94" y="1955"/>
                  </a:cubicBezTo>
                  <a:cubicBezTo>
                    <a:pt x="103" y="1955"/>
                    <a:pt x="111" y="1952"/>
                    <a:pt x="116" y="1947"/>
                  </a:cubicBezTo>
                  <a:cubicBezTo>
                    <a:pt x="1545" y="1187"/>
                    <a:pt x="3065" y="609"/>
                    <a:pt x="4645" y="184"/>
                  </a:cubicBezTo>
                  <a:cubicBezTo>
                    <a:pt x="4676" y="184"/>
                    <a:pt x="4706" y="123"/>
                    <a:pt x="4706" y="62"/>
                  </a:cubicBezTo>
                  <a:cubicBezTo>
                    <a:pt x="4706" y="32"/>
                    <a:pt x="4676" y="1"/>
                    <a:pt x="4645" y="1"/>
                  </a:cubicBezTo>
                  <a:cubicBezTo>
                    <a:pt x="4604" y="1"/>
                    <a:pt x="4563" y="0"/>
                    <a:pt x="45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865;p70">
              <a:extLst>
                <a:ext uri="{FF2B5EF4-FFF2-40B4-BE49-F238E27FC236}">
                  <a16:creationId xmlns:a16="http://schemas.microsoft.com/office/drawing/2014/main" id="{86A4884F-0231-4B11-BCE6-FE1779B383BC}"/>
                </a:ext>
              </a:extLst>
            </p:cNvPr>
            <p:cNvSpPr/>
            <p:nvPr/>
          </p:nvSpPr>
          <p:spPr>
            <a:xfrm>
              <a:off x="1884050" y="4110793"/>
              <a:ext cx="109451" cy="45531"/>
            </a:xfrm>
            <a:custGeom>
              <a:avLst/>
              <a:gdLst/>
              <a:ahLst/>
              <a:cxnLst/>
              <a:rect l="l" t="t" r="r" b="b"/>
              <a:pathLst>
                <a:path w="4702" h="1956" extrusionOk="0">
                  <a:moveTo>
                    <a:pt x="4517" y="1"/>
                  </a:moveTo>
                  <a:cubicBezTo>
                    <a:pt x="2903" y="1"/>
                    <a:pt x="1029" y="581"/>
                    <a:pt x="51" y="1856"/>
                  </a:cubicBezTo>
                  <a:cubicBezTo>
                    <a:pt x="1" y="1905"/>
                    <a:pt x="53" y="1955"/>
                    <a:pt x="90" y="1955"/>
                  </a:cubicBezTo>
                  <a:cubicBezTo>
                    <a:pt x="98" y="1955"/>
                    <a:pt x="106" y="1953"/>
                    <a:pt x="111" y="1947"/>
                  </a:cubicBezTo>
                  <a:cubicBezTo>
                    <a:pt x="1570" y="1187"/>
                    <a:pt x="3090" y="610"/>
                    <a:pt x="4640" y="184"/>
                  </a:cubicBezTo>
                  <a:cubicBezTo>
                    <a:pt x="4671" y="184"/>
                    <a:pt x="4701" y="123"/>
                    <a:pt x="4701" y="93"/>
                  </a:cubicBezTo>
                  <a:cubicBezTo>
                    <a:pt x="4701" y="62"/>
                    <a:pt x="4671" y="2"/>
                    <a:pt x="4640" y="2"/>
                  </a:cubicBezTo>
                  <a:cubicBezTo>
                    <a:pt x="4599" y="1"/>
                    <a:pt x="4558" y="1"/>
                    <a:pt x="45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866;p70">
              <a:extLst>
                <a:ext uri="{FF2B5EF4-FFF2-40B4-BE49-F238E27FC236}">
                  <a16:creationId xmlns:a16="http://schemas.microsoft.com/office/drawing/2014/main" id="{17CCA512-CABB-46F5-A0B9-2C583C7E2413}"/>
                </a:ext>
              </a:extLst>
            </p:cNvPr>
            <p:cNvSpPr/>
            <p:nvPr/>
          </p:nvSpPr>
          <p:spPr>
            <a:xfrm>
              <a:off x="1913612" y="4123526"/>
              <a:ext cx="109590" cy="45484"/>
            </a:xfrm>
            <a:custGeom>
              <a:avLst/>
              <a:gdLst/>
              <a:ahLst/>
              <a:cxnLst/>
              <a:rect l="l" t="t" r="r" b="b"/>
              <a:pathLst>
                <a:path w="4708" h="1954" extrusionOk="0">
                  <a:moveTo>
                    <a:pt x="4487" y="1"/>
                  </a:moveTo>
                  <a:cubicBezTo>
                    <a:pt x="2876" y="1"/>
                    <a:pt x="1033" y="554"/>
                    <a:pt x="27" y="1856"/>
                  </a:cubicBezTo>
                  <a:cubicBezTo>
                    <a:pt x="1" y="1882"/>
                    <a:pt x="42" y="1953"/>
                    <a:pt x="73" y="1953"/>
                  </a:cubicBezTo>
                  <a:cubicBezTo>
                    <a:pt x="79" y="1953"/>
                    <a:pt x="83" y="1951"/>
                    <a:pt x="88" y="1947"/>
                  </a:cubicBezTo>
                  <a:cubicBezTo>
                    <a:pt x="1547" y="1218"/>
                    <a:pt x="3066" y="610"/>
                    <a:pt x="4617" y="184"/>
                  </a:cubicBezTo>
                  <a:cubicBezTo>
                    <a:pt x="4647" y="184"/>
                    <a:pt x="4708" y="123"/>
                    <a:pt x="4708" y="63"/>
                  </a:cubicBezTo>
                  <a:cubicBezTo>
                    <a:pt x="4708" y="32"/>
                    <a:pt x="4647" y="2"/>
                    <a:pt x="4617" y="2"/>
                  </a:cubicBezTo>
                  <a:cubicBezTo>
                    <a:pt x="4574" y="1"/>
                    <a:pt x="4530" y="1"/>
                    <a:pt x="44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867;p70">
              <a:extLst>
                <a:ext uri="{FF2B5EF4-FFF2-40B4-BE49-F238E27FC236}">
                  <a16:creationId xmlns:a16="http://schemas.microsoft.com/office/drawing/2014/main" id="{C01884DA-0524-492F-AA02-9A5002693459}"/>
                </a:ext>
              </a:extLst>
            </p:cNvPr>
            <p:cNvSpPr/>
            <p:nvPr/>
          </p:nvSpPr>
          <p:spPr>
            <a:xfrm>
              <a:off x="1552672" y="4160351"/>
              <a:ext cx="85638" cy="66527"/>
            </a:xfrm>
            <a:custGeom>
              <a:avLst/>
              <a:gdLst/>
              <a:ahLst/>
              <a:cxnLst/>
              <a:rect l="l" t="t" r="r" b="b"/>
              <a:pathLst>
                <a:path w="3679" h="2858" extrusionOk="0">
                  <a:moveTo>
                    <a:pt x="1855" y="0"/>
                  </a:moveTo>
                  <a:cubicBezTo>
                    <a:pt x="1" y="0"/>
                    <a:pt x="1" y="2858"/>
                    <a:pt x="1824" y="2858"/>
                  </a:cubicBezTo>
                  <a:cubicBezTo>
                    <a:pt x="3648" y="2858"/>
                    <a:pt x="3679" y="61"/>
                    <a:pt x="18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868;p70">
              <a:extLst>
                <a:ext uri="{FF2B5EF4-FFF2-40B4-BE49-F238E27FC236}">
                  <a16:creationId xmlns:a16="http://schemas.microsoft.com/office/drawing/2014/main" id="{9391D7C6-D83C-4953-AF45-664131D4D8C3}"/>
                </a:ext>
              </a:extLst>
            </p:cNvPr>
            <p:cNvSpPr/>
            <p:nvPr/>
          </p:nvSpPr>
          <p:spPr>
            <a:xfrm>
              <a:off x="1883794" y="3979742"/>
              <a:ext cx="109707" cy="124488"/>
            </a:xfrm>
            <a:custGeom>
              <a:avLst/>
              <a:gdLst/>
              <a:ahLst/>
              <a:cxnLst/>
              <a:rect l="l" t="t" r="r" b="b"/>
              <a:pathLst>
                <a:path w="4713" h="5348" extrusionOk="0">
                  <a:moveTo>
                    <a:pt x="3223" y="421"/>
                  </a:moveTo>
                  <a:cubicBezTo>
                    <a:pt x="3545" y="421"/>
                    <a:pt x="3805" y="652"/>
                    <a:pt x="3861" y="1316"/>
                  </a:cubicBezTo>
                  <a:cubicBezTo>
                    <a:pt x="3922" y="2288"/>
                    <a:pt x="2554" y="3261"/>
                    <a:pt x="1885" y="3747"/>
                  </a:cubicBezTo>
                  <a:cubicBezTo>
                    <a:pt x="1308" y="4173"/>
                    <a:pt x="730" y="4537"/>
                    <a:pt x="153" y="4963"/>
                  </a:cubicBezTo>
                  <a:cubicBezTo>
                    <a:pt x="426" y="4112"/>
                    <a:pt x="761" y="3322"/>
                    <a:pt x="1125" y="2531"/>
                  </a:cubicBezTo>
                  <a:cubicBezTo>
                    <a:pt x="1308" y="2136"/>
                    <a:pt x="1490" y="1771"/>
                    <a:pt x="1733" y="1437"/>
                  </a:cubicBezTo>
                  <a:cubicBezTo>
                    <a:pt x="1944" y="1092"/>
                    <a:pt x="2674" y="421"/>
                    <a:pt x="3223" y="421"/>
                  </a:cubicBezTo>
                  <a:close/>
                  <a:moveTo>
                    <a:pt x="3148" y="0"/>
                  </a:moveTo>
                  <a:cubicBezTo>
                    <a:pt x="2518" y="0"/>
                    <a:pt x="1884" y="468"/>
                    <a:pt x="1521" y="981"/>
                  </a:cubicBezTo>
                  <a:cubicBezTo>
                    <a:pt x="670" y="2227"/>
                    <a:pt x="122" y="3626"/>
                    <a:pt x="1" y="5145"/>
                  </a:cubicBezTo>
                  <a:cubicBezTo>
                    <a:pt x="1" y="5176"/>
                    <a:pt x="1" y="5176"/>
                    <a:pt x="62" y="5176"/>
                  </a:cubicBezTo>
                  <a:cubicBezTo>
                    <a:pt x="85" y="5271"/>
                    <a:pt x="128" y="5347"/>
                    <a:pt x="203" y="5347"/>
                  </a:cubicBezTo>
                  <a:cubicBezTo>
                    <a:pt x="224" y="5347"/>
                    <a:pt x="248" y="5341"/>
                    <a:pt x="274" y="5328"/>
                  </a:cubicBezTo>
                  <a:cubicBezTo>
                    <a:pt x="305" y="5328"/>
                    <a:pt x="305" y="5328"/>
                    <a:pt x="335" y="5297"/>
                  </a:cubicBezTo>
                  <a:cubicBezTo>
                    <a:pt x="1521" y="4507"/>
                    <a:pt x="2888" y="3778"/>
                    <a:pt x="3770" y="2653"/>
                  </a:cubicBezTo>
                  <a:cubicBezTo>
                    <a:pt x="4317" y="2045"/>
                    <a:pt x="4712" y="920"/>
                    <a:pt x="3922" y="282"/>
                  </a:cubicBezTo>
                  <a:cubicBezTo>
                    <a:pt x="3678" y="84"/>
                    <a:pt x="3413" y="0"/>
                    <a:pt x="3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869;p70">
              <a:extLst>
                <a:ext uri="{FF2B5EF4-FFF2-40B4-BE49-F238E27FC236}">
                  <a16:creationId xmlns:a16="http://schemas.microsoft.com/office/drawing/2014/main" id="{898E496A-E2C3-4DD4-A75B-0670B141F227}"/>
                </a:ext>
              </a:extLst>
            </p:cNvPr>
            <p:cNvSpPr/>
            <p:nvPr/>
          </p:nvSpPr>
          <p:spPr>
            <a:xfrm>
              <a:off x="1744408" y="4045873"/>
              <a:ext cx="149325" cy="68576"/>
            </a:xfrm>
            <a:custGeom>
              <a:avLst/>
              <a:gdLst/>
              <a:ahLst/>
              <a:cxnLst/>
              <a:rect l="l" t="t" r="r" b="b"/>
              <a:pathLst>
                <a:path w="6415" h="2946" extrusionOk="0">
                  <a:moveTo>
                    <a:pt x="2012" y="518"/>
                  </a:moveTo>
                  <a:cubicBezTo>
                    <a:pt x="2237" y="518"/>
                    <a:pt x="2443" y="540"/>
                    <a:pt x="2585" y="572"/>
                  </a:cubicBezTo>
                  <a:cubicBezTo>
                    <a:pt x="3010" y="663"/>
                    <a:pt x="3375" y="785"/>
                    <a:pt x="3770" y="967"/>
                  </a:cubicBezTo>
                  <a:cubicBezTo>
                    <a:pt x="4560" y="1332"/>
                    <a:pt x="5320" y="1727"/>
                    <a:pt x="6080" y="2122"/>
                  </a:cubicBezTo>
                  <a:cubicBezTo>
                    <a:pt x="5381" y="2183"/>
                    <a:pt x="4712" y="2304"/>
                    <a:pt x="3983" y="2396"/>
                  </a:cubicBezTo>
                  <a:cubicBezTo>
                    <a:pt x="3640" y="2435"/>
                    <a:pt x="3131" y="2503"/>
                    <a:pt x="2616" y="2503"/>
                  </a:cubicBezTo>
                  <a:cubicBezTo>
                    <a:pt x="1942" y="2503"/>
                    <a:pt x="1257" y="2387"/>
                    <a:pt x="913" y="1940"/>
                  </a:cubicBezTo>
                  <a:cubicBezTo>
                    <a:pt x="50" y="813"/>
                    <a:pt x="1171" y="518"/>
                    <a:pt x="2012" y="518"/>
                  </a:cubicBezTo>
                  <a:close/>
                  <a:moveTo>
                    <a:pt x="1858" y="0"/>
                  </a:moveTo>
                  <a:cubicBezTo>
                    <a:pt x="1086" y="0"/>
                    <a:pt x="275" y="330"/>
                    <a:pt x="153" y="1210"/>
                  </a:cubicBezTo>
                  <a:cubicBezTo>
                    <a:pt x="1" y="2304"/>
                    <a:pt x="1065" y="2730"/>
                    <a:pt x="1885" y="2882"/>
                  </a:cubicBezTo>
                  <a:cubicBezTo>
                    <a:pt x="2194" y="2927"/>
                    <a:pt x="2503" y="2946"/>
                    <a:pt x="2813" y="2946"/>
                  </a:cubicBezTo>
                  <a:cubicBezTo>
                    <a:pt x="3969" y="2946"/>
                    <a:pt x="5129" y="2679"/>
                    <a:pt x="6232" y="2487"/>
                  </a:cubicBezTo>
                  <a:cubicBezTo>
                    <a:pt x="6354" y="2456"/>
                    <a:pt x="6414" y="2335"/>
                    <a:pt x="6384" y="2244"/>
                  </a:cubicBezTo>
                  <a:cubicBezTo>
                    <a:pt x="6384" y="2244"/>
                    <a:pt x="6384" y="2183"/>
                    <a:pt x="6354" y="2183"/>
                  </a:cubicBezTo>
                  <a:cubicBezTo>
                    <a:pt x="6354" y="2183"/>
                    <a:pt x="6384" y="2152"/>
                    <a:pt x="6354" y="2122"/>
                  </a:cubicBezTo>
                  <a:cubicBezTo>
                    <a:pt x="5229" y="1089"/>
                    <a:pt x="3861" y="359"/>
                    <a:pt x="2402" y="55"/>
                  </a:cubicBezTo>
                  <a:cubicBezTo>
                    <a:pt x="2230" y="19"/>
                    <a:pt x="2045" y="0"/>
                    <a:pt x="18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870;p70">
              <a:extLst>
                <a:ext uri="{FF2B5EF4-FFF2-40B4-BE49-F238E27FC236}">
                  <a16:creationId xmlns:a16="http://schemas.microsoft.com/office/drawing/2014/main" id="{0918F3EA-6A47-4B9D-98CA-BC22DF005460}"/>
                </a:ext>
              </a:extLst>
            </p:cNvPr>
            <p:cNvSpPr/>
            <p:nvPr/>
          </p:nvSpPr>
          <p:spPr>
            <a:xfrm>
              <a:off x="941360" y="2290337"/>
              <a:ext cx="976421" cy="1696697"/>
            </a:xfrm>
            <a:custGeom>
              <a:avLst/>
              <a:gdLst/>
              <a:ahLst/>
              <a:cxnLst/>
              <a:rect l="l" t="t" r="r" b="b"/>
              <a:pathLst>
                <a:path w="41947" h="72890" extrusionOk="0">
                  <a:moveTo>
                    <a:pt x="1" y="1"/>
                  </a:moveTo>
                  <a:cubicBezTo>
                    <a:pt x="1" y="1"/>
                    <a:pt x="18603" y="32585"/>
                    <a:pt x="19120" y="34865"/>
                  </a:cubicBezTo>
                  <a:cubicBezTo>
                    <a:pt x="19880" y="38360"/>
                    <a:pt x="23588" y="72889"/>
                    <a:pt x="23588" y="72889"/>
                  </a:cubicBezTo>
                  <a:lnTo>
                    <a:pt x="41947" y="72798"/>
                  </a:lnTo>
                  <a:cubicBezTo>
                    <a:pt x="41947" y="72798"/>
                    <a:pt x="38907" y="42312"/>
                    <a:pt x="35776" y="32281"/>
                  </a:cubicBezTo>
                  <a:cubicBezTo>
                    <a:pt x="34074" y="26779"/>
                    <a:pt x="25138" y="11916"/>
                    <a:pt x="20974" y="4560"/>
                  </a:cubicBezTo>
                  <a:cubicBezTo>
                    <a:pt x="20579" y="3891"/>
                    <a:pt x="20700" y="913"/>
                    <a:pt x="20700" y="91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871;p70">
              <a:extLst>
                <a:ext uri="{FF2B5EF4-FFF2-40B4-BE49-F238E27FC236}">
                  <a16:creationId xmlns:a16="http://schemas.microsoft.com/office/drawing/2014/main" id="{FFCA6D29-EEAA-4EA7-985B-73D83AF53990}"/>
                </a:ext>
              </a:extLst>
            </p:cNvPr>
            <p:cNvSpPr/>
            <p:nvPr/>
          </p:nvSpPr>
          <p:spPr>
            <a:xfrm>
              <a:off x="1520828" y="3910654"/>
              <a:ext cx="355913" cy="6448"/>
            </a:xfrm>
            <a:custGeom>
              <a:avLst/>
              <a:gdLst/>
              <a:ahLst/>
              <a:cxnLst/>
              <a:rect l="l" t="t" r="r" b="b"/>
              <a:pathLst>
                <a:path w="15290" h="277" extrusionOk="0">
                  <a:moveTo>
                    <a:pt x="5644" y="0"/>
                  </a:moveTo>
                  <a:cubicBezTo>
                    <a:pt x="3475" y="0"/>
                    <a:pt x="1430" y="38"/>
                    <a:pt x="31" y="150"/>
                  </a:cubicBezTo>
                  <a:cubicBezTo>
                    <a:pt x="1" y="150"/>
                    <a:pt x="1" y="180"/>
                    <a:pt x="31" y="180"/>
                  </a:cubicBezTo>
                  <a:cubicBezTo>
                    <a:pt x="532" y="252"/>
                    <a:pt x="2545" y="276"/>
                    <a:pt x="4978" y="276"/>
                  </a:cubicBezTo>
                  <a:cubicBezTo>
                    <a:pt x="8746" y="276"/>
                    <a:pt x="13523" y="217"/>
                    <a:pt x="15259" y="180"/>
                  </a:cubicBezTo>
                  <a:lnTo>
                    <a:pt x="15290" y="180"/>
                  </a:lnTo>
                  <a:lnTo>
                    <a:pt x="15290" y="150"/>
                  </a:lnTo>
                  <a:lnTo>
                    <a:pt x="15259" y="150"/>
                  </a:lnTo>
                  <a:cubicBezTo>
                    <a:pt x="13454" y="111"/>
                    <a:pt x="9367" y="0"/>
                    <a:pt x="56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872;p70">
              <a:extLst>
                <a:ext uri="{FF2B5EF4-FFF2-40B4-BE49-F238E27FC236}">
                  <a16:creationId xmlns:a16="http://schemas.microsoft.com/office/drawing/2014/main" id="{63619928-4BE9-43EF-B664-B3DC3D4AD509}"/>
                </a:ext>
              </a:extLst>
            </p:cNvPr>
            <p:cNvSpPr/>
            <p:nvPr/>
          </p:nvSpPr>
          <p:spPr>
            <a:xfrm>
              <a:off x="1013543" y="2359401"/>
              <a:ext cx="519344" cy="1510105"/>
            </a:xfrm>
            <a:custGeom>
              <a:avLst/>
              <a:gdLst/>
              <a:ahLst/>
              <a:cxnLst/>
              <a:rect l="l" t="t" r="r" b="b"/>
              <a:pathLst>
                <a:path w="22311" h="64874" extrusionOk="0">
                  <a:moveTo>
                    <a:pt x="72" y="0"/>
                  </a:moveTo>
                  <a:cubicBezTo>
                    <a:pt x="46" y="0"/>
                    <a:pt x="0" y="22"/>
                    <a:pt x="0" y="43"/>
                  </a:cubicBezTo>
                  <a:cubicBezTo>
                    <a:pt x="334" y="560"/>
                    <a:pt x="638" y="1016"/>
                    <a:pt x="942" y="1502"/>
                  </a:cubicBezTo>
                  <a:cubicBezTo>
                    <a:pt x="3465" y="5362"/>
                    <a:pt x="5927" y="9314"/>
                    <a:pt x="8298" y="13235"/>
                  </a:cubicBezTo>
                  <a:cubicBezTo>
                    <a:pt x="10639" y="17156"/>
                    <a:pt x="13040" y="21077"/>
                    <a:pt x="15289" y="25059"/>
                  </a:cubicBezTo>
                  <a:cubicBezTo>
                    <a:pt x="16383" y="27004"/>
                    <a:pt x="17295" y="29010"/>
                    <a:pt x="17934" y="31138"/>
                  </a:cubicBezTo>
                  <a:cubicBezTo>
                    <a:pt x="18511" y="33174"/>
                    <a:pt x="18967" y="35272"/>
                    <a:pt x="19271" y="37399"/>
                  </a:cubicBezTo>
                  <a:cubicBezTo>
                    <a:pt x="19575" y="39527"/>
                    <a:pt x="19757" y="41715"/>
                    <a:pt x="20000" y="43873"/>
                  </a:cubicBezTo>
                  <a:lnTo>
                    <a:pt x="20730" y="50834"/>
                  </a:lnTo>
                  <a:cubicBezTo>
                    <a:pt x="21216" y="55485"/>
                    <a:pt x="21642" y="60165"/>
                    <a:pt x="22159" y="64816"/>
                  </a:cubicBezTo>
                  <a:cubicBezTo>
                    <a:pt x="22159" y="64857"/>
                    <a:pt x="22190" y="64874"/>
                    <a:pt x="22224" y="64874"/>
                  </a:cubicBezTo>
                  <a:cubicBezTo>
                    <a:pt x="22265" y="64874"/>
                    <a:pt x="22311" y="64849"/>
                    <a:pt x="22311" y="64816"/>
                  </a:cubicBezTo>
                  <a:cubicBezTo>
                    <a:pt x="22280" y="64238"/>
                    <a:pt x="22189" y="63661"/>
                    <a:pt x="22159" y="63083"/>
                  </a:cubicBezTo>
                  <a:cubicBezTo>
                    <a:pt x="21672" y="58433"/>
                    <a:pt x="21216" y="53722"/>
                    <a:pt x="20760" y="49041"/>
                  </a:cubicBezTo>
                  <a:cubicBezTo>
                    <a:pt x="20517" y="46700"/>
                    <a:pt x="20304" y="44421"/>
                    <a:pt x="20061" y="42141"/>
                  </a:cubicBezTo>
                  <a:cubicBezTo>
                    <a:pt x="19879" y="40044"/>
                    <a:pt x="19605" y="37855"/>
                    <a:pt x="19271" y="35727"/>
                  </a:cubicBezTo>
                  <a:cubicBezTo>
                    <a:pt x="18937" y="33600"/>
                    <a:pt x="18390" y="31533"/>
                    <a:pt x="17690" y="29496"/>
                  </a:cubicBezTo>
                  <a:cubicBezTo>
                    <a:pt x="16870" y="27490"/>
                    <a:pt x="15927" y="25545"/>
                    <a:pt x="14803" y="23691"/>
                  </a:cubicBezTo>
                  <a:cubicBezTo>
                    <a:pt x="12432" y="19679"/>
                    <a:pt x="10031" y="15727"/>
                    <a:pt x="7569" y="11776"/>
                  </a:cubicBezTo>
                  <a:cubicBezTo>
                    <a:pt x="6353" y="9800"/>
                    <a:pt x="5107" y="7824"/>
                    <a:pt x="3860" y="5879"/>
                  </a:cubicBezTo>
                  <a:cubicBezTo>
                    <a:pt x="2584" y="3934"/>
                    <a:pt x="1307" y="1988"/>
                    <a:pt x="91" y="13"/>
                  </a:cubicBezTo>
                  <a:cubicBezTo>
                    <a:pt x="91" y="4"/>
                    <a:pt x="83" y="0"/>
                    <a:pt x="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873;p70">
              <a:extLst>
                <a:ext uri="{FF2B5EF4-FFF2-40B4-BE49-F238E27FC236}">
                  <a16:creationId xmlns:a16="http://schemas.microsoft.com/office/drawing/2014/main" id="{4AEBCB7A-E7CA-465E-8F01-1D7E77DB5602}"/>
                </a:ext>
              </a:extLst>
            </p:cNvPr>
            <p:cNvSpPr/>
            <p:nvPr/>
          </p:nvSpPr>
          <p:spPr>
            <a:xfrm>
              <a:off x="535960" y="3567429"/>
              <a:ext cx="611314" cy="740876"/>
            </a:xfrm>
            <a:custGeom>
              <a:avLst/>
              <a:gdLst/>
              <a:ahLst/>
              <a:cxnLst/>
              <a:rect l="l" t="t" r="r" b="b"/>
              <a:pathLst>
                <a:path w="26262" h="31828" extrusionOk="0">
                  <a:moveTo>
                    <a:pt x="11094" y="1"/>
                  </a:moveTo>
                  <a:cubicBezTo>
                    <a:pt x="11094" y="1"/>
                    <a:pt x="6961" y="6870"/>
                    <a:pt x="4620" y="10882"/>
                  </a:cubicBezTo>
                  <a:cubicBezTo>
                    <a:pt x="3739" y="12341"/>
                    <a:pt x="3131" y="13436"/>
                    <a:pt x="3040" y="13679"/>
                  </a:cubicBezTo>
                  <a:cubicBezTo>
                    <a:pt x="1672" y="17326"/>
                    <a:pt x="0" y="20123"/>
                    <a:pt x="0" y="20913"/>
                  </a:cubicBezTo>
                  <a:cubicBezTo>
                    <a:pt x="0" y="21004"/>
                    <a:pt x="0" y="21065"/>
                    <a:pt x="61" y="21126"/>
                  </a:cubicBezTo>
                  <a:cubicBezTo>
                    <a:pt x="699" y="22038"/>
                    <a:pt x="23861" y="31764"/>
                    <a:pt x="24773" y="31825"/>
                  </a:cubicBezTo>
                  <a:cubicBezTo>
                    <a:pt x="24787" y="31827"/>
                    <a:pt x="24802" y="31827"/>
                    <a:pt x="24817" y="31827"/>
                  </a:cubicBezTo>
                  <a:cubicBezTo>
                    <a:pt x="25660" y="31827"/>
                    <a:pt x="25827" y="29254"/>
                    <a:pt x="25289" y="28208"/>
                  </a:cubicBezTo>
                  <a:cubicBezTo>
                    <a:pt x="24712" y="27144"/>
                    <a:pt x="17630" y="19667"/>
                    <a:pt x="17630" y="19667"/>
                  </a:cubicBezTo>
                  <a:lnTo>
                    <a:pt x="18815" y="17053"/>
                  </a:lnTo>
                  <a:lnTo>
                    <a:pt x="26262" y="6202"/>
                  </a:lnTo>
                  <a:lnTo>
                    <a:pt x="11094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874;p70">
              <a:extLst>
                <a:ext uri="{FF2B5EF4-FFF2-40B4-BE49-F238E27FC236}">
                  <a16:creationId xmlns:a16="http://schemas.microsoft.com/office/drawing/2014/main" id="{27F1176C-15F2-42AE-A21E-5F2E9F3B489F}"/>
                </a:ext>
              </a:extLst>
            </p:cNvPr>
            <p:cNvSpPr/>
            <p:nvPr/>
          </p:nvSpPr>
          <p:spPr>
            <a:xfrm>
              <a:off x="535960" y="3820734"/>
              <a:ext cx="601211" cy="487571"/>
            </a:xfrm>
            <a:custGeom>
              <a:avLst/>
              <a:gdLst/>
              <a:ahLst/>
              <a:cxnLst/>
              <a:rect l="l" t="t" r="r" b="b"/>
              <a:pathLst>
                <a:path w="25828" h="20946" extrusionOk="0">
                  <a:moveTo>
                    <a:pt x="4620" y="0"/>
                  </a:moveTo>
                  <a:cubicBezTo>
                    <a:pt x="3739" y="1459"/>
                    <a:pt x="3131" y="2554"/>
                    <a:pt x="3040" y="2797"/>
                  </a:cubicBezTo>
                  <a:cubicBezTo>
                    <a:pt x="1672" y="6444"/>
                    <a:pt x="0" y="9241"/>
                    <a:pt x="0" y="10031"/>
                  </a:cubicBezTo>
                  <a:cubicBezTo>
                    <a:pt x="0" y="10122"/>
                    <a:pt x="0" y="10183"/>
                    <a:pt x="61" y="10244"/>
                  </a:cubicBezTo>
                  <a:cubicBezTo>
                    <a:pt x="699" y="11156"/>
                    <a:pt x="23861" y="20882"/>
                    <a:pt x="24773" y="20943"/>
                  </a:cubicBezTo>
                  <a:cubicBezTo>
                    <a:pt x="24787" y="20945"/>
                    <a:pt x="24802" y="20945"/>
                    <a:pt x="24817" y="20945"/>
                  </a:cubicBezTo>
                  <a:cubicBezTo>
                    <a:pt x="25660" y="20945"/>
                    <a:pt x="25827" y="18372"/>
                    <a:pt x="25289" y="17326"/>
                  </a:cubicBezTo>
                  <a:cubicBezTo>
                    <a:pt x="24712" y="16262"/>
                    <a:pt x="17630" y="8785"/>
                    <a:pt x="17630" y="8785"/>
                  </a:cubicBezTo>
                  <a:lnTo>
                    <a:pt x="18815" y="6171"/>
                  </a:lnTo>
                  <a:lnTo>
                    <a:pt x="46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875;p70">
              <a:extLst>
                <a:ext uri="{FF2B5EF4-FFF2-40B4-BE49-F238E27FC236}">
                  <a16:creationId xmlns:a16="http://schemas.microsoft.com/office/drawing/2014/main" id="{EA9EEBDB-ABB6-4EB3-8815-C90AFE71EE3A}"/>
                </a:ext>
              </a:extLst>
            </p:cNvPr>
            <p:cNvSpPr/>
            <p:nvPr/>
          </p:nvSpPr>
          <p:spPr>
            <a:xfrm>
              <a:off x="531700" y="3886539"/>
              <a:ext cx="607566" cy="421765"/>
            </a:xfrm>
            <a:custGeom>
              <a:avLst/>
              <a:gdLst/>
              <a:ahLst/>
              <a:cxnLst/>
              <a:rect l="l" t="t" r="r" b="b"/>
              <a:pathLst>
                <a:path w="26101" h="18119" extrusionOk="0">
                  <a:moveTo>
                    <a:pt x="3283" y="0"/>
                  </a:moveTo>
                  <a:cubicBezTo>
                    <a:pt x="1064" y="3921"/>
                    <a:pt x="1" y="7052"/>
                    <a:pt x="244" y="7417"/>
                  </a:cubicBezTo>
                  <a:cubicBezTo>
                    <a:pt x="882" y="8329"/>
                    <a:pt x="24044" y="18055"/>
                    <a:pt x="24956" y="18116"/>
                  </a:cubicBezTo>
                  <a:cubicBezTo>
                    <a:pt x="24971" y="18118"/>
                    <a:pt x="24986" y="18118"/>
                    <a:pt x="25001" y="18118"/>
                  </a:cubicBezTo>
                  <a:cubicBezTo>
                    <a:pt x="25846" y="18118"/>
                    <a:pt x="26101" y="15605"/>
                    <a:pt x="25533" y="14560"/>
                  </a:cubicBezTo>
                  <a:cubicBezTo>
                    <a:pt x="24956" y="13496"/>
                    <a:pt x="17904" y="5988"/>
                    <a:pt x="17904" y="5988"/>
                  </a:cubicBezTo>
                  <a:lnTo>
                    <a:pt x="32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876;p70">
              <a:extLst>
                <a:ext uri="{FF2B5EF4-FFF2-40B4-BE49-F238E27FC236}">
                  <a16:creationId xmlns:a16="http://schemas.microsoft.com/office/drawing/2014/main" id="{F2794AB7-7523-43D4-AEF9-8C099569EE82}"/>
                </a:ext>
              </a:extLst>
            </p:cNvPr>
            <p:cNvSpPr/>
            <p:nvPr/>
          </p:nvSpPr>
          <p:spPr>
            <a:xfrm>
              <a:off x="998669" y="4185816"/>
              <a:ext cx="101909" cy="46369"/>
            </a:xfrm>
            <a:custGeom>
              <a:avLst/>
              <a:gdLst/>
              <a:ahLst/>
              <a:cxnLst/>
              <a:rect l="l" t="t" r="r" b="b"/>
              <a:pathLst>
                <a:path w="4378" h="1992" extrusionOk="0">
                  <a:moveTo>
                    <a:pt x="3010" y="1"/>
                  </a:moveTo>
                  <a:cubicBezTo>
                    <a:pt x="2554" y="1"/>
                    <a:pt x="2098" y="92"/>
                    <a:pt x="1673" y="274"/>
                  </a:cubicBezTo>
                  <a:cubicBezTo>
                    <a:pt x="913" y="578"/>
                    <a:pt x="305" y="1186"/>
                    <a:pt x="1" y="1946"/>
                  </a:cubicBezTo>
                  <a:cubicBezTo>
                    <a:pt x="1" y="1976"/>
                    <a:pt x="8" y="1992"/>
                    <a:pt x="16" y="1992"/>
                  </a:cubicBezTo>
                  <a:cubicBezTo>
                    <a:pt x="24" y="1992"/>
                    <a:pt x="31" y="1976"/>
                    <a:pt x="31" y="1946"/>
                  </a:cubicBezTo>
                  <a:cubicBezTo>
                    <a:pt x="747" y="824"/>
                    <a:pt x="1988" y="190"/>
                    <a:pt x="3283" y="190"/>
                  </a:cubicBezTo>
                  <a:cubicBezTo>
                    <a:pt x="3637" y="190"/>
                    <a:pt x="3995" y="237"/>
                    <a:pt x="4347" y="335"/>
                  </a:cubicBezTo>
                  <a:cubicBezTo>
                    <a:pt x="4347" y="335"/>
                    <a:pt x="4378" y="335"/>
                    <a:pt x="4378" y="274"/>
                  </a:cubicBezTo>
                  <a:lnTo>
                    <a:pt x="4347" y="274"/>
                  </a:lnTo>
                  <a:cubicBezTo>
                    <a:pt x="3922" y="92"/>
                    <a:pt x="3466" y="1"/>
                    <a:pt x="30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877;p70">
              <a:extLst>
                <a:ext uri="{FF2B5EF4-FFF2-40B4-BE49-F238E27FC236}">
                  <a16:creationId xmlns:a16="http://schemas.microsoft.com/office/drawing/2014/main" id="{B2C5BC9F-2262-4856-9480-4DD83F743A80}"/>
                </a:ext>
              </a:extLst>
            </p:cNvPr>
            <p:cNvSpPr/>
            <p:nvPr/>
          </p:nvSpPr>
          <p:spPr>
            <a:xfrm>
              <a:off x="861425" y="4036189"/>
              <a:ext cx="118878" cy="17342"/>
            </a:xfrm>
            <a:custGeom>
              <a:avLst/>
              <a:gdLst/>
              <a:ahLst/>
              <a:cxnLst/>
              <a:rect l="l" t="t" r="r" b="b"/>
              <a:pathLst>
                <a:path w="5107" h="745" extrusionOk="0">
                  <a:moveTo>
                    <a:pt x="2337" y="1"/>
                  </a:moveTo>
                  <a:cubicBezTo>
                    <a:pt x="1538" y="1"/>
                    <a:pt x="755" y="167"/>
                    <a:pt x="91" y="562"/>
                  </a:cubicBezTo>
                  <a:cubicBezTo>
                    <a:pt x="0" y="593"/>
                    <a:pt x="91" y="684"/>
                    <a:pt x="122" y="684"/>
                  </a:cubicBezTo>
                  <a:cubicBezTo>
                    <a:pt x="831" y="618"/>
                    <a:pt x="1529" y="587"/>
                    <a:pt x="2226" y="587"/>
                  </a:cubicBezTo>
                  <a:cubicBezTo>
                    <a:pt x="3141" y="587"/>
                    <a:pt x="4053" y="641"/>
                    <a:pt x="4985" y="745"/>
                  </a:cubicBezTo>
                  <a:cubicBezTo>
                    <a:pt x="5015" y="745"/>
                    <a:pt x="5107" y="714"/>
                    <a:pt x="5046" y="623"/>
                  </a:cubicBezTo>
                  <a:cubicBezTo>
                    <a:pt x="5076" y="623"/>
                    <a:pt x="5076" y="593"/>
                    <a:pt x="5015" y="562"/>
                  </a:cubicBezTo>
                  <a:cubicBezTo>
                    <a:pt x="4202" y="221"/>
                    <a:pt x="3258" y="1"/>
                    <a:pt x="23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878;p70">
              <a:extLst>
                <a:ext uri="{FF2B5EF4-FFF2-40B4-BE49-F238E27FC236}">
                  <a16:creationId xmlns:a16="http://schemas.microsoft.com/office/drawing/2014/main" id="{0BA9B391-A9B6-491A-8ED5-1651A108157E}"/>
                </a:ext>
              </a:extLst>
            </p:cNvPr>
            <p:cNvSpPr/>
            <p:nvPr/>
          </p:nvSpPr>
          <p:spPr>
            <a:xfrm>
              <a:off x="884772" y="4058419"/>
              <a:ext cx="118180" cy="17039"/>
            </a:xfrm>
            <a:custGeom>
              <a:avLst/>
              <a:gdLst/>
              <a:ahLst/>
              <a:cxnLst/>
              <a:rect l="l" t="t" r="r" b="b"/>
              <a:pathLst>
                <a:path w="5077" h="732" extrusionOk="0">
                  <a:moveTo>
                    <a:pt x="2355" y="0"/>
                  </a:moveTo>
                  <a:cubicBezTo>
                    <a:pt x="1543" y="0"/>
                    <a:pt x="745" y="165"/>
                    <a:pt x="61" y="550"/>
                  </a:cubicBezTo>
                  <a:cubicBezTo>
                    <a:pt x="0" y="580"/>
                    <a:pt x="61" y="671"/>
                    <a:pt x="122" y="671"/>
                  </a:cubicBezTo>
                  <a:cubicBezTo>
                    <a:pt x="818" y="605"/>
                    <a:pt x="1514" y="574"/>
                    <a:pt x="2213" y="574"/>
                  </a:cubicBezTo>
                  <a:cubicBezTo>
                    <a:pt x="3131" y="574"/>
                    <a:pt x="4053" y="628"/>
                    <a:pt x="4985" y="732"/>
                  </a:cubicBezTo>
                  <a:cubicBezTo>
                    <a:pt x="5015" y="732"/>
                    <a:pt x="5076" y="702"/>
                    <a:pt x="5046" y="641"/>
                  </a:cubicBezTo>
                  <a:cubicBezTo>
                    <a:pt x="5046" y="580"/>
                    <a:pt x="5015" y="580"/>
                    <a:pt x="5015" y="550"/>
                  </a:cubicBezTo>
                  <a:cubicBezTo>
                    <a:pt x="4209" y="211"/>
                    <a:pt x="3273" y="0"/>
                    <a:pt x="23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879;p70">
              <a:extLst>
                <a:ext uri="{FF2B5EF4-FFF2-40B4-BE49-F238E27FC236}">
                  <a16:creationId xmlns:a16="http://schemas.microsoft.com/office/drawing/2014/main" id="{AA0F68BF-F8AA-4045-B798-20B4069A8CDA}"/>
                </a:ext>
              </a:extLst>
            </p:cNvPr>
            <p:cNvSpPr/>
            <p:nvPr/>
          </p:nvSpPr>
          <p:spPr>
            <a:xfrm>
              <a:off x="906700" y="4080347"/>
              <a:ext cx="118878" cy="17761"/>
            </a:xfrm>
            <a:custGeom>
              <a:avLst/>
              <a:gdLst/>
              <a:ahLst/>
              <a:cxnLst/>
              <a:rect l="l" t="t" r="r" b="b"/>
              <a:pathLst>
                <a:path w="5107" h="763" extrusionOk="0">
                  <a:moveTo>
                    <a:pt x="2360" y="1"/>
                  </a:moveTo>
                  <a:cubicBezTo>
                    <a:pt x="1552" y="1"/>
                    <a:pt x="762" y="165"/>
                    <a:pt x="92" y="550"/>
                  </a:cubicBezTo>
                  <a:cubicBezTo>
                    <a:pt x="0" y="611"/>
                    <a:pt x="92" y="671"/>
                    <a:pt x="122" y="671"/>
                  </a:cubicBezTo>
                  <a:cubicBezTo>
                    <a:pt x="806" y="608"/>
                    <a:pt x="1479" y="576"/>
                    <a:pt x="2151" y="576"/>
                  </a:cubicBezTo>
                  <a:cubicBezTo>
                    <a:pt x="3091" y="576"/>
                    <a:pt x="4028" y="638"/>
                    <a:pt x="4985" y="763"/>
                  </a:cubicBezTo>
                  <a:cubicBezTo>
                    <a:pt x="5016" y="763"/>
                    <a:pt x="5107" y="671"/>
                    <a:pt x="5046" y="641"/>
                  </a:cubicBezTo>
                  <a:cubicBezTo>
                    <a:pt x="5107" y="611"/>
                    <a:pt x="5046" y="550"/>
                    <a:pt x="5016" y="550"/>
                  </a:cubicBezTo>
                  <a:cubicBezTo>
                    <a:pt x="4209" y="211"/>
                    <a:pt x="3273" y="1"/>
                    <a:pt x="23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880;p70">
              <a:extLst>
                <a:ext uri="{FF2B5EF4-FFF2-40B4-BE49-F238E27FC236}">
                  <a16:creationId xmlns:a16="http://schemas.microsoft.com/office/drawing/2014/main" id="{FBDD23ED-1143-4D0B-A8D6-9390DBAC27DB}"/>
                </a:ext>
              </a:extLst>
            </p:cNvPr>
            <p:cNvSpPr/>
            <p:nvPr/>
          </p:nvSpPr>
          <p:spPr>
            <a:xfrm>
              <a:off x="930047" y="4102460"/>
              <a:ext cx="118180" cy="17575"/>
            </a:xfrm>
            <a:custGeom>
              <a:avLst/>
              <a:gdLst/>
              <a:ahLst/>
              <a:cxnLst/>
              <a:rect l="l" t="t" r="r" b="b"/>
              <a:pathLst>
                <a:path w="5077" h="755" extrusionOk="0">
                  <a:moveTo>
                    <a:pt x="2361" y="0"/>
                  </a:moveTo>
                  <a:cubicBezTo>
                    <a:pt x="1548" y="0"/>
                    <a:pt x="747" y="172"/>
                    <a:pt x="61" y="572"/>
                  </a:cubicBezTo>
                  <a:cubicBezTo>
                    <a:pt x="0" y="603"/>
                    <a:pt x="61" y="664"/>
                    <a:pt x="92" y="664"/>
                  </a:cubicBezTo>
                  <a:cubicBezTo>
                    <a:pt x="731" y="604"/>
                    <a:pt x="1366" y="578"/>
                    <a:pt x="1998" y="578"/>
                  </a:cubicBezTo>
                  <a:cubicBezTo>
                    <a:pt x="2989" y="578"/>
                    <a:pt x="3972" y="644"/>
                    <a:pt x="4955" y="755"/>
                  </a:cubicBezTo>
                  <a:cubicBezTo>
                    <a:pt x="5016" y="755"/>
                    <a:pt x="5077" y="664"/>
                    <a:pt x="5046" y="633"/>
                  </a:cubicBezTo>
                  <a:cubicBezTo>
                    <a:pt x="5077" y="603"/>
                    <a:pt x="5046" y="572"/>
                    <a:pt x="5016" y="572"/>
                  </a:cubicBezTo>
                  <a:cubicBezTo>
                    <a:pt x="4211" y="218"/>
                    <a:pt x="3278" y="0"/>
                    <a:pt x="23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881;p70">
              <a:extLst>
                <a:ext uri="{FF2B5EF4-FFF2-40B4-BE49-F238E27FC236}">
                  <a16:creationId xmlns:a16="http://schemas.microsoft.com/office/drawing/2014/main" id="{C94B6589-25EC-4DCC-B57E-6B270C3EB2F0}"/>
                </a:ext>
              </a:extLst>
            </p:cNvPr>
            <p:cNvSpPr/>
            <p:nvPr/>
          </p:nvSpPr>
          <p:spPr>
            <a:xfrm>
              <a:off x="577161" y="3988028"/>
              <a:ext cx="95671" cy="67668"/>
            </a:xfrm>
            <a:custGeom>
              <a:avLst/>
              <a:gdLst/>
              <a:ahLst/>
              <a:cxnLst/>
              <a:rect l="l" t="t" r="r" b="b"/>
              <a:pathLst>
                <a:path w="4110" h="2907" extrusionOk="0">
                  <a:moveTo>
                    <a:pt x="2063" y="0"/>
                  </a:moveTo>
                  <a:cubicBezTo>
                    <a:pt x="695" y="0"/>
                    <a:pt x="1" y="2135"/>
                    <a:pt x="1513" y="2783"/>
                  </a:cubicBezTo>
                  <a:cubicBezTo>
                    <a:pt x="1712" y="2869"/>
                    <a:pt x="1903" y="2907"/>
                    <a:pt x="2082" y="2907"/>
                  </a:cubicBezTo>
                  <a:cubicBezTo>
                    <a:pt x="3433" y="2907"/>
                    <a:pt x="4110" y="726"/>
                    <a:pt x="2607" y="108"/>
                  </a:cubicBezTo>
                  <a:cubicBezTo>
                    <a:pt x="2417" y="34"/>
                    <a:pt x="2234" y="0"/>
                    <a:pt x="20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882;p70">
              <a:extLst>
                <a:ext uri="{FF2B5EF4-FFF2-40B4-BE49-F238E27FC236}">
                  <a16:creationId xmlns:a16="http://schemas.microsoft.com/office/drawing/2014/main" id="{443A4398-C662-4F64-85D4-521144DDB679}"/>
                </a:ext>
              </a:extLst>
            </p:cNvPr>
            <p:cNvSpPr/>
            <p:nvPr/>
          </p:nvSpPr>
          <p:spPr>
            <a:xfrm>
              <a:off x="927207" y="3955067"/>
              <a:ext cx="139409" cy="92109"/>
            </a:xfrm>
            <a:custGeom>
              <a:avLst/>
              <a:gdLst/>
              <a:ahLst/>
              <a:cxnLst/>
              <a:rect l="l" t="t" r="r" b="b"/>
              <a:pathLst>
                <a:path w="5989" h="3957" extrusionOk="0">
                  <a:moveTo>
                    <a:pt x="4409" y="491"/>
                  </a:moveTo>
                  <a:cubicBezTo>
                    <a:pt x="4921" y="491"/>
                    <a:pt x="5309" y="752"/>
                    <a:pt x="5047" y="1616"/>
                  </a:cubicBezTo>
                  <a:cubicBezTo>
                    <a:pt x="4743" y="2558"/>
                    <a:pt x="3101" y="2953"/>
                    <a:pt x="2311" y="3135"/>
                  </a:cubicBezTo>
                  <a:cubicBezTo>
                    <a:pt x="1612" y="3287"/>
                    <a:pt x="943" y="3439"/>
                    <a:pt x="274" y="3622"/>
                  </a:cubicBezTo>
                  <a:cubicBezTo>
                    <a:pt x="822" y="2983"/>
                    <a:pt x="1399" y="2284"/>
                    <a:pt x="2037" y="1737"/>
                  </a:cubicBezTo>
                  <a:cubicBezTo>
                    <a:pt x="2341" y="1433"/>
                    <a:pt x="2676" y="1190"/>
                    <a:pt x="3040" y="917"/>
                  </a:cubicBezTo>
                  <a:cubicBezTo>
                    <a:pt x="3295" y="737"/>
                    <a:pt x="3911" y="491"/>
                    <a:pt x="4409" y="491"/>
                  </a:cubicBezTo>
                  <a:close/>
                  <a:moveTo>
                    <a:pt x="4348" y="1"/>
                  </a:moveTo>
                  <a:cubicBezTo>
                    <a:pt x="3889" y="1"/>
                    <a:pt x="3401" y="174"/>
                    <a:pt x="3040" y="400"/>
                  </a:cubicBezTo>
                  <a:cubicBezTo>
                    <a:pt x="1794" y="1220"/>
                    <a:pt x="730" y="2376"/>
                    <a:pt x="31" y="3713"/>
                  </a:cubicBezTo>
                  <a:lnTo>
                    <a:pt x="31" y="3743"/>
                  </a:lnTo>
                  <a:cubicBezTo>
                    <a:pt x="1" y="3865"/>
                    <a:pt x="62" y="3956"/>
                    <a:pt x="183" y="3956"/>
                  </a:cubicBezTo>
                  <a:lnTo>
                    <a:pt x="274" y="3956"/>
                  </a:lnTo>
                  <a:cubicBezTo>
                    <a:pt x="1673" y="3652"/>
                    <a:pt x="3192" y="3500"/>
                    <a:pt x="4439" y="2801"/>
                  </a:cubicBezTo>
                  <a:cubicBezTo>
                    <a:pt x="5199" y="2436"/>
                    <a:pt x="5989" y="1585"/>
                    <a:pt x="5502" y="673"/>
                  </a:cubicBezTo>
                  <a:cubicBezTo>
                    <a:pt x="5257" y="182"/>
                    <a:pt x="4817" y="1"/>
                    <a:pt x="43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883;p70">
              <a:extLst>
                <a:ext uri="{FF2B5EF4-FFF2-40B4-BE49-F238E27FC236}">
                  <a16:creationId xmlns:a16="http://schemas.microsoft.com/office/drawing/2014/main" id="{817184ED-BCC1-4924-AE21-26DC1739E552}"/>
                </a:ext>
              </a:extLst>
            </p:cNvPr>
            <p:cNvSpPr/>
            <p:nvPr/>
          </p:nvSpPr>
          <p:spPr>
            <a:xfrm>
              <a:off x="801276" y="3952693"/>
              <a:ext cx="136569" cy="95508"/>
            </a:xfrm>
            <a:custGeom>
              <a:avLst/>
              <a:gdLst/>
              <a:ahLst/>
              <a:cxnLst/>
              <a:rect l="l" t="t" r="r" b="b"/>
              <a:pathLst>
                <a:path w="5867" h="4103" extrusionOk="0">
                  <a:moveTo>
                    <a:pt x="1496" y="437"/>
                  </a:moveTo>
                  <a:cubicBezTo>
                    <a:pt x="2010" y="437"/>
                    <a:pt x="2670" y="726"/>
                    <a:pt x="2949" y="927"/>
                  </a:cubicBezTo>
                  <a:cubicBezTo>
                    <a:pt x="3283" y="1171"/>
                    <a:pt x="3587" y="1444"/>
                    <a:pt x="3891" y="1748"/>
                  </a:cubicBezTo>
                  <a:cubicBezTo>
                    <a:pt x="4529" y="2356"/>
                    <a:pt x="5076" y="3055"/>
                    <a:pt x="5624" y="3693"/>
                  </a:cubicBezTo>
                  <a:cubicBezTo>
                    <a:pt x="4955" y="3511"/>
                    <a:pt x="4256" y="3359"/>
                    <a:pt x="3617" y="3146"/>
                  </a:cubicBezTo>
                  <a:cubicBezTo>
                    <a:pt x="2797" y="2933"/>
                    <a:pt x="1155" y="2508"/>
                    <a:pt x="882" y="1566"/>
                  </a:cubicBezTo>
                  <a:cubicBezTo>
                    <a:pt x="644" y="703"/>
                    <a:pt x="1003" y="437"/>
                    <a:pt x="1496" y="437"/>
                  </a:cubicBezTo>
                  <a:close/>
                  <a:moveTo>
                    <a:pt x="1628" y="0"/>
                  </a:moveTo>
                  <a:cubicBezTo>
                    <a:pt x="1176" y="0"/>
                    <a:pt x="755" y="178"/>
                    <a:pt x="517" y="654"/>
                  </a:cubicBezTo>
                  <a:cubicBezTo>
                    <a:pt x="0" y="1596"/>
                    <a:pt x="730" y="2386"/>
                    <a:pt x="1459" y="2812"/>
                  </a:cubicBezTo>
                  <a:cubicBezTo>
                    <a:pt x="2706" y="3572"/>
                    <a:pt x="4225" y="3754"/>
                    <a:pt x="5593" y="4088"/>
                  </a:cubicBezTo>
                  <a:cubicBezTo>
                    <a:pt x="5617" y="4098"/>
                    <a:pt x="5639" y="4102"/>
                    <a:pt x="5660" y="4102"/>
                  </a:cubicBezTo>
                  <a:cubicBezTo>
                    <a:pt x="5772" y="4102"/>
                    <a:pt x="5836" y="3978"/>
                    <a:pt x="5836" y="3876"/>
                  </a:cubicBezTo>
                  <a:cubicBezTo>
                    <a:pt x="5867" y="3876"/>
                    <a:pt x="5867" y="3845"/>
                    <a:pt x="5867" y="3845"/>
                  </a:cubicBezTo>
                  <a:cubicBezTo>
                    <a:pt x="5228" y="2478"/>
                    <a:pt x="4195" y="1292"/>
                    <a:pt x="2979" y="441"/>
                  </a:cubicBezTo>
                  <a:cubicBezTo>
                    <a:pt x="2607" y="193"/>
                    <a:pt x="2100" y="0"/>
                    <a:pt x="16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884;p70">
              <a:extLst>
                <a:ext uri="{FF2B5EF4-FFF2-40B4-BE49-F238E27FC236}">
                  <a16:creationId xmlns:a16="http://schemas.microsoft.com/office/drawing/2014/main" id="{B8B9C45A-8C02-4D91-A12B-7A7E04FEF410}"/>
                </a:ext>
              </a:extLst>
            </p:cNvPr>
            <p:cNvSpPr/>
            <p:nvPr/>
          </p:nvSpPr>
          <p:spPr>
            <a:xfrm>
              <a:off x="606700" y="2134681"/>
              <a:ext cx="917692" cy="1816273"/>
            </a:xfrm>
            <a:custGeom>
              <a:avLst/>
              <a:gdLst/>
              <a:ahLst/>
              <a:cxnLst/>
              <a:rect l="l" t="t" r="r" b="b"/>
              <a:pathLst>
                <a:path w="39424" h="78027" extrusionOk="0">
                  <a:moveTo>
                    <a:pt x="17995" y="1"/>
                  </a:moveTo>
                  <a:cubicBezTo>
                    <a:pt x="14986" y="2645"/>
                    <a:pt x="12220" y="6931"/>
                    <a:pt x="12554" y="12554"/>
                  </a:cubicBezTo>
                  <a:cubicBezTo>
                    <a:pt x="12858" y="17813"/>
                    <a:pt x="21885" y="35746"/>
                    <a:pt x="21734" y="37783"/>
                  </a:cubicBezTo>
                  <a:cubicBezTo>
                    <a:pt x="21551" y="40062"/>
                    <a:pt x="1" y="70914"/>
                    <a:pt x="1" y="70914"/>
                  </a:cubicBezTo>
                  <a:lnTo>
                    <a:pt x="16992" y="78026"/>
                  </a:lnTo>
                  <a:cubicBezTo>
                    <a:pt x="16992" y="78026"/>
                    <a:pt x="38208" y="45625"/>
                    <a:pt x="38816" y="39302"/>
                  </a:cubicBezTo>
                  <a:cubicBezTo>
                    <a:pt x="39424" y="33010"/>
                    <a:pt x="30639" y="12250"/>
                    <a:pt x="30639" y="12250"/>
                  </a:cubicBezTo>
                  <a:cubicBezTo>
                    <a:pt x="33588" y="10639"/>
                    <a:pt x="35077" y="7600"/>
                    <a:pt x="35077" y="7600"/>
                  </a:cubicBezTo>
                  <a:lnTo>
                    <a:pt x="1799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885;p70">
              <a:extLst>
                <a:ext uri="{FF2B5EF4-FFF2-40B4-BE49-F238E27FC236}">
                  <a16:creationId xmlns:a16="http://schemas.microsoft.com/office/drawing/2014/main" id="{63616E84-F951-4E0A-B591-DC6DA388DC56}"/>
                </a:ext>
              </a:extLst>
            </p:cNvPr>
            <p:cNvSpPr/>
            <p:nvPr/>
          </p:nvSpPr>
          <p:spPr>
            <a:xfrm>
              <a:off x="681002" y="3734421"/>
              <a:ext cx="341039" cy="142947"/>
            </a:xfrm>
            <a:custGeom>
              <a:avLst/>
              <a:gdLst/>
              <a:ahLst/>
              <a:cxnLst/>
              <a:rect l="l" t="t" r="r" b="b"/>
              <a:pathLst>
                <a:path w="14651" h="6141" extrusionOk="0">
                  <a:moveTo>
                    <a:pt x="61" y="0"/>
                  </a:moveTo>
                  <a:cubicBezTo>
                    <a:pt x="0" y="0"/>
                    <a:pt x="0" y="31"/>
                    <a:pt x="61" y="31"/>
                  </a:cubicBezTo>
                  <a:cubicBezTo>
                    <a:pt x="1125" y="669"/>
                    <a:pt x="9088" y="3982"/>
                    <a:pt x="10304" y="4468"/>
                  </a:cubicBezTo>
                  <a:cubicBezTo>
                    <a:pt x="12766" y="5502"/>
                    <a:pt x="12098" y="5167"/>
                    <a:pt x="14590" y="6140"/>
                  </a:cubicBezTo>
                  <a:cubicBezTo>
                    <a:pt x="14590" y="6140"/>
                    <a:pt x="14651" y="6140"/>
                    <a:pt x="14590" y="6079"/>
                  </a:cubicBezTo>
                  <a:cubicBezTo>
                    <a:pt x="12158" y="4985"/>
                    <a:pt x="12858" y="5289"/>
                    <a:pt x="10395" y="4225"/>
                  </a:cubicBezTo>
                  <a:cubicBezTo>
                    <a:pt x="9180" y="3678"/>
                    <a:pt x="1277" y="274"/>
                    <a:pt x="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886;p70">
              <a:extLst>
                <a:ext uri="{FF2B5EF4-FFF2-40B4-BE49-F238E27FC236}">
                  <a16:creationId xmlns:a16="http://schemas.microsoft.com/office/drawing/2014/main" id="{2BED8D78-46DC-4BE9-AFD3-FA1471E0901D}"/>
                </a:ext>
              </a:extLst>
            </p:cNvPr>
            <p:cNvSpPr/>
            <p:nvPr/>
          </p:nvSpPr>
          <p:spPr>
            <a:xfrm>
              <a:off x="1260470" y="2412031"/>
              <a:ext cx="129493" cy="41783"/>
            </a:xfrm>
            <a:custGeom>
              <a:avLst/>
              <a:gdLst/>
              <a:ahLst/>
              <a:cxnLst/>
              <a:rect l="l" t="t" r="r" b="b"/>
              <a:pathLst>
                <a:path w="5563" h="1795" extrusionOk="0">
                  <a:moveTo>
                    <a:pt x="5441" y="1"/>
                  </a:moveTo>
                  <a:cubicBezTo>
                    <a:pt x="3617" y="426"/>
                    <a:pt x="1794" y="943"/>
                    <a:pt x="31" y="1673"/>
                  </a:cubicBezTo>
                  <a:cubicBezTo>
                    <a:pt x="0" y="1673"/>
                    <a:pt x="0" y="1703"/>
                    <a:pt x="0" y="1764"/>
                  </a:cubicBezTo>
                  <a:cubicBezTo>
                    <a:pt x="0" y="1794"/>
                    <a:pt x="31" y="1794"/>
                    <a:pt x="31" y="1794"/>
                  </a:cubicBezTo>
                  <a:cubicBezTo>
                    <a:pt x="1854" y="1308"/>
                    <a:pt x="3678" y="791"/>
                    <a:pt x="5441" y="244"/>
                  </a:cubicBezTo>
                  <a:cubicBezTo>
                    <a:pt x="5471" y="183"/>
                    <a:pt x="5502" y="153"/>
                    <a:pt x="5502" y="92"/>
                  </a:cubicBezTo>
                  <a:cubicBezTo>
                    <a:pt x="5563" y="31"/>
                    <a:pt x="5502" y="1"/>
                    <a:pt x="54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887;p70">
              <a:extLst>
                <a:ext uri="{FF2B5EF4-FFF2-40B4-BE49-F238E27FC236}">
                  <a16:creationId xmlns:a16="http://schemas.microsoft.com/office/drawing/2014/main" id="{E94D7812-4999-4AAE-92BB-316345BD25FD}"/>
                </a:ext>
              </a:extLst>
            </p:cNvPr>
            <p:cNvSpPr/>
            <p:nvPr/>
          </p:nvSpPr>
          <p:spPr>
            <a:xfrm>
              <a:off x="1322737" y="2392781"/>
              <a:ext cx="24837" cy="43343"/>
            </a:xfrm>
            <a:custGeom>
              <a:avLst/>
              <a:gdLst/>
              <a:ahLst/>
              <a:cxnLst/>
              <a:rect l="l" t="t" r="r" b="b"/>
              <a:pathLst>
                <a:path w="1067" h="1862" extrusionOk="0">
                  <a:moveTo>
                    <a:pt x="817" y="0"/>
                  </a:moveTo>
                  <a:cubicBezTo>
                    <a:pt x="762" y="0"/>
                    <a:pt x="706" y="21"/>
                    <a:pt x="669" y="68"/>
                  </a:cubicBezTo>
                  <a:cubicBezTo>
                    <a:pt x="486" y="372"/>
                    <a:pt x="334" y="676"/>
                    <a:pt x="213" y="1010"/>
                  </a:cubicBezTo>
                  <a:cubicBezTo>
                    <a:pt x="91" y="1253"/>
                    <a:pt x="0" y="1527"/>
                    <a:pt x="0" y="1831"/>
                  </a:cubicBezTo>
                  <a:cubicBezTo>
                    <a:pt x="0" y="1861"/>
                    <a:pt x="30" y="1861"/>
                    <a:pt x="61" y="1861"/>
                  </a:cubicBezTo>
                  <a:lnTo>
                    <a:pt x="91" y="1861"/>
                  </a:lnTo>
                  <a:cubicBezTo>
                    <a:pt x="304" y="1618"/>
                    <a:pt x="456" y="1405"/>
                    <a:pt x="547" y="1132"/>
                  </a:cubicBezTo>
                  <a:cubicBezTo>
                    <a:pt x="699" y="828"/>
                    <a:pt x="851" y="554"/>
                    <a:pt x="1003" y="250"/>
                  </a:cubicBezTo>
                  <a:cubicBezTo>
                    <a:pt x="1066" y="104"/>
                    <a:pt x="941" y="0"/>
                    <a:pt x="8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888;p70">
              <a:extLst>
                <a:ext uri="{FF2B5EF4-FFF2-40B4-BE49-F238E27FC236}">
                  <a16:creationId xmlns:a16="http://schemas.microsoft.com/office/drawing/2014/main" id="{2912D067-7B46-428E-BE4C-9A1BFA08C4C2}"/>
                </a:ext>
              </a:extLst>
            </p:cNvPr>
            <p:cNvSpPr/>
            <p:nvPr/>
          </p:nvSpPr>
          <p:spPr>
            <a:xfrm>
              <a:off x="1333329" y="2318037"/>
              <a:ext cx="60871" cy="78119"/>
            </a:xfrm>
            <a:custGeom>
              <a:avLst/>
              <a:gdLst/>
              <a:ahLst/>
              <a:cxnLst/>
              <a:rect l="l" t="t" r="r" b="b"/>
              <a:pathLst>
                <a:path w="2615" h="3356" extrusionOk="0">
                  <a:moveTo>
                    <a:pt x="1231" y="1"/>
                  </a:moveTo>
                  <a:cubicBezTo>
                    <a:pt x="1223" y="1"/>
                    <a:pt x="1217" y="8"/>
                    <a:pt x="1217" y="27"/>
                  </a:cubicBezTo>
                  <a:cubicBezTo>
                    <a:pt x="1095" y="331"/>
                    <a:pt x="943" y="574"/>
                    <a:pt x="822" y="847"/>
                  </a:cubicBezTo>
                  <a:lnTo>
                    <a:pt x="487" y="1638"/>
                  </a:lnTo>
                  <a:cubicBezTo>
                    <a:pt x="244" y="2185"/>
                    <a:pt x="62" y="2701"/>
                    <a:pt x="1" y="3249"/>
                  </a:cubicBezTo>
                  <a:cubicBezTo>
                    <a:pt x="1" y="3309"/>
                    <a:pt x="31" y="3309"/>
                    <a:pt x="62" y="3309"/>
                  </a:cubicBezTo>
                  <a:cubicBezTo>
                    <a:pt x="173" y="3343"/>
                    <a:pt x="289" y="3356"/>
                    <a:pt x="409" y="3356"/>
                  </a:cubicBezTo>
                  <a:cubicBezTo>
                    <a:pt x="616" y="3356"/>
                    <a:pt x="834" y="3317"/>
                    <a:pt x="1065" y="3279"/>
                  </a:cubicBezTo>
                  <a:cubicBezTo>
                    <a:pt x="1338" y="3157"/>
                    <a:pt x="1521" y="2884"/>
                    <a:pt x="1673" y="2641"/>
                  </a:cubicBezTo>
                  <a:cubicBezTo>
                    <a:pt x="2037" y="1942"/>
                    <a:pt x="2341" y="1212"/>
                    <a:pt x="2615" y="452"/>
                  </a:cubicBezTo>
                  <a:cubicBezTo>
                    <a:pt x="2615" y="431"/>
                    <a:pt x="2569" y="409"/>
                    <a:pt x="2543" y="409"/>
                  </a:cubicBezTo>
                  <a:cubicBezTo>
                    <a:pt x="2532" y="409"/>
                    <a:pt x="2524" y="413"/>
                    <a:pt x="2524" y="422"/>
                  </a:cubicBezTo>
                  <a:cubicBezTo>
                    <a:pt x="2433" y="817"/>
                    <a:pt x="2220" y="1151"/>
                    <a:pt x="2037" y="1455"/>
                  </a:cubicBezTo>
                  <a:lnTo>
                    <a:pt x="1582" y="2367"/>
                  </a:lnTo>
                  <a:cubicBezTo>
                    <a:pt x="1460" y="2671"/>
                    <a:pt x="1247" y="2945"/>
                    <a:pt x="974" y="3097"/>
                  </a:cubicBezTo>
                  <a:cubicBezTo>
                    <a:pt x="700" y="3218"/>
                    <a:pt x="457" y="3249"/>
                    <a:pt x="153" y="3249"/>
                  </a:cubicBezTo>
                  <a:cubicBezTo>
                    <a:pt x="366" y="2732"/>
                    <a:pt x="548" y="2246"/>
                    <a:pt x="761" y="1729"/>
                  </a:cubicBezTo>
                  <a:cubicBezTo>
                    <a:pt x="822" y="1455"/>
                    <a:pt x="943" y="1151"/>
                    <a:pt x="1004" y="878"/>
                  </a:cubicBezTo>
                  <a:cubicBezTo>
                    <a:pt x="1095" y="635"/>
                    <a:pt x="1156" y="331"/>
                    <a:pt x="1278" y="57"/>
                  </a:cubicBezTo>
                  <a:cubicBezTo>
                    <a:pt x="1278" y="36"/>
                    <a:pt x="1249" y="1"/>
                    <a:pt x="12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889;p70">
              <a:extLst>
                <a:ext uri="{FF2B5EF4-FFF2-40B4-BE49-F238E27FC236}">
                  <a16:creationId xmlns:a16="http://schemas.microsoft.com/office/drawing/2014/main" id="{55042B68-4110-4ED6-BC37-D50F3151553C}"/>
                </a:ext>
              </a:extLst>
            </p:cNvPr>
            <p:cNvSpPr/>
            <p:nvPr/>
          </p:nvSpPr>
          <p:spPr>
            <a:xfrm>
              <a:off x="1322737" y="2436100"/>
              <a:ext cx="188222" cy="767017"/>
            </a:xfrm>
            <a:custGeom>
              <a:avLst/>
              <a:gdLst/>
              <a:ahLst/>
              <a:cxnLst/>
              <a:rect l="l" t="t" r="r" b="b"/>
              <a:pathLst>
                <a:path w="8086" h="32951" extrusionOk="0">
                  <a:moveTo>
                    <a:pt x="152" y="0"/>
                  </a:moveTo>
                  <a:cubicBezTo>
                    <a:pt x="91" y="0"/>
                    <a:pt x="61" y="0"/>
                    <a:pt x="0" y="31"/>
                  </a:cubicBezTo>
                  <a:cubicBezTo>
                    <a:pt x="608" y="1642"/>
                    <a:pt x="1125" y="3010"/>
                    <a:pt x="1672" y="4469"/>
                  </a:cubicBezTo>
                  <a:lnTo>
                    <a:pt x="3252" y="8937"/>
                  </a:lnTo>
                  <a:cubicBezTo>
                    <a:pt x="4195" y="11551"/>
                    <a:pt x="5076" y="14195"/>
                    <a:pt x="5836" y="16900"/>
                  </a:cubicBezTo>
                  <a:cubicBezTo>
                    <a:pt x="6231" y="18268"/>
                    <a:pt x="6566" y="19636"/>
                    <a:pt x="6869" y="21034"/>
                  </a:cubicBezTo>
                  <a:cubicBezTo>
                    <a:pt x="7204" y="22402"/>
                    <a:pt x="7386" y="23770"/>
                    <a:pt x="7477" y="25168"/>
                  </a:cubicBezTo>
                  <a:cubicBezTo>
                    <a:pt x="7508" y="28055"/>
                    <a:pt x="6110" y="31490"/>
                    <a:pt x="5562" y="32615"/>
                  </a:cubicBezTo>
                  <a:cubicBezTo>
                    <a:pt x="5476" y="32817"/>
                    <a:pt x="5465" y="32950"/>
                    <a:pt x="5519" y="32950"/>
                  </a:cubicBezTo>
                  <a:cubicBezTo>
                    <a:pt x="5579" y="32950"/>
                    <a:pt x="5720" y="32787"/>
                    <a:pt x="5927" y="32372"/>
                  </a:cubicBezTo>
                  <a:cubicBezTo>
                    <a:pt x="6566" y="31095"/>
                    <a:pt x="7082" y="29818"/>
                    <a:pt x="7508" y="28481"/>
                  </a:cubicBezTo>
                  <a:cubicBezTo>
                    <a:pt x="7933" y="27113"/>
                    <a:pt x="8085" y="25715"/>
                    <a:pt x="7933" y="24317"/>
                  </a:cubicBezTo>
                  <a:cubicBezTo>
                    <a:pt x="7781" y="22919"/>
                    <a:pt x="7508" y="21490"/>
                    <a:pt x="7173" y="20122"/>
                  </a:cubicBezTo>
                  <a:cubicBezTo>
                    <a:pt x="6869" y="18754"/>
                    <a:pt x="6474" y="17387"/>
                    <a:pt x="6110" y="16019"/>
                  </a:cubicBezTo>
                  <a:cubicBezTo>
                    <a:pt x="5350" y="13253"/>
                    <a:pt x="4438" y="10548"/>
                    <a:pt x="3404" y="7903"/>
                  </a:cubicBezTo>
                  <a:cubicBezTo>
                    <a:pt x="2918" y="6596"/>
                    <a:pt x="2432" y="5320"/>
                    <a:pt x="1854" y="3982"/>
                  </a:cubicBezTo>
                  <a:cubicBezTo>
                    <a:pt x="1277" y="2645"/>
                    <a:pt x="760" y="1338"/>
                    <a:pt x="1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890;p70">
              <a:extLst>
                <a:ext uri="{FF2B5EF4-FFF2-40B4-BE49-F238E27FC236}">
                  <a16:creationId xmlns:a16="http://schemas.microsoft.com/office/drawing/2014/main" id="{D594D25D-44DC-42C1-AFC7-E0774796F3CA}"/>
                </a:ext>
              </a:extLst>
            </p:cNvPr>
            <p:cNvSpPr/>
            <p:nvPr/>
          </p:nvSpPr>
          <p:spPr>
            <a:xfrm>
              <a:off x="1022738" y="2248298"/>
              <a:ext cx="173371" cy="101630"/>
            </a:xfrm>
            <a:custGeom>
              <a:avLst/>
              <a:gdLst/>
              <a:ahLst/>
              <a:cxnLst/>
              <a:rect l="l" t="t" r="r" b="b"/>
              <a:pathLst>
                <a:path w="7448" h="4366" extrusionOk="0">
                  <a:moveTo>
                    <a:pt x="7375" y="1"/>
                  </a:moveTo>
                  <a:cubicBezTo>
                    <a:pt x="7364" y="1"/>
                    <a:pt x="7356" y="5"/>
                    <a:pt x="7356" y="14"/>
                  </a:cubicBezTo>
                  <a:cubicBezTo>
                    <a:pt x="7052" y="682"/>
                    <a:pt x="6627" y="1381"/>
                    <a:pt x="6171" y="1989"/>
                  </a:cubicBezTo>
                  <a:cubicBezTo>
                    <a:pt x="5806" y="2597"/>
                    <a:pt x="5259" y="3083"/>
                    <a:pt x="4712" y="3509"/>
                  </a:cubicBezTo>
                  <a:cubicBezTo>
                    <a:pt x="4347" y="3691"/>
                    <a:pt x="3952" y="3813"/>
                    <a:pt x="3557" y="3813"/>
                  </a:cubicBezTo>
                  <a:cubicBezTo>
                    <a:pt x="3131" y="3843"/>
                    <a:pt x="2766" y="3843"/>
                    <a:pt x="2341" y="3843"/>
                  </a:cubicBezTo>
                  <a:cubicBezTo>
                    <a:pt x="1915" y="3813"/>
                    <a:pt x="1520" y="3783"/>
                    <a:pt x="1125" y="3691"/>
                  </a:cubicBezTo>
                  <a:cubicBezTo>
                    <a:pt x="886" y="3644"/>
                    <a:pt x="592" y="3503"/>
                    <a:pt x="329" y="3503"/>
                  </a:cubicBezTo>
                  <a:cubicBezTo>
                    <a:pt x="257" y="3503"/>
                    <a:pt x="187" y="3513"/>
                    <a:pt x="122" y="3539"/>
                  </a:cubicBezTo>
                  <a:cubicBezTo>
                    <a:pt x="122" y="3539"/>
                    <a:pt x="61" y="3539"/>
                    <a:pt x="31" y="3570"/>
                  </a:cubicBezTo>
                  <a:cubicBezTo>
                    <a:pt x="0" y="3631"/>
                    <a:pt x="0" y="3691"/>
                    <a:pt x="31" y="3722"/>
                  </a:cubicBezTo>
                  <a:cubicBezTo>
                    <a:pt x="213" y="3995"/>
                    <a:pt x="760" y="4087"/>
                    <a:pt x="1095" y="4147"/>
                  </a:cubicBezTo>
                  <a:cubicBezTo>
                    <a:pt x="1550" y="4239"/>
                    <a:pt x="2006" y="4299"/>
                    <a:pt x="2462" y="4330"/>
                  </a:cubicBezTo>
                  <a:cubicBezTo>
                    <a:pt x="2717" y="4349"/>
                    <a:pt x="2985" y="4366"/>
                    <a:pt x="3255" y="4366"/>
                  </a:cubicBezTo>
                  <a:cubicBezTo>
                    <a:pt x="3822" y="4366"/>
                    <a:pt x="4400" y="4293"/>
                    <a:pt x="4894" y="4026"/>
                  </a:cubicBezTo>
                  <a:cubicBezTo>
                    <a:pt x="5532" y="3631"/>
                    <a:pt x="6079" y="3023"/>
                    <a:pt x="6444" y="2324"/>
                  </a:cubicBezTo>
                  <a:cubicBezTo>
                    <a:pt x="6687" y="1989"/>
                    <a:pt x="6870" y="1655"/>
                    <a:pt x="7022" y="1260"/>
                  </a:cubicBezTo>
                  <a:cubicBezTo>
                    <a:pt x="7204" y="834"/>
                    <a:pt x="7295" y="469"/>
                    <a:pt x="7447" y="44"/>
                  </a:cubicBezTo>
                  <a:cubicBezTo>
                    <a:pt x="7447" y="22"/>
                    <a:pt x="7402" y="1"/>
                    <a:pt x="737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891;p70">
              <a:extLst>
                <a:ext uri="{FF2B5EF4-FFF2-40B4-BE49-F238E27FC236}">
                  <a16:creationId xmlns:a16="http://schemas.microsoft.com/office/drawing/2014/main" id="{90B04352-D8F9-4594-89AE-D2FBF249C317}"/>
                </a:ext>
              </a:extLst>
            </p:cNvPr>
            <p:cNvSpPr/>
            <p:nvPr/>
          </p:nvSpPr>
          <p:spPr>
            <a:xfrm>
              <a:off x="720177" y="2170481"/>
              <a:ext cx="439130" cy="1543647"/>
            </a:xfrm>
            <a:custGeom>
              <a:avLst/>
              <a:gdLst/>
              <a:ahLst/>
              <a:cxnLst/>
              <a:rect l="l" t="t" r="r" b="b"/>
              <a:pathLst>
                <a:path w="18865" h="66315" extrusionOk="0">
                  <a:moveTo>
                    <a:pt x="13712" y="0"/>
                  </a:moveTo>
                  <a:cubicBezTo>
                    <a:pt x="13700" y="0"/>
                    <a:pt x="13685" y="4"/>
                    <a:pt x="13667" y="13"/>
                  </a:cubicBezTo>
                  <a:cubicBezTo>
                    <a:pt x="13333" y="499"/>
                    <a:pt x="12998" y="955"/>
                    <a:pt x="12664" y="1442"/>
                  </a:cubicBezTo>
                  <a:cubicBezTo>
                    <a:pt x="11357" y="3265"/>
                    <a:pt x="10111" y="5241"/>
                    <a:pt x="9503" y="7430"/>
                  </a:cubicBezTo>
                  <a:cubicBezTo>
                    <a:pt x="8895" y="9588"/>
                    <a:pt x="9168" y="11837"/>
                    <a:pt x="9868" y="13965"/>
                  </a:cubicBezTo>
                  <a:cubicBezTo>
                    <a:pt x="10719" y="16183"/>
                    <a:pt x="11661" y="18342"/>
                    <a:pt x="12725" y="20469"/>
                  </a:cubicBezTo>
                  <a:cubicBezTo>
                    <a:pt x="13758" y="22627"/>
                    <a:pt x="14792" y="24785"/>
                    <a:pt x="15734" y="26943"/>
                  </a:cubicBezTo>
                  <a:cubicBezTo>
                    <a:pt x="16707" y="29102"/>
                    <a:pt x="17558" y="31320"/>
                    <a:pt x="18287" y="33600"/>
                  </a:cubicBezTo>
                  <a:cubicBezTo>
                    <a:pt x="18652" y="34846"/>
                    <a:pt x="18865" y="36062"/>
                    <a:pt x="18439" y="37308"/>
                  </a:cubicBezTo>
                  <a:cubicBezTo>
                    <a:pt x="18014" y="38463"/>
                    <a:pt x="17284" y="39527"/>
                    <a:pt x="16646" y="40561"/>
                  </a:cubicBezTo>
                  <a:cubicBezTo>
                    <a:pt x="13941" y="44907"/>
                    <a:pt x="11235" y="49223"/>
                    <a:pt x="8469" y="53509"/>
                  </a:cubicBezTo>
                  <a:cubicBezTo>
                    <a:pt x="5703" y="57795"/>
                    <a:pt x="2876" y="62020"/>
                    <a:pt x="50" y="66245"/>
                  </a:cubicBezTo>
                  <a:cubicBezTo>
                    <a:pt x="1" y="66270"/>
                    <a:pt x="71" y="66314"/>
                    <a:pt x="83" y="66314"/>
                  </a:cubicBezTo>
                  <a:cubicBezTo>
                    <a:pt x="86" y="66314"/>
                    <a:pt x="86" y="66312"/>
                    <a:pt x="80" y="66306"/>
                  </a:cubicBezTo>
                  <a:lnTo>
                    <a:pt x="1174" y="64725"/>
                  </a:lnTo>
                  <a:cubicBezTo>
                    <a:pt x="4001" y="60531"/>
                    <a:pt x="6798" y="56306"/>
                    <a:pt x="9533" y="52050"/>
                  </a:cubicBezTo>
                  <a:cubicBezTo>
                    <a:pt x="12269" y="47795"/>
                    <a:pt x="14974" y="43539"/>
                    <a:pt x="17588" y="39223"/>
                  </a:cubicBezTo>
                  <a:cubicBezTo>
                    <a:pt x="18196" y="38220"/>
                    <a:pt x="18773" y="37156"/>
                    <a:pt x="18804" y="36001"/>
                  </a:cubicBezTo>
                  <a:cubicBezTo>
                    <a:pt x="18834" y="34907"/>
                    <a:pt x="18469" y="33843"/>
                    <a:pt x="18105" y="32840"/>
                  </a:cubicBezTo>
                  <a:cubicBezTo>
                    <a:pt x="17345" y="30561"/>
                    <a:pt x="16494" y="28311"/>
                    <a:pt x="15491" y="26153"/>
                  </a:cubicBezTo>
                  <a:cubicBezTo>
                    <a:pt x="14518" y="23965"/>
                    <a:pt x="13454" y="21776"/>
                    <a:pt x="12451" y="19679"/>
                  </a:cubicBezTo>
                  <a:cubicBezTo>
                    <a:pt x="11478" y="17612"/>
                    <a:pt x="10415" y="15484"/>
                    <a:pt x="9746" y="13235"/>
                  </a:cubicBezTo>
                  <a:cubicBezTo>
                    <a:pt x="9381" y="12050"/>
                    <a:pt x="9199" y="10864"/>
                    <a:pt x="9229" y="9648"/>
                  </a:cubicBezTo>
                  <a:cubicBezTo>
                    <a:pt x="9290" y="8493"/>
                    <a:pt x="9533" y="7308"/>
                    <a:pt x="9989" y="6214"/>
                  </a:cubicBezTo>
                  <a:cubicBezTo>
                    <a:pt x="10871" y="3964"/>
                    <a:pt x="12269" y="1958"/>
                    <a:pt x="13728" y="43"/>
                  </a:cubicBezTo>
                  <a:cubicBezTo>
                    <a:pt x="13749" y="22"/>
                    <a:pt x="13740" y="0"/>
                    <a:pt x="137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892;p70">
              <a:extLst>
                <a:ext uri="{FF2B5EF4-FFF2-40B4-BE49-F238E27FC236}">
                  <a16:creationId xmlns:a16="http://schemas.microsoft.com/office/drawing/2014/main" id="{7293C7A3-C6AD-434B-A71A-F9CB49934274}"/>
                </a:ext>
              </a:extLst>
            </p:cNvPr>
            <p:cNvSpPr/>
            <p:nvPr/>
          </p:nvSpPr>
          <p:spPr>
            <a:xfrm>
              <a:off x="1205279" y="1431400"/>
              <a:ext cx="561104" cy="770555"/>
            </a:xfrm>
            <a:custGeom>
              <a:avLst/>
              <a:gdLst/>
              <a:ahLst/>
              <a:cxnLst/>
              <a:rect l="l" t="t" r="r" b="b"/>
              <a:pathLst>
                <a:path w="24105" h="33103" extrusionOk="0">
                  <a:moveTo>
                    <a:pt x="11799" y="0"/>
                  </a:moveTo>
                  <a:cubicBezTo>
                    <a:pt x="11545" y="0"/>
                    <a:pt x="11290" y="11"/>
                    <a:pt x="11034" y="31"/>
                  </a:cubicBezTo>
                  <a:cubicBezTo>
                    <a:pt x="8754" y="213"/>
                    <a:pt x="6019" y="1125"/>
                    <a:pt x="5380" y="4925"/>
                  </a:cubicBezTo>
                  <a:cubicBezTo>
                    <a:pt x="4833" y="8025"/>
                    <a:pt x="5441" y="11156"/>
                    <a:pt x="5076" y="14621"/>
                  </a:cubicBezTo>
                  <a:cubicBezTo>
                    <a:pt x="4681" y="18086"/>
                    <a:pt x="0" y="26110"/>
                    <a:pt x="5654" y="30913"/>
                  </a:cubicBezTo>
                  <a:cubicBezTo>
                    <a:pt x="7378" y="32387"/>
                    <a:pt x="9835" y="33103"/>
                    <a:pt x="12370" y="33103"/>
                  </a:cubicBezTo>
                  <a:cubicBezTo>
                    <a:pt x="17257" y="33103"/>
                    <a:pt x="22432" y="30445"/>
                    <a:pt x="23192" y="25442"/>
                  </a:cubicBezTo>
                  <a:cubicBezTo>
                    <a:pt x="24104" y="19454"/>
                    <a:pt x="17812" y="13101"/>
                    <a:pt x="17296" y="10639"/>
                  </a:cubicBezTo>
                  <a:cubicBezTo>
                    <a:pt x="16809" y="8177"/>
                    <a:pt x="17995" y="4165"/>
                    <a:pt x="16688" y="2250"/>
                  </a:cubicBezTo>
                  <a:cubicBezTo>
                    <a:pt x="15689" y="658"/>
                    <a:pt x="13804" y="0"/>
                    <a:pt x="117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893;p70">
              <a:extLst>
                <a:ext uri="{FF2B5EF4-FFF2-40B4-BE49-F238E27FC236}">
                  <a16:creationId xmlns:a16="http://schemas.microsoft.com/office/drawing/2014/main" id="{CC12AF13-6517-49B1-B170-79FE9264D383}"/>
                </a:ext>
              </a:extLst>
            </p:cNvPr>
            <p:cNvSpPr/>
            <p:nvPr/>
          </p:nvSpPr>
          <p:spPr>
            <a:xfrm>
              <a:off x="1604325" y="1565129"/>
              <a:ext cx="147905" cy="452840"/>
            </a:xfrm>
            <a:custGeom>
              <a:avLst/>
              <a:gdLst/>
              <a:ahLst/>
              <a:cxnLst/>
              <a:rect l="l" t="t" r="r" b="b"/>
              <a:pathLst>
                <a:path w="6354" h="19454" extrusionOk="0">
                  <a:moveTo>
                    <a:pt x="213" y="0"/>
                  </a:moveTo>
                  <a:lnTo>
                    <a:pt x="213" y="0"/>
                  </a:lnTo>
                  <a:cubicBezTo>
                    <a:pt x="1" y="1733"/>
                    <a:pt x="153" y="3526"/>
                    <a:pt x="608" y="5198"/>
                  </a:cubicBezTo>
                  <a:cubicBezTo>
                    <a:pt x="730" y="5654"/>
                    <a:pt x="912" y="6080"/>
                    <a:pt x="1186" y="6444"/>
                  </a:cubicBezTo>
                  <a:cubicBezTo>
                    <a:pt x="1429" y="6839"/>
                    <a:pt x="1672" y="7174"/>
                    <a:pt x="1915" y="7539"/>
                  </a:cubicBezTo>
                  <a:cubicBezTo>
                    <a:pt x="2402" y="8268"/>
                    <a:pt x="2888" y="8967"/>
                    <a:pt x="3405" y="9666"/>
                  </a:cubicBezTo>
                  <a:cubicBezTo>
                    <a:pt x="4347" y="11125"/>
                    <a:pt x="5077" y="12675"/>
                    <a:pt x="5593" y="14317"/>
                  </a:cubicBezTo>
                  <a:cubicBezTo>
                    <a:pt x="6080" y="15988"/>
                    <a:pt x="6232" y="17691"/>
                    <a:pt x="6140" y="19454"/>
                  </a:cubicBezTo>
                  <a:cubicBezTo>
                    <a:pt x="6292" y="18572"/>
                    <a:pt x="6353" y="17691"/>
                    <a:pt x="6323" y="16809"/>
                  </a:cubicBezTo>
                  <a:cubicBezTo>
                    <a:pt x="6292" y="15928"/>
                    <a:pt x="6171" y="15077"/>
                    <a:pt x="5928" y="14195"/>
                  </a:cubicBezTo>
                  <a:cubicBezTo>
                    <a:pt x="5472" y="12493"/>
                    <a:pt x="4773" y="10852"/>
                    <a:pt x="3800" y="9423"/>
                  </a:cubicBezTo>
                  <a:cubicBezTo>
                    <a:pt x="3344" y="8694"/>
                    <a:pt x="2827" y="7964"/>
                    <a:pt x="2341" y="7235"/>
                  </a:cubicBezTo>
                  <a:cubicBezTo>
                    <a:pt x="1794" y="6596"/>
                    <a:pt x="1338" y="5836"/>
                    <a:pt x="1034" y="5076"/>
                  </a:cubicBezTo>
                  <a:cubicBezTo>
                    <a:pt x="730" y="4286"/>
                    <a:pt x="548" y="3435"/>
                    <a:pt x="456" y="2584"/>
                  </a:cubicBezTo>
                  <a:cubicBezTo>
                    <a:pt x="274" y="1733"/>
                    <a:pt x="213" y="851"/>
                    <a:pt x="2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894;p70">
              <a:extLst>
                <a:ext uri="{FF2B5EF4-FFF2-40B4-BE49-F238E27FC236}">
                  <a16:creationId xmlns:a16="http://schemas.microsoft.com/office/drawing/2014/main" id="{E3612D91-78CD-46CF-9FF3-510CD31E7159}"/>
                </a:ext>
              </a:extLst>
            </p:cNvPr>
            <p:cNvSpPr/>
            <p:nvPr/>
          </p:nvSpPr>
          <p:spPr>
            <a:xfrm>
              <a:off x="1255512" y="1607587"/>
              <a:ext cx="74302" cy="481146"/>
            </a:xfrm>
            <a:custGeom>
              <a:avLst/>
              <a:gdLst/>
              <a:ahLst/>
              <a:cxnLst/>
              <a:rect l="l" t="t" r="r" b="b"/>
              <a:pathLst>
                <a:path w="3192" h="20670" extrusionOk="0">
                  <a:moveTo>
                    <a:pt x="3101" y="0"/>
                  </a:moveTo>
                  <a:lnTo>
                    <a:pt x="3101" y="0"/>
                  </a:lnTo>
                  <a:cubicBezTo>
                    <a:pt x="2949" y="1763"/>
                    <a:pt x="2888" y="3526"/>
                    <a:pt x="2645" y="5259"/>
                  </a:cubicBezTo>
                  <a:cubicBezTo>
                    <a:pt x="2523" y="6140"/>
                    <a:pt x="2371" y="7022"/>
                    <a:pt x="2159" y="7842"/>
                  </a:cubicBezTo>
                  <a:cubicBezTo>
                    <a:pt x="1915" y="8693"/>
                    <a:pt x="1611" y="9514"/>
                    <a:pt x="1307" y="10365"/>
                  </a:cubicBezTo>
                  <a:cubicBezTo>
                    <a:pt x="1004" y="11186"/>
                    <a:pt x="760" y="12037"/>
                    <a:pt x="517" y="12918"/>
                  </a:cubicBezTo>
                  <a:cubicBezTo>
                    <a:pt x="304" y="13769"/>
                    <a:pt x="152" y="14651"/>
                    <a:pt x="61" y="15563"/>
                  </a:cubicBezTo>
                  <a:cubicBezTo>
                    <a:pt x="0" y="16475"/>
                    <a:pt x="61" y="17356"/>
                    <a:pt x="244" y="18268"/>
                  </a:cubicBezTo>
                  <a:cubicBezTo>
                    <a:pt x="487" y="19149"/>
                    <a:pt x="912" y="19940"/>
                    <a:pt x="1429" y="20669"/>
                  </a:cubicBezTo>
                  <a:cubicBezTo>
                    <a:pt x="973" y="19909"/>
                    <a:pt x="639" y="19089"/>
                    <a:pt x="487" y="18237"/>
                  </a:cubicBezTo>
                  <a:cubicBezTo>
                    <a:pt x="335" y="17356"/>
                    <a:pt x="335" y="16475"/>
                    <a:pt x="396" y="15593"/>
                  </a:cubicBezTo>
                  <a:cubicBezTo>
                    <a:pt x="669" y="13861"/>
                    <a:pt x="1095" y="12158"/>
                    <a:pt x="1733" y="10517"/>
                  </a:cubicBezTo>
                  <a:cubicBezTo>
                    <a:pt x="2037" y="9666"/>
                    <a:pt x="2341" y="8845"/>
                    <a:pt x="2584" y="7964"/>
                  </a:cubicBezTo>
                  <a:cubicBezTo>
                    <a:pt x="2766" y="7082"/>
                    <a:pt x="2918" y="6231"/>
                    <a:pt x="2979" y="5319"/>
                  </a:cubicBezTo>
                  <a:cubicBezTo>
                    <a:pt x="3131" y="3526"/>
                    <a:pt x="3192" y="1733"/>
                    <a:pt x="31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895;p70">
              <a:extLst>
                <a:ext uri="{FF2B5EF4-FFF2-40B4-BE49-F238E27FC236}">
                  <a16:creationId xmlns:a16="http://schemas.microsoft.com/office/drawing/2014/main" id="{F1E2BA8B-B37E-42D2-935D-C9279608D978}"/>
                </a:ext>
              </a:extLst>
            </p:cNvPr>
            <p:cNvSpPr/>
            <p:nvPr/>
          </p:nvSpPr>
          <p:spPr>
            <a:xfrm>
              <a:off x="1379325" y="1757261"/>
              <a:ext cx="401211" cy="828865"/>
            </a:xfrm>
            <a:custGeom>
              <a:avLst/>
              <a:gdLst/>
              <a:ahLst/>
              <a:cxnLst/>
              <a:rect l="l" t="t" r="r" b="b"/>
              <a:pathLst>
                <a:path w="17236" h="35608" extrusionOk="0">
                  <a:moveTo>
                    <a:pt x="1855" y="1"/>
                  </a:moveTo>
                  <a:cubicBezTo>
                    <a:pt x="1295" y="1"/>
                    <a:pt x="825" y="770"/>
                    <a:pt x="517" y="2476"/>
                  </a:cubicBezTo>
                  <a:cubicBezTo>
                    <a:pt x="1" y="5455"/>
                    <a:pt x="335" y="18343"/>
                    <a:pt x="1824" y="22446"/>
                  </a:cubicBezTo>
                  <a:cubicBezTo>
                    <a:pt x="3551" y="27201"/>
                    <a:pt x="7450" y="35608"/>
                    <a:pt x="8831" y="35608"/>
                  </a:cubicBezTo>
                  <a:cubicBezTo>
                    <a:pt x="8836" y="35608"/>
                    <a:pt x="8841" y="35607"/>
                    <a:pt x="8846" y="35607"/>
                  </a:cubicBezTo>
                  <a:cubicBezTo>
                    <a:pt x="10122" y="35607"/>
                    <a:pt x="17235" y="31473"/>
                    <a:pt x="16445" y="30349"/>
                  </a:cubicBezTo>
                  <a:cubicBezTo>
                    <a:pt x="15654" y="29194"/>
                    <a:pt x="10244" y="20622"/>
                    <a:pt x="9484" y="19011"/>
                  </a:cubicBezTo>
                  <a:cubicBezTo>
                    <a:pt x="9028" y="18069"/>
                    <a:pt x="6232" y="8646"/>
                    <a:pt x="4469" y="3905"/>
                  </a:cubicBezTo>
                  <a:cubicBezTo>
                    <a:pt x="3555" y="1445"/>
                    <a:pt x="2621" y="1"/>
                    <a:pt x="1855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896;p70">
              <a:extLst>
                <a:ext uri="{FF2B5EF4-FFF2-40B4-BE49-F238E27FC236}">
                  <a16:creationId xmlns:a16="http://schemas.microsoft.com/office/drawing/2014/main" id="{CB0EB64A-4650-4789-9484-01987239FFF3}"/>
                </a:ext>
              </a:extLst>
            </p:cNvPr>
            <p:cNvSpPr/>
            <p:nvPr/>
          </p:nvSpPr>
          <p:spPr>
            <a:xfrm>
              <a:off x="1370130" y="1748439"/>
              <a:ext cx="202375" cy="278725"/>
            </a:xfrm>
            <a:custGeom>
              <a:avLst/>
              <a:gdLst/>
              <a:ahLst/>
              <a:cxnLst/>
              <a:rect l="l" t="t" r="r" b="b"/>
              <a:pathLst>
                <a:path w="8694" h="11974" extrusionOk="0">
                  <a:moveTo>
                    <a:pt x="1965" y="0"/>
                  </a:moveTo>
                  <a:cubicBezTo>
                    <a:pt x="1157" y="0"/>
                    <a:pt x="702" y="1318"/>
                    <a:pt x="426" y="3250"/>
                  </a:cubicBezTo>
                  <a:cubicBezTo>
                    <a:pt x="1" y="6199"/>
                    <a:pt x="426" y="11153"/>
                    <a:pt x="426" y="11153"/>
                  </a:cubicBezTo>
                  <a:lnTo>
                    <a:pt x="8694" y="11974"/>
                  </a:lnTo>
                  <a:cubicBezTo>
                    <a:pt x="8694" y="11974"/>
                    <a:pt x="5320" y="3493"/>
                    <a:pt x="3618" y="1274"/>
                  </a:cubicBezTo>
                  <a:cubicBezTo>
                    <a:pt x="2945" y="388"/>
                    <a:pt x="2403" y="0"/>
                    <a:pt x="1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897;p70">
              <a:extLst>
                <a:ext uri="{FF2B5EF4-FFF2-40B4-BE49-F238E27FC236}">
                  <a16:creationId xmlns:a16="http://schemas.microsoft.com/office/drawing/2014/main" id="{DBBFD183-7C3E-492A-8967-1F16EACDBE38}"/>
                </a:ext>
              </a:extLst>
            </p:cNvPr>
            <p:cNvSpPr/>
            <p:nvPr/>
          </p:nvSpPr>
          <p:spPr>
            <a:xfrm>
              <a:off x="1375787" y="1800021"/>
              <a:ext cx="181867" cy="203795"/>
            </a:xfrm>
            <a:custGeom>
              <a:avLst/>
              <a:gdLst/>
              <a:ahLst/>
              <a:cxnLst/>
              <a:rect l="l" t="t" r="r" b="b"/>
              <a:pathLst>
                <a:path w="7813" h="8755" extrusionOk="0">
                  <a:moveTo>
                    <a:pt x="1916" y="1"/>
                  </a:moveTo>
                  <a:cubicBezTo>
                    <a:pt x="1703" y="1"/>
                    <a:pt x="1521" y="183"/>
                    <a:pt x="1521" y="426"/>
                  </a:cubicBezTo>
                  <a:cubicBezTo>
                    <a:pt x="1521" y="639"/>
                    <a:pt x="1703" y="852"/>
                    <a:pt x="1916" y="852"/>
                  </a:cubicBezTo>
                  <a:cubicBezTo>
                    <a:pt x="2159" y="852"/>
                    <a:pt x="2341" y="639"/>
                    <a:pt x="2341" y="426"/>
                  </a:cubicBezTo>
                  <a:cubicBezTo>
                    <a:pt x="2341" y="183"/>
                    <a:pt x="2159" y="1"/>
                    <a:pt x="1916" y="1"/>
                  </a:cubicBezTo>
                  <a:close/>
                  <a:moveTo>
                    <a:pt x="184" y="2665"/>
                  </a:moveTo>
                  <a:cubicBezTo>
                    <a:pt x="155" y="2665"/>
                    <a:pt x="124" y="2668"/>
                    <a:pt x="92" y="2676"/>
                  </a:cubicBezTo>
                  <a:lnTo>
                    <a:pt x="31" y="2676"/>
                  </a:lnTo>
                  <a:cubicBezTo>
                    <a:pt x="31" y="2919"/>
                    <a:pt x="1" y="3192"/>
                    <a:pt x="1" y="3466"/>
                  </a:cubicBezTo>
                  <a:lnTo>
                    <a:pt x="92" y="3466"/>
                  </a:lnTo>
                  <a:cubicBezTo>
                    <a:pt x="335" y="3466"/>
                    <a:pt x="517" y="3283"/>
                    <a:pt x="517" y="3040"/>
                  </a:cubicBezTo>
                  <a:cubicBezTo>
                    <a:pt x="517" y="2853"/>
                    <a:pt x="399" y="2665"/>
                    <a:pt x="184" y="2665"/>
                  </a:cubicBezTo>
                  <a:close/>
                  <a:moveTo>
                    <a:pt x="3739" y="2676"/>
                  </a:moveTo>
                  <a:cubicBezTo>
                    <a:pt x="3527" y="2676"/>
                    <a:pt x="3344" y="2858"/>
                    <a:pt x="3344" y="3071"/>
                  </a:cubicBezTo>
                  <a:cubicBezTo>
                    <a:pt x="3344" y="3314"/>
                    <a:pt x="3527" y="3496"/>
                    <a:pt x="3739" y="3496"/>
                  </a:cubicBezTo>
                  <a:cubicBezTo>
                    <a:pt x="3983" y="3496"/>
                    <a:pt x="4165" y="3314"/>
                    <a:pt x="4165" y="3071"/>
                  </a:cubicBezTo>
                  <a:cubicBezTo>
                    <a:pt x="4165" y="2858"/>
                    <a:pt x="3983" y="2676"/>
                    <a:pt x="3739" y="2676"/>
                  </a:cubicBezTo>
                  <a:close/>
                  <a:moveTo>
                    <a:pt x="1916" y="5290"/>
                  </a:moveTo>
                  <a:cubicBezTo>
                    <a:pt x="1703" y="5290"/>
                    <a:pt x="1521" y="5472"/>
                    <a:pt x="1521" y="5715"/>
                  </a:cubicBezTo>
                  <a:cubicBezTo>
                    <a:pt x="1521" y="5928"/>
                    <a:pt x="1703" y="6110"/>
                    <a:pt x="1916" y="6110"/>
                  </a:cubicBezTo>
                  <a:cubicBezTo>
                    <a:pt x="2159" y="6110"/>
                    <a:pt x="2341" y="5928"/>
                    <a:pt x="2341" y="5715"/>
                  </a:cubicBezTo>
                  <a:cubicBezTo>
                    <a:pt x="2341" y="5472"/>
                    <a:pt x="2159" y="5290"/>
                    <a:pt x="1916" y="5290"/>
                  </a:cubicBezTo>
                  <a:close/>
                  <a:moveTo>
                    <a:pt x="5563" y="5290"/>
                  </a:moveTo>
                  <a:cubicBezTo>
                    <a:pt x="5350" y="5290"/>
                    <a:pt x="5168" y="5472"/>
                    <a:pt x="5168" y="5715"/>
                  </a:cubicBezTo>
                  <a:cubicBezTo>
                    <a:pt x="5168" y="5928"/>
                    <a:pt x="5350" y="6110"/>
                    <a:pt x="5563" y="6110"/>
                  </a:cubicBezTo>
                  <a:cubicBezTo>
                    <a:pt x="5806" y="6110"/>
                    <a:pt x="5989" y="5928"/>
                    <a:pt x="5989" y="5715"/>
                  </a:cubicBezTo>
                  <a:cubicBezTo>
                    <a:pt x="5989" y="5472"/>
                    <a:pt x="5806" y="5290"/>
                    <a:pt x="5563" y="5290"/>
                  </a:cubicBezTo>
                  <a:close/>
                  <a:moveTo>
                    <a:pt x="153" y="7904"/>
                  </a:moveTo>
                  <a:cubicBezTo>
                    <a:pt x="183" y="8299"/>
                    <a:pt x="183" y="8542"/>
                    <a:pt x="183" y="8755"/>
                  </a:cubicBezTo>
                  <a:cubicBezTo>
                    <a:pt x="396" y="8694"/>
                    <a:pt x="548" y="8481"/>
                    <a:pt x="517" y="8238"/>
                  </a:cubicBezTo>
                  <a:cubicBezTo>
                    <a:pt x="487" y="8056"/>
                    <a:pt x="335" y="7904"/>
                    <a:pt x="153" y="7904"/>
                  </a:cubicBezTo>
                  <a:close/>
                  <a:moveTo>
                    <a:pt x="3800" y="7904"/>
                  </a:moveTo>
                  <a:cubicBezTo>
                    <a:pt x="3557" y="7904"/>
                    <a:pt x="3375" y="8086"/>
                    <a:pt x="3375" y="8329"/>
                  </a:cubicBezTo>
                  <a:cubicBezTo>
                    <a:pt x="3375" y="8542"/>
                    <a:pt x="3557" y="8755"/>
                    <a:pt x="3800" y="8755"/>
                  </a:cubicBezTo>
                  <a:cubicBezTo>
                    <a:pt x="4013" y="8755"/>
                    <a:pt x="4195" y="8542"/>
                    <a:pt x="4195" y="8329"/>
                  </a:cubicBezTo>
                  <a:cubicBezTo>
                    <a:pt x="4195" y="8086"/>
                    <a:pt x="4013" y="7904"/>
                    <a:pt x="3800" y="7904"/>
                  </a:cubicBezTo>
                  <a:close/>
                  <a:moveTo>
                    <a:pt x="7387" y="7904"/>
                  </a:moveTo>
                  <a:cubicBezTo>
                    <a:pt x="7174" y="7904"/>
                    <a:pt x="6992" y="8086"/>
                    <a:pt x="6992" y="8329"/>
                  </a:cubicBezTo>
                  <a:cubicBezTo>
                    <a:pt x="6992" y="8542"/>
                    <a:pt x="7174" y="8755"/>
                    <a:pt x="7387" y="8755"/>
                  </a:cubicBezTo>
                  <a:cubicBezTo>
                    <a:pt x="7630" y="8755"/>
                    <a:pt x="7812" y="8542"/>
                    <a:pt x="7812" y="8329"/>
                  </a:cubicBezTo>
                  <a:cubicBezTo>
                    <a:pt x="7812" y="8086"/>
                    <a:pt x="7630" y="7904"/>
                    <a:pt x="7387" y="79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898;p70">
              <a:extLst>
                <a:ext uri="{FF2B5EF4-FFF2-40B4-BE49-F238E27FC236}">
                  <a16:creationId xmlns:a16="http://schemas.microsoft.com/office/drawing/2014/main" id="{7D2882E7-238F-4E71-99FF-CAF7BA27C909}"/>
                </a:ext>
              </a:extLst>
            </p:cNvPr>
            <p:cNvSpPr/>
            <p:nvPr/>
          </p:nvSpPr>
          <p:spPr>
            <a:xfrm>
              <a:off x="1388519" y="1974090"/>
              <a:ext cx="161267" cy="17318"/>
            </a:xfrm>
            <a:custGeom>
              <a:avLst/>
              <a:gdLst/>
              <a:ahLst/>
              <a:cxnLst/>
              <a:rect l="l" t="t" r="r" b="b"/>
              <a:pathLst>
                <a:path w="6928" h="744" extrusionOk="0">
                  <a:moveTo>
                    <a:pt x="62" y="0"/>
                  </a:moveTo>
                  <a:cubicBezTo>
                    <a:pt x="62" y="0"/>
                    <a:pt x="1" y="0"/>
                    <a:pt x="1" y="30"/>
                  </a:cubicBezTo>
                  <a:cubicBezTo>
                    <a:pt x="1" y="91"/>
                    <a:pt x="1" y="91"/>
                    <a:pt x="62" y="91"/>
                  </a:cubicBezTo>
                  <a:cubicBezTo>
                    <a:pt x="609" y="213"/>
                    <a:pt x="2949" y="456"/>
                    <a:pt x="3496" y="486"/>
                  </a:cubicBezTo>
                  <a:cubicBezTo>
                    <a:pt x="4036" y="543"/>
                    <a:pt x="6298" y="732"/>
                    <a:pt x="6818" y="732"/>
                  </a:cubicBezTo>
                  <a:cubicBezTo>
                    <a:pt x="6855" y="732"/>
                    <a:pt x="6883" y="732"/>
                    <a:pt x="6901" y="730"/>
                  </a:cubicBezTo>
                  <a:cubicBezTo>
                    <a:pt x="6627" y="669"/>
                    <a:pt x="4043" y="365"/>
                    <a:pt x="3466" y="304"/>
                  </a:cubicBezTo>
                  <a:cubicBezTo>
                    <a:pt x="2888" y="274"/>
                    <a:pt x="609" y="0"/>
                    <a:pt x="62" y="0"/>
                  </a:cubicBezTo>
                  <a:close/>
                  <a:moveTo>
                    <a:pt x="6901" y="730"/>
                  </a:moveTo>
                  <a:cubicBezTo>
                    <a:pt x="6911" y="740"/>
                    <a:pt x="6918" y="743"/>
                    <a:pt x="6921" y="743"/>
                  </a:cubicBezTo>
                  <a:cubicBezTo>
                    <a:pt x="6928" y="743"/>
                    <a:pt x="6921" y="730"/>
                    <a:pt x="6901" y="7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899;p70">
              <a:extLst>
                <a:ext uri="{FF2B5EF4-FFF2-40B4-BE49-F238E27FC236}">
                  <a16:creationId xmlns:a16="http://schemas.microsoft.com/office/drawing/2014/main" id="{6BB93F1F-B60A-4EB0-A9E4-23D26B69261F}"/>
                </a:ext>
              </a:extLst>
            </p:cNvPr>
            <p:cNvSpPr/>
            <p:nvPr/>
          </p:nvSpPr>
          <p:spPr>
            <a:xfrm>
              <a:off x="959772" y="1725091"/>
              <a:ext cx="566737" cy="623302"/>
            </a:xfrm>
            <a:custGeom>
              <a:avLst/>
              <a:gdLst/>
              <a:ahLst/>
              <a:cxnLst/>
              <a:rect l="l" t="t" r="r" b="b"/>
              <a:pathLst>
                <a:path w="24347" h="26777" extrusionOk="0">
                  <a:moveTo>
                    <a:pt x="16750" y="1"/>
                  </a:moveTo>
                  <a:cubicBezTo>
                    <a:pt x="15599" y="1"/>
                    <a:pt x="14482" y="374"/>
                    <a:pt x="13800" y="849"/>
                  </a:cubicBezTo>
                  <a:cubicBezTo>
                    <a:pt x="9271" y="4071"/>
                    <a:pt x="5593" y="7475"/>
                    <a:pt x="0" y="19451"/>
                  </a:cubicBezTo>
                  <a:lnTo>
                    <a:pt x="20213" y="26776"/>
                  </a:lnTo>
                  <a:lnTo>
                    <a:pt x="21216" y="18509"/>
                  </a:lnTo>
                  <a:cubicBezTo>
                    <a:pt x="21216" y="18509"/>
                    <a:pt x="24347" y="16168"/>
                    <a:pt x="23982" y="13189"/>
                  </a:cubicBezTo>
                  <a:cubicBezTo>
                    <a:pt x="23800" y="11670"/>
                    <a:pt x="21733" y="3888"/>
                    <a:pt x="20031" y="1548"/>
                  </a:cubicBezTo>
                  <a:cubicBezTo>
                    <a:pt x="19206" y="412"/>
                    <a:pt x="17959" y="1"/>
                    <a:pt x="167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900;p70">
              <a:extLst>
                <a:ext uri="{FF2B5EF4-FFF2-40B4-BE49-F238E27FC236}">
                  <a16:creationId xmlns:a16="http://schemas.microsoft.com/office/drawing/2014/main" id="{48709D13-F784-4B8A-961E-C87F3D0877C5}"/>
                </a:ext>
              </a:extLst>
            </p:cNvPr>
            <p:cNvSpPr/>
            <p:nvPr/>
          </p:nvSpPr>
          <p:spPr>
            <a:xfrm>
              <a:off x="988776" y="1739174"/>
              <a:ext cx="526421" cy="570299"/>
            </a:xfrm>
            <a:custGeom>
              <a:avLst/>
              <a:gdLst/>
              <a:ahLst/>
              <a:cxnLst/>
              <a:rect l="l" t="t" r="r" b="b"/>
              <a:pathLst>
                <a:path w="22615" h="24500" extrusionOk="0">
                  <a:moveTo>
                    <a:pt x="13040" y="1"/>
                  </a:moveTo>
                  <a:cubicBezTo>
                    <a:pt x="12979" y="31"/>
                    <a:pt x="12888" y="62"/>
                    <a:pt x="12827" y="153"/>
                  </a:cubicBezTo>
                  <a:cubicBezTo>
                    <a:pt x="12736" y="213"/>
                    <a:pt x="12706" y="335"/>
                    <a:pt x="12706" y="396"/>
                  </a:cubicBezTo>
                  <a:cubicBezTo>
                    <a:pt x="12706" y="639"/>
                    <a:pt x="12888" y="821"/>
                    <a:pt x="13131" y="821"/>
                  </a:cubicBezTo>
                  <a:cubicBezTo>
                    <a:pt x="13344" y="821"/>
                    <a:pt x="13526" y="639"/>
                    <a:pt x="13526" y="396"/>
                  </a:cubicBezTo>
                  <a:cubicBezTo>
                    <a:pt x="13526" y="183"/>
                    <a:pt x="13344" y="1"/>
                    <a:pt x="13131" y="1"/>
                  </a:cubicBezTo>
                  <a:close/>
                  <a:moveTo>
                    <a:pt x="16718" y="1"/>
                  </a:moveTo>
                  <a:cubicBezTo>
                    <a:pt x="16505" y="1"/>
                    <a:pt x="16323" y="183"/>
                    <a:pt x="16323" y="396"/>
                  </a:cubicBezTo>
                  <a:cubicBezTo>
                    <a:pt x="16323" y="639"/>
                    <a:pt x="16505" y="821"/>
                    <a:pt x="16718" y="821"/>
                  </a:cubicBezTo>
                  <a:cubicBezTo>
                    <a:pt x="16961" y="821"/>
                    <a:pt x="17143" y="639"/>
                    <a:pt x="17143" y="396"/>
                  </a:cubicBezTo>
                  <a:cubicBezTo>
                    <a:pt x="17143" y="183"/>
                    <a:pt x="16961" y="1"/>
                    <a:pt x="16718" y="1"/>
                  </a:cubicBezTo>
                  <a:close/>
                  <a:moveTo>
                    <a:pt x="11307" y="2615"/>
                  </a:moveTo>
                  <a:cubicBezTo>
                    <a:pt x="11064" y="2615"/>
                    <a:pt x="10882" y="2797"/>
                    <a:pt x="10882" y="3040"/>
                  </a:cubicBezTo>
                  <a:cubicBezTo>
                    <a:pt x="10882" y="3253"/>
                    <a:pt x="11064" y="3466"/>
                    <a:pt x="11307" y="3466"/>
                  </a:cubicBezTo>
                  <a:cubicBezTo>
                    <a:pt x="11520" y="3466"/>
                    <a:pt x="11703" y="3253"/>
                    <a:pt x="11703" y="3040"/>
                  </a:cubicBezTo>
                  <a:cubicBezTo>
                    <a:pt x="11703" y="2797"/>
                    <a:pt x="11520" y="2615"/>
                    <a:pt x="11307" y="2615"/>
                  </a:cubicBezTo>
                  <a:close/>
                  <a:moveTo>
                    <a:pt x="14955" y="2615"/>
                  </a:moveTo>
                  <a:cubicBezTo>
                    <a:pt x="14712" y="2615"/>
                    <a:pt x="14529" y="2797"/>
                    <a:pt x="14529" y="3040"/>
                  </a:cubicBezTo>
                  <a:cubicBezTo>
                    <a:pt x="14529" y="3253"/>
                    <a:pt x="14712" y="3466"/>
                    <a:pt x="14955" y="3466"/>
                  </a:cubicBezTo>
                  <a:cubicBezTo>
                    <a:pt x="15168" y="3466"/>
                    <a:pt x="15350" y="3253"/>
                    <a:pt x="15350" y="3040"/>
                  </a:cubicBezTo>
                  <a:cubicBezTo>
                    <a:pt x="15320" y="2797"/>
                    <a:pt x="15168" y="2615"/>
                    <a:pt x="14955" y="2615"/>
                  </a:cubicBezTo>
                  <a:close/>
                  <a:moveTo>
                    <a:pt x="18542" y="2615"/>
                  </a:moveTo>
                  <a:cubicBezTo>
                    <a:pt x="18329" y="2615"/>
                    <a:pt x="18147" y="2797"/>
                    <a:pt x="18147" y="3040"/>
                  </a:cubicBezTo>
                  <a:cubicBezTo>
                    <a:pt x="18147" y="3253"/>
                    <a:pt x="18329" y="3466"/>
                    <a:pt x="18542" y="3466"/>
                  </a:cubicBezTo>
                  <a:cubicBezTo>
                    <a:pt x="18785" y="3466"/>
                    <a:pt x="18967" y="3253"/>
                    <a:pt x="18967" y="3040"/>
                  </a:cubicBezTo>
                  <a:cubicBezTo>
                    <a:pt x="18967" y="2797"/>
                    <a:pt x="18785" y="2615"/>
                    <a:pt x="18542" y="2615"/>
                  </a:cubicBezTo>
                  <a:close/>
                  <a:moveTo>
                    <a:pt x="9484" y="5290"/>
                  </a:moveTo>
                  <a:cubicBezTo>
                    <a:pt x="9241" y="5290"/>
                    <a:pt x="9058" y="5472"/>
                    <a:pt x="9058" y="5685"/>
                  </a:cubicBezTo>
                  <a:cubicBezTo>
                    <a:pt x="9058" y="5928"/>
                    <a:pt x="9241" y="6110"/>
                    <a:pt x="9484" y="6110"/>
                  </a:cubicBezTo>
                  <a:cubicBezTo>
                    <a:pt x="9696" y="6110"/>
                    <a:pt x="9879" y="5928"/>
                    <a:pt x="9879" y="5685"/>
                  </a:cubicBezTo>
                  <a:cubicBezTo>
                    <a:pt x="9879" y="5472"/>
                    <a:pt x="9696" y="5290"/>
                    <a:pt x="9484" y="5290"/>
                  </a:cubicBezTo>
                  <a:close/>
                  <a:moveTo>
                    <a:pt x="13131" y="5290"/>
                  </a:moveTo>
                  <a:cubicBezTo>
                    <a:pt x="12888" y="5290"/>
                    <a:pt x="12706" y="5472"/>
                    <a:pt x="12706" y="5685"/>
                  </a:cubicBezTo>
                  <a:cubicBezTo>
                    <a:pt x="12706" y="5928"/>
                    <a:pt x="12888" y="6110"/>
                    <a:pt x="13131" y="6110"/>
                  </a:cubicBezTo>
                  <a:cubicBezTo>
                    <a:pt x="13344" y="6110"/>
                    <a:pt x="13526" y="5928"/>
                    <a:pt x="13526" y="5685"/>
                  </a:cubicBezTo>
                  <a:cubicBezTo>
                    <a:pt x="13526" y="5472"/>
                    <a:pt x="13344" y="5290"/>
                    <a:pt x="13131" y="5290"/>
                  </a:cubicBezTo>
                  <a:close/>
                  <a:moveTo>
                    <a:pt x="16718" y="5290"/>
                  </a:moveTo>
                  <a:cubicBezTo>
                    <a:pt x="16505" y="5290"/>
                    <a:pt x="16323" y="5472"/>
                    <a:pt x="16323" y="5685"/>
                  </a:cubicBezTo>
                  <a:cubicBezTo>
                    <a:pt x="16323" y="5928"/>
                    <a:pt x="16505" y="6110"/>
                    <a:pt x="16718" y="6110"/>
                  </a:cubicBezTo>
                  <a:cubicBezTo>
                    <a:pt x="16961" y="6110"/>
                    <a:pt x="17143" y="5928"/>
                    <a:pt x="17143" y="5685"/>
                  </a:cubicBezTo>
                  <a:cubicBezTo>
                    <a:pt x="17143" y="5472"/>
                    <a:pt x="16961" y="5290"/>
                    <a:pt x="16718" y="5290"/>
                  </a:cubicBezTo>
                  <a:close/>
                  <a:moveTo>
                    <a:pt x="20365" y="5290"/>
                  </a:moveTo>
                  <a:cubicBezTo>
                    <a:pt x="20153" y="5290"/>
                    <a:pt x="19970" y="5472"/>
                    <a:pt x="19970" y="5685"/>
                  </a:cubicBezTo>
                  <a:cubicBezTo>
                    <a:pt x="19970" y="5928"/>
                    <a:pt x="20153" y="6110"/>
                    <a:pt x="20365" y="6110"/>
                  </a:cubicBezTo>
                  <a:cubicBezTo>
                    <a:pt x="20609" y="6110"/>
                    <a:pt x="20791" y="5928"/>
                    <a:pt x="20791" y="5685"/>
                  </a:cubicBezTo>
                  <a:cubicBezTo>
                    <a:pt x="20791" y="5472"/>
                    <a:pt x="20609" y="5290"/>
                    <a:pt x="20365" y="5290"/>
                  </a:cubicBezTo>
                  <a:close/>
                  <a:moveTo>
                    <a:pt x="7660" y="7904"/>
                  </a:moveTo>
                  <a:cubicBezTo>
                    <a:pt x="7417" y="7904"/>
                    <a:pt x="7234" y="8086"/>
                    <a:pt x="7234" y="8329"/>
                  </a:cubicBezTo>
                  <a:cubicBezTo>
                    <a:pt x="7234" y="8542"/>
                    <a:pt x="7417" y="8724"/>
                    <a:pt x="7660" y="8724"/>
                  </a:cubicBezTo>
                  <a:cubicBezTo>
                    <a:pt x="7873" y="8724"/>
                    <a:pt x="8055" y="8542"/>
                    <a:pt x="8055" y="8329"/>
                  </a:cubicBezTo>
                  <a:cubicBezTo>
                    <a:pt x="8055" y="8086"/>
                    <a:pt x="7873" y="7904"/>
                    <a:pt x="7660" y="7904"/>
                  </a:cubicBezTo>
                  <a:close/>
                  <a:moveTo>
                    <a:pt x="11307" y="7904"/>
                  </a:moveTo>
                  <a:cubicBezTo>
                    <a:pt x="11064" y="7904"/>
                    <a:pt x="10882" y="8086"/>
                    <a:pt x="10882" y="8329"/>
                  </a:cubicBezTo>
                  <a:cubicBezTo>
                    <a:pt x="10882" y="8542"/>
                    <a:pt x="11064" y="8724"/>
                    <a:pt x="11307" y="8724"/>
                  </a:cubicBezTo>
                  <a:cubicBezTo>
                    <a:pt x="11520" y="8724"/>
                    <a:pt x="11703" y="8542"/>
                    <a:pt x="11703" y="8329"/>
                  </a:cubicBezTo>
                  <a:cubicBezTo>
                    <a:pt x="11703" y="8086"/>
                    <a:pt x="11520" y="7904"/>
                    <a:pt x="11307" y="7904"/>
                  </a:cubicBezTo>
                  <a:close/>
                  <a:moveTo>
                    <a:pt x="14894" y="7904"/>
                  </a:moveTo>
                  <a:cubicBezTo>
                    <a:pt x="14681" y="7904"/>
                    <a:pt x="14499" y="8086"/>
                    <a:pt x="14499" y="8329"/>
                  </a:cubicBezTo>
                  <a:cubicBezTo>
                    <a:pt x="14499" y="8542"/>
                    <a:pt x="14681" y="8724"/>
                    <a:pt x="14894" y="8724"/>
                  </a:cubicBezTo>
                  <a:cubicBezTo>
                    <a:pt x="15137" y="8724"/>
                    <a:pt x="15320" y="8542"/>
                    <a:pt x="15320" y="8329"/>
                  </a:cubicBezTo>
                  <a:cubicBezTo>
                    <a:pt x="15320" y="8086"/>
                    <a:pt x="15168" y="7904"/>
                    <a:pt x="14894" y="7904"/>
                  </a:cubicBezTo>
                  <a:close/>
                  <a:moveTo>
                    <a:pt x="18542" y="7904"/>
                  </a:moveTo>
                  <a:cubicBezTo>
                    <a:pt x="18329" y="7904"/>
                    <a:pt x="18147" y="8086"/>
                    <a:pt x="18147" y="8329"/>
                  </a:cubicBezTo>
                  <a:cubicBezTo>
                    <a:pt x="18147" y="8542"/>
                    <a:pt x="18329" y="8724"/>
                    <a:pt x="18542" y="8724"/>
                  </a:cubicBezTo>
                  <a:cubicBezTo>
                    <a:pt x="18785" y="8724"/>
                    <a:pt x="18967" y="8542"/>
                    <a:pt x="18967" y="8329"/>
                  </a:cubicBezTo>
                  <a:cubicBezTo>
                    <a:pt x="18967" y="8086"/>
                    <a:pt x="18785" y="7904"/>
                    <a:pt x="18542" y="7904"/>
                  </a:cubicBezTo>
                  <a:close/>
                  <a:moveTo>
                    <a:pt x="5867" y="10518"/>
                  </a:moveTo>
                  <a:cubicBezTo>
                    <a:pt x="5623" y="10518"/>
                    <a:pt x="5441" y="10700"/>
                    <a:pt x="5441" y="10943"/>
                  </a:cubicBezTo>
                  <a:cubicBezTo>
                    <a:pt x="5441" y="11156"/>
                    <a:pt x="5623" y="11369"/>
                    <a:pt x="5867" y="11369"/>
                  </a:cubicBezTo>
                  <a:cubicBezTo>
                    <a:pt x="6079" y="11369"/>
                    <a:pt x="6292" y="11156"/>
                    <a:pt x="6292" y="10943"/>
                  </a:cubicBezTo>
                  <a:cubicBezTo>
                    <a:pt x="6292" y="10700"/>
                    <a:pt x="6079" y="10518"/>
                    <a:pt x="5867" y="10518"/>
                  </a:cubicBezTo>
                  <a:close/>
                  <a:moveTo>
                    <a:pt x="9514" y="10518"/>
                  </a:moveTo>
                  <a:cubicBezTo>
                    <a:pt x="9271" y="10518"/>
                    <a:pt x="9089" y="10700"/>
                    <a:pt x="9089" y="10943"/>
                  </a:cubicBezTo>
                  <a:cubicBezTo>
                    <a:pt x="9089" y="11156"/>
                    <a:pt x="9271" y="11369"/>
                    <a:pt x="9514" y="11369"/>
                  </a:cubicBezTo>
                  <a:cubicBezTo>
                    <a:pt x="9727" y="11369"/>
                    <a:pt x="9940" y="11156"/>
                    <a:pt x="9940" y="10943"/>
                  </a:cubicBezTo>
                  <a:cubicBezTo>
                    <a:pt x="9940" y="10700"/>
                    <a:pt x="9727" y="10518"/>
                    <a:pt x="9514" y="10518"/>
                  </a:cubicBezTo>
                  <a:close/>
                  <a:moveTo>
                    <a:pt x="13162" y="10518"/>
                  </a:moveTo>
                  <a:cubicBezTo>
                    <a:pt x="12918" y="10518"/>
                    <a:pt x="12736" y="10700"/>
                    <a:pt x="12736" y="10943"/>
                  </a:cubicBezTo>
                  <a:cubicBezTo>
                    <a:pt x="12736" y="11156"/>
                    <a:pt x="12918" y="11369"/>
                    <a:pt x="13162" y="11369"/>
                  </a:cubicBezTo>
                  <a:cubicBezTo>
                    <a:pt x="13374" y="11369"/>
                    <a:pt x="13587" y="11156"/>
                    <a:pt x="13587" y="10943"/>
                  </a:cubicBezTo>
                  <a:cubicBezTo>
                    <a:pt x="13587" y="10700"/>
                    <a:pt x="13374" y="10518"/>
                    <a:pt x="13162" y="10518"/>
                  </a:cubicBezTo>
                  <a:close/>
                  <a:moveTo>
                    <a:pt x="16779" y="10518"/>
                  </a:moveTo>
                  <a:cubicBezTo>
                    <a:pt x="16536" y="10518"/>
                    <a:pt x="16353" y="10700"/>
                    <a:pt x="16353" y="10943"/>
                  </a:cubicBezTo>
                  <a:cubicBezTo>
                    <a:pt x="16353" y="11156"/>
                    <a:pt x="16536" y="11369"/>
                    <a:pt x="16779" y="11369"/>
                  </a:cubicBezTo>
                  <a:cubicBezTo>
                    <a:pt x="16991" y="11369"/>
                    <a:pt x="17174" y="11156"/>
                    <a:pt x="17174" y="10943"/>
                  </a:cubicBezTo>
                  <a:cubicBezTo>
                    <a:pt x="17174" y="10700"/>
                    <a:pt x="16991" y="10518"/>
                    <a:pt x="16779" y="10518"/>
                  </a:cubicBezTo>
                  <a:close/>
                  <a:moveTo>
                    <a:pt x="20426" y="10518"/>
                  </a:moveTo>
                  <a:cubicBezTo>
                    <a:pt x="20183" y="10518"/>
                    <a:pt x="20001" y="10700"/>
                    <a:pt x="20001" y="10943"/>
                  </a:cubicBezTo>
                  <a:cubicBezTo>
                    <a:pt x="20001" y="11156"/>
                    <a:pt x="20183" y="11369"/>
                    <a:pt x="20426" y="11369"/>
                  </a:cubicBezTo>
                  <a:cubicBezTo>
                    <a:pt x="20639" y="11369"/>
                    <a:pt x="20821" y="11156"/>
                    <a:pt x="20821" y="10943"/>
                  </a:cubicBezTo>
                  <a:cubicBezTo>
                    <a:pt x="20821" y="10700"/>
                    <a:pt x="20639" y="10518"/>
                    <a:pt x="20426" y="10518"/>
                  </a:cubicBezTo>
                  <a:close/>
                  <a:moveTo>
                    <a:pt x="4043" y="13132"/>
                  </a:moveTo>
                  <a:cubicBezTo>
                    <a:pt x="3800" y="13132"/>
                    <a:pt x="3617" y="13344"/>
                    <a:pt x="3617" y="13557"/>
                  </a:cubicBezTo>
                  <a:cubicBezTo>
                    <a:pt x="3617" y="13800"/>
                    <a:pt x="3800" y="13983"/>
                    <a:pt x="4043" y="13983"/>
                  </a:cubicBezTo>
                  <a:cubicBezTo>
                    <a:pt x="4256" y="13983"/>
                    <a:pt x="4468" y="13800"/>
                    <a:pt x="4468" y="13557"/>
                  </a:cubicBezTo>
                  <a:cubicBezTo>
                    <a:pt x="4468" y="13344"/>
                    <a:pt x="4256" y="13132"/>
                    <a:pt x="4043" y="13132"/>
                  </a:cubicBezTo>
                  <a:close/>
                  <a:moveTo>
                    <a:pt x="7690" y="13132"/>
                  </a:moveTo>
                  <a:cubicBezTo>
                    <a:pt x="7447" y="13132"/>
                    <a:pt x="7265" y="13344"/>
                    <a:pt x="7265" y="13557"/>
                  </a:cubicBezTo>
                  <a:cubicBezTo>
                    <a:pt x="7265" y="13800"/>
                    <a:pt x="7447" y="13983"/>
                    <a:pt x="7690" y="13983"/>
                  </a:cubicBezTo>
                  <a:cubicBezTo>
                    <a:pt x="7903" y="13983"/>
                    <a:pt x="8086" y="13800"/>
                    <a:pt x="8086" y="13557"/>
                  </a:cubicBezTo>
                  <a:cubicBezTo>
                    <a:pt x="8086" y="13344"/>
                    <a:pt x="7903" y="13132"/>
                    <a:pt x="7690" y="13132"/>
                  </a:cubicBezTo>
                  <a:close/>
                  <a:moveTo>
                    <a:pt x="11307" y="13132"/>
                  </a:moveTo>
                  <a:cubicBezTo>
                    <a:pt x="11064" y="13132"/>
                    <a:pt x="10882" y="13344"/>
                    <a:pt x="10882" y="13557"/>
                  </a:cubicBezTo>
                  <a:cubicBezTo>
                    <a:pt x="10882" y="13800"/>
                    <a:pt x="11064" y="13983"/>
                    <a:pt x="11307" y="13983"/>
                  </a:cubicBezTo>
                  <a:cubicBezTo>
                    <a:pt x="11520" y="13983"/>
                    <a:pt x="11703" y="13800"/>
                    <a:pt x="11703" y="13557"/>
                  </a:cubicBezTo>
                  <a:cubicBezTo>
                    <a:pt x="11703" y="13344"/>
                    <a:pt x="11520" y="13132"/>
                    <a:pt x="11307" y="13132"/>
                  </a:cubicBezTo>
                  <a:close/>
                  <a:moveTo>
                    <a:pt x="14955" y="13132"/>
                  </a:moveTo>
                  <a:cubicBezTo>
                    <a:pt x="14712" y="13132"/>
                    <a:pt x="14529" y="13344"/>
                    <a:pt x="14529" y="13557"/>
                  </a:cubicBezTo>
                  <a:cubicBezTo>
                    <a:pt x="14529" y="13800"/>
                    <a:pt x="14712" y="13983"/>
                    <a:pt x="14955" y="13983"/>
                  </a:cubicBezTo>
                  <a:cubicBezTo>
                    <a:pt x="15168" y="13983"/>
                    <a:pt x="15350" y="13800"/>
                    <a:pt x="15350" y="13557"/>
                  </a:cubicBezTo>
                  <a:cubicBezTo>
                    <a:pt x="15350" y="13344"/>
                    <a:pt x="15168" y="13132"/>
                    <a:pt x="14955" y="13132"/>
                  </a:cubicBezTo>
                  <a:close/>
                  <a:moveTo>
                    <a:pt x="18602" y="13132"/>
                  </a:moveTo>
                  <a:cubicBezTo>
                    <a:pt x="18359" y="13132"/>
                    <a:pt x="18177" y="13344"/>
                    <a:pt x="18177" y="13557"/>
                  </a:cubicBezTo>
                  <a:cubicBezTo>
                    <a:pt x="18177" y="13800"/>
                    <a:pt x="18359" y="13983"/>
                    <a:pt x="18602" y="13983"/>
                  </a:cubicBezTo>
                  <a:cubicBezTo>
                    <a:pt x="18815" y="13983"/>
                    <a:pt x="18998" y="13800"/>
                    <a:pt x="18998" y="13557"/>
                  </a:cubicBezTo>
                  <a:cubicBezTo>
                    <a:pt x="18998" y="13344"/>
                    <a:pt x="18815" y="13132"/>
                    <a:pt x="18602" y="13132"/>
                  </a:cubicBezTo>
                  <a:close/>
                  <a:moveTo>
                    <a:pt x="22189" y="13132"/>
                  </a:moveTo>
                  <a:cubicBezTo>
                    <a:pt x="21976" y="13132"/>
                    <a:pt x="21794" y="13344"/>
                    <a:pt x="21794" y="13557"/>
                  </a:cubicBezTo>
                  <a:cubicBezTo>
                    <a:pt x="21794" y="13800"/>
                    <a:pt x="21976" y="13983"/>
                    <a:pt x="22189" y="13983"/>
                  </a:cubicBezTo>
                  <a:cubicBezTo>
                    <a:pt x="22432" y="13983"/>
                    <a:pt x="22615" y="13800"/>
                    <a:pt x="22615" y="13557"/>
                  </a:cubicBezTo>
                  <a:cubicBezTo>
                    <a:pt x="22615" y="13344"/>
                    <a:pt x="22432" y="13132"/>
                    <a:pt x="22189" y="13132"/>
                  </a:cubicBezTo>
                  <a:close/>
                  <a:moveTo>
                    <a:pt x="2250" y="15806"/>
                  </a:moveTo>
                  <a:cubicBezTo>
                    <a:pt x="2037" y="15806"/>
                    <a:pt x="1824" y="15989"/>
                    <a:pt x="1824" y="16232"/>
                  </a:cubicBezTo>
                  <a:cubicBezTo>
                    <a:pt x="1824" y="16445"/>
                    <a:pt x="2037" y="16627"/>
                    <a:pt x="2250" y="16627"/>
                  </a:cubicBezTo>
                  <a:cubicBezTo>
                    <a:pt x="2493" y="16627"/>
                    <a:pt x="2675" y="16445"/>
                    <a:pt x="2675" y="16232"/>
                  </a:cubicBezTo>
                  <a:cubicBezTo>
                    <a:pt x="2675" y="15989"/>
                    <a:pt x="2493" y="15806"/>
                    <a:pt x="2250" y="15806"/>
                  </a:cubicBezTo>
                  <a:close/>
                  <a:moveTo>
                    <a:pt x="5867" y="15806"/>
                  </a:moveTo>
                  <a:cubicBezTo>
                    <a:pt x="5623" y="15806"/>
                    <a:pt x="5441" y="15989"/>
                    <a:pt x="5441" y="16232"/>
                  </a:cubicBezTo>
                  <a:cubicBezTo>
                    <a:pt x="5441" y="16445"/>
                    <a:pt x="5623" y="16627"/>
                    <a:pt x="5867" y="16627"/>
                  </a:cubicBezTo>
                  <a:cubicBezTo>
                    <a:pt x="6079" y="16627"/>
                    <a:pt x="6292" y="16445"/>
                    <a:pt x="6292" y="16232"/>
                  </a:cubicBezTo>
                  <a:cubicBezTo>
                    <a:pt x="6292" y="15989"/>
                    <a:pt x="6079" y="15806"/>
                    <a:pt x="5867" y="15806"/>
                  </a:cubicBezTo>
                  <a:close/>
                  <a:moveTo>
                    <a:pt x="9514" y="15806"/>
                  </a:moveTo>
                  <a:cubicBezTo>
                    <a:pt x="9271" y="15806"/>
                    <a:pt x="9089" y="15989"/>
                    <a:pt x="9089" y="16232"/>
                  </a:cubicBezTo>
                  <a:cubicBezTo>
                    <a:pt x="9089" y="16445"/>
                    <a:pt x="9271" y="16627"/>
                    <a:pt x="9514" y="16627"/>
                  </a:cubicBezTo>
                  <a:cubicBezTo>
                    <a:pt x="9727" y="16627"/>
                    <a:pt x="9940" y="16445"/>
                    <a:pt x="9940" y="16232"/>
                  </a:cubicBezTo>
                  <a:cubicBezTo>
                    <a:pt x="9940" y="15989"/>
                    <a:pt x="9727" y="15806"/>
                    <a:pt x="9514" y="15806"/>
                  </a:cubicBezTo>
                  <a:close/>
                  <a:moveTo>
                    <a:pt x="13162" y="15806"/>
                  </a:moveTo>
                  <a:cubicBezTo>
                    <a:pt x="12918" y="15806"/>
                    <a:pt x="12736" y="15989"/>
                    <a:pt x="12736" y="16232"/>
                  </a:cubicBezTo>
                  <a:cubicBezTo>
                    <a:pt x="12736" y="16445"/>
                    <a:pt x="12918" y="16627"/>
                    <a:pt x="13162" y="16627"/>
                  </a:cubicBezTo>
                  <a:cubicBezTo>
                    <a:pt x="13374" y="16627"/>
                    <a:pt x="13587" y="16445"/>
                    <a:pt x="13587" y="16232"/>
                  </a:cubicBezTo>
                  <a:cubicBezTo>
                    <a:pt x="13587" y="15989"/>
                    <a:pt x="13374" y="15806"/>
                    <a:pt x="13162" y="15806"/>
                  </a:cubicBezTo>
                  <a:close/>
                  <a:moveTo>
                    <a:pt x="16779" y="15806"/>
                  </a:moveTo>
                  <a:cubicBezTo>
                    <a:pt x="16536" y="15806"/>
                    <a:pt x="16353" y="15989"/>
                    <a:pt x="16353" y="16232"/>
                  </a:cubicBezTo>
                  <a:cubicBezTo>
                    <a:pt x="16353" y="16445"/>
                    <a:pt x="16536" y="16627"/>
                    <a:pt x="16779" y="16627"/>
                  </a:cubicBezTo>
                  <a:cubicBezTo>
                    <a:pt x="16991" y="16627"/>
                    <a:pt x="17174" y="16445"/>
                    <a:pt x="17174" y="16232"/>
                  </a:cubicBezTo>
                  <a:cubicBezTo>
                    <a:pt x="17174" y="15989"/>
                    <a:pt x="16991" y="15806"/>
                    <a:pt x="16779" y="15806"/>
                  </a:cubicBezTo>
                  <a:close/>
                  <a:moveTo>
                    <a:pt x="20426" y="15806"/>
                  </a:moveTo>
                  <a:cubicBezTo>
                    <a:pt x="20183" y="15806"/>
                    <a:pt x="20001" y="15989"/>
                    <a:pt x="20001" y="16232"/>
                  </a:cubicBezTo>
                  <a:cubicBezTo>
                    <a:pt x="20001" y="16445"/>
                    <a:pt x="20183" y="16627"/>
                    <a:pt x="20426" y="16627"/>
                  </a:cubicBezTo>
                  <a:cubicBezTo>
                    <a:pt x="20639" y="16627"/>
                    <a:pt x="20821" y="16445"/>
                    <a:pt x="20821" y="16232"/>
                  </a:cubicBezTo>
                  <a:cubicBezTo>
                    <a:pt x="20821" y="15989"/>
                    <a:pt x="20639" y="15806"/>
                    <a:pt x="20426" y="15806"/>
                  </a:cubicBezTo>
                  <a:close/>
                  <a:moveTo>
                    <a:pt x="426" y="18420"/>
                  </a:moveTo>
                  <a:cubicBezTo>
                    <a:pt x="213" y="18420"/>
                    <a:pt x="0" y="18603"/>
                    <a:pt x="0" y="18846"/>
                  </a:cubicBezTo>
                  <a:cubicBezTo>
                    <a:pt x="0" y="19059"/>
                    <a:pt x="213" y="19241"/>
                    <a:pt x="426" y="19241"/>
                  </a:cubicBezTo>
                  <a:cubicBezTo>
                    <a:pt x="669" y="19241"/>
                    <a:pt x="851" y="19059"/>
                    <a:pt x="851" y="18846"/>
                  </a:cubicBezTo>
                  <a:cubicBezTo>
                    <a:pt x="851" y="18603"/>
                    <a:pt x="669" y="18420"/>
                    <a:pt x="426" y="18420"/>
                  </a:cubicBezTo>
                  <a:close/>
                  <a:moveTo>
                    <a:pt x="4043" y="18420"/>
                  </a:moveTo>
                  <a:cubicBezTo>
                    <a:pt x="3800" y="18420"/>
                    <a:pt x="3617" y="18603"/>
                    <a:pt x="3617" y="18846"/>
                  </a:cubicBezTo>
                  <a:cubicBezTo>
                    <a:pt x="3617" y="19059"/>
                    <a:pt x="3800" y="19241"/>
                    <a:pt x="4043" y="19241"/>
                  </a:cubicBezTo>
                  <a:cubicBezTo>
                    <a:pt x="4256" y="19241"/>
                    <a:pt x="4468" y="19059"/>
                    <a:pt x="4468" y="18846"/>
                  </a:cubicBezTo>
                  <a:cubicBezTo>
                    <a:pt x="4468" y="18603"/>
                    <a:pt x="4256" y="18420"/>
                    <a:pt x="4043" y="18420"/>
                  </a:cubicBezTo>
                  <a:close/>
                  <a:moveTo>
                    <a:pt x="7690" y="18420"/>
                  </a:moveTo>
                  <a:cubicBezTo>
                    <a:pt x="7447" y="18420"/>
                    <a:pt x="7265" y="18603"/>
                    <a:pt x="7265" y="18846"/>
                  </a:cubicBezTo>
                  <a:cubicBezTo>
                    <a:pt x="7265" y="19059"/>
                    <a:pt x="7447" y="19241"/>
                    <a:pt x="7690" y="19241"/>
                  </a:cubicBezTo>
                  <a:cubicBezTo>
                    <a:pt x="7903" y="19241"/>
                    <a:pt x="8086" y="19059"/>
                    <a:pt x="8086" y="18846"/>
                  </a:cubicBezTo>
                  <a:cubicBezTo>
                    <a:pt x="8086" y="18603"/>
                    <a:pt x="7903" y="18420"/>
                    <a:pt x="7690" y="18420"/>
                  </a:cubicBezTo>
                  <a:close/>
                  <a:moveTo>
                    <a:pt x="11338" y="18420"/>
                  </a:moveTo>
                  <a:cubicBezTo>
                    <a:pt x="11095" y="18420"/>
                    <a:pt x="10912" y="18603"/>
                    <a:pt x="10912" y="18846"/>
                  </a:cubicBezTo>
                  <a:cubicBezTo>
                    <a:pt x="10912" y="19059"/>
                    <a:pt x="11095" y="19241"/>
                    <a:pt x="11338" y="19241"/>
                  </a:cubicBezTo>
                  <a:cubicBezTo>
                    <a:pt x="11551" y="19241"/>
                    <a:pt x="11733" y="19059"/>
                    <a:pt x="11733" y="18846"/>
                  </a:cubicBezTo>
                  <a:cubicBezTo>
                    <a:pt x="11763" y="18603"/>
                    <a:pt x="11551" y="18420"/>
                    <a:pt x="11338" y="18420"/>
                  </a:cubicBezTo>
                  <a:close/>
                  <a:moveTo>
                    <a:pt x="14955" y="18420"/>
                  </a:moveTo>
                  <a:cubicBezTo>
                    <a:pt x="14712" y="18420"/>
                    <a:pt x="14529" y="18603"/>
                    <a:pt x="14529" y="18846"/>
                  </a:cubicBezTo>
                  <a:cubicBezTo>
                    <a:pt x="14529" y="19059"/>
                    <a:pt x="14712" y="19241"/>
                    <a:pt x="14955" y="19241"/>
                  </a:cubicBezTo>
                  <a:cubicBezTo>
                    <a:pt x="15168" y="19241"/>
                    <a:pt x="15350" y="19059"/>
                    <a:pt x="15350" y="18846"/>
                  </a:cubicBezTo>
                  <a:cubicBezTo>
                    <a:pt x="15350" y="18603"/>
                    <a:pt x="15168" y="18420"/>
                    <a:pt x="14955" y="18420"/>
                  </a:cubicBezTo>
                  <a:close/>
                  <a:moveTo>
                    <a:pt x="18602" y="18420"/>
                  </a:moveTo>
                  <a:cubicBezTo>
                    <a:pt x="18359" y="18420"/>
                    <a:pt x="18177" y="18603"/>
                    <a:pt x="18177" y="18846"/>
                  </a:cubicBezTo>
                  <a:cubicBezTo>
                    <a:pt x="18177" y="19059"/>
                    <a:pt x="18359" y="19241"/>
                    <a:pt x="18602" y="19241"/>
                  </a:cubicBezTo>
                  <a:cubicBezTo>
                    <a:pt x="18815" y="19241"/>
                    <a:pt x="18998" y="19059"/>
                    <a:pt x="18998" y="18846"/>
                  </a:cubicBezTo>
                  <a:cubicBezTo>
                    <a:pt x="18998" y="18603"/>
                    <a:pt x="18815" y="18420"/>
                    <a:pt x="18602" y="18420"/>
                  </a:cubicBezTo>
                  <a:close/>
                  <a:moveTo>
                    <a:pt x="5806" y="21034"/>
                  </a:moveTo>
                  <a:cubicBezTo>
                    <a:pt x="5654" y="21034"/>
                    <a:pt x="5502" y="21126"/>
                    <a:pt x="5441" y="21278"/>
                  </a:cubicBezTo>
                  <a:lnTo>
                    <a:pt x="6201" y="21582"/>
                  </a:lnTo>
                  <a:lnTo>
                    <a:pt x="6201" y="21490"/>
                  </a:lnTo>
                  <a:cubicBezTo>
                    <a:pt x="6201" y="21247"/>
                    <a:pt x="6049" y="21095"/>
                    <a:pt x="5806" y="21034"/>
                  </a:cubicBezTo>
                  <a:close/>
                  <a:moveTo>
                    <a:pt x="9484" y="21034"/>
                  </a:moveTo>
                  <a:cubicBezTo>
                    <a:pt x="9241" y="21034"/>
                    <a:pt x="9058" y="21247"/>
                    <a:pt x="9058" y="21460"/>
                  </a:cubicBezTo>
                  <a:cubicBezTo>
                    <a:pt x="9058" y="21703"/>
                    <a:pt x="9241" y="21886"/>
                    <a:pt x="9484" y="21886"/>
                  </a:cubicBezTo>
                  <a:cubicBezTo>
                    <a:pt x="9696" y="21886"/>
                    <a:pt x="9879" y="21703"/>
                    <a:pt x="9879" y="21460"/>
                  </a:cubicBezTo>
                  <a:cubicBezTo>
                    <a:pt x="9879" y="21247"/>
                    <a:pt x="9696" y="21034"/>
                    <a:pt x="9484" y="21034"/>
                  </a:cubicBezTo>
                  <a:close/>
                  <a:moveTo>
                    <a:pt x="13131" y="21034"/>
                  </a:moveTo>
                  <a:cubicBezTo>
                    <a:pt x="12888" y="21034"/>
                    <a:pt x="12706" y="21247"/>
                    <a:pt x="12706" y="21460"/>
                  </a:cubicBezTo>
                  <a:cubicBezTo>
                    <a:pt x="12706" y="21703"/>
                    <a:pt x="12888" y="21886"/>
                    <a:pt x="13131" y="21886"/>
                  </a:cubicBezTo>
                  <a:cubicBezTo>
                    <a:pt x="13344" y="21886"/>
                    <a:pt x="13526" y="21703"/>
                    <a:pt x="13526" y="21460"/>
                  </a:cubicBezTo>
                  <a:cubicBezTo>
                    <a:pt x="13526" y="21247"/>
                    <a:pt x="13344" y="21034"/>
                    <a:pt x="13131" y="21034"/>
                  </a:cubicBezTo>
                  <a:close/>
                  <a:moveTo>
                    <a:pt x="16718" y="21034"/>
                  </a:moveTo>
                  <a:cubicBezTo>
                    <a:pt x="16505" y="21034"/>
                    <a:pt x="16323" y="21247"/>
                    <a:pt x="16323" y="21460"/>
                  </a:cubicBezTo>
                  <a:cubicBezTo>
                    <a:pt x="16323" y="21703"/>
                    <a:pt x="16505" y="21886"/>
                    <a:pt x="16718" y="21886"/>
                  </a:cubicBezTo>
                  <a:cubicBezTo>
                    <a:pt x="16961" y="21886"/>
                    <a:pt x="17143" y="21703"/>
                    <a:pt x="17143" y="21460"/>
                  </a:cubicBezTo>
                  <a:cubicBezTo>
                    <a:pt x="17143" y="21247"/>
                    <a:pt x="16961" y="21034"/>
                    <a:pt x="16718" y="21034"/>
                  </a:cubicBezTo>
                  <a:close/>
                  <a:moveTo>
                    <a:pt x="14955" y="23679"/>
                  </a:moveTo>
                  <a:cubicBezTo>
                    <a:pt x="14712" y="23679"/>
                    <a:pt x="14529" y="23861"/>
                    <a:pt x="14529" y="24074"/>
                  </a:cubicBezTo>
                  <a:cubicBezTo>
                    <a:pt x="14529" y="24317"/>
                    <a:pt x="14712" y="24500"/>
                    <a:pt x="14955" y="24500"/>
                  </a:cubicBezTo>
                  <a:cubicBezTo>
                    <a:pt x="15168" y="24500"/>
                    <a:pt x="15350" y="24317"/>
                    <a:pt x="15350" y="24074"/>
                  </a:cubicBezTo>
                  <a:cubicBezTo>
                    <a:pt x="15350" y="23861"/>
                    <a:pt x="15168" y="23679"/>
                    <a:pt x="14955" y="23679"/>
                  </a:cubicBezTo>
                  <a:close/>
                  <a:moveTo>
                    <a:pt x="18542" y="23679"/>
                  </a:moveTo>
                  <a:cubicBezTo>
                    <a:pt x="18329" y="23679"/>
                    <a:pt x="18147" y="23861"/>
                    <a:pt x="18147" y="24074"/>
                  </a:cubicBezTo>
                  <a:cubicBezTo>
                    <a:pt x="18147" y="24317"/>
                    <a:pt x="18329" y="24500"/>
                    <a:pt x="18542" y="24500"/>
                  </a:cubicBezTo>
                  <a:cubicBezTo>
                    <a:pt x="18785" y="24500"/>
                    <a:pt x="18967" y="24317"/>
                    <a:pt x="18967" y="24074"/>
                  </a:cubicBezTo>
                  <a:cubicBezTo>
                    <a:pt x="18967" y="23861"/>
                    <a:pt x="18785" y="23679"/>
                    <a:pt x="18542" y="236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901;p70">
              <a:extLst>
                <a:ext uri="{FF2B5EF4-FFF2-40B4-BE49-F238E27FC236}">
                  <a16:creationId xmlns:a16="http://schemas.microsoft.com/office/drawing/2014/main" id="{1B8845E0-71D7-4FD3-B844-50FF1930AEDC}"/>
                </a:ext>
              </a:extLst>
            </p:cNvPr>
            <p:cNvSpPr/>
            <p:nvPr/>
          </p:nvSpPr>
          <p:spPr>
            <a:xfrm>
              <a:off x="1286634" y="2288940"/>
              <a:ext cx="564642" cy="307798"/>
            </a:xfrm>
            <a:custGeom>
              <a:avLst/>
              <a:gdLst/>
              <a:ahLst/>
              <a:cxnLst/>
              <a:rect l="l" t="t" r="r" b="b"/>
              <a:pathLst>
                <a:path w="24257" h="13223" extrusionOk="0">
                  <a:moveTo>
                    <a:pt x="22646" y="0"/>
                  </a:moveTo>
                  <a:lnTo>
                    <a:pt x="1" y="9332"/>
                  </a:lnTo>
                  <a:lnTo>
                    <a:pt x="1581" y="13222"/>
                  </a:lnTo>
                  <a:lnTo>
                    <a:pt x="24257" y="3891"/>
                  </a:lnTo>
                  <a:lnTo>
                    <a:pt x="22646" y="0"/>
                  </a:lnTo>
                  <a:close/>
                </a:path>
              </a:pathLst>
            </a:custGeom>
            <a:solidFill>
              <a:srgbClr val="C7C7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902;p70">
              <a:extLst>
                <a:ext uri="{FF2B5EF4-FFF2-40B4-BE49-F238E27FC236}">
                  <a16:creationId xmlns:a16="http://schemas.microsoft.com/office/drawing/2014/main" id="{8B757F65-D425-4F3F-8499-F63968BFC76C}"/>
                </a:ext>
              </a:extLst>
            </p:cNvPr>
            <p:cNvSpPr/>
            <p:nvPr/>
          </p:nvSpPr>
          <p:spPr>
            <a:xfrm>
              <a:off x="1008585" y="2441058"/>
              <a:ext cx="425257" cy="288688"/>
            </a:xfrm>
            <a:custGeom>
              <a:avLst/>
              <a:gdLst/>
              <a:ahLst/>
              <a:cxnLst/>
              <a:rect l="l" t="t" r="r" b="b"/>
              <a:pathLst>
                <a:path w="18269" h="12402" extrusionOk="0">
                  <a:moveTo>
                    <a:pt x="15837" y="0"/>
                  </a:moveTo>
                  <a:lnTo>
                    <a:pt x="0" y="6505"/>
                  </a:lnTo>
                  <a:lnTo>
                    <a:pt x="2432" y="12402"/>
                  </a:lnTo>
                  <a:lnTo>
                    <a:pt x="18268" y="5897"/>
                  </a:lnTo>
                  <a:lnTo>
                    <a:pt x="15837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903;p70">
              <a:extLst>
                <a:ext uri="{FF2B5EF4-FFF2-40B4-BE49-F238E27FC236}">
                  <a16:creationId xmlns:a16="http://schemas.microsoft.com/office/drawing/2014/main" id="{80AE61DD-E4A7-4D18-A47B-71B28A1E03DB}"/>
                </a:ext>
              </a:extLst>
            </p:cNvPr>
            <p:cNvSpPr/>
            <p:nvPr/>
          </p:nvSpPr>
          <p:spPr>
            <a:xfrm>
              <a:off x="1710446" y="1729421"/>
              <a:ext cx="1017460" cy="891249"/>
            </a:xfrm>
            <a:custGeom>
              <a:avLst/>
              <a:gdLst/>
              <a:ahLst/>
              <a:cxnLst/>
              <a:rect l="l" t="t" r="r" b="b"/>
              <a:pathLst>
                <a:path w="43710" h="38288" extrusionOk="0">
                  <a:moveTo>
                    <a:pt x="21889" y="2201"/>
                  </a:moveTo>
                  <a:cubicBezTo>
                    <a:pt x="24838" y="2201"/>
                    <a:pt x="27825" y="2970"/>
                    <a:pt x="30549" y="4584"/>
                  </a:cubicBezTo>
                  <a:cubicBezTo>
                    <a:pt x="38603" y="9386"/>
                    <a:pt x="41217" y="19782"/>
                    <a:pt x="36445" y="27837"/>
                  </a:cubicBezTo>
                  <a:cubicBezTo>
                    <a:pt x="33287" y="33168"/>
                    <a:pt x="27651" y="36129"/>
                    <a:pt x="21865" y="36129"/>
                  </a:cubicBezTo>
                  <a:cubicBezTo>
                    <a:pt x="18910" y="36129"/>
                    <a:pt x="15916" y="35357"/>
                    <a:pt x="13193" y="33733"/>
                  </a:cubicBezTo>
                  <a:cubicBezTo>
                    <a:pt x="5138" y="28961"/>
                    <a:pt x="2524" y="18535"/>
                    <a:pt x="7296" y="10481"/>
                  </a:cubicBezTo>
                  <a:cubicBezTo>
                    <a:pt x="10495" y="5149"/>
                    <a:pt x="16117" y="2201"/>
                    <a:pt x="21889" y="2201"/>
                  </a:cubicBezTo>
                  <a:close/>
                  <a:moveTo>
                    <a:pt x="21888" y="0"/>
                  </a:moveTo>
                  <a:cubicBezTo>
                    <a:pt x="15373" y="0"/>
                    <a:pt x="9013" y="3339"/>
                    <a:pt x="5411" y="9356"/>
                  </a:cubicBezTo>
                  <a:cubicBezTo>
                    <a:pt x="1" y="18414"/>
                    <a:pt x="2980" y="30177"/>
                    <a:pt x="12038" y="35587"/>
                  </a:cubicBezTo>
                  <a:cubicBezTo>
                    <a:pt x="15111" y="37417"/>
                    <a:pt x="18495" y="38288"/>
                    <a:pt x="21834" y="38288"/>
                  </a:cubicBezTo>
                  <a:cubicBezTo>
                    <a:pt x="28370" y="38288"/>
                    <a:pt x="34739" y="34956"/>
                    <a:pt x="38299" y="28961"/>
                  </a:cubicBezTo>
                  <a:cubicBezTo>
                    <a:pt x="43710" y="19873"/>
                    <a:pt x="40731" y="8140"/>
                    <a:pt x="31643" y="2699"/>
                  </a:cubicBezTo>
                  <a:cubicBezTo>
                    <a:pt x="28581" y="871"/>
                    <a:pt x="25214" y="0"/>
                    <a:pt x="21888" y="0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904;p70">
              <a:extLst>
                <a:ext uri="{FF2B5EF4-FFF2-40B4-BE49-F238E27FC236}">
                  <a16:creationId xmlns:a16="http://schemas.microsoft.com/office/drawing/2014/main" id="{44BDD472-4204-4A98-8AD5-2843DAB14A9C}"/>
                </a:ext>
              </a:extLst>
            </p:cNvPr>
            <p:cNvSpPr/>
            <p:nvPr/>
          </p:nvSpPr>
          <p:spPr>
            <a:xfrm>
              <a:off x="1734515" y="1711474"/>
              <a:ext cx="967925" cy="922511"/>
            </a:xfrm>
            <a:custGeom>
              <a:avLst/>
              <a:gdLst/>
              <a:ahLst/>
              <a:cxnLst/>
              <a:rect l="l" t="t" r="r" b="b"/>
              <a:pathLst>
                <a:path w="41582" h="39631" extrusionOk="0">
                  <a:moveTo>
                    <a:pt x="20876" y="3546"/>
                  </a:moveTo>
                  <a:cubicBezTo>
                    <a:pt x="23808" y="3546"/>
                    <a:pt x="26711" y="4331"/>
                    <a:pt x="29271" y="5872"/>
                  </a:cubicBezTo>
                  <a:cubicBezTo>
                    <a:pt x="37053" y="10492"/>
                    <a:pt x="39545" y="20553"/>
                    <a:pt x="34925" y="28364"/>
                  </a:cubicBezTo>
                  <a:cubicBezTo>
                    <a:pt x="31854" y="33503"/>
                    <a:pt x="26422" y="36336"/>
                    <a:pt x="20847" y="36336"/>
                  </a:cubicBezTo>
                  <a:cubicBezTo>
                    <a:pt x="17980" y="36336"/>
                    <a:pt x="15074" y="35587"/>
                    <a:pt x="12432" y="34018"/>
                  </a:cubicBezTo>
                  <a:cubicBezTo>
                    <a:pt x="4651" y="29367"/>
                    <a:pt x="2128" y="19306"/>
                    <a:pt x="6779" y="11525"/>
                  </a:cubicBezTo>
                  <a:cubicBezTo>
                    <a:pt x="8997" y="7787"/>
                    <a:pt x="12615" y="5112"/>
                    <a:pt x="16840" y="4048"/>
                  </a:cubicBezTo>
                  <a:cubicBezTo>
                    <a:pt x="18171" y="3713"/>
                    <a:pt x="19527" y="3546"/>
                    <a:pt x="20876" y="3546"/>
                  </a:cubicBezTo>
                  <a:close/>
                  <a:moveTo>
                    <a:pt x="20819" y="2378"/>
                  </a:moveTo>
                  <a:cubicBezTo>
                    <a:pt x="14855" y="2378"/>
                    <a:pt x="9052" y="5440"/>
                    <a:pt x="5776" y="10948"/>
                  </a:cubicBezTo>
                  <a:cubicBezTo>
                    <a:pt x="4438" y="13167"/>
                    <a:pt x="3648" y="15598"/>
                    <a:pt x="3374" y="18121"/>
                  </a:cubicBezTo>
                  <a:cubicBezTo>
                    <a:pt x="2402" y="27756"/>
                    <a:pt x="9423" y="36358"/>
                    <a:pt x="19028" y="37361"/>
                  </a:cubicBezTo>
                  <a:cubicBezTo>
                    <a:pt x="19592" y="37411"/>
                    <a:pt x="20153" y="37436"/>
                    <a:pt x="20712" y="37436"/>
                  </a:cubicBezTo>
                  <a:cubicBezTo>
                    <a:pt x="22201" y="37436"/>
                    <a:pt x="23670" y="37259"/>
                    <a:pt x="25107" y="36906"/>
                  </a:cubicBezTo>
                  <a:cubicBezTo>
                    <a:pt x="29606" y="35750"/>
                    <a:pt x="33466" y="32863"/>
                    <a:pt x="35867" y="28881"/>
                  </a:cubicBezTo>
                  <a:cubicBezTo>
                    <a:pt x="40852" y="20553"/>
                    <a:pt x="38117" y="9823"/>
                    <a:pt x="29788" y="4869"/>
                  </a:cubicBezTo>
                  <a:cubicBezTo>
                    <a:pt x="26968" y="3181"/>
                    <a:pt x="23872" y="2378"/>
                    <a:pt x="20819" y="2378"/>
                  </a:cubicBezTo>
                  <a:close/>
                  <a:moveTo>
                    <a:pt x="20799" y="1302"/>
                  </a:moveTo>
                  <a:cubicBezTo>
                    <a:pt x="21439" y="1302"/>
                    <a:pt x="22086" y="1336"/>
                    <a:pt x="22736" y="1403"/>
                  </a:cubicBezTo>
                  <a:cubicBezTo>
                    <a:pt x="30457" y="2224"/>
                    <a:pt x="36901" y="7756"/>
                    <a:pt x="38846" y="15325"/>
                  </a:cubicBezTo>
                  <a:cubicBezTo>
                    <a:pt x="41338" y="25234"/>
                    <a:pt x="35351" y="35355"/>
                    <a:pt x="25411" y="37878"/>
                  </a:cubicBezTo>
                  <a:cubicBezTo>
                    <a:pt x="23884" y="38267"/>
                    <a:pt x="22352" y="38453"/>
                    <a:pt x="20844" y="38453"/>
                  </a:cubicBezTo>
                  <a:cubicBezTo>
                    <a:pt x="12570" y="38453"/>
                    <a:pt x="5017" y="32855"/>
                    <a:pt x="2858" y="24474"/>
                  </a:cubicBezTo>
                  <a:cubicBezTo>
                    <a:pt x="2280" y="22346"/>
                    <a:pt x="2128" y="20158"/>
                    <a:pt x="2371" y="17969"/>
                  </a:cubicBezTo>
                  <a:cubicBezTo>
                    <a:pt x="3310" y="8437"/>
                    <a:pt x="11414" y="1302"/>
                    <a:pt x="20799" y="1302"/>
                  </a:cubicBezTo>
                  <a:close/>
                  <a:moveTo>
                    <a:pt x="20781" y="1"/>
                  </a:moveTo>
                  <a:cubicBezTo>
                    <a:pt x="10712" y="1"/>
                    <a:pt x="2064" y="7624"/>
                    <a:pt x="1064" y="17878"/>
                  </a:cubicBezTo>
                  <a:cubicBezTo>
                    <a:pt x="0" y="28729"/>
                    <a:pt x="7934" y="38456"/>
                    <a:pt x="18846" y="39520"/>
                  </a:cubicBezTo>
                  <a:cubicBezTo>
                    <a:pt x="19531" y="39593"/>
                    <a:pt x="20220" y="39630"/>
                    <a:pt x="20908" y="39630"/>
                  </a:cubicBezTo>
                  <a:cubicBezTo>
                    <a:pt x="22509" y="39630"/>
                    <a:pt x="24112" y="39428"/>
                    <a:pt x="25685" y="39003"/>
                  </a:cubicBezTo>
                  <a:cubicBezTo>
                    <a:pt x="33740" y="36936"/>
                    <a:pt x="39667" y="30036"/>
                    <a:pt x="40518" y="21738"/>
                  </a:cubicBezTo>
                  <a:cubicBezTo>
                    <a:pt x="41582" y="10887"/>
                    <a:pt x="33618" y="1160"/>
                    <a:pt x="22736" y="96"/>
                  </a:cubicBezTo>
                  <a:cubicBezTo>
                    <a:pt x="22080" y="32"/>
                    <a:pt x="21427" y="1"/>
                    <a:pt x="20781" y="1"/>
                  </a:cubicBezTo>
                  <a:close/>
                </a:path>
              </a:pathLst>
            </a:custGeom>
            <a:solidFill>
              <a:srgbClr val="3747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905;p70">
              <a:extLst>
                <a:ext uri="{FF2B5EF4-FFF2-40B4-BE49-F238E27FC236}">
                  <a16:creationId xmlns:a16="http://schemas.microsoft.com/office/drawing/2014/main" id="{96FA9F2E-C294-4301-A8AD-FA329DFA15FB}"/>
                </a:ext>
              </a:extLst>
            </p:cNvPr>
            <p:cNvSpPr/>
            <p:nvPr/>
          </p:nvSpPr>
          <p:spPr>
            <a:xfrm>
              <a:off x="1788286" y="1795436"/>
              <a:ext cx="861803" cy="759172"/>
            </a:xfrm>
            <a:custGeom>
              <a:avLst/>
              <a:gdLst/>
              <a:ahLst/>
              <a:cxnLst/>
              <a:rect l="l" t="t" r="r" b="b"/>
              <a:pathLst>
                <a:path w="37023" h="32614" extrusionOk="0">
                  <a:moveTo>
                    <a:pt x="18510" y="1"/>
                  </a:moveTo>
                  <a:cubicBezTo>
                    <a:pt x="12133" y="1"/>
                    <a:pt x="6075" y="3773"/>
                    <a:pt x="3466" y="10046"/>
                  </a:cubicBezTo>
                  <a:cubicBezTo>
                    <a:pt x="0" y="18374"/>
                    <a:pt x="3921" y="27888"/>
                    <a:pt x="12250" y="31353"/>
                  </a:cubicBezTo>
                  <a:cubicBezTo>
                    <a:pt x="14291" y="32209"/>
                    <a:pt x="16409" y="32614"/>
                    <a:pt x="18496" y="32614"/>
                  </a:cubicBezTo>
                  <a:cubicBezTo>
                    <a:pt x="24861" y="32614"/>
                    <a:pt x="30925" y="28841"/>
                    <a:pt x="33557" y="22569"/>
                  </a:cubicBezTo>
                  <a:cubicBezTo>
                    <a:pt x="37022" y="14271"/>
                    <a:pt x="33101" y="4727"/>
                    <a:pt x="24773" y="1262"/>
                  </a:cubicBezTo>
                  <a:cubicBezTo>
                    <a:pt x="22724" y="406"/>
                    <a:pt x="20600" y="1"/>
                    <a:pt x="185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906;p70">
              <a:extLst>
                <a:ext uri="{FF2B5EF4-FFF2-40B4-BE49-F238E27FC236}">
                  <a16:creationId xmlns:a16="http://schemas.microsoft.com/office/drawing/2014/main" id="{EB2CF6B1-9E05-473B-A861-4D39CD7E870D}"/>
                </a:ext>
              </a:extLst>
            </p:cNvPr>
            <p:cNvSpPr/>
            <p:nvPr/>
          </p:nvSpPr>
          <p:spPr>
            <a:xfrm>
              <a:off x="1843477" y="1796181"/>
              <a:ext cx="418180" cy="333590"/>
            </a:xfrm>
            <a:custGeom>
              <a:avLst/>
              <a:gdLst/>
              <a:ahLst/>
              <a:cxnLst/>
              <a:rect l="l" t="t" r="r" b="b"/>
              <a:pathLst>
                <a:path w="17965" h="14331" extrusionOk="0">
                  <a:moveTo>
                    <a:pt x="16121" y="1"/>
                  </a:moveTo>
                  <a:cubicBezTo>
                    <a:pt x="8003" y="1"/>
                    <a:pt x="990" y="6074"/>
                    <a:pt x="0" y="14330"/>
                  </a:cubicBezTo>
                  <a:lnTo>
                    <a:pt x="17964" y="105"/>
                  </a:lnTo>
                  <a:cubicBezTo>
                    <a:pt x="17345" y="35"/>
                    <a:pt x="16730" y="1"/>
                    <a:pt x="16121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907;p70">
              <a:extLst>
                <a:ext uri="{FF2B5EF4-FFF2-40B4-BE49-F238E27FC236}">
                  <a16:creationId xmlns:a16="http://schemas.microsoft.com/office/drawing/2014/main" id="{F7C655BA-D57A-44E9-902A-EEAE1AD7A0B7}"/>
                </a:ext>
              </a:extLst>
            </p:cNvPr>
            <p:cNvSpPr/>
            <p:nvPr/>
          </p:nvSpPr>
          <p:spPr>
            <a:xfrm>
              <a:off x="1995595" y="2026441"/>
              <a:ext cx="608497" cy="524302"/>
            </a:xfrm>
            <a:custGeom>
              <a:avLst/>
              <a:gdLst/>
              <a:ahLst/>
              <a:cxnLst/>
              <a:rect l="l" t="t" r="r" b="b"/>
              <a:pathLst>
                <a:path w="26141" h="22524" extrusionOk="0">
                  <a:moveTo>
                    <a:pt x="24621" y="0"/>
                  </a:moveTo>
                  <a:lnTo>
                    <a:pt x="0" y="19484"/>
                  </a:lnTo>
                  <a:cubicBezTo>
                    <a:pt x="1003" y="20244"/>
                    <a:pt x="2158" y="20912"/>
                    <a:pt x="3374" y="21399"/>
                  </a:cubicBezTo>
                  <a:cubicBezTo>
                    <a:pt x="4742" y="21976"/>
                    <a:pt x="6201" y="22341"/>
                    <a:pt x="7660" y="22523"/>
                  </a:cubicBezTo>
                  <a:lnTo>
                    <a:pt x="25867" y="8146"/>
                  </a:lnTo>
                  <a:cubicBezTo>
                    <a:pt x="26141" y="5350"/>
                    <a:pt x="25715" y="2584"/>
                    <a:pt x="24621" y="0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908;p70">
              <a:extLst>
                <a:ext uri="{FF2B5EF4-FFF2-40B4-BE49-F238E27FC236}">
                  <a16:creationId xmlns:a16="http://schemas.microsoft.com/office/drawing/2014/main" id="{4C966252-B7F8-4A4A-9107-0B5D1A1E3FD3}"/>
                </a:ext>
              </a:extLst>
            </p:cNvPr>
            <p:cNvSpPr/>
            <p:nvPr/>
          </p:nvSpPr>
          <p:spPr>
            <a:xfrm>
              <a:off x="1852672" y="1841060"/>
              <a:ext cx="608497" cy="502375"/>
            </a:xfrm>
            <a:custGeom>
              <a:avLst/>
              <a:gdLst/>
              <a:ahLst/>
              <a:cxnLst/>
              <a:rect l="l" t="t" r="r" b="b"/>
              <a:pathLst>
                <a:path w="26141" h="21582" extrusionOk="0">
                  <a:moveTo>
                    <a:pt x="23496" y="1"/>
                  </a:moveTo>
                  <a:lnTo>
                    <a:pt x="0" y="18572"/>
                  </a:lnTo>
                  <a:cubicBezTo>
                    <a:pt x="274" y="19606"/>
                    <a:pt x="669" y="20578"/>
                    <a:pt x="1155" y="21582"/>
                  </a:cubicBezTo>
                  <a:lnTo>
                    <a:pt x="26141" y="1764"/>
                  </a:lnTo>
                  <a:cubicBezTo>
                    <a:pt x="25320" y="1095"/>
                    <a:pt x="24439" y="517"/>
                    <a:pt x="23496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909;p70">
              <a:extLst>
                <a:ext uri="{FF2B5EF4-FFF2-40B4-BE49-F238E27FC236}">
                  <a16:creationId xmlns:a16="http://schemas.microsoft.com/office/drawing/2014/main" id="{E2F6C045-4117-467C-A9DE-C2F980AC8B22}"/>
                </a:ext>
              </a:extLst>
            </p:cNvPr>
            <p:cNvSpPr/>
            <p:nvPr/>
          </p:nvSpPr>
          <p:spPr>
            <a:xfrm>
              <a:off x="1954557" y="1980445"/>
              <a:ext cx="596463" cy="476909"/>
            </a:xfrm>
            <a:custGeom>
              <a:avLst/>
              <a:gdLst/>
              <a:ahLst/>
              <a:cxnLst/>
              <a:rect l="l" t="t" r="r" b="b"/>
              <a:pathLst>
                <a:path w="25624" h="20488" extrusionOk="0">
                  <a:moveTo>
                    <a:pt x="25350" y="1"/>
                  </a:moveTo>
                  <a:lnTo>
                    <a:pt x="0" y="20062"/>
                  </a:lnTo>
                  <a:cubicBezTo>
                    <a:pt x="152" y="20214"/>
                    <a:pt x="304" y="20335"/>
                    <a:pt x="426" y="20487"/>
                  </a:cubicBezTo>
                  <a:lnTo>
                    <a:pt x="25624" y="548"/>
                  </a:lnTo>
                  <a:cubicBezTo>
                    <a:pt x="25563" y="335"/>
                    <a:pt x="25472" y="153"/>
                    <a:pt x="25350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910;p70">
              <a:extLst>
                <a:ext uri="{FF2B5EF4-FFF2-40B4-BE49-F238E27FC236}">
                  <a16:creationId xmlns:a16="http://schemas.microsoft.com/office/drawing/2014/main" id="{B2CDFFF5-676B-47D2-8CA6-6250377FEBF0}"/>
                </a:ext>
              </a:extLst>
            </p:cNvPr>
            <p:cNvSpPr/>
            <p:nvPr/>
          </p:nvSpPr>
          <p:spPr>
            <a:xfrm>
              <a:off x="903860" y="1733285"/>
              <a:ext cx="446439" cy="751537"/>
            </a:xfrm>
            <a:custGeom>
              <a:avLst/>
              <a:gdLst/>
              <a:ahLst/>
              <a:cxnLst/>
              <a:rect l="l" t="t" r="r" b="b"/>
              <a:pathLst>
                <a:path w="19179" h="32286" extrusionOk="0">
                  <a:moveTo>
                    <a:pt x="17799" y="0"/>
                  </a:moveTo>
                  <a:cubicBezTo>
                    <a:pt x="17161" y="0"/>
                    <a:pt x="16156" y="417"/>
                    <a:pt x="14743" y="1378"/>
                  </a:cubicBezTo>
                  <a:cubicBezTo>
                    <a:pt x="12341" y="3020"/>
                    <a:pt x="1977" y="11409"/>
                    <a:pt x="761" y="16242"/>
                  </a:cubicBezTo>
                  <a:cubicBezTo>
                    <a:pt x="1" y="19221"/>
                    <a:pt x="5290" y="29585"/>
                    <a:pt x="6688" y="32078"/>
                  </a:cubicBezTo>
                  <a:cubicBezTo>
                    <a:pt x="6766" y="32222"/>
                    <a:pt x="6955" y="32286"/>
                    <a:pt x="7227" y="32286"/>
                  </a:cubicBezTo>
                  <a:cubicBezTo>
                    <a:pt x="9083" y="32286"/>
                    <a:pt x="14782" y="29293"/>
                    <a:pt x="15047" y="28126"/>
                  </a:cubicBezTo>
                  <a:cubicBezTo>
                    <a:pt x="15351" y="26819"/>
                    <a:pt x="9971" y="17427"/>
                    <a:pt x="9849" y="16424"/>
                  </a:cubicBezTo>
                  <a:cubicBezTo>
                    <a:pt x="9849" y="16424"/>
                    <a:pt x="14652" y="8673"/>
                    <a:pt x="17174" y="4570"/>
                  </a:cubicBezTo>
                  <a:cubicBezTo>
                    <a:pt x="18837" y="1951"/>
                    <a:pt x="19178" y="0"/>
                    <a:pt x="17799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911;p70">
              <a:extLst>
                <a:ext uri="{FF2B5EF4-FFF2-40B4-BE49-F238E27FC236}">
                  <a16:creationId xmlns:a16="http://schemas.microsoft.com/office/drawing/2014/main" id="{4E8DD271-7B9F-4C6A-ADD0-359864D37FF6}"/>
                </a:ext>
              </a:extLst>
            </p:cNvPr>
            <p:cNvSpPr/>
            <p:nvPr/>
          </p:nvSpPr>
          <p:spPr>
            <a:xfrm>
              <a:off x="1054581" y="2354722"/>
              <a:ext cx="362268" cy="358869"/>
            </a:xfrm>
            <a:custGeom>
              <a:avLst/>
              <a:gdLst/>
              <a:ahLst/>
              <a:cxnLst/>
              <a:rect l="l" t="t" r="r" b="b"/>
              <a:pathLst>
                <a:path w="15563" h="15417" extrusionOk="0">
                  <a:moveTo>
                    <a:pt x="8207" y="1"/>
                  </a:moveTo>
                  <a:lnTo>
                    <a:pt x="0" y="4925"/>
                  </a:lnTo>
                  <a:cubicBezTo>
                    <a:pt x="274" y="5715"/>
                    <a:pt x="2097" y="10974"/>
                    <a:pt x="2857" y="12250"/>
                  </a:cubicBezTo>
                  <a:cubicBezTo>
                    <a:pt x="3595" y="13519"/>
                    <a:pt x="5391" y="15417"/>
                    <a:pt x="6691" y="15417"/>
                  </a:cubicBezTo>
                  <a:cubicBezTo>
                    <a:pt x="6731" y="15417"/>
                    <a:pt x="6770" y="15415"/>
                    <a:pt x="6809" y="15411"/>
                  </a:cubicBezTo>
                  <a:cubicBezTo>
                    <a:pt x="7660" y="15351"/>
                    <a:pt x="7599" y="14773"/>
                    <a:pt x="7599" y="14773"/>
                  </a:cubicBezTo>
                  <a:lnTo>
                    <a:pt x="7599" y="14773"/>
                  </a:lnTo>
                  <a:cubicBezTo>
                    <a:pt x="7599" y="14773"/>
                    <a:pt x="8375" y="15273"/>
                    <a:pt x="9200" y="15273"/>
                  </a:cubicBezTo>
                  <a:cubicBezTo>
                    <a:pt x="9470" y="15273"/>
                    <a:pt x="9745" y="15220"/>
                    <a:pt x="10000" y="15077"/>
                  </a:cubicBezTo>
                  <a:cubicBezTo>
                    <a:pt x="11003" y="14500"/>
                    <a:pt x="9849" y="13284"/>
                    <a:pt x="9848" y="13284"/>
                  </a:cubicBezTo>
                  <a:lnTo>
                    <a:pt x="9848" y="13284"/>
                  </a:lnTo>
                  <a:cubicBezTo>
                    <a:pt x="9849" y="13284"/>
                    <a:pt x="10735" y="14074"/>
                    <a:pt x="11571" y="14074"/>
                  </a:cubicBezTo>
                  <a:cubicBezTo>
                    <a:pt x="11786" y="14074"/>
                    <a:pt x="11997" y="14022"/>
                    <a:pt x="12189" y="13892"/>
                  </a:cubicBezTo>
                  <a:cubicBezTo>
                    <a:pt x="13131" y="13253"/>
                    <a:pt x="11824" y="11734"/>
                    <a:pt x="11824" y="11734"/>
                  </a:cubicBezTo>
                  <a:lnTo>
                    <a:pt x="11824" y="11734"/>
                  </a:lnTo>
                  <a:cubicBezTo>
                    <a:pt x="11824" y="11734"/>
                    <a:pt x="12489" y="12144"/>
                    <a:pt x="13134" y="12144"/>
                  </a:cubicBezTo>
                  <a:cubicBezTo>
                    <a:pt x="13434" y="12144"/>
                    <a:pt x="13730" y="12055"/>
                    <a:pt x="13952" y="11794"/>
                  </a:cubicBezTo>
                  <a:cubicBezTo>
                    <a:pt x="14712" y="10943"/>
                    <a:pt x="12493" y="9910"/>
                    <a:pt x="11672" y="8572"/>
                  </a:cubicBezTo>
                  <a:cubicBezTo>
                    <a:pt x="11277" y="7965"/>
                    <a:pt x="10213" y="5958"/>
                    <a:pt x="10183" y="5624"/>
                  </a:cubicBezTo>
                  <a:cubicBezTo>
                    <a:pt x="10153" y="5372"/>
                    <a:pt x="10203" y="5236"/>
                    <a:pt x="10332" y="5236"/>
                  </a:cubicBezTo>
                  <a:cubicBezTo>
                    <a:pt x="10467" y="5236"/>
                    <a:pt x="10691" y="5388"/>
                    <a:pt x="11003" y="5715"/>
                  </a:cubicBezTo>
                  <a:cubicBezTo>
                    <a:pt x="11545" y="6311"/>
                    <a:pt x="13125" y="8814"/>
                    <a:pt x="14194" y="8814"/>
                  </a:cubicBezTo>
                  <a:cubicBezTo>
                    <a:pt x="14324" y="8814"/>
                    <a:pt x="14447" y="8777"/>
                    <a:pt x="14560" y="8694"/>
                  </a:cubicBezTo>
                  <a:cubicBezTo>
                    <a:pt x="15563" y="7934"/>
                    <a:pt x="12797" y="3648"/>
                    <a:pt x="11702" y="2645"/>
                  </a:cubicBezTo>
                  <a:cubicBezTo>
                    <a:pt x="10608" y="1673"/>
                    <a:pt x="8207" y="1"/>
                    <a:pt x="8207" y="1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912;p70">
              <a:extLst>
                <a:ext uri="{FF2B5EF4-FFF2-40B4-BE49-F238E27FC236}">
                  <a16:creationId xmlns:a16="http://schemas.microsoft.com/office/drawing/2014/main" id="{46E184B0-3FDB-41AC-A942-E6DD9A218C57}"/>
                </a:ext>
              </a:extLst>
            </p:cNvPr>
            <p:cNvSpPr/>
            <p:nvPr/>
          </p:nvSpPr>
          <p:spPr>
            <a:xfrm>
              <a:off x="1246317" y="2522855"/>
              <a:ext cx="83822" cy="105913"/>
            </a:xfrm>
            <a:custGeom>
              <a:avLst/>
              <a:gdLst/>
              <a:ahLst/>
              <a:cxnLst/>
              <a:rect l="l" t="t" r="r" b="b"/>
              <a:pathLst>
                <a:path w="3601" h="4550" extrusionOk="0">
                  <a:moveTo>
                    <a:pt x="53" y="0"/>
                  </a:moveTo>
                  <a:cubicBezTo>
                    <a:pt x="28" y="0"/>
                    <a:pt x="0" y="23"/>
                    <a:pt x="0" y="73"/>
                  </a:cubicBezTo>
                  <a:cubicBezTo>
                    <a:pt x="730" y="2231"/>
                    <a:pt x="1307" y="3538"/>
                    <a:pt x="3496" y="4541"/>
                  </a:cubicBezTo>
                  <a:cubicBezTo>
                    <a:pt x="3513" y="4547"/>
                    <a:pt x="3527" y="4549"/>
                    <a:pt x="3539" y="4549"/>
                  </a:cubicBezTo>
                  <a:cubicBezTo>
                    <a:pt x="3594" y="4549"/>
                    <a:pt x="3601" y="4499"/>
                    <a:pt x="3526" y="4450"/>
                  </a:cubicBezTo>
                  <a:cubicBezTo>
                    <a:pt x="1611" y="3112"/>
                    <a:pt x="1003" y="2170"/>
                    <a:pt x="91" y="42"/>
                  </a:cubicBezTo>
                  <a:cubicBezTo>
                    <a:pt x="91" y="15"/>
                    <a:pt x="73" y="0"/>
                    <a:pt x="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913;p70">
              <a:extLst>
                <a:ext uri="{FF2B5EF4-FFF2-40B4-BE49-F238E27FC236}">
                  <a16:creationId xmlns:a16="http://schemas.microsoft.com/office/drawing/2014/main" id="{A3651AA9-9BC0-44F4-AABD-DF642D211AD3}"/>
                </a:ext>
              </a:extLst>
            </p:cNvPr>
            <p:cNvSpPr/>
            <p:nvPr/>
          </p:nvSpPr>
          <p:spPr>
            <a:xfrm>
              <a:off x="1197900" y="2553255"/>
              <a:ext cx="88873" cy="113385"/>
            </a:xfrm>
            <a:custGeom>
              <a:avLst/>
              <a:gdLst/>
              <a:ahLst/>
              <a:cxnLst/>
              <a:rect l="l" t="t" r="r" b="b"/>
              <a:pathLst>
                <a:path w="3818" h="4871" extrusionOk="0">
                  <a:moveTo>
                    <a:pt x="57" y="0"/>
                  </a:moveTo>
                  <a:cubicBezTo>
                    <a:pt x="34" y="0"/>
                    <a:pt x="1" y="22"/>
                    <a:pt x="44" y="43"/>
                  </a:cubicBezTo>
                  <a:cubicBezTo>
                    <a:pt x="956" y="2262"/>
                    <a:pt x="1594" y="3509"/>
                    <a:pt x="3691" y="4846"/>
                  </a:cubicBezTo>
                  <a:cubicBezTo>
                    <a:pt x="3708" y="4863"/>
                    <a:pt x="3728" y="4870"/>
                    <a:pt x="3745" y="4870"/>
                  </a:cubicBezTo>
                  <a:cubicBezTo>
                    <a:pt x="3789" y="4870"/>
                    <a:pt x="3818" y="4820"/>
                    <a:pt x="3752" y="4755"/>
                  </a:cubicBezTo>
                  <a:cubicBezTo>
                    <a:pt x="1868" y="3205"/>
                    <a:pt x="1168" y="2171"/>
                    <a:pt x="74" y="13"/>
                  </a:cubicBezTo>
                  <a:cubicBezTo>
                    <a:pt x="74" y="4"/>
                    <a:pt x="66" y="0"/>
                    <a:pt x="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914;p70">
              <a:extLst>
                <a:ext uri="{FF2B5EF4-FFF2-40B4-BE49-F238E27FC236}">
                  <a16:creationId xmlns:a16="http://schemas.microsoft.com/office/drawing/2014/main" id="{36C6727E-229C-4D6E-A256-EC2287333D9D}"/>
                </a:ext>
              </a:extLst>
            </p:cNvPr>
            <p:cNvSpPr/>
            <p:nvPr/>
          </p:nvSpPr>
          <p:spPr>
            <a:xfrm>
              <a:off x="1150787" y="2581328"/>
              <a:ext cx="82449" cy="118063"/>
            </a:xfrm>
            <a:custGeom>
              <a:avLst/>
              <a:gdLst/>
              <a:ahLst/>
              <a:cxnLst/>
              <a:rect l="l" t="t" r="r" b="b"/>
              <a:pathLst>
                <a:path w="3542" h="5072" extrusionOk="0">
                  <a:moveTo>
                    <a:pt x="100" y="0"/>
                  </a:moveTo>
                  <a:cubicBezTo>
                    <a:pt x="84" y="0"/>
                    <a:pt x="62" y="8"/>
                    <a:pt x="31" y="23"/>
                  </a:cubicBezTo>
                  <a:lnTo>
                    <a:pt x="1" y="53"/>
                  </a:lnTo>
                  <a:cubicBezTo>
                    <a:pt x="609" y="2424"/>
                    <a:pt x="1612" y="3761"/>
                    <a:pt x="3375" y="5038"/>
                  </a:cubicBezTo>
                  <a:cubicBezTo>
                    <a:pt x="3421" y="5061"/>
                    <a:pt x="3463" y="5071"/>
                    <a:pt x="3491" y="5071"/>
                  </a:cubicBezTo>
                  <a:cubicBezTo>
                    <a:pt x="3535" y="5071"/>
                    <a:pt x="3541" y="5045"/>
                    <a:pt x="3466" y="5008"/>
                  </a:cubicBezTo>
                  <a:cubicBezTo>
                    <a:pt x="1703" y="3336"/>
                    <a:pt x="943" y="2303"/>
                    <a:pt x="122" y="23"/>
                  </a:cubicBezTo>
                  <a:cubicBezTo>
                    <a:pt x="122" y="8"/>
                    <a:pt x="115" y="0"/>
                    <a:pt x="1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915;p70">
              <a:extLst>
                <a:ext uri="{FF2B5EF4-FFF2-40B4-BE49-F238E27FC236}">
                  <a16:creationId xmlns:a16="http://schemas.microsoft.com/office/drawing/2014/main" id="{3EC971B6-5255-4ACF-AE7B-50EEBF488AAE}"/>
                </a:ext>
              </a:extLst>
            </p:cNvPr>
            <p:cNvSpPr/>
            <p:nvPr/>
          </p:nvSpPr>
          <p:spPr>
            <a:xfrm>
              <a:off x="1060936" y="1730329"/>
              <a:ext cx="290270" cy="245904"/>
            </a:xfrm>
            <a:custGeom>
              <a:avLst/>
              <a:gdLst/>
              <a:ahLst/>
              <a:cxnLst/>
              <a:rect l="l" t="t" r="r" b="b"/>
              <a:pathLst>
                <a:path w="12470" h="10564" extrusionOk="0">
                  <a:moveTo>
                    <a:pt x="11170" y="0"/>
                  </a:moveTo>
                  <a:cubicBezTo>
                    <a:pt x="10792" y="0"/>
                    <a:pt x="10287" y="130"/>
                    <a:pt x="9636" y="411"/>
                  </a:cubicBezTo>
                  <a:cubicBezTo>
                    <a:pt x="7083" y="1505"/>
                    <a:pt x="1" y="7281"/>
                    <a:pt x="1" y="7281"/>
                  </a:cubicBezTo>
                  <a:lnTo>
                    <a:pt x="7630" y="10563"/>
                  </a:lnTo>
                  <a:cubicBezTo>
                    <a:pt x="7630" y="10563"/>
                    <a:pt x="10396" y="6460"/>
                    <a:pt x="11460" y="3694"/>
                  </a:cubicBezTo>
                  <a:cubicBezTo>
                    <a:pt x="12284" y="1528"/>
                    <a:pt x="12470" y="0"/>
                    <a:pt x="111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916;p70">
              <a:extLst>
                <a:ext uri="{FF2B5EF4-FFF2-40B4-BE49-F238E27FC236}">
                  <a16:creationId xmlns:a16="http://schemas.microsoft.com/office/drawing/2014/main" id="{0DD6F8AB-5107-46D9-8331-75F01187B802}"/>
                </a:ext>
              </a:extLst>
            </p:cNvPr>
            <p:cNvSpPr/>
            <p:nvPr/>
          </p:nvSpPr>
          <p:spPr>
            <a:xfrm>
              <a:off x="1114707" y="1739174"/>
              <a:ext cx="219367" cy="203096"/>
            </a:xfrm>
            <a:custGeom>
              <a:avLst/>
              <a:gdLst/>
              <a:ahLst/>
              <a:cxnLst/>
              <a:rect l="l" t="t" r="r" b="b"/>
              <a:pathLst>
                <a:path w="9424" h="8725" extrusionOk="0">
                  <a:moveTo>
                    <a:pt x="7721" y="1"/>
                  </a:moveTo>
                  <a:cubicBezTo>
                    <a:pt x="7478" y="1"/>
                    <a:pt x="7296" y="183"/>
                    <a:pt x="7296" y="396"/>
                  </a:cubicBezTo>
                  <a:cubicBezTo>
                    <a:pt x="7296" y="639"/>
                    <a:pt x="7478" y="821"/>
                    <a:pt x="7721" y="821"/>
                  </a:cubicBezTo>
                  <a:cubicBezTo>
                    <a:pt x="7934" y="821"/>
                    <a:pt x="8116" y="639"/>
                    <a:pt x="8116" y="396"/>
                  </a:cubicBezTo>
                  <a:cubicBezTo>
                    <a:pt x="8116" y="183"/>
                    <a:pt x="7934" y="1"/>
                    <a:pt x="7721" y="1"/>
                  </a:cubicBezTo>
                  <a:close/>
                  <a:moveTo>
                    <a:pt x="9423" y="2615"/>
                  </a:moveTo>
                  <a:lnTo>
                    <a:pt x="9423" y="2615"/>
                  </a:lnTo>
                  <a:cubicBezTo>
                    <a:pt x="9241" y="2706"/>
                    <a:pt x="9119" y="2858"/>
                    <a:pt x="9119" y="3040"/>
                  </a:cubicBezTo>
                  <a:cubicBezTo>
                    <a:pt x="9119" y="3101"/>
                    <a:pt x="9150" y="3223"/>
                    <a:pt x="9180" y="3253"/>
                  </a:cubicBezTo>
                  <a:cubicBezTo>
                    <a:pt x="9271" y="3040"/>
                    <a:pt x="9332" y="2858"/>
                    <a:pt x="9423" y="2615"/>
                  </a:cubicBezTo>
                  <a:close/>
                  <a:moveTo>
                    <a:pt x="2645" y="3071"/>
                  </a:moveTo>
                  <a:lnTo>
                    <a:pt x="2159" y="3466"/>
                  </a:lnTo>
                  <a:lnTo>
                    <a:pt x="2250" y="3466"/>
                  </a:lnTo>
                  <a:cubicBezTo>
                    <a:pt x="2463" y="3466"/>
                    <a:pt x="2645" y="3314"/>
                    <a:pt x="2645" y="3071"/>
                  </a:cubicBezTo>
                  <a:close/>
                  <a:moveTo>
                    <a:pt x="5897" y="2615"/>
                  </a:moveTo>
                  <a:cubicBezTo>
                    <a:pt x="5654" y="2615"/>
                    <a:pt x="5472" y="2797"/>
                    <a:pt x="5472" y="3040"/>
                  </a:cubicBezTo>
                  <a:cubicBezTo>
                    <a:pt x="5472" y="3253"/>
                    <a:pt x="5654" y="3466"/>
                    <a:pt x="5897" y="3466"/>
                  </a:cubicBezTo>
                  <a:cubicBezTo>
                    <a:pt x="6110" y="3466"/>
                    <a:pt x="6293" y="3253"/>
                    <a:pt x="6293" y="3040"/>
                  </a:cubicBezTo>
                  <a:cubicBezTo>
                    <a:pt x="6293" y="2797"/>
                    <a:pt x="6110" y="2615"/>
                    <a:pt x="5897" y="2615"/>
                  </a:cubicBezTo>
                  <a:close/>
                  <a:moveTo>
                    <a:pt x="396" y="5290"/>
                  </a:moveTo>
                  <a:cubicBezTo>
                    <a:pt x="183" y="5290"/>
                    <a:pt x="1" y="5472"/>
                    <a:pt x="1" y="5685"/>
                  </a:cubicBezTo>
                  <a:cubicBezTo>
                    <a:pt x="1" y="5928"/>
                    <a:pt x="183" y="6110"/>
                    <a:pt x="396" y="6110"/>
                  </a:cubicBezTo>
                  <a:cubicBezTo>
                    <a:pt x="639" y="6110"/>
                    <a:pt x="821" y="5928"/>
                    <a:pt x="821" y="5685"/>
                  </a:cubicBezTo>
                  <a:cubicBezTo>
                    <a:pt x="821" y="5472"/>
                    <a:pt x="639" y="5290"/>
                    <a:pt x="396" y="5290"/>
                  </a:cubicBezTo>
                  <a:close/>
                  <a:moveTo>
                    <a:pt x="4074" y="5290"/>
                  </a:moveTo>
                  <a:cubicBezTo>
                    <a:pt x="3831" y="5290"/>
                    <a:pt x="3648" y="5472"/>
                    <a:pt x="3648" y="5685"/>
                  </a:cubicBezTo>
                  <a:cubicBezTo>
                    <a:pt x="3648" y="5928"/>
                    <a:pt x="3831" y="6110"/>
                    <a:pt x="4074" y="6110"/>
                  </a:cubicBezTo>
                  <a:cubicBezTo>
                    <a:pt x="4286" y="6110"/>
                    <a:pt x="4469" y="5928"/>
                    <a:pt x="4469" y="5685"/>
                  </a:cubicBezTo>
                  <a:cubicBezTo>
                    <a:pt x="4469" y="5472"/>
                    <a:pt x="4286" y="5290"/>
                    <a:pt x="4074" y="5290"/>
                  </a:cubicBezTo>
                  <a:close/>
                  <a:moveTo>
                    <a:pt x="7721" y="5290"/>
                  </a:moveTo>
                  <a:cubicBezTo>
                    <a:pt x="7478" y="5290"/>
                    <a:pt x="7296" y="5472"/>
                    <a:pt x="7296" y="5685"/>
                  </a:cubicBezTo>
                  <a:cubicBezTo>
                    <a:pt x="7296" y="5928"/>
                    <a:pt x="7478" y="6110"/>
                    <a:pt x="7721" y="6110"/>
                  </a:cubicBezTo>
                  <a:cubicBezTo>
                    <a:pt x="7752" y="6110"/>
                    <a:pt x="7812" y="6110"/>
                    <a:pt x="7873" y="6080"/>
                  </a:cubicBezTo>
                  <a:lnTo>
                    <a:pt x="8116" y="5563"/>
                  </a:lnTo>
                  <a:cubicBezTo>
                    <a:pt x="8056" y="5381"/>
                    <a:pt x="7904" y="5290"/>
                    <a:pt x="7721" y="5290"/>
                  </a:cubicBezTo>
                  <a:close/>
                  <a:moveTo>
                    <a:pt x="2250" y="7904"/>
                  </a:moveTo>
                  <a:cubicBezTo>
                    <a:pt x="2007" y="7904"/>
                    <a:pt x="1824" y="8086"/>
                    <a:pt x="1824" y="8329"/>
                  </a:cubicBezTo>
                  <a:cubicBezTo>
                    <a:pt x="1824" y="8542"/>
                    <a:pt x="2007" y="8724"/>
                    <a:pt x="2250" y="8724"/>
                  </a:cubicBezTo>
                  <a:cubicBezTo>
                    <a:pt x="2463" y="8724"/>
                    <a:pt x="2645" y="8542"/>
                    <a:pt x="2645" y="8329"/>
                  </a:cubicBezTo>
                  <a:cubicBezTo>
                    <a:pt x="2645" y="8086"/>
                    <a:pt x="2463" y="7904"/>
                    <a:pt x="2250" y="7904"/>
                  </a:cubicBezTo>
                  <a:close/>
                  <a:moveTo>
                    <a:pt x="5897" y="7904"/>
                  </a:moveTo>
                  <a:cubicBezTo>
                    <a:pt x="5654" y="7904"/>
                    <a:pt x="5472" y="8086"/>
                    <a:pt x="5472" y="8329"/>
                  </a:cubicBezTo>
                  <a:cubicBezTo>
                    <a:pt x="5472" y="8542"/>
                    <a:pt x="5654" y="8724"/>
                    <a:pt x="5897" y="8724"/>
                  </a:cubicBezTo>
                  <a:cubicBezTo>
                    <a:pt x="6110" y="8724"/>
                    <a:pt x="6293" y="8542"/>
                    <a:pt x="6293" y="8329"/>
                  </a:cubicBezTo>
                  <a:cubicBezTo>
                    <a:pt x="6293" y="8086"/>
                    <a:pt x="6110" y="7904"/>
                    <a:pt x="5897" y="79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917;p70">
              <a:extLst>
                <a:ext uri="{FF2B5EF4-FFF2-40B4-BE49-F238E27FC236}">
                  <a16:creationId xmlns:a16="http://schemas.microsoft.com/office/drawing/2014/main" id="{3E22F3CD-DBF7-4478-BA15-04C79954AD12}"/>
                </a:ext>
              </a:extLst>
            </p:cNvPr>
            <p:cNvSpPr/>
            <p:nvPr/>
          </p:nvSpPr>
          <p:spPr>
            <a:xfrm>
              <a:off x="1098599" y="1879351"/>
              <a:ext cx="149861" cy="64339"/>
            </a:xfrm>
            <a:custGeom>
              <a:avLst/>
              <a:gdLst/>
              <a:ahLst/>
              <a:cxnLst/>
              <a:rect l="l" t="t" r="r" b="b"/>
              <a:pathLst>
                <a:path w="6438" h="2764" extrusionOk="0">
                  <a:moveTo>
                    <a:pt x="14" y="0"/>
                  </a:moveTo>
                  <a:cubicBezTo>
                    <a:pt x="0" y="0"/>
                    <a:pt x="14" y="27"/>
                    <a:pt x="54" y="27"/>
                  </a:cubicBezTo>
                  <a:cubicBezTo>
                    <a:pt x="34" y="7"/>
                    <a:pt x="21" y="0"/>
                    <a:pt x="14" y="0"/>
                  </a:cubicBezTo>
                  <a:close/>
                  <a:moveTo>
                    <a:pt x="54" y="27"/>
                  </a:moveTo>
                  <a:lnTo>
                    <a:pt x="54" y="27"/>
                  </a:lnTo>
                  <a:cubicBezTo>
                    <a:pt x="267" y="179"/>
                    <a:pt x="2638" y="1243"/>
                    <a:pt x="3155" y="1456"/>
                  </a:cubicBezTo>
                  <a:cubicBezTo>
                    <a:pt x="3702" y="1669"/>
                    <a:pt x="5830" y="2581"/>
                    <a:pt x="6377" y="2763"/>
                  </a:cubicBezTo>
                  <a:cubicBezTo>
                    <a:pt x="6377" y="2763"/>
                    <a:pt x="6437" y="2702"/>
                    <a:pt x="6377" y="2702"/>
                  </a:cubicBezTo>
                  <a:cubicBezTo>
                    <a:pt x="5860" y="2459"/>
                    <a:pt x="3732" y="1547"/>
                    <a:pt x="3246" y="1304"/>
                  </a:cubicBezTo>
                  <a:cubicBezTo>
                    <a:pt x="2729" y="1091"/>
                    <a:pt x="358" y="88"/>
                    <a:pt x="54" y="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918;p70">
              <a:extLst>
                <a:ext uri="{FF2B5EF4-FFF2-40B4-BE49-F238E27FC236}">
                  <a16:creationId xmlns:a16="http://schemas.microsoft.com/office/drawing/2014/main" id="{914C2B1E-4438-4CCC-A766-FF6160606748}"/>
                </a:ext>
              </a:extLst>
            </p:cNvPr>
            <p:cNvSpPr/>
            <p:nvPr/>
          </p:nvSpPr>
          <p:spPr>
            <a:xfrm>
              <a:off x="1223669" y="1833983"/>
              <a:ext cx="97672" cy="146485"/>
            </a:xfrm>
            <a:custGeom>
              <a:avLst/>
              <a:gdLst/>
              <a:ahLst/>
              <a:cxnLst/>
              <a:rect l="l" t="t" r="r" b="b"/>
              <a:pathLst>
                <a:path w="4196" h="6293" extrusionOk="0">
                  <a:moveTo>
                    <a:pt x="4195" y="1"/>
                  </a:moveTo>
                  <a:lnTo>
                    <a:pt x="4195" y="1"/>
                  </a:lnTo>
                  <a:cubicBezTo>
                    <a:pt x="3648" y="1004"/>
                    <a:pt x="1216" y="5259"/>
                    <a:pt x="669" y="6080"/>
                  </a:cubicBezTo>
                  <a:cubicBezTo>
                    <a:pt x="669" y="6080"/>
                    <a:pt x="274" y="5928"/>
                    <a:pt x="61" y="5837"/>
                  </a:cubicBezTo>
                  <a:cubicBezTo>
                    <a:pt x="31" y="5837"/>
                    <a:pt x="1" y="5867"/>
                    <a:pt x="31" y="5958"/>
                  </a:cubicBezTo>
                  <a:cubicBezTo>
                    <a:pt x="244" y="6049"/>
                    <a:pt x="517" y="6232"/>
                    <a:pt x="791" y="6293"/>
                  </a:cubicBezTo>
                  <a:cubicBezTo>
                    <a:pt x="1429" y="5290"/>
                    <a:pt x="2007" y="4195"/>
                    <a:pt x="2584" y="3192"/>
                  </a:cubicBezTo>
                  <a:cubicBezTo>
                    <a:pt x="2767" y="2828"/>
                    <a:pt x="2919" y="2493"/>
                    <a:pt x="3101" y="2159"/>
                  </a:cubicBezTo>
                  <a:cubicBezTo>
                    <a:pt x="3253" y="2007"/>
                    <a:pt x="3405" y="1824"/>
                    <a:pt x="3527" y="1672"/>
                  </a:cubicBezTo>
                  <a:cubicBezTo>
                    <a:pt x="3709" y="1429"/>
                    <a:pt x="3861" y="1156"/>
                    <a:pt x="4013" y="913"/>
                  </a:cubicBezTo>
                  <a:cubicBezTo>
                    <a:pt x="4013" y="852"/>
                    <a:pt x="3982" y="852"/>
                    <a:pt x="3982" y="852"/>
                  </a:cubicBezTo>
                  <a:cubicBezTo>
                    <a:pt x="3830" y="1125"/>
                    <a:pt x="3648" y="1369"/>
                    <a:pt x="3435" y="1581"/>
                  </a:cubicBezTo>
                  <a:lnTo>
                    <a:pt x="3283" y="1764"/>
                  </a:lnTo>
                  <a:cubicBezTo>
                    <a:pt x="3587" y="1217"/>
                    <a:pt x="3891" y="609"/>
                    <a:pt x="41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919;p70">
              <a:extLst>
                <a:ext uri="{FF2B5EF4-FFF2-40B4-BE49-F238E27FC236}">
                  <a16:creationId xmlns:a16="http://schemas.microsoft.com/office/drawing/2014/main" id="{91D75A50-EF59-47A7-81AF-8CFFC9FA17DD}"/>
                </a:ext>
              </a:extLst>
            </p:cNvPr>
            <p:cNvSpPr/>
            <p:nvPr/>
          </p:nvSpPr>
          <p:spPr>
            <a:xfrm>
              <a:off x="1442593" y="2308819"/>
              <a:ext cx="364828" cy="332798"/>
            </a:xfrm>
            <a:custGeom>
              <a:avLst/>
              <a:gdLst/>
              <a:ahLst/>
              <a:cxnLst/>
              <a:rect l="l" t="t" r="r" b="b"/>
              <a:pathLst>
                <a:path w="15673" h="14297" extrusionOk="0">
                  <a:moveTo>
                    <a:pt x="10126" y="0"/>
                  </a:moveTo>
                  <a:cubicBezTo>
                    <a:pt x="10017" y="0"/>
                    <a:pt x="9901" y="19"/>
                    <a:pt x="9775" y="58"/>
                  </a:cubicBezTo>
                  <a:cubicBezTo>
                    <a:pt x="8590" y="453"/>
                    <a:pt x="8620" y="2429"/>
                    <a:pt x="8620" y="2429"/>
                  </a:cubicBezTo>
                  <a:cubicBezTo>
                    <a:pt x="8620" y="2429"/>
                    <a:pt x="8083" y="838"/>
                    <a:pt x="7081" y="838"/>
                  </a:cubicBezTo>
                  <a:cubicBezTo>
                    <a:pt x="6891" y="838"/>
                    <a:pt x="6685" y="895"/>
                    <a:pt x="6462" y="1031"/>
                  </a:cubicBezTo>
                  <a:cubicBezTo>
                    <a:pt x="5094" y="1821"/>
                    <a:pt x="5885" y="4253"/>
                    <a:pt x="5885" y="4253"/>
                  </a:cubicBezTo>
                  <a:cubicBezTo>
                    <a:pt x="5885" y="4253"/>
                    <a:pt x="5150" y="2865"/>
                    <a:pt x="4216" y="2865"/>
                  </a:cubicBezTo>
                  <a:cubicBezTo>
                    <a:pt x="4010" y="2865"/>
                    <a:pt x="3794" y="2933"/>
                    <a:pt x="3575" y="3097"/>
                  </a:cubicBezTo>
                  <a:cubicBezTo>
                    <a:pt x="2359" y="4009"/>
                    <a:pt x="3210" y="6532"/>
                    <a:pt x="3210" y="6532"/>
                  </a:cubicBezTo>
                  <a:cubicBezTo>
                    <a:pt x="3210" y="6532"/>
                    <a:pt x="2692" y="5722"/>
                    <a:pt x="2140" y="5722"/>
                  </a:cubicBezTo>
                  <a:cubicBezTo>
                    <a:pt x="1936" y="5722"/>
                    <a:pt x="1727" y="5833"/>
                    <a:pt x="1538" y="6137"/>
                  </a:cubicBezTo>
                  <a:cubicBezTo>
                    <a:pt x="0" y="8562"/>
                    <a:pt x="3930" y="14297"/>
                    <a:pt x="5823" y="14297"/>
                  </a:cubicBezTo>
                  <a:cubicBezTo>
                    <a:pt x="5876" y="14297"/>
                    <a:pt x="5927" y="14292"/>
                    <a:pt x="5976" y="14283"/>
                  </a:cubicBezTo>
                  <a:cubicBezTo>
                    <a:pt x="6857" y="14101"/>
                    <a:pt x="7252" y="12946"/>
                    <a:pt x="7252" y="12946"/>
                  </a:cubicBezTo>
                  <a:cubicBezTo>
                    <a:pt x="7252" y="12946"/>
                    <a:pt x="7736" y="13279"/>
                    <a:pt x="8296" y="13279"/>
                  </a:cubicBezTo>
                  <a:cubicBezTo>
                    <a:pt x="8492" y="13279"/>
                    <a:pt x="8697" y="13238"/>
                    <a:pt x="8894" y="13128"/>
                  </a:cubicBezTo>
                  <a:cubicBezTo>
                    <a:pt x="9836" y="12611"/>
                    <a:pt x="9745" y="11456"/>
                    <a:pt x="9745" y="11456"/>
                  </a:cubicBezTo>
                  <a:lnTo>
                    <a:pt x="9745" y="11456"/>
                  </a:lnTo>
                  <a:cubicBezTo>
                    <a:pt x="9745" y="11456"/>
                    <a:pt x="10330" y="11804"/>
                    <a:pt x="10848" y="11804"/>
                  </a:cubicBezTo>
                  <a:cubicBezTo>
                    <a:pt x="10998" y="11804"/>
                    <a:pt x="11142" y="11775"/>
                    <a:pt x="11265" y="11699"/>
                  </a:cubicBezTo>
                  <a:cubicBezTo>
                    <a:pt x="12268" y="11061"/>
                    <a:pt x="12055" y="9602"/>
                    <a:pt x="12055" y="9602"/>
                  </a:cubicBezTo>
                  <a:lnTo>
                    <a:pt x="12055" y="9602"/>
                  </a:lnTo>
                  <a:cubicBezTo>
                    <a:pt x="12292" y="9727"/>
                    <a:pt x="12549" y="9790"/>
                    <a:pt x="12805" y="9790"/>
                  </a:cubicBezTo>
                  <a:cubicBezTo>
                    <a:pt x="13175" y="9790"/>
                    <a:pt x="13543" y="9659"/>
                    <a:pt x="13848" y="9389"/>
                  </a:cubicBezTo>
                  <a:cubicBezTo>
                    <a:pt x="14791" y="8508"/>
                    <a:pt x="15672" y="3766"/>
                    <a:pt x="15672" y="3766"/>
                  </a:cubicBezTo>
                  <a:lnTo>
                    <a:pt x="15672" y="3766"/>
                  </a:lnTo>
                  <a:lnTo>
                    <a:pt x="12815" y="4921"/>
                  </a:lnTo>
                  <a:cubicBezTo>
                    <a:pt x="11649" y="3897"/>
                    <a:pt x="11707" y="0"/>
                    <a:pt x="10126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920;p70">
              <a:extLst>
                <a:ext uri="{FF2B5EF4-FFF2-40B4-BE49-F238E27FC236}">
                  <a16:creationId xmlns:a16="http://schemas.microsoft.com/office/drawing/2014/main" id="{594B9DD6-19B7-4F85-90BE-7D1590CF948D}"/>
                </a:ext>
              </a:extLst>
            </p:cNvPr>
            <p:cNvSpPr/>
            <p:nvPr/>
          </p:nvSpPr>
          <p:spPr>
            <a:xfrm>
              <a:off x="1515894" y="2455723"/>
              <a:ext cx="93413" cy="151630"/>
            </a:xfrm>
            <a:custGeom>
              <a:avLst/>
              <a:gdLst/>
              <a:ahLst/>
              <a:cxnLst/>
              <a:rect l="l" t="t" r="r" b="b"/>
              <a:pathLst>
                <a:path w="4013" h="6514" extrusionOk="0">
                  <a:moveTo>
                    <a:pt x="105" y="0"/>
                  </a:moveTo>
                  <a:cubicBezTo>
                    <a:pt x="59" y="0"/>
                    <a:pt x="0" y="57"/>
                    <a:pt x="0" y="100"/>
                  </a:cubicBezTo>
                  <a:cubicBezTo>
                    <a:pt x="669" y="2592"/>
                    <a:pt x="2037" y="4841"/>
                    <a:pt x="4012" y="6513"/>
                  </a:cubicBezTo>
                  <a:cubicBezTo>
                    <a:pt x="2401" y="4598"/>
                    <a:pt x="1125" y="2379"/>
                    <a:pt x="152" y="39"/>
                  </a:cubicBezTo>
                  <a:cubicBezTo>
                    <a:pt x="143" y="11"/>
                    <a:pt x="125" y="0"/>
                    <a:pt x="1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921;p70">
              <a:extLst>
                <a:ext uri="{FF2B5EF4-FFF2-40B4-BE49-F238E27FC236}">
                  <a16:creationId xmlns:a16="http://schemas.microsoft.com/office/drawing/2014/main" id="{877A83C5-2AD9-4C6F-A20C-EBDF5ED5FB3A}"/>
                </a:ext>
              </a:extLst>
            </p:cNvPr>
            <p:cNvSpPr/>
            <p:nvPr/>
          </p:nvSpPr>
          <p:spPr>
            <a:xfrm>
              <a:off x="1578859" y="2404652"/>
              <a:ext cx="91993" cy="172975"/>
            </a:xfrm>
            <a:custGeom>
              <a:avLst/>
              <a:gdLst/>
              <a:ahLst/>
              <a:cxnLst/>
              <a:rect l="l" t="t" r="r" b="b"/>
              <a:pathLst>
                <a:path w="3952" h="7431" extrusionOk="0">
                  <a:moveTo>
                    <a:pt x="77" y="0"/>
                  </a:moveTo>
                  <a:cubicBezTo>
                    <a:pt x="41" y="0"/>
                    <a:pt x="0" y="54"/>
                    <a:pt x="0" y="136"/>
                  </a:cubicBezTo>
                  <a:cubicBezTo>
                    <a:pt x="304" y="3023"/>
                    <a:pt x="1976" y="5728"/>
                    <a:pt x="3891" y="7430"/>
                  </a:cubicBezTo>
                  <a:cubicBezTo>
                    <a:pt x="3921" y="7430"/>
                    <a:pt x="3952" y="7430"/>
                    <a:pt x="3921" y="7400"/>
                  </a:cubicBezTo>
                  <a:cubicBezTo>
                    <a:pt x="2402" y="5576"/>
                    <a:pt x="426" y="1929"/>
                    <a:pt x="122" y="44"/>
                  </a:cubicBezTo>
                  <a:cubicBezTo>
                    <a:pt x="112" y="14"/>
                    <a:pt x="95" y="0"/>
                    <a:pt x="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922;p70">
              <a:extLst>
                <a:ext uri="{FF2B5EF4-FFF2-40B4-BE49-F238E27FC236}">
                  <a16:creationId xmlns:a16="http://schemas.microsoft.com/office/drawing/2014/main" id="{A432959C-DEA7-4156-8A26-2857279AA9F4}"/>
                </a:ext>
              </a:extLst>
            </p:cNvPr>
            <p:cNvSpPr/>
            <p:nvPr/>
          </p:nvSpPr>
          <p:spPr>
            <a:xfrm>
              <a:off x="1641824" y="2359261"/>
              <a:ext cx="80680" cy="172370"/>
            </a:xfrm>
            <a:custGeom>
              <a:avLst/>
              <a:gdLst/>
              <a:ahLst/>
              <a:cxnLst/>
              <a:rect l="l" t="t" r="r" b="b"/>
              <a:pathLst>
                <a:path w="3466" h="7405" extrusionOk="0">
                  <a:moveTo>
                    <a:pt x="133" y="0"/>
                  </a:moveTo>
                  <a:cubicBezTo>
                    <a:pt x="98" y="0"/>
                    <a:pt x="61" y="22"/>
                    <a:pt x="61" y="79"/>
                  </a:cubicBezTo>
                  <a:cubicBezTo>
                    <a:pt x="0" y="1326"/>
                    <a:pt x="274" y="2602"/>
                    <a:pt x="821" y="3757"/>
                  </a:cubicBezTo>
                  <a:cubicBezTo>
                    <a:pt x="1399" y="5004"/>
                    <a:pt x="2280" y="6523"/>
                    <a:pt x="3374" y="7405"/>
                  </a:cubicBezTo>
                  <a:cubicBezTo>
                    <a:pt x="3374" y="7405"/>
                    <a:pt x="3466" y="7405"/>
                    <a:pt x="3405" y="7374"/>
                  </a:cubicBezTo>
                  <a:cubicBezTo>
                    <a:pt x="1824" y="5125"/>
                    <a:pt x="578" y="2754"/>
                    <a:pt x="183" y="19"/>
                  </a:cubicBezTo>
                  <a:cubicBezTo>
                    <a:pt x="172" y="8"/>
                    <a:pt x="152" y="0"/>
                    <a:pt x="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923;p70">
              <a:extLst>
                <a:ext uri="{FF2B5EF4-FFF2-40B4-BE49-F238E27FC236}">
                  <a16:creationId xmlns:a16="http://schemas.microsoft.com/office/drawing/2014/main" id="{2C6BFBC6-3F01-467A-BE10-839075D6EFAB}"/>
                </a:ext>
              </a:extLst>
            </p:cNvPr>
            <p:cNvSpPr/>
            <p:nvPr/>
          </p:nvSpPr>
          <p:spPr>
            <a:xfrm>
              <a:off x="1509306" y="2309192"/>
              <a:ext cx="172160" cy="148161"/>
            </a:xfrm>
            <a:custGeom>
              <a:avLst/>
              <a:gdLst/>
              <a:ahLst/>
              <a:cxnLst/>
              <a:rect l="l" t="t" r="r" b="b"/>
              <a:pathLst>
                <a:path w="7396" h="6365" extrusionOk="0">
                  <a:moveTo>
                    <a:pt x="33" y="4395"/>
                  </a:moveTo>
                  <a:lnTo>
                    <a:pt x="33" y="4395"/>
                  </a:lnTo>
                  <a:cubicBezTo>
                    <a:pt x="9" y="4540"/>
                    <a:pt x="1" y="4690"/>
                    <a:pt x="10" y="4844"/>
                  </a:cubicBezTo>
                  <a:cubicBezTo>
                    <a:pt x="25" y="4906"/>
                    <a:pt x="40" y="4968"/>
                    <a:pt x="55" y="5030"/>
                  </a:cubicBezTo>
                  <a:lnTo>
                    <a:pt x="55" y="5030"/>
                  </a:lnTo>
                  <a:cubicBezTo>
                    <a:pt x="49" y="4958"/>
                    <a:pt x="44" y="4886"/>
                    <a:pt x="40" y="4814"/>
                  </a:cubicBezTo>
                  <a:cubicBezTo>
                    <a:pt x="25" y="4672"/>
                    <a:pt x="23" y="4532"/>
                    <a:pt x="33" y="4395"/>
                  </a:cubicBezTo>
                  <a:close/>
                  <a:moveTo>
                    <a:pt x="7207" y="1"/>
                  </a:moveTo>
                  <a:cubicBezTo>
                    <a:pt x="7007" y="1"/>
                    <a:pt x="6822" y="40"/>
                    <a:pt x="6636" y="133"/>
                  </a:cubicBezTo>
                  <a:cubicBezTo>
                    <a:pt x="6423" y="285"/>
                    <a:pt x="6210" y="467"/>
                    <a:pt x="6058" y="711"/>
                  </a:cubicBezTo>
                  <a:cubicBezTo>
                    <a:pt x="5937" y="923"/>
                    <a:pt x="5845" y="1167"/>
                    <a:pt x="5754" y="1410"/>
                  </a:cubicBezTo>
                  <a:cubicBezTo>
                    <a:pt x="5721" y="1559"/>
                    <a:pt x="5688" y="1699"/>
                    <a:pt x="5660" y="1835"/>
                  </a:cubicBezTo>
                  <a:lnTo>
                    <a:pt x="5660" y="1835"/>
                  </a:lnTo>
                  <a:cubicBezTo>
                    <a:pt x="5474" y="1443"/>
                    <a:pt x="5207" y="1093"/>
                    <a:pt x="4842" y="802"/>
                  </a:cubicBezTo>
                  <a:cubicBezTo>
                    <a:pt x="4685" y="689"/>
                    <a:pt x="4477" y="627"/>
                    <a:pt x="4256" y="627"/>
                  </a:cubicBezTo>
                  <a:cubicBezTo>
                    <a:pt x="4179" y="627"/>
                    <a:pt x="4100" y="634"/>
                    <a:pt x="4022" y="650"/>
                  </a:cubicBezTo>
                  <a:cubicBezTo>
                    <a:pt x="3748" y="741"/>
                    <a:pt x="3475" y="893"/>
                    <a:pt x="3292" y="1075"/>
                  </a:cubicBezTo>
                  <a:cubicBezTo>
                    <a:pt x="2897" y="1501"/>
                    <a:pt x="2684" y="2018"/>
                    <a:pt x="2654" y="2595"/>
                  </a:cubicBezTo>
                  <a:cubicBezTo>
                    <a:pt x="2654" y="2937"/>
                    <a:pt x="2665" y="3258"/>
                    <a:pt x="2705" y="3576"/>
                  </a:cubicBezTo>
                  <a:lnTo>
                    <a:pt x="2705" y="3576"/>
                  </a:lnTo>
                  <a:cubicBezTo>
                    <a:pt x="2498" y="3327"/>
                    <a:pt x="2252" y="3107"/>
                    <a:pt x="1985" y="2930"/>
                  </a:cubicBezTo>
                  <a:cubicBezTo>
                    <a:pt x="1827" y="2817"/>
                    <a:pt x="1619" y="2754"/>
                    <a:pt x="1399" y="2754"/>
                  </a:cubicBezTo>
                  <a:cubicBezTo>
                    <a:pt x="1322" y="2754"/>
                    <a:pt x="1243" y="2762"/>
                    <a:pt x="1165" y="2778"/>
                  </a:cubicBezTo>
                  <a:cubicBezTo>
                    <a:pt x="861" y="2869"/>
                    <a:pt x="617" y="3021"/>
                    <a:pt x="435" y="3233"/>
                  </a:cubicBezTo>
                  <a:cubicBezTo>
                    <a:pt x="206" y="3577"/>
                    <a:pt x="63" y="3973"/>
                    <a:pt x="33" y="4395"/>
                  </a:cubicBezTo>
                  <a:lnTo>
                    <a:pt x="33" y="4395"/>
                  </a:lnTo>
                  <a:cubicBezTo>
                    <a:pt x="92" y="4027"/>
                    <a:pt x="247" y="3691"/>
                    <a:pt x="465" y="3385"/>
                  </a:cubicBezTo>
                  <a:cubicBezTo>
                    <a:pt x="617" y="3203"/>
                    <a:pt x="861" y="3081"/>
                    <a:pt x="1073" y="3021"/>
                  </a:cubicBezTo>
                  <a:cubicBezTo>
                    <a:pt x="1115" y="3015"/>
                    <a:pt x="1158" y="3013"/>
                    <a:pt x="1201" y="3013"/>
                  </a:cubicBezTo>
                  <a:cubicBezTo>
                    <a:pt x="1408" y="3013"/>
                    <a:pt x="1621" y="3072"/>
                    <a:pt x="1772" y="3173"/>
                  </a:cubicBezTo>
                  <a:cubicBezTo>
                    <a:pt x="2198" y="3477"/>
                    <a:pt x="2532" y="3841"/>
                    <a:pt x="2745" y="4297"/>
                  </a:cubicBezTo>
                  <a:lnTo>
                    <a:pt x="3292" y="5270"/>
                  </a:lnTo>
                  <a:lnTo>
                    <a:pt x="3019" y="4206"/>
                  </a:lnTo>
                  <a:cubicBezTo>
                    <a:pt x="3015" y="4195"/>
                    <a:pt x="3012" y="4183"/>
                    <a:pt x="3009" y="4172"/>
                  </a:cubicBezTo>
                  <a:lnTo>
                    <a:pt x="3009" y="4172"/>
                  </a:lnTo>
                  <a:lnTo>
                    <a:pt x="3079" y="4145"/>
                  </a:lnTo>
                  <a:cubicBezTo>
                    <a:pt x="3038" y="4063"/>
                    <a:pt x="2993" y="3982"/>
                    <a:pt x="2943" y="3903"/>
                  </a:cubicBezTo>
                  <a:lnTo>
                    <a:pt x="2943" y="3903"/>
                  </a:lnTo>
                  <a:cubicBezTo>
                    <a:pt x="2857" y="3489"/>
                    <a:pt x="2842" y="3078"/>
                    <a:pt x="2867" y="2686"/>
                  </a:cubicBezTo>
                  <a:cubicBezTo>
                    <a:pt x="2867" y="2139"/>
                    <a:pt x="3049" y="1683"/>
                    <a:pt x="3414" y="1319"/>
                  </a:cubicBezTo>
                  <a:cubicBezTo>
                    <a:pt x="3566" y="1106"/>
                    <a:pt x="3779" y="1015"/>
                    <a:pt x="4022" y="923"/>
                  </a:cubicBezTo>
                  <a:cubicBezTo>
                    <a:pt x="4079" y="907"/>
                    <a:pt x="4140" y="900"/>
                    <a:pt x="4203" y="900"/>
                  </a:cubicBezTo>
                  <a:cubicBezTo>
                    <a:pt x="4375" y="900"/>
                    <a:pt x="4557" y="956"/>
                    <a:pt x="4690" y="1045"/>
                  </a:cubicBezTo>
                  <a:cubicBezTo>
                    <a:pt x="5116" y="1349"/>
                    <a:pt x="5420" y="1714"/>
                    <a:pt x="5602" y="2230"/>
                  </a:cubicBezTo>
                  <a:lnTo>
                    <a:pt x="5754" y="2595"/>
                  </a:lnTo>
                  <a:lnTo>
                    <a:pt x="5785" y="2230"/>
                  </a:lnTo>
                  <a:cubicBezTo>
                    <a:pt x="5845" y="1714"/>
                    <a:pt x="5937" y="1227"/>
                    <a:pt x="6180" y="771"/>
                  </a:cubicBezTo>
                  <a:cubicBezTo>
                    <a:pt x="6301" y="559"/>
                    <a:pt x="6453" y="346"/>
                    <a:pt x="6666" y="194"/>
                  </a:cubicBezTo>
                  <a:cubicBezTo>
                    <a:pt x="6909" y="42"/>
                    <a:pt x="7122" y="12"/>
                    <a:pt x="7396" y="12"/>
                  </a:cubicBezTo>
                  <a:cubicBezTo>
                    <a:pt x="7331" y="4"/>
                    <a:pt x="7268" y="1"/>
                    <a:pt x="7207" y="1"/>
                  </a:cubicBezTo>
                  <a:close/>
                  <a:moveTo>
                    <a:pt x="55" y="5030"/>
                  </a:moveTo>
                  <a:cubicBezTo>
                    <a:pt x="90" y="5481"/>
                    <a:pt x="161" y="5945"/>
                    <a:pt x="344" y="6364"/>
                  </a:cubicBezTo>
                  <a:cubicBezTo>
                    <a:pt x="238" y="5887"/>
                    <a:pt x="155" y="5456"/>
                    <a:pt x="55" y="503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924;p70">
              <a:extLst>
                <a:ext uri="{FF2B5EF4-FFF2-40B4-BE49-F238E27FC236}">
                  <a16:creationId xmlns:a16="http://schemas.microsoft.com/office/drawing/2014/main" id="{34E8D819-D408-421F-A7D4-94EC20E0FB61}"/>
                </a:ext>
              </a:extLst>
            </p:cNvPr>
            <p:cNvSpPr/>
            <p:nvPr/>
          </p:nvSpPr>
          <p:spPr>
            <a:xfrm>
              <a:off x="1355279" y="1623136"/>
              <a:ext cx="137267" cy="215270"/>
            </a:xfrm>
            <a:custGeom>
              <a:avLst/>
              <a:gdLst/>
              <a:ahLst/>
              <a:cxnLst/>
              <a:rect l="l" t="t" r="r" b="b"/>
              <a:pathLst>
                <a:path w="5897" h="9248" extrusionOk="0">
                  <a:moveTo>
                    <a:pt x="2645" y="1"/>
                  </a:moveTo>
                  <a:cubicBezTo>
                    <a:pt x="2645" y="1"/>
                    <a:pt x="2250" y="791"/>
                    <a:pt x="1733" y="1794"/>
                  </a:cubicBezTo>
                  <a:lnTo>
                    <a:pt x="1672" y="1946"/>
                  </a:lnTo>
                  <a:cubicBezTo>
                    <a:pt x="1642" y="1977"/>
                    <a:pt x="1581" y="2068"/>
                    <a:pt x="1581" y="2098"/>
                  </a:cubicBezTo>
                  <a:lnTo>
                    <a:pt x="1368" y="2554"/>
                  </a:lnTo>
                  <a:cubicBezTo>
                    <a:pt x="1277" y="2706"/>
                    <a:pt x="1246" y="2767"/>
                    <a:pt x="1216" y="2888"/>
                  </a:cubicBezTo>
                  <a:lnTo>
                    <a:pt x="1064" y="3284"/>
                  </a:lnTo>
                  <a:cubicBezTo>
                    <a:pt x="639" y="4135"/>
                    <a:pt x="304" y="5047"/>
                    <a:pt x="31" y="5958"/>
                  </a:cubicBezTo>
                  <a:cubicBezTo>
                    <a:pt x="0" y="6354"/>
                    <a:pt x="882" y="8937"/>
                    <a:pt x="2614" y="9241"/>
                  </a:cubicBezTo>
                  <a:cubicBezTo>
                    <a:pt x="2642" y="9246"/>
                    <a:pt x="2669" y="9248"/>
                    <a:pt x="2695" y="9248"/>
                  </a:cubicBezTo>
                  <a:cubicBezTo>
                    <a:pt x="3560" y="9248"/>
                    <a:pt x="4104" y="6931"/>
                    <a:pt x="4104" y="6931"/>
                  </a:cubicBezTo>
                  <a:lnTo>
                    <a:pt x="4225" y="6718"/>
                  </a:lnTo>
                  <a:lnTo>
                    <a:pt x="5897" y="3922"/>
                  </a:lnTo>
                  <a:lnTo>
                    <a:pt x="3070" y="457"/>
                  </a:lnTo>
                  <a:lnTo>
                    <a:pt x="2645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925;p70">
              <a:extLst>
                <a:ext uri="{FF2B5EF4-FFF2-40B4-BE49-F238E27FC236}">
                  <a16:creationId xmlns:a16="http://schemas.microsoft.com/office/drawing/2014/main" id="{A2B071E7-FB45-4C88-8498-985855BB42C5}"/>
                </a:ext>
              </a:extLst>
            </p:cNvPr>
            <p:cNvSpPr/>
            <p:nvPr/>
          </p:nvSpPr>
          <p:spPr>
            <a:xfrm>
              <a:off x="1377905" y="1450465"/>
              <a:ext cx="285871" cy="314409"/>
            </a:xfrm>
            <a:custGeom>
              <a:avLst/>
              <a:gdLst/>
              <a:ahLst/>
              <a:cxnLst/>
              <a:rect l="l" t="t" r="r" b="b"/>
              <a:pathLst>
                <a:path w="12281" h="13507" extrusionOk="0">
                  <a:moveTo>
                    <a:pt x="6109" y="0"/>
                  </a:moveTo>
                  <a:cubicBezTo>
                    <a:pt x="3874" y="0"/>
                    <a:pt x="1553" y="1524"/>
                    <a:pt x="852" y="6355"/>
                  </a:cubicBezTo>
                  <a:cubicBezTo>
                    <a:pt x="1" y="12009"/>
                    <a:pt x="3648" y="13133"/>
                    <a:pt x="4773" y="13376"/>
                  </a:cubicBezTo>
                  <a:cubicBezTo>
                    <a:pt x="5027" y="13443"/>
                    <a:pt x="5393" y="13507"/>
                    <a:pt x="5826" y="13507"/>
                  </a:cubicBezTo>
                  <a:cubicBezTo>
                    <a:pt x="7364" y="13507"/>
                    <a:pt x="9737" y="12702"/>
                    <a:pt x="10852" y="8361"/>
                  </a:cubicBezTo>
                  <a:cubicBezTo>
                    <a:pt x="12281" y="2829"/>
                    <a:pt x="9788" y="610"/>
                    <a:pt x="7235" y="124"/>
                  </a:cubicBezTo>
                  <a:cubicBezTo>
                    <a:pt x="6868" y="44"/>
                    <a:pt x="6490" y="0"/>
                    <a:pt x="6109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926;p70">
              <a:extLst>
                <a:ext uri="{FF2B5EF4-FFF2-40B4-BE49-F238E27FC236}">
                  <a16:creationId xmlns:a16="http://schemas.microsoft.com/office/drawing/2014/main" id="{A01FA7C5-6EEF-4EDC-AA9E-BCF4CD09D94C}"/>
                </a:ext>
              </a:extLst>
            </p:cNvPr>
            <p:cNvSpPr/>
            <p:nvPr/>
          </p:nvSpPr>
          <p:spPr>
            <a:xfrm>
              <a:off x="1390661" y="1433705"/>
              <a:ext cx="273418" cy="165433"/>
            </a:xfrm>
            <a:custGeom>
              <a:avLst/>
              <a:gdLst/>
              <a:ahLst/>
              <a:cxnLst/>
              <a:rect l="l" t="t" r="r" b="b"/>
              <a:pathLst>
                <a:path w="11746" h="7107" extrusionOk="0">
                  <a:moveTo>
                    <a:pt x="5737" y="1"/>
                  </a:moveTo>
                  <a:cubicBezTo>
                    <a:pt x="4858" y="1"/>
                    <a:pt x="3994" y="224"/>
                    <a:pt x="3192" y="631"/>
                  </a:cubicBezTo>
                  <a:cubicBezTo>
                    <a:pt x="2158" y="783"/>
                    <a:pt x="1246" y="1452"/>
                    <a:pt x="790" y="2394"/>
                  </a:cubicBezTo>
                  <a:cubicBezTo>
                    <a:pt x="0" y="4005"/>
                    <a:pt x="0" y="6558"/>
                    <a:pt x="486" y="6710"/>
                  </a:cubicBezTo>
                  <a:cubicBezTo>
                    <a:pt x="618" y="6756"/>
                    <a:pt x="743" y="6777"/>
                    <a:pt x="862" y="6777"/>
                  </a:cubicBezTo>
                  <a:cubicBezTo>
                    <a:pt x="1921" y="6777"/>
                    <a:pt x="2462" y="5130"/>
                    <a:pt x="2462" y="5130"/>
                  </a:cubicBezTo>
                  <a:cubicBezTo>
                    <a:pt x="2462" y="5130"/>
                    <a:pt x="2561" y="5155"/>
                    <a:pt x="2723" y="5155"/>
                  </a:cubicBezTo>
                  <a:cubicBezTo>
                    <a:pt x="3197" y="5155"/>
                    <a:pt x="4214" y="4936"/>
                    <a:pt x="4894" y="3215"/>
                  </a:cubicBezTo>
                  <a:cubicBezTo>
                    <a:pt x="5137" y="4370"/>
                    <a:pt x="5927" y="5373"/>
                    <a:pt x="6991" y="5859"/>
                  </a:cubicBezTo>
                  <a:cubicBezTo>
                    <a:pt x="7017" y="5876"/>
                    <a:pt x="7036" y="5884"/>
                    <a:pt x="7049" y="5884"/>
                  </a:cubicBezTo>
                  <a:cubicBezTo>
                    <a:pt x="7196" y="5884"/>
                    <a:pt x="6629" y="4907"/>
                    <a:pt x="6442" y="4590"/>
                  </a:cubicBezTo>
                  <a:lnTo>
                    <a:pt x="6442" y="4590"/>
                  </a:lnTo>
                  <a:cubicBezTo>
                    <a:pt x="6710" y="5013"/>
                    <a:pt x="7939" y="6682"/>
                    <a:pt x="10851" y="7105"/>
                  </a:cubicBezTo>
                  <a:cubicBezTo>
                    <a:pt x="10853" y="7106"/>
                    <a:pt x="10856" y="7106"/>
                    <a:pt x="10858" y="7106"/>
                  </a:cubicBezTo>
                  <a:cubicBezTo>
                    <a:pt x="11106" y="7106"/>
                    <a:pt x="11745" y="3684"/>
                    <a:pt x="9727" y="1725"/>
                  </a:cubicBezTo>
                  <a:cubicBezTo>
                    <a:pt x="8474" y="528"/>
                    <a:pt x="7088" y="1"/>
                    <a:pt x="57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927;p70">
              <a:extLst>
                <a:ext uri="{FF2B5EF4-FFF2-40B4-BE49-F238E27FC236}">
                  <a16:creationId xmlns:a16="http://schemas.microsoft.com/office/drawing/2014/main" id="{39AE0E9B-16AA-4B70-A708-AE24B7745812}"/>
                </a:ext>
              </a:extLst>
            </p:cNvPr>
            <p:cNvSpPr/>
            <p:nvPr/>
          </p:nvSpPr>
          <p:spPr>
            <a:xfrm>
              <a:off x="1361634" y="1559286"/>
              <a:ext cx="57332" cy="89642"/>
            </a:xfrm>
            <a:custGeom>
              <a:avLst/>
              <a:gdLst/>
              <a:ahLst/>
              <a:cxnLst/>
              <a:rect l="l" t="t" r="r" b="b"/>
              <a:pathLst>
                <a:path w="2463" h="3851" extrusionOk="0">
                  <a:moveTo>
                    <a:pt x="1041" y="0"/>
                  </a:moveTo>
                  <a:cubicBezTo>
                    <a:pt x="1009" y="0"/>
                    <a:pt x="976" y="3"/>
                    <a:pt x="943" y="8"/>
                  </a:cubicBezTo>
                  <a:cubicBezTo>
                    <a:pt x="1" y="160"/>
                    <a:pt x="62" y="2896"/>
                    <a:pt x="821" y="3595"/>
                  </a:cubicBezTo>
                  <a:cubicBezTo>
                    <a:pt x="1007" y="3766"/>
                    <a:pt x="1240" y="3851"/>
                    <a:pt x="1472" y="3851"/>
                  </a:cubicBezTo>
                  <a:cubicBezTo>
                    <a:pt x="1734" y="3851"/>
                    <a:pt x="1996" y="3744"/>
                    <a:pt x="2189" y="3534"/>
                  </a:cubicBezTo>
                  <a:lnTo>
                    <a:pt x="2220" y="3504"/>
                  </a:lnTo>
                  <a:lnTo>
                    <a:pt x="2463" y="1954"/>
                  </a:lnTo>
                  <a:cubicBezTo>
                    <a:pt x="2463" y="1954"/>
                    <a:pt x="1925" y="0"/>
                    <a:pt x="1041" y="0"/>
                  </a:cubicBez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928;p70">
              <a:extLst>
                <a:ext uri="{FF2B5EF4-FFF2-40B4-BE49-F238E27FC236}">
                  <a16:creationId xmlns:a16="http://schemas.microsoft.com/office/drawing/2014/main" id="{E65B4EFA-02B0-4E65-B405-82BE63A1A0DC}"/>
                </a:ext>
              </a:extLst>
            </p:cNvPr>
            <p:cNvSpPr/>
            <p:nvPr/>
          </p:nvSpPr>
          <p:spPr>
            <a:xfrm>
              <a:off x="1383585" y="1577862"/>
              <a:ext cx="25489" cy="60522"/>
            </a:xfrm>
            <a:custGeom>
              <a:avLst/>
              <a:gdLst/>
              <a:ahLst/>
              <a:cxnLst/>
              <a:rect l="l" t="t" r="r" b="b"/>
              <a:pathLst>
                <a:path w="1095" h="2600" extrusionOk="0">
                  <a:moveTo>
                    <a:pt x="30" y="1"/>
                  </a:moveTo>
                  <a:cubicBezTo>
                    <a:pt x="578" y="456"/>
                    <a:pt x="730" y="1186"/>
                    <a:pt x="730" y="1885"/>
                  </a:cubicBezTo>
                  <a:cubicBezTo>
                    <a:pt x="678" y="1629"/>
                    <a:pt x="455" y="1438"/>
                    <a:pt x="241" y="1438"/>
                  </a:cubicBezTo>
                  <a:cubicBezTo>
                    <a:pt x="200" y="1438"/>
                    <a:pt x="160" y="1445"/>
                    <a:pt x="122" y="1460"/>
                  </a:cubicBezTo>
                  <a:cubicBezTo>
                    <a:pt x="61" y="1460"/>
                    <a:pt x="30" y="1460"/>
                    <a:pt x="30" y="1490"/>
                  </a:cubicBezTo>
                  <a:cubicBezTo>
                    <a:pt x="0" y="1490"/>
                    <a:pt x="30" y="1520"/>
                    <a:pt x="30" y="1520"/>
                  </a:cubicBezTo>
                  <a:cubicBezTo>
                    <a:pt x="304" y="1520"/>
                    <a:pt x="486" y="1672"/>
                    <a:pt x="578" y="1946"/>
                  </a:cubicBezTo>
                  <a:cubicBezTo>
                    <a:pt x="638" y="2128"/>
                    <a:pt x="669" y="2341"/>
                    <a:pt x="669" y="2554"/>
                  </a:cubicBezTo>
                  <a:cubicBezTo>
                    <a:pt x="669" y="2584"/>
                    <a:pt x="699" y="2599"/>
                    <a:pt x="730" y="2599"/>
                  </a:cubicBezTo>
                  <a:cubicBezTo>
                    <a:pt x="760" y="2599"/>
                    <a:pt x="790" y="2584"/>
                    <a:pt x="790" y="2554"/>
                  </a:cubicBezTo>
                  <a:cubicBezTo>
                    <a:pt x="1094" y="1733"/>
                    <a:pt x="882" y="396"/>
                    <a:pt x="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929;p70">
              <a:extLst>
                <a:ext uri="{FF2B5EF4-FFF2-40B4-BE49-F238E27FC236}">
                  <a16:creationId xmlns:a16="http://schemas.microsoft.com/office/drawing/2014/main" id="{0A2620C4-88DD-4B01-ACF0-FDED87F4C555}"/>
                </a:ext>
              </a:extLst>
            </p:cNvPr>
            <p:cNvSpPr/>
            <p:nvPr/>
          </p:nvSpPr>
          <p:spPr>
            <a:xfrm>
              <a:off x="1592290" y="1612312"/>
              <a:ext cx="22672" cy="17924"/>
            </a:xfrm>
            <a:custGeom>
              <a:avLst/>
              <a:gdLst/>
              <a:ahLst/>
              <a:cxnLst/>
              <a:rect l="l" t="t" r="r" b="b"/>
              <a:pathLst>
                <a:path w="974" h="770" extrusionOk="0">
                  <a:moveTo>
                    <a:pt x="316" y="0"/>
                  </a:moveTo>
                  <a:cubicBezTo>
                    <a:pt x="243" y="0"/>
                    <a:pt x="168" y="15"/>
                    <a:pt x="92" y="40"/>
                  </a:cubicBezTo>
                  <a:cubicBezTo>
                    <a:pt x="31" y="101"/>
                    <a:pt x="1" y="192"/>
                    <a:pt x="31" y="283"/>
                  </a:cubicBezTo>
                  <a:cubicBezTo>
                    <a:pt x="122" y="435"/>
                    <a:pt x="214" y="466"/>
                    <a:pt x="335" y="557"/>
                  </a:cubicBezTo>
                  <a:cubicBezTo>
                    <a:pt x="457" y="618"/>
                    <a:pt x="578" y="648"/>
                    <a:pt x="670" y="739"/>
                  </a:cubicBezTo>
                  <a:cubicBezTo>
                    <a:pt x="730" y="770"/>
                    <a:pt x="791" y="770"/>
                    <a:pt x="821" y="770"/>
                  </a:cubicBezTo>
                  <a:cubicBezTo>
                    <a:pt x="943" y="709"/>
                    <a:pt x="973" y="587"/>
                    <a:pt x="943" y="466"/>
                  </a:cubicBezTo>
                  <a:cubicBezTo>
                    <a:pt x="913" y="314"/>
                    <a:pt x="761" y="162"/>
                    <a:pt x="609" y="101"/>
                  </a:cubicBezTo>
                  <a:cubicBezTo>
                    <a:pt x="520" y="30"/>
                    <a:pt x="420" y="0"/>
                    <a:pt x="3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930;p70">
              <a:extLst>
                <a:ext uri="{FF2B5EF4-FFF2-40B4-BE49-F238E27FC236}">
                  <a16:creationId xmlns:a16="http://schemas.microsoft.com/office/drawing/2014/main" id="{D715E0F3-C8D1-4E34-BC5B-FA84884F2AB6}"/>
                </a:ext>
              </a:extLst>
            </p:cNvPr>
            <p:cNvSpPr/>
            <p:nvPr/>
          </p:nvSpPr>
          <p:spPr>
            <a:xfrm>
              <a:off x="1525786" y="1575860"/>
              <a:ext cx="25489" cy="13175"/>
            </a:xfrm>
            <a:custGeom>
              <a:avLst/>
              <a:gdLst/>
              <a:ahLst/>
              <a:cxnLst/>
              <a:rect l="l" t="t" r="r" b="b"/>
              <a:pathLst>
                <a:path w="1095" h="566" extrusionOk="0">
                  <a:moveTo>
                    <a:pt x="479" y="1"/>
                  </a:moveTo>
                  <a:cubicBezTo>
                    <a:pt x="352" y="1"/>
                    <a:pt x="230" y="44"/>
                    <a:pt x="122" y="87"/>
                  </a:cubicBezTo>
                  <a:cubicBezTo>
                    <a:pt x="1" y="178"/>
                    <a:pt x="1" y="269"/>
                    <a:pt x="92" y="390"/>
                  </a:cubicBezTo>
                  <a:cubicBezTo>
                    <a:pt x="122" y="451"/>
                    <a:pt x="153" y="482"/>
                    <a:pt x="183" y="482"/>
                  </a:cubicBezTo>
                  <a:cubicBezTo>
                    <a:pt x="305" y="512"/>
                    <a:pt x="457" y="512"/>
                    <a:pt x="578" y="542"/>
                  </a:cubicBezTo>
                  <a:cubicBezTo>
                    <a:pt x="639" y="558"/>
                    <a:pt x="707" y="565"/>
                    <a:pt x="779" y="565"/>
                  </a:cubicBezTo>
                  <a:cubicBezTo>
                    <a:pt x="852" y="565"/>
                    <a:pt x="928" y="558"/>
                    <a:pt x="1004" y="542"/>
                  </a:cubicBezTo>
                  <a:cubicBezTo>
                    <a:pt x="1064" y="512"/>
                    <a:pt x="1095" y="390"/>
                    <a:pt x="1064" y="330"/>
                  </a:cubicBezTo>
                  <a:cubicBezTo>
                    <a:pt x="1004" y="178"/>
                    <a:pt x="852" y="56"/>
                    <a:pt x="639" y="26"/>
                  </a:cubicBezTo>
                  <a:cubicBezTo>
                    <a:pt x="585" y="8"/>
                    <a:pt x="532" y="1"/>
                    <a:pt x="4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931;p70">
              <a:extLst>
                <a:ext uri="{FF2B5EF4-FFF2-40B4-BE49-F238E27FC236}">
                  <a16:creationId xmlns:a16="http://schemas.microsoft.com/office/drawing/2014/main" id="{116A45A9-354C-4BAD-AD8E-8B081A380A7D}"/>
                </a:ext>
              </a:extLst>
            </p:cNvPr>
            <p:cNvSpPr/>
            <p:nvPr/>
          </p:nvSpPr>
          <p:spPr>
            <a:xfrm>
              <a:off x="1522248" y="1625976"/>
              <a:ext cx="16294" cy="19949"/>
            </a:xfrm>
            <a:custGeom>
              <a:avLst/>
              <a:gdLst/>
              <a:ahLst/>
              <a:cxnLst/>
              <a:rect l="l" t="t" r="r" b="b"/>
              <a:pathLst>
                <a:path w="700" h="857" extrusionOk="0">
                  <a:moveTo>
                    <a:pt x="700" y="0"/>
                  </a:moveTo>
                  <a:cubicBezTo>
                    <a:pt x="700" y="0"/>
                    <a:pt x="639" y="0"/>
                    <a:pt x="639" y="31"/>
                  </a:cubicBezTo>
                  <a:cubicBezTo>
                    <a:pt x="548" y="426"/>
                    <a:pt x="396" y="821"/>
                    <a:pt x="1" y="821"/>
                  </a:cubicBezTo>
                  <a:lnTo>
                    <a:pt x="1" y="851"/>
                  </a:lnTo>
                  <a:cubicBezTo>
                    <a:pt x="23" y="855"/>
                    <a:pt x="44" y="856"/>
                    <a:pt x="65" y="856"/>
                  </a:cubicBezTo>
                  <a:cubicBezTo>
                    <a:pt x="448" y="856"/>
                    <a:pt x="642" y="346"/>
                    <a:pt x="7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932;p70">
              <a:extLst>
                <a:ext uri="{FF2B5EF4-FFF2-40B4-BE49-F238E27FC236}">
                  <a16:creationId xmlns:a16="http://schemas.microsoft.com/office/drawing/2014/main" id="{33DD818E-95C1-458D-9386-A173AF3A8A43}"/>
                </a:ext>
              </a:extLst>
            </p:cNvPr>
            <p:cNvSpPr/>
            <p:nvPr/>
          </p:nvSpPr>
          <p:spPr>
            <a:xfrm>
              <a:off x="1511331" y="1613895"/>
              <a:ext cx="31844" cy="28422"/>
            </a:xfrm>
            <a:custGeom>
              <a:avLst/>
              <a:gdLst/>
              <a:ahLst/>
              <a:cxnLst/>
              <a:rect l="l" t="t" r="r" b="b"/>
              <a:pathLst>
                <a:path w="1368" h="1221" extrusionOk="0">
                  <a:moveTo>
                    <a:pt x="764" y="0"/>
                  </a:moveTo>
                  <a:cubicBezTo>
                    <a:pt x="258" y="0"/>
                    <a:pt x="1" y="995"/>
                    <a:pt x="470" y="1188"/>
                  </a:cubicBezTo>
                  <a:cubicBezTo>
                    <a:pt x="519" y="1210"/>
                    <a:pt x="567" y="1220"/>
                    <a:pt x="614" y="1220"/>
                  </a:cubicBezTo>
                  <a:cubicBezTo>
                    <a:pt x="1081" y="1220"/>
                    <a:pt x="1368" y="199"/>
                    <a:pt x="926" y="33"/>
                  </a:cubicBezTo>
                  <a:cubicBezTo>
                    <a:pt x="869" y="11"/>
                    <a:pt x="815" y="0"/>
                    <a:pt x="7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933;p70">
              <a:extLst>
                <a:ext uri="{FF2B5EF4-FFF2-40B4-BE49-F238E27FC236}">
                  <a16:creationId xmlns:a16="http://schemas.microsoft.com/office/drawing/2014/main" id="{E8A17809-12CE-4EAD-9891-937119B7EF69}"/>
                </a:ext>
              </a:extLst>
            </p:cNvPr>
            <p:cNvSpPr/>
            <p:nvPr/>
          </p:nvSpPr>
          <p:spPr>
            <a:xfrm>
              <a:off x="1507397" y="1608285"/>
              <a:ext cx="21136" cy="14548"/>
            </a:xfrm>
            <a:custGeom>
              <a:avLst/>
              <a:gdLst/>
              <a:ahLst/>
              <a:cxnLst/>
              <a:rect l="l" t="t" r="r" b="b"/>
              <a:pathLst>
                <a:path w="908" h="625" extrusionOk="0">
                  <a:moveTo>
                    <a:pt x="122" y="1"/>
                  </a:moveTo>
                  <a:cubicBezTo>
                    <a:pt x="0" y="213"/>
                    <a:pt x="61" y="487"/>
                    <a:pt x="274" y="608"/>
                  </a:cubicBezTo>
                  <a:cubicBezTo>
                    <a:pt x="312" y="619"/>
                    <a:pt x="351" y="624"/>
                    <a:pt x="391" y="624"/>
                  </a:cubicBezTo>
                  <a:cubicBezTo>
                    <a:pt x="577" y="624"/>
                    <a:pt x="771" y="515"/>
                    <a:pt x="821" y="365"/>
                  </a:cubicBezTo>
                  <a:cubicBezTo>
                    <a:pt x="891" y="319"/>
                    <a:pt x="907" y="254"/>
                    <a:pt x="870" y="254"/>
                  </a:cubicBezTo>
                  <a:cubicBezTo>
                    <a:pt x="858" y="254"/>
                    <a:pt x="842" y="260"/>
                    <a:pt x="821" y="274"/>
                  </a:cubicBezTo>
                  <a:cubicBezTo>
                    <a:pt x="723" y="299"/>
                    <a:pt x="624" y="343"/>
                    <a:pt x="510" y="343"/>
                  </a:cubicBezTo>
                  <a:cubicBezTo>
                    <a:pt x="483" y="343"/>
                    <a:pt x="455" y="341"/>
                    <a:pt x="426" y="335"/>
                  </a:cubicBezTo>
                  <a:cubicBezTo>
                    <a:pt x="274" y="304"/>
                    <a:pt x="183" y="153"/>
                    <a:pt x="1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934;p70">
              <a:extLst>
                <a:ext uri="{FF2B5EF4-FFF2-40B4-BE49-F238E27FC236}">
                  <a16:creationId xmlns:a16="http://schemas.microsoft.com/office/drawing/2014/main" id="{FE39255B-E3BE-4533-AFE3-8105FB25615A}"/>
                </a:ext>
              </a:extLst>
            </p:cNvPr>
            <p:cNvSpPr/>
            <p:nvPr/>
          </p:nvSpPr>
          <p:spPr>
            <a:xfrm>
              <a:off x="1512355" y="1694598"/>
              <a:ext cx="16993" cy="12058"/>
            </a:xfrm>
            <a:custGeom>
              <a:avLst/>
              <a:gdLst/>
              <a:ahLst/>
              <a:cxnLst/>
              <a:rect l="l" t="t" r="r" b="b"/>
              <a:pathLst>
                <a:path w="730" h="518" extrusionOk="0">
                  <a:moveTo>
                    <a:pt x="61" y="1"/>
                  </a:moveTo>
                  <a:cubicBezTo>
                    <a:pt x="0" y="153"/>
                    <a:pt x="61" y="305"/>
                    <a:pt x="213" y="426"/>
                  </a:cubicBezTo>
                  <a:cubicBezTo>
                    <a:pt x="289" y="487"/>
                    <a:pt x="380" y="518"/>
                    <a:pt x="471" y="518"/>
                  </a:cubicBezTo>
                  <a:cubicBezTo>
                    <a:pt x="562" y="518"/>
                    <a:pt x="654" y="487"/>
                    <a:pt x="730" y="426"/>
                  </a:cubicBezTo>
                  <a:cubicBezTo>
                    <a:pt x="578" y="426"/>
                    <a:pt x="456" y="396"/>
                    <a:pt x="304" y="366"/>
                  </a:cubicBezTo>
                  <a:cubicBezTo>
                    <a:pt x="152" y="274"/>
                    <a:pt x="122" y="122"/>
                    <a:pt x="9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935;p70">
              <a:extLst>
                <a:ext uri="{FF2B5EF4-FFF2-40B4-BE49-F238E27FC236}">
                  <a16:creationId xmlns:a16="http://schemas.microsoft.com/office/drawing/2014/main" id="{4490ACBB-1BEF-490F-AAAF-EAC2CDDFC68D}"/>
                </a:ext>
              </a:extLst>
            </p:cNvPr>
            <p:cNvSpPr/>
            <p:nvPr/>
          </p:nvSpPr>
          <p:spPr>
            <a:xfrm>
              <a:off x="1528626" y="1590595"/>
              <a:ext cx="57332" cy="105377"/>
            </a:xfrm>
            <a:custGeom>
              <a:avLst/>
              <a:gdLst/>
              <a:ahLst/>
              <a:cxnLst/>
              <a:rect l="l" t="t" r="r" b="b"/>
              <a:pathLst>
                <a:path w="2463" h="4527" extrusionOk="0">
                  <a:moveTo>
                    <a:pt x="2432" y="1"/>
                  </a:moveTo>
                  <a:cubicBezTo>
                    <a:pt x="2432" y="1"/>
                    <a:pt x="2371" y="1"/>
                    <a:pt x="2371" y="31"/>
                  </a:cubicBezTo>
                  <a:cubicBezTo>
                    <a:pt x="2128" y="1216"/>
                    <a:pt x="2037" y="2432"/>
                    <a:pt x="1763" y="3648"/>
                  </a:cubicBezTo>
                  <a:cubicBezTo>
                    <a:pt x="1611" y="3496"/>
                    <a:pt x="1429" y="3375"/>
                    <a:pt x="1246" y="3314"/>
                  </a:cubicBezTo>
                  <a:cubicBezTo>
                    <a:pt x="1216" y="3314"/>
                    <a:pt x="1094" y="4226"/>
                    <a:pt x="1064" y="4286"/>
                  </a:cubicBezTo>
                  <a:cubicBezTo>
                    <a:pt x="638" y="4165"/>
                    <a:pt x="304" y="3952"/>
                    <a:pt x="31" y="3587"/>
                  </a:cubicBezTo>
                  <a:lnTo>
                    <a:pt x="0" y="3587"/>
                  </a:lnTo>
                  <a:lnTo>
                    <a:pt x="0" y="3648"/>
                  </a:lnTo>
                  <a:cubicBezTo>
                    <a:pt x="183" y="4104"/>
                    <a:pt x="547" y="4438"/>
                    <a:pt x="1064" y="4499"/>
                  </a:cubicBezTo>
                  <a:cubicBezTo>
                    <a:pt x="1105" y="4499"/>
                    <a:pt x="1159" y="4526"/>
                    <a:pt x="1190" y="4526"/>
                  </a:cubicBezTo>
                  <a:cubicBezTo>
                    <a:pt x="1206" y="4526"/>
                    <a:pt x="1216" y="4519"/>
                    <a:pt x="1216" y="4499"/>
                  </a:cubicBezTo>
                  <a:cubicBezTo>
                    <a:pt x="1277" y="4256"/>
                    <a:pt x="1398" y="3679"/>
                    <a:pt x="1398" y="3679"/>
                  </a:cubicBezTo>
                  <a:cubicBezTo>
                    <a:pt x="1472" y="3752"/>
                    <a:pt x="1781" y="4002"/>
                    <a:pt x="1915" y="4002"/>
                  </a:cubicBezTo>
                  <a:cubicBezTo>
                    <a:pt x="1948" y="4002"/>
                    <a:pt x="1970" y="3988"/>
                    <a:pt x="1976" y="3952"/>
                  </a:cubicBezTo>
                  <a:cubicBezTo>
                    <a:pt x="2280" y="2645"/>
                    <a:pt x="2432" y="1368"/>
                    <a:pt x="2462" y="31"/>
                  </a:cubicBezTo>
                  <a:cubicBezTo>
                    <a:pt x="2462" y="1"/>
                    <a:pt x="2432" y="1"/>
                    <a:pt x="24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936;p70">
              <a:extLst>
                <a:ext uri="{FF2B5EF4-FFF2-40B4-BE49-F238E27FC236}">
                  <a16:creationId xmlns:a16="http://schemas.microsoft.com/office/drawing/2014/main" id="{1F95121B-EA83-461B-9BEF-6C4E3155BFD7}"/>
                </a:ext>
              </a:extLst>
            </p:cNvPr>
            <p:cNvSpPr/>
            <p:nvPr/>
          </p:nvSpPr>
          <p:spPr>
            <a:xfrm>
              <a:off x="1582397" y="1641549"/>
              <a:ext cx="32565" cy="19111"/>
            </a:xfrm>
            <a:custGeom>
              <a:avLst/>
              <a:gdLst/>
              <a:ahLst/>
              <a:cxnLst/>
              <a:rect l="l" t="t" r="r" b="b"/>
              <a:pathLst>
                <a:path w="1399" h="821" extrusionOk="0">
                  <a:moveTo>
                    <a:pt x="791" y="0"/>
                  </a:moveTo>
                  <a:cubicBezTo>
                    <a:pt x="699" y="0"/>
                    <a:pt x="578" y="0"/>
                    <a:pt x="456" y="61"/>
                  </a:cubicBezTo>
                  <a:cubicBezTo>
                    <a:pt x="335" y="91"/>
                    <a:pt x="243" y="152"/>
                    <a:pt x="152" y="243"/>
                  </a:cubicBezTo>
                  <a:lnTo>
                    <a:pt x="0" y="395"/>
                  </a:lnTo>
                  <a:lnTo>
                    <a:pt x="213" y="426"/>
                  </a:lnTo>
                  <a:lnTo>
                    <a:pt x="669" y="547"/>
                  </a:lnTo>
                  <a:cubicBezTo>
                    <a:pt x="821" y="578"/>
                    <a:pt x="943" y="699"/>
                    <a:pt x="1064" y="821"/>
                  </a:cubicBezTo>
                  <a:cubicBezTo>
                    <a:pt x="1034" y="608"/>
                    <a:pt x="912" y="456"/>
                    <a:pt x="760" y="395"/>
                  </a:cubicBezTo>
                  <a:cubicBezTo>
                    <a:pt x="684" y="334"/>
                    <a:pt x="607" y="296"/>
                    <a:pt x="527" y="269"/>
                  </a:cubicBezTo>
                  <a:lnTo>
                    <a:pt x="527" y="269"/>
                  </a:lnTo>
                  <a:cubicBezTo>
                    <a:pt x="618" y="232"/>
                    <a:pt x="719" y="213"/>
                    <a:pt x="821" y="213"/>
                  </a:cubicBezTo>
                  <a:cubicBezTo>
                    <a:pt x="896" y="200"/>
                    <a:pt x="977" y="193"/>
                    <a:pt x="1059" y="193"/>
                  </a:cubicBezTo>
                  <a:cubicBezTo>
                    <a:pt x="1174" y="193"/>
                    <a:pt x="1292" y="208"/>
                    <a:pt x="1398" y="243"/>
                  </a:cubicBezTo>
                  <a:cubicBezTo>
                    <a:pt x="1216" y="91"/>
                    <a:pt x="1034" y="0"/>
                    <a:pt x="7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937;p70">
              <a:extLst>
                <a:ext uri="{FF2B5EF4-FFF2-40B4-BE49-F238E27FC236}">
                  <a16:creationId xmlns:a16="http://schemas.microsoft.com/office/drawing/2014/main" id="{CCE611E5-6997-4B18-B174-7943AD5E3C4F}"/>
                </a:ext>
              </a:extLst>
            </p:cNvPr>
            <p:cNvSpPr/>
            <p:nvPr/>
          </p:nvSpPr>
          <p:spPr>
            <a:xfrm>
              <a:off x="1582397" y="1645785"/>
              <a:ext cx="13454" cy="16294"/>
            </a:xfrm>
            <a:custGeom>
              <a:avLst/>
              <a:gdLst/>
              <a:ahLst/>
              <a:cxnLst/>
              <a:rect l="l" t="t" r="r" b="b"/>
              <a:pathLst>
                <a:path w="578" h="700" extrusionOk="0">
                  <a:moveTo>
                    <a:pt x="183" y="1"/>
                  </a:moveTo>
                  <a:lnTo>
                    <a:pt x="183" y="1"/>
                  </a:lnTo>
                  <a:cubicBezTo>
                    <a:pt x="122" y="61"/>
                    <a:pt x="31" y="122"/>
                    <a:pt x="0" y="213"/>
                  </a:cubicBezTo>
                  <a:cubicBezTo>
                    <a:pt x="0" y="335"/>
                    <a:pt x="31" y="396"/>
                    <a:pt x="122" y="456"/>
                  </a:cubicBezTo>
                  <a:cubicBezTo>
                    <a:pt x="243" y="578"/>
                    <a:pt x="426" y="669"/>
                    <a:pt x="578" y="700"/>
                  </a:cubicBezTo>
                  <a:cubicBezTo>
                    <a:pt x="426" y="639"/>
                    <a:pt x="304" y="517"/>
                    <a:pt x="152" y="396"/>
                  </a:cubicBezTo>
                  <a:cubicBezTo>
                    <a:pt x="122" y="365"/>
                    <a:pt x="31" y="244"/>
                    <a:pt x="31" y="213"/>
                  </a:cubicBezTo>
                  <a:cubicBezTo>
                    <a:pt x="91" y="122"/>
                    <a:pt x="122" y="61"/>
                    <a:pt x="1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etting Goals for Elementary Students by Slidesgo">
  <a:themeElements>
    <a:clrScheme name="Simple Light">
      <a:dk1>
        <a:srgbClr val="0C4075"/>
      </a:dk1>
      <a:lt1>
        <a:srgbClr val="FFFFFF"/>
      </a:lt1>
      <a:dk2>
        <a:srgbClr val="C2D8FF"/>
      </a:dk2>
      <a:lt2>
        <a:srgbClr val="0C4075"/>
      </a:lt2>
      <a:accent1>
        <a:srgbClr val="7596FA"/>
      </a:accent1>
      <a:accent2>
        <a:srgbClr val="E73D91"/>
      </a:accent2>
      <a:accent3>
        <a:srgbClr val="0C4075"/>
      </a:accent3>
      <a:accent4>
        <a:srgbClr val="FFCC00"/>
      </a:accent4>
      <a:accent5>
        <a:srgbClr val="FFFFFF"/>
      </a:accent5>
      <a:accent6>
        <a:srgbClr val="7596FA"/>
      </a:accent6>
      <a:hlink>
        <a:srgbClr val="00304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116</Words>
  <Application>Microsoft Office PowerPoint</Application>
  <PresentationFormat>Presentación en pantalla (16:9)</PresentationFormat>
  <Paragraphs>20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Times New Roman</vt:lpstr>
      <vt:lpstr>Arial</vt:lpstr>
      <vt:lpstr>Varela Round</vt:lpstr>
      <vt:lpstr>Source Sans Pro</vt:lpstr>
      <vt:lpstr>Fredoka One</vt:lpstr>
      <vt:lpstr>Raleway</vt:lpstr>
      <vt:lpstr>Archivo</vt:lpstr>
      <vt:lpstr>Setting Goals for Elementary Students by Slidesgo</vt:lpstr>
      <vt:lpstr>English Class Unit 0: Review</vt:lpstr>
      <vt:lpstr>Learning Outcome:</vt:lpstr>
      <vt:lpstr>Part 2</vt:lpstr>
      <vt:lpstr>Let’s  review</vt:lpstr>
      <vt:lpstr>FINAL REFLECTION</vt:lpstr>
      <vt:lpstr>Excellent job!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 Unit 0: Review</dc:title>
  <dc:creator>Francisca</dc:creator>
  <cp:lastModifiedBy>Francisca Olivares</cp:lastModifiedBy>
  <cp:revision>9</cp:revision>
  <dcterms:modified xsi:type="dcterms:W3CDTF">2021-04-13T13:37:08Z</dcterms:modified>
</cp:coreProperties>
</file>