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71" r:id="rId7"/>
    <p:sldId id="269" r:id="rId8"/>
    <p:sldId id="400" r:id="rId9"/>
    <p:sldId id="401" r:id="rId10"/>
    <p:sldId id="263" r:id="rId11"/>
    <p:sldId id="403" r:id="rId12"/>
    <p:sldId id="270" r:id="rId13"/>
    <p:sldId id="404" r:id="rId14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16"/>
      <p:bold r:id="rId17"/>
      <p:italic r:id="rId18"/>
      <p:boldItalic r:id="rId19"/>
    </p:embeddedFont>
    <p:embeddedFont>
      <p:font typeface="Gaegu" panose="020B0604020202020204" charset="0"/>
      <p:regular r:id="rId20"/>
      <p:bold r:id="rId21"/>
    </p:embeddedFont>
    <p:embeddedFont>
      <p:font typeface="Questrial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A01AFA3-20A9-4F96-AB91-9EAFA91DF790}">
  <a:tblStyle styleId="{8A01AFA3-20A9-4F96-AB91-9EAFA91DF7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6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badf322efb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badf322efb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bb491fced8_1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9" name="Google Shape;2049;gbb491fced8_1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24475" y="922450"/>
            <a:ext cx="5495100" cy="23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ermanent Marker"/>
              <a:buNone/>
              <a:defRPr sz="63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1730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rala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73625" y="3049157"/>
            <a:ext cx="1994237" cy="2094277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rgbClr val="FCC6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7879660" y="0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rgbClr val="A4E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149652" y="3265650"/>
            <a:ext cx="1994293" cy="1877798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rgbClr val="FF83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flipH="1">
            <a:off x="-49697" y="-77400"/>
            <a:ext cx="1679697" cy="3343055"/>
          </a:xfrm>
          <a:custGeom>
            <a:avLst/>
            <a:gdLst/>
            <a:ahLst/>
            <a:cxnLst/>
            <a:rect l="l" t="t" r="r" b="b"/>
            <a:pathLst>
              <a:path w="45953" h="91459" extrusionOk="0">
                <a:moveTo>
                  <a:pt x="45455" y="0"/>
                </a:moveTo>
                <a:lnTo>
                  <a:pt x="4158" y="2010"/>
                </a:lnTo>
                <a:cubicBezTo>
                  <a:pt x="2408" y="6505"/>
                  <a:pt x="1" y="11140"/>
                  <a:pt x="498" y="15934"/>
                </a:cubicBezTo>
                <a:cubicBezTo>
                  <a:pt x="3581" y="45614"/>
                  <a:pt x="39209" y="21942"/>
                  <a:pt x="34196" y="50170"/>
                </a:cubicBezTo>
                <a:cubicBezTo>
                  <a:pt x="32525" y="59500"/>
                  <a:pt x="25046" y="67596"/>
                  <a:pt x="25841" y="77025"/>
                </a:cubicBezTo>
                <a:cubicBezTo>
                  <a:pt x="26506" y="84932"/>
                  <a:pt x="35320" y="91459"/>
                  <a:pt x="43397" y="91459"/>
                </a:cubicBezTo>
                <a:cubicBezTo>
                  <a:pt x="44261" y="91459"/>
                  <a:pt x="45116" y="91384"/>
                  <a:pt x="45953" y="91228"/>
                </a:cubicBezTo>
                <a:lnTo>
                  <a:pt x="45455" y="13090"/>
                </a:lnTo>
                <a:lnTo>
                  <a:pt x="45455" y="0"/>
                </a:lnTo>
                <a:close/>
              </a:path>
            </a:pathLst>
          </a:custGeom>
          <a:solidFill>
            <a:srgbClr val="25A0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5400000">
            <a:off x="5024955" y="2828174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rgbClr val="FBAF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5400000">
            <a:off x="2100580" y="-974146"/>
            <a:ext cx="1119149" cy="295245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rgbClr val="BBDC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1864142" y="3399345"/>
            <a:ext cx="1123434" cy="1393873"/>
            <a:chOff x="2197575" y="2352900"/>
            <a:chExt cx="828125" cy="1027475"/>
          </a:xfrm>
        </p:grpSpPr>
        <p:sp>
          <p:nvSpPr>
            <p:cNvPr id="19" name="Google Shape;19;p2"/>
            <p:cNvSpPr/>
            <p:nvPr/>
          </p:nvSpPr>
          <p:spPr>
            <a:xfrm>
              <a:off x="2227600" y="2376300"/>
              <a:ext cx="534575" cy="269175"/>
            </a:xfrm>
            <a:custGeom>
              <a:avLst/>
              <a:gdLst/>
              <a:ahLst/>
              <a:cxnLst/>
              <a:rect l="l" t="t" r="r" b="b"/>
              <a:pathLst>
                <a:path w="21383" h="10767" extrusionOk="0">
                  <a:moveTo>
                    <a:pt x="18914" y="1"/>
                  </a:moveTo>
                  <a:cubicBezTo>
                    <a:pt x="18714" y="1"/>
                    <a:pt x="18580" y="1"/>
                    <a:pt x="18514" y="34"/>
                  </a:cubicBezTo>
                  <a:cubicBezTo>
                    <a:pt x="18180" y="201"/>
                    <a:pt x="367" y="10242"/>
                    <a:pt x="0" y="10475"/>
                  </a:cubicBezTo>
                  <a:cubicBezTo>
                    <a:pt x="467" y="10542"/>
                    <a:pt x="968" y="10709"/>
                    <a:pt x="1301" y="10742"/>
                  </a:cubicBezTo>
                  <a:cubicBezTo>
                    <a:pt x="1351" y="10759"/>
                    <a:pt x="1401" y="10767"/>
                    <a:pt x="1447" y="10767"/>
                  </a:cubicBezTo>
                  <a:cubicBezTo>
                    <a:pt x="1493" y="10767"/>
                    <a:pt x="1535" y="10759"/>
                    <a:pt x="1568" y="10742"/>
                  </a:cubicBezTo>
                  <a:cubicBezTo>
                    <a:pt x="1668" y="10709"/>
                    <a:pt x="2569" y="10208"/>
                    <a:pt x="3970" y="9474"/>
                  </a:cubicBezTo>
                  <a:cubicBezTo>
                    <a:pt x="8506" y="6973"/>
                    <a:pt x="18180" y="1569"/>
                    <a:pt x="21382" y="401"/>
                  </a:cubicBezTo>
                  <a:cubicBezTo>
                    <a:pt x="21382" y="401"/>
                    <a:pt x="19714" y="68"/>
                    <a:pt x="18914" y="1"/>
                  </a:cubicBezTo>
                  <a:close/>
                </a:path>
              </a:pathLst>
            </a:custGeom>
            <a:solidFill>
              <a:srgbClr val="F6F4E8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204250" y="2352900"/>
              <a:ext cx="496200" cy="286125"/>
            </a:xfrm>
            <a:custGeom>
              <a:avLst/>
              <a:gdLst/>
              <a:ahLst/>
              <a:cxnLst/>
              <a:rect l="l" t="t" r="r" b="b"/>
              <a:pathLst>
                <a:path w="19848" h="11445" extrusionOk="0">
                  <a:moveTo>
                    <a:pt x="19094" y="0"/>
                  </a:moveTo>
                  <a:cubicBezTo>
                    <a:pt x="18262" y="0"/>
                    <a:pt x="1916" y="10122"/>
                    <a:pt x="0" y="11311"/>
                  </a:cubicBezTo>
                  <a:cubicBezTo>
                    <a:pt x="42" y="11305"/>
                    <a:pt x="86" y="11302"/>
                    <a:pt x="133" y="11302"/>
                  </a:cubicBezTo>
                  <a:cubicBezTo>
                    <a:pt x="353" y="11302"/>
                    <a:pt x="632" y="11362"/>
                    <a:pt x="934" y="11444"/>
                  </a:cubicBezTo>
                  <a:cubicBezTo>
                    <a:pt x="1268" y="11244"/>
                    <a:pt x="19114" y="1137"/>
                    <a:pt x="19448" y="1004"/>
                  </a:cubicBezTo>
                  <a:cubicBezTo>
                    <a:pt x="19514" y="970"/>
                    <a:pt x="19648" y="970"/>
                    <a:pt x="19848" y="970"/>
                  </a:cubicBezTo>
                  <a:cubicBezTo>
                    <a:pt x="19848" y="970"/>
                    <a:pt x="19314" y="103"/>
                    <a:pt x="19114" y="3"/>
                  </a:cubicBezTo>
                  <a:cubicBezTo>
                    <a:pt x="19109" y="1"/>
                    <a:pt x="19102" y="0"/>
                    <a:pt x="19094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197575" y="2634825"/>
              <a:ext cx="290225" cy="744725"/>
            </a:xfrm>
            <a:custGeom>
              <a:avLst/>
              <a:gdLst/>
              <a:ahLst/>
              <a:cxnLst/>
              <a:rect l="l" t="t" r="r" b="b"/>
              <a:pathLst>
                <a:path w="11609" h="29789" extrusionOk="0">
                  <a:moveTo>
                    <a:pt x="267" y="1"/>
                  </a:moveTo>
                  <a:cubicBezTo>
                    <a:pt x="167" y="67"/>
                    <a:pt x="101" y="134"/>
                    <a:pt x="101" y="134"/>
                  </a:cubicBezTo>
                  <a:cubicBezTo>
                    <a:pt x="0" y="634"/>
                    <a:pt x="8206" y="28654"/>
                    <a:pt x="8573" y="29021"/>
                  </a:cubicBezTo>
                  <a:cubicBezTo>
                    <a:pt x="8940" y="29388"/>
                    <a:pt x="11042" y="29755"/>
                    <a:pt x="11609" y="29789"/>
                  </a:cubicBezTo>
                  <a:lnTo>
                    <a:pt x="2502" y="401"/>
                  </a:lnTo>
                  <a:cubicBezTo>
                    <a:pt x="2169" y="368"/>
                    <a:pt x="1668" y="234"/>
                    <a:pt x="1201" y="134"/>
                  </a:cubicBezTo>
                  <a:cubicBezTo>
                    <a:pt x="834" y="34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260125" y="2613150"/>
              <a:ext cx="288550" cy="767225"/>
            </a:xfrm>
            <a:custGeom>
              <a:avLst/>
              <a:gdLst/>
              <a:ahLst/>
              <a:cxnLst/>
              <a:rect l="l" t="t" r="r" b="b"/>
              <a:pathLst>
                <a:path w="11542" h="30689" extrusionOk="0">
                  <a:moveTo>
                    <a:pt x="2669" y="0"/>
                  </a:moveTo>
                  <a:cubicBezTo>
                    <a:pt x="1268" y="734"/>
                    <a:pt x="367" y="1235"/>
                    <a:pt x="267" y="1268"/>
                  </a:cubicBezTo>
                  <a:cubicBezTo>
                    <a:pt x="250" y="1301"/>
                    <a:pt x="209" y="1318"/>
                    <a:pt x="159" y="1318"/>
                  </a:cubicBezTo>
                  <a:cubicBezTo>
                    <a:pt x="109" y="1318"/>
                    <a:pt x="50" y="1301"/>
                    <a:pt x="0" y="1268"/>
                  </a:cubicBezTo>
                  <a:lnTo>
                    <a:pt x="0" y="1268"/>
                  </a:lnTo>
                  <a:lnTo>
                    <a:pt x="9107" y="30689"/>
                  </a:lnTo>
                  <a:cubicBezTo>
                    <a:pt x="9240" y="30689"/>
                    <a:pt x="10174" y="30222"/>
                    <a:pt x="11542" y="29521"/>
                  </a:cubicBezTo>
                  <a:lnTo>
                    <a:pt x="2669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26825" y="2381400"/>
              <a:ext cx="698875" cy="970625"/>
            </a:xfrm>
            <a:custGeom>
              <a:avLst/>
              <a:gdLst/>
              <a:ahLst/>
              <a:cxnLst/>
              <a:rect l="l" t="t" r="r" b="b"/>
              <a:pathLst>
                <a:path w="27955" h="38825" extrusionOk="0">
                  <a:moveTo>
                    <a:pt x="18296" y="1"/>
                  </a:moveTo>
                  <a:cubicBezTo>
                    <a:pt x="18112" y="1"/>
                    <a:pt x="17797" y="72"/>
                    <a:pt x="17413" y="264"/>
                  </a:cubicBezTo>
                  <a:cubicBezTo>
                    <a:pt x="14211" y="1398"/>
                    <a:pt x="4537" y="6802"/>
                    <a:pt x="1" y="9304"/>
                  </a:cubicBezTo>
                  <a:lnTo>
                    <a:pt x="8874" y="38825"/>
                  </a:lnTo>
                  <a:cubicBezTo>
                    <a:pt x="14378" y="35956"/>
                    <a:pt x="27387" y="28651"/>
                    <a:pt x="27621" y="27884"/>
                  </a:cubicBezTo>
                  <a:cubicBezTo>
                    <a:pt x="27954" y="26983"/>
                    <a:pt x="19448" y="731"/>
                    <a:pt x="18447" y="30"/>
                  </a:cubicBezTo>
                  <a:cubicBezTo>
                    <a:pt x="18419" y="12"/>
                    <a:pt x="18367" y="1"/>
                    <a:pt x="1829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596200" y="2942100"/>
              <a:ext cx="44225" cy="40950"/>
            </a:xfrm>
            <a:custGeom>
              <a:avLst/>
              <a:gdLst/>
              <a:ahLst/>
              <a:cxnLst/>
              <a:rect l="l" t="t" r="r" b="b"/>
              <a:pathLst>
                <a:path w="1769" h="1638" extrusionOk="0">
                  <a:moveTo>
                    <a:pt x="845" y="1"/>
                  </a:moveTo>
                  <a:cubicBezTo>
                    <a:pt x="469" y="1"/>
                    <a:pt x="130" y="308"/>
                    <a:pt x="100" y="719"/>
                  </a:cubicBezTo>
                  <a:cubicBezTo>
                    <a:pt x="0" y="1186"/>
                    <a:pt x="334" y="1586"/>
                    <a:pt x="801" y="1620"/>
                  </a:cubicBezTo>
                  <a:cubicBezTo>
                    <a:pt x="857" y="1632"/>
                    <a:pt x="912" y="1637"/>
                    <a:pt x="966" y="1637"/>
                  </a:cubicBezTo>
                  <a:cubicBezTo>
                    <a:pt x="1359" y="1637"/>
                    <a:pt x="1676" y="1330"/>
                    <a:pt x="1735" y="919"/>
                  </a:cubicBezTo>
                  <a:cubicBezTo>
                    <a:pt x="1768" y="452"/>
                    <a:pt x="1435" y="52"/>
                    <a:pt x="1001" y="18"/>
                  </a:cubicBezTo>
                  <a:cubicBezTo>
                    <a:pt x="949" y="6"/>
                    <a:pt x="896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778000" y="2860600"/>
              <a:ext cx="43375" cy="41325"/>
            </a:xfrm>
            <a:custGeom>
              <a:avLst/>
              <a:gdLst/>
              <a:ahLst/>
              <a:cxnLst/>
              <a:rect l="l" t="t" r="r" b="b"/>
              <a:pathLst>
                <a:path w="1735" h="1653" extrusionOk="0">
                  <a:moveTo>
                    <a:pt x="882" y="1"/>
                  </a:moveTo>
                  <a:cubicBezTo>
                    <a:pt x="467" y="1"/>
                    <a:pt x="128" y="314"/>
                    <a:pt x="67" y="710"/>
                  </a:cubicBezTo>
                  <a:cubicBezTo>
                    <a:pt x="0" y="1177"/>
                    <a:pt x="334" y="1611"/>
                    <a:pt x="801" y="1644"/>
                  </a:cubicBezTo>
                  <a:cubicBezTo>
                    <a:pt x="838" y="1650"/>
                    <a:pt x="875" y="1652"/>
                    <a:pt x="912" y="1652"/>
                  </a:cubicBezTo>
                  <a:cubicBezTo>
                    <a:pt x="1306" y="1652"/>
                    <a:pt x="1671" y="1340"/>
                    <a:pt x="1701" y="943"/>
                  </a:cubicBezTo>
                  <a:cubicBezTo>
                    <a:pt x="1735" y="476"/>
                    <a:pt x="1401" y="43"/>
                    <a:pt x="1001" y="9"/>
                  </a:cubicBezTo>
                  <a:cubicBezTo>
                    <a:pt x="961" y="4"/>
                    <a:pt x="921" y="1"/>
                    <a:pt x="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695425" y="2959550"/>
              <a:ext cx="66750" cy="32700"/>
            </a:xfrm>
            <a:custGeom>
              <a:avLst/>
              <a:gdLst/>
              <a:ahLst/>
              <a:cxnLst/>
              <a:rect l="l" t="t" r="r" b="b"/>
              <a:pathLst>
                <a:path w="2670" h="1308" extrusionOk="0">
                  <a:moveTo>
                    <a:pt x="1" y="1222"/>
                  </a:moveTo>
                  <a:cubicBezTo>
                    <a:pt x="1" y="1223"/>
                    <a:pt x="1" y="1223"/>
                    <a:pt x="1" y="1223"/>
                  </a:cubicBezTo>
                  <a:cubicBezTo>
                    <a:pt x="2" y="1223"/>
                    <a:pt x="2" y="1223"/>
                    <a:pt x="3" y="1222"/>
                  </a:cubicBezTo>
                  <a:lnTo>
                    <a:pt x="3" y="1222"/>
                  </a:lnTo>
                  <a:cubicBezTo>
                    <a:pt x="2" y="1222"/>
                    <a:pt x="1" y="1222"/>
                    <a:pt x="1" y="1222"/>
                  </a:cubicBezTo>
                  <a:close/>
                  <a:moveTo>
                    <a:pt x="2157" y="1"/>
                  </a:moveTo>
                  <a:cubicBezTo>
                    <a:pt x="1912" y="1"/>
                    <a:pt x="1588" y="50"/>
                    <a:pt x="1202" y="221"/>
                  </a:cubicBezTo>
                  <a:cubicBezTo>
                    <a:pt x="344" y="634"/>
                    <a:pt x="31" y="1198"/>
                    <a:pt x="3" y="1222"/>
                  </a:cubicBezTo>
                  <a:lnTo>
                    <a:pt x="3" y="1222"/>
                  </a:lnTo>
                  <a:cubicBezTo>
                    <a:pt x="202" y="1275"/>
                    <a:pt x="423" y="1307"/>
                    <a:pt x="648" y="1307"/>
                  </a:cubicBezTo>
                  <a:cubicBezTo>
                    <a:pt x="987" y="1307"/>
                    <a:pt x="1335" y="1235"/>
                    <a:pt x="1635" y="1055"/>
                  </a:cubicBezTo>
                  <a:cubicBezTo>
                    <a:pt x="2102" y="855"/>
                    <a:pt x="2436" y="488"/>
                    <a:pt x="2669" y="88"/>
                  </a:cubicBezTo>
                  <a:cubicBezTo>
                    <a:pt x="2669" y="88"/>
                    <a:pt x="2484" y="1"/>
                    <a:pt x="2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664575" y="2918650"/>
              <a:ext cx="110100" cy="72300"/>
            </a:xfrm>
            <a:custGeom>
              <a:avLst/>
              <a:gdLst/>
              <a:ahLst/>
              <a:cxnLst/>
              <a:rect l="l" t="t" r="r" b="b"/>
              <a:pathLst>
                <a:path w="4404" h="2892" extrusionOk="0">
                  <a:moveTo>
                    <a:pt x="3700" y="1"/>
                  </a:moveTo>
                  <a:cubicBezTo>
                    <a:pt x="3168" y="1"/>
                    <a:pt x="2875" y="1052"/>
                    <a:pt x="2102" y="1190"/>
                  </a:cubicBezTo>
                  <a:cubicBezTo>
                    <a:pt x="1201" y="1357"/>
                    <a:pt x="234" y="1023"/>
                    <a:pt x="67" y="1724"/>
                  </a:cubicBezTo>
                  <a:cubicBezTo>
                    <a:pt x="0" y="2291"/>
                    <a:pt x="534" y="2724"/>
                    <a:pt x="1235" y="2891"/>
                  </a:cubicBezTo>
                  <a:cubicBezTo>
                    <a:pt x="1235" y="2891"/>
                    <a:pt x="1568" y="2291"/>
                    <a:pt x="2436" y="1857"/>
                  </a:cubicBezTo>
                  <a:cubicBezTo>
                    <a:pt x="2806" y="1665"/>
                    <a:pt x="3121" y="1608"/>
                    <a:pt x="3362" y="1608"/>
                  </a:cubicBezTo>
                  <a:cubicBezTo>
                    <a:pt x="3707" y="1608"/>
                    <a:pt x="3903" y="1724"/>
                    <a:pt x="3903" y="1724"/>
                  </a:cubicBezTo>
                  <a:cubicBezTo>
                    <a:pt x="4337" y="1057"/>
                    <a:pt x="4404" y="356"/>
                    <a:pt x="4070" y="156"/>
                  </a:cubicBezTo>
                  <a:cubicBezTo>
                    <a:pt x="3932" y="46"/>
                    <a:pt x="3810" y="1"/>
                    <a:pt x="3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572850" y="299760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34" y="0"/>
                    <a:pt x="0" y="834"/>
                    <a:pt x="0" y="1835"/>
                  </a:cubicBezTo>
                  <a:cubicBezTo>
                    <a:pt x="0" y="2835"/>
                    <a:pt x="834" y="3669"/>
                    <a:pt x="1835" y="3669"/>
                  </a:cubicBezTo>
                  <a:cubicBezTo>
                    <a:pt x="2836" y="3669"/>
                    <a:pt x="3669" y="2835"/>
                    <a:pt x="3669" y="1835"/>
                  </a:cubicBezTo>
                  <a:cubicBezTo>
                    <a:pt x="3669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807175" y="289585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01" y="0"/>
                    <a:pt x="1" y="834"/>
                    <a:pt x="1" y="1835"/>
                  </a:cubicBezTo>
                  <a:cubicBezTo>
                    <a:pt x="1" y="2869"/>
                    <a:pt x="801" y="3670"/>
                    <a:pt x="1835" y="3670"/>
                  </a:cubicBezTo>
                  <a:cubicBezTo>
                    <a:pt x="2836" y="3670"/>
                    <a:pt x="3670" y="2869"/>
                    <a:pt x="3670" y="1835"/>
                  </a:cubicBezTo>
                  <a:cubicBezTo>
                    <a:pt x="3670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2"/>
          <p:cNvSpPr/>
          <p:nvPr/>
        </p:nvSpPr>
        <p:spPr>
          <a:xfrm>
            <a:off x="7436397" y="371024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573200" y="1881710"/>
            <a:ext cx="164686" cy="14521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7201950" y="349672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879125" y="2050208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330075" y="110444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35;p2"/>
          <p:cNvGrpSpPr/>
          <p:nvPr/>
        </p:nvGrpSpPr>
        <p:grpSpPr>
          <a:xfrm>
            <a:off x="7301415" y="343845"/>
            <a:ext cx="875394" cy="1608910"/>
            <a:chOff x="4773575" y="1104625"/>
            <a:chExt cx="785600" cy="1443875"/>
          </a:xfrm>
        </p:grpSpPr>
        <p:sp>
          <p:nvSpPr>
            <p:cNvPr id="36" name="Google Shape;36;p2"/>
            <p:cNvSpPr/>
            <p:nvPr/>
          </p:nvSpPr>
          <p:spPr>
            <a:xfrm>
              <a:off x="4803600" y="2410500"/>
              <a:ext cx="168475" cy="138000"/>
            </a:xfrm>
            <a:custGeom>
              <a:avLst/>
              <a:gdLst/>
              <a:ahLst/>
              <a:cxnLst/>
              <a:rect l="l" t="t" r="r" b="b"/>
              <a:pathLst>
                <a:path w="6739" h="5520" extrusionOk="0">
                  <a:moveTo>
                    <a:pt x="1" y="1"/>
                  </a:moveTo>
                  <a:cubicBezTo>
                    <a:pt x="501" y="2936"/>
                    <a:pt x="1001" y="5304"/>
                    <a:pt x="1335" y="5471"/>
                  </a:cubicBezTo>
                  <a:cubicBezTo>
                    <a:pt x="1390" y="5504"/>
                    <a:pt x="1463" y="5520"/>
                    <a:pt x="1550" y="5520"/>
                  </a:cubicBezTo>
                  <a:cubicBezTo>
                    <a:pt x="2355" y="5520"/>
                    <a:pt x="4452" y="4187"/>
                    <a:pt x="6739" y="2502"/>
                  </a:cubicBezTo>
                  <a:cubicBezTo>
                    <a:pt x="3036" y="2169"/>
                    <a:pt x="67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074625" y="1104625"/>
              <a:ext cx="484550" cy="326875"/>
            </a:xfrm>
            <a:custGeom>
              <a:avLst/>
              <a:gdLst/>
              <a:ahLst/>
              <a:cxnLst/>
              <a:rect l="l" t="t" r="r" b="b"/>
              <a:pathLst>
                <a:path w="19382" h="13075" extrusionOk="0">
                  <a:moveTo>
                    <a:pt x="7131" y="0"/>
                  </a:moveTo>
                  <a:cubicBezTo>
                    <a:pt x="5649" y="0"/>
                    <a:pt x="4359" y="267"/>
                    <a:pt x="3503" y="865"/>
                  </a:cubicBezTo>
                  <a:cubicBezTo>
                    <a:pt x="2669" y="1466"/>
                    <a:pt x="1402" y="3901"/>
                    <a:pt x="1" y="7370"/>
                  </a:cubicBezTo>
                  <a:cubicBezTo>
                    <a:pt x="1" y="7370"/>
                    <a:pt x="5204" y="10839"/>
                    <a:pt x="17280" y="13074"/>
                  </a:cubicBezTo>
                  <a:cubicBezTo>
                    <a:pt x="18614" y="9038"/>
                    <a:pt x="19381" y="6169"/>
                    <a:pt x="19114" y="5535"/>
                  </a:cubicBezTo>
                  <a:cubicBezTo>
                    <a:pt x="17812" y="2429"/>
                    <a:pt x="11599" y="0"/>
                    <a:pt x="7131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055450" y="1288850"/>
              <a:ext cx="451175" cy="194350"/>
            </a:xfrm>
            <a:custGeom>
              <a:avLst/>
              <a:gdLst/>
              <a:ahLst/>
              <a:cxnLst/>
              <a:rect l="l" t="t" r="r" b="b"/>
              <a:pathLst>
                <a:path w="18047" h="7774" extrusionOk="0">
                  <a:moveTo>
                    <a:pt x="767" y="1"/>
                  </a:moveTo>
                  <a:lnTo>
                    <a:pt x="767" y="1"/>
                  </a:lnTo>
                  <a:cubicBezTo>
                    <a:pt x="767" y="1"/>
                    <a:pt x="767" y="1"/>
                    <a:pt x="768" y="1"/>
                  </a:cubicBezTo>
                  <a:lnTo>
                    <a:pt x="768" y="1"/>
                  </a:lnTo>
                  <a:cubicBezTo>
                    <a:pt x="768" y="1"/>
                    <a:pt x="768" y="1"/>
                    <a:pt x="768" y="1"/>
                  </a:cubicBezTo>
                  <a:cubicBezTo>
                    <a:pt x="767" y="1"/>
                    <a:pt x="767" y="1"/>
                    <a:pt x="767" y="1"/>
                  </a:cubicBezTo>
                  <a:close/>
                  <a:moveTo>
                    <a:pt x="768" y="1"/>
                  </a:moveTo>
                  <a:lnTo>
                    <a:pt x="768" y="1"/>
                  </a:lnTo>
                  <a:cubicBezTo>
                    <a:pt x="501" y="602"/>
                    <a:pt x="267" y="1202"/>
                    <a:pt x="0" y="1836"/>
                  </a:cubicBezTo>
                  <a:cubicBezTo>
                    <a:pt x="0" y="1836"/>
                    <a:pt x="2469" y="3837"/>
                    <a:pt x="8173" y="5705"/>
                  </a:cubicBezTo>
                  <a:cubicBezTo>
                    <a:pt x="13643" y="7506"/>
                    <a:pt x="17379" y="7773"/>
                    <a:pt x="17379" y="7773"/>
                  </a:cubicBezTo>
                  <a:cubicBezTo>
                    <a:pt x="17613" y="7039"/>
                    <a:pt x="17846" y="6372"/>
                    <a:pt x="18047" y="5705"/>
                  </a:cubicBezTo>
                  <a:cubicBezTo>
                    <a:pt x="6114" y="3497"/>
                    <a:pt x="826" y="50"/>
                    <a:pt x="76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033775" y="1334725"/>
              <a:ext cx="456175" cy="204350"/>
            </a:xfrm>
            <a:custGeom>
              <a:avLst/>
              <a:gdLst/>
              <a:ahLst/>
              <a:cxnLst/>
              <a:rect l="l" t="t" r="r" b="b"/>
              <a:pathLst>
                <a:path w="18247" h="8174" extrusionOk="0">
                  <a:moveTo>
                    <a:pt x="901" y="1"/>
                  </a:moveTo>
                  <a:cubicBezTo>
                    <a:pt x="634" y="768"/>
                    <a:pt x="300" y="1535"/>
                    <a:pt x="0" y="2336"/>
                  </a:cubicBezTo>
                  <a:cubicBezTo>
                    <a:pt x="0" y="2336"/>
                    <a:pt x="3369" y="4637"/>
                    <a:pt x="8406" y="6305"/>
                  </a:cubicBezTo>
                  <a:cubicBezTo>
                    <a:pt x="13009" y="7806"/>
                    <a:pt x="17479" y="8173"/>
                    <a:pt x="17479" y="8173"/>
                  </a:cubicBezTo>
                  <a:cubicBezTo>
                    <a:pt x="17746" y="7373"/>
                    <a:pt x="18013" y="6639"/>
                    <a:pt x="18246" y="5872"/>
                  </a:cubicBezTo>
                  <a:cubicBezTo>
                    <a:pt x="18246" y="5872"/>
                    <a:pt x="14477" y="5638"/>
                    <a:pt x="9073" y="3870"/>
                  </a:cubicBezTo>
                  <a:cubicBezTo>
                    <a:pt x="3369" y="2002"/>
                    <a:pt x="901" y="1"/>
                    <a:pt x="90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76925" y="1393100"/>
              <a:ext cx="692175" cy="914025"/>
            </a:xfrm>
            <a:custGeom>
              <a:avLst/>
              <a:gdLst/>
              <a:ahLst/>
              <a:cxnLst/>
              <a:rect l="l" t="t" r="r" b="b"/>
              <a:pathLst>
                <a:path w="27687" h="36561" extrusionOk="0">
                  <a:moveTo>
                    <a:pt x="10141" y="1"/>
                  </a:moveTo>
                  <a:cubicBezTo>
                    <a:pt x="5738" y="11709"/>
                    <a:pt x="500" y="28988"/>
                    <a:pt x="100" y="30189"/>
                  </a:cubicBezTo>
                  <a:cubicBezTo>
                    <a:pt x="67" y="30289"/>
                    <a:pt x="0" y="30389"/>
                    <a:pt x="0" y="30523"/>
                  </a:cubicBezTo>
                  <a:cubicBezTo>
                    <a:pt x="247" y="30369"/>
                    <a:pt x="1432" y="29503"/>
                    <a:pt x="2137" y="29503"/>
                  </a:cubicBezTo>
                  <a:cubicBezTo>
                    <a:pt x="2196" y="29503"/>
                    <a:pt x="2251" y="29509"/>
                    <a:pt x="2302" y="29522"/>
                  </a:cubicBezTo>
                  <a:cubicBezTo>
                    <a:pt x="3436" y="29789"/>
                    <a:pt x="3669" y="31457"/>
                    <a:pt x="4103" y="31657"/>
                  </a:cubicBezTo>
                  <a:cubicBezTo>
                    <a:pt x="4152" y="31678"/>
                    <a:pt x="4211" y="31687"/>
                    <a:pt x="4278" y="31687"/>
                  </a:cubicBezTo>
                  <a:cubicBezTo>
                    <a:pt x="4774" y="31687"/>
                    <a:pt x="5723" y="31183"/>
                    <a:pt x="6473" y="31183"/>
                  </a:cubicBezTo>
                  <a:cubicBezTo>
                    <a:pt x="6589" y="31183"/>
                    <a:pt x="6701" y="31195"/>
                    <a:pt x="6805" y="31223"/>
                  </a:cubicBezTo>
                  <a:cubicBezTo>
                    <a:pt x="7806" y="31523"/>
                    <a:pt x="8106" y="33325"/>
                    <a:pt x="8473" y="33491"/>
                  </a:cubicBezTo>
                  <a:cubicBezTo>
                    <a:pt x="8543" y="33517"/>
                    <a:pt x="8619" y="33528"/>
                    <a:pt x="8700" y="33528"/>
                  </a:cubicBezTo>
                  <a:cubicBezTo>
                    <a:pt x="9239" y="33528"/>
                    <a:pt x="10012" y="33040"/>
                    <a:pt x="10698" y="33040"/>
                  </a:cubicBezTo>
                  <a:cubicBezTo>
                    <a:pt x="10851" y="33040"/>
                    <a:pt x="11000" y="33065"/>
                    <a:pt x="11141" y="33124"/>
                  </a:cubicBezTo>
                  <a:cubicBezTo>
                    <a:pt x="12142" y="33491"/>
                    <a:pt x="11842" y="35226"/>
                    <a:pt x="12476" y="35526"/>
                  </a:cubicBezTo>
                  <a:cubicBezTo>
                    <a:pt x="12516" y="35549"/>
                    <a:pt x="12563" y="35559"/>
                    <a:pt x="12617" y="35559"/>
                  </a:cubicBezTo>
                  <a:cubicBezTo>
                    <a:pt x="13055" y="35559"/>
                    <a:pt x="13919" y="34884"/>
                    <a:pt x="14589" y="34884"/>
                  </a:cubicBezTo>
                  <a:cubicBezTo>
                    <a:pt x="14800" y="34884"/>
                    <a:pt x="14991" y="34951"/>
                    <a:pt x="15144" y="35126"/>
                  </a:cubicBezTo>
                  <a:cubicBezTo>
                    <a:pt x="15344" y="35326"/>
                    <a:pt x="15611" y="36494"/>
                    <a:pt x="15511" y="36560"/>
                  </a:cubicBezTo>
                  <a:cubicBezTo>
                    <a:pt x="15611" y="36527"/>
                    <a:pt x="15611" y="36494"/>
                    <a:pt x="15645" y="36460"/>
                  </a:cubicBezTo>
                  <a:cubicBezTo>
                    <a:pt x="16479" y="35193"/>
                    <a:pt x="23417" y="18014"/>
                    <a:pt x="27687" y="5838"/>
                  </a:cubicBezTo>
                  <a:cubicBezTo>
                    <a:pt x="27687" y="5838"/>
                    <a:pt x="23250" y="5471"/>
                    <a:pt x="18647" y="3970"/>
                  </a:cubicBezTo>
                  <a:cubicBezTo>
                    <a:pt x="13610" y="2302"/>
                    <a:pt x="10241" y="1"/>
                    <a:pt x="1014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3575" y="2129825"/>
              <a:ext cx="394475" cy="342400"/>
            </a:xfrm>
            <a:custGeom>
              <a:avLst/>
              <a:gdLst/>
              <a:ahLst/>
              <a:cxnLst/>
              <a:rect l="l" t="t" r="r" b="b"/>
              <a:pathLst>
                <a:path w="15779" h="13696" extrusionOk="0">
                  <a:moveTo>
                    <a:pt x="2351" y="1"/>
                  </a:moveTo>
                  <a:cubicBezTo>
                    <a:pt x="1690" y="1"/>
                    <a:pt x="450" y="866"/>
                    <a:pt x="234" y="1020"/>
                  </a:cubicBezTo>
                  <a:cubicBezTo>
                    <a:pt x="1" y="2588"/>
                    <a:pt x="568" y="7358"/>
                    <a:pt x="1202" y="11194"/>
                  </a:cubicBezTo>
                  <a:lnTo>
                    <a:pt x="1268" y="11194"/>
                  </a:lnTo>
                  <a:cubicBezTo>
                    <a:pt x="1268" y="11194"/>
                    <a:pt x="4237" y="13362"/>
                    <a:pt x="7940" y="13696"/>
                  </a:cubicBezTo>
                  <a:cubicBezTo>
                    <a:pt x="11209" y="11328"/>
                    <a:pt x="14878" y="8192"/>
                    <a:pt x="15712" y="7091"/>
                  </a:cubicBezTo>
                  <a:cubicBezTo>
                    <a:pt x="15779" y="7025"/>
                    <a:pt x="15545" y="5857"/>
                    <a:pt x="15312" y="5657"/>
                  </a:cubicBezTo>
                  <a:cubicBezTo>
                    <a:pt x="15158" y="5481"/>
                    <a:pt x="14968" y="5415"/>
                    <a:pt x="14759" y="5415"/>
                  </a:cubicBezTo>
                  <a:cubicBezTo>
                    <a:pt x="14106" y="5415"/>
                    <a:pt x="13275" y="6065"/>
                    <a:pt x="12836" y="6065"/>
                  </a:cubicBezTo>
                  <a:cubicBezTo>
                    <a:pt x="12774" y="6065"/>
                    <a:pt x="12721" y="6052"/>
                    <a:pt x="12676" y="6024"/>
                  </a:cubicBezTo>
                  <a:cubicBezTo>
                    <a:pt x="12076" y="5724"/>
                    <a:pt x="12343" y="3989"/>
                    <a:pt x="11342" y="3589"/>
                  </a:cubicBezTo>
                  <a:cubicBezTo>
                    <a:pt x="11212" y="3539"/>
                    <a:pt x="11076" y="3518"/>
                    <a:pt x="10935" y="3518"/>
                  </a:cubicBezTo>
                  <a:cubicBezTo>
                    <a:pt x="10241" y="3518"/>
                    <a:pt x="9453" y="4026"/>
                    <a:pt x="8924" y="4026"/>
                  </a:cubicBezTo>
                  <a:cubicBezTo>
                    <a:pt x="8846" y="4026"/>
                    <a:pt x="8773" y="4015"/>
                    <a:pt x="8707" y="3989"/>
                  </a:cubicBezTo>
                  <a:cubicBezTo>
                    <a:pt x="8273" y="3822"/>
                    <a:pt x="8006" y="2021"/>
                    <a:pt x="7039" y="1721"/>
                  </a:cubicBezTo>
                  <a:cubicBezTo>
                    <a:pt x="6931" y="1693"/>
                    <a:pt x="6816" y="1680"/>
                    <a:pt x="6696" y="1680"/>
                  </a:cubicBezTo>
                  <a:cubicBezTo>
                    <a:pt x="5927" y="1680"/>
                    <a:pt x="4976" y="2185"/>
                    <a:pt x="4479" y="2185"/>
                  </a:cubicBezTo>
                  <a:cubicBezTo>
                    <a:pt x="4412" y="2185"/>
                    <a:pt x="4353" y="2175"/>
                    <a:pt x="4304" y="2154"/>
                  </a:cubicBezTo>
                  <a:cubicBezTo>
                    <a:pt x="3837" y="1921"/>
                    <a:pt x="3603" y="320"/>
                    <a:pt x="2502" y="20"/>
                  </a:cubicBezTo>
                  <a:cubicBezTo>
                    <a:pt x="2457" y="7"/>
                    <a:pt x="2406" y="1"/>
                    <a:pt x="2351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121650" y="1579550"/>
              <a:ext cx="242975" cy="587625"/>
            </a:xfrm>
            <a:custGeom>
              <a:avLst/>
              <a:gdLst/>
              <a:ahLst/>
              <a:cxnLst/>
              <a:rect l="l" t="t" r="r" b="b"/>
              <a:pathLst>
                <a:path w="9719" h="23505" extrusionOk="0">
                  <a:moveTo>
                    <a:pt x="9397" y="0"/>
                  </a:moveTo>
                  <a:cubicBezTo>
                    <a:pt x="9336" y="0"/>
                    <a:pt x="9275" y="25"/>
                    <a:pt x="9228" y="81"/>
                  </a:cubicBezTo>
                  <a:cubicBezTo>
                    <a:pt x="8794" y="682"/>
                    <a:pt x="8527" y="1382"/>
                    <a:pt x="8227" y="2050"/>
                  </a:cubicBezTo>
                  <a:cubicBezTo>
                    <a:pt x="7960" y="2750"/>
                    <a:pt x="7660" y="3517"/>
                    <a:pt x="7393" y="4218"/>
                  </a:cubicBezTo>
                  <a:cubicBezTo>
                    <a:pt x="6893" y="5719"/>
                    <a:pt x="6492" y="7253"/>
                    <a:pt x="5992" y="8754"/>
                  </a:cubicBezTo>
                  <a:cubicBezTo>
                    <a:pt x="4958" y="11957"/>
                    <a:pt x="3357" y="14892"/>
                    <a:pt x="2022" y="17994"/>
                  </a:cubicBezTo>
                  <a:cubicBezTo>
                    <a:pt x="1289" y="19729"/>
                    <a:pt x="555" y="21497"/>
                    <a:pt x="21" y="23365"/>
                  </a:cubicBezTo>
                  <a:cubicBezTo>
                    <a:pt x="0" y="23447"/>
                    <a:pt x="56" y="23504"/>
                    <a:pt x="118" y="23504"/>
                  </a:cubicBezTo>
                  <a:cubicBezTo>
                    <a:pt x="156" y="23504"/>
                    <a:pt x="196" y="23482"/>
                    <a:pt x="221" y="23432"/>
                  </a:cubicBezTo>
                  <a:cubicBezTo>
                    <a:pt x="1856" y="20496"/>
                    <a:pt x="3056" y="17260"/>
                    <a:pt x="4624" y="14258"/>
                  </a:cubicBezTo>
                  <a:cubicBezTo>
                    <a:pt x="6059" y="11423"/>
                    <a:pt x="6959" y="8421"/>
                    <a:pt x="7860" y="5419"/>
                  </a:cubicBezTo>
                  <a:cubicBezTo>
                    <a:pt x="8127" y="4551"/>
                    <a:pt x="8360" y="3717"/>
                    <a:pt x="8694" y="2850"/>
                  </a:cubicBezTo>
                  <a:cubicBezTo>
                    <a:pt x="8994" y="2016"/>
                    <a:pt x="9461" y="1182"/>
                    <a:pt x="9695" y="348"/>
                  </a:cubicBezTo>
                  <a:cubicBezTo>
                    <a:pt x="9718" y="157"/>
                    <a:pt x="9554" y="0"/>
                    <a:pt x="9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88925" y="1482450"/>
              <a:ext cx="244100" cy="614850"/>
            </a:xfrm>
            <a:custGeom>
              <a:avLst/>
              <a:gdLst/>
              <a:ahLst/>
              <a:cxnLst/>
              <a:rect l="l" t="t" r="r" b="b"/>
              <a:pathLst>
                <a:path w="9764" h="24594" extrusionOk="0">
                  <a:moveTo>
                    <a:pt x="9550" y="1"/>
                  </a:moveTo>
                  <a:cubicBezTo>
                    <a:pt x="9517" y="1"/>
                    <a:pt x="9485" y="20"/>
                    <a:pt x="9463" y="63"/>
                  </a:cubicBezTo>
                  <a:cubicBezTo>
                    <a:pt x="9130" y="430"/>
                    <a:pt x="8996" y="897"/>
                    <a:pt x="8830" y="1364"/>
                  </a:cubicBezTo>
                  <a:lnTo>
                    <a:pt x="8329" y="2831"/>
                  </a:lnTo>
                  <a:cubicBezTo>
                    <a:pt x="7996" y="3865"/>
                    <a:pt x="7629" y="4799"/>
                    <a:pt x="7262" y="5800"/>
                  </a:cubicBezTo>
                  <a:cubicBezTo>
                    <a:pt x="6461" y="7902"/>
                    <a:pt x="5627" y="9970"/>
                    <a:pt x="4793" y="12071"/>
                  </a:cubicBezTo>
                  <a:cubicBezTo>
                    <a:pt x="3959" y="14073"/>
                    <a:pt x="3159" y="16074"/>
                    <a:pt x="2325" y="18109"/>
                  </a:cubicBezTo>
                  <a:cubicBezTo>
                    <a:pt x="1491" y="20210"/>
                    <a:pt x="624" y="22245"/>
                    <a:pt x="23" y="24413"/>
                  </a:cubicBezTo>
                  <a:cubicBezTo>
                    <a:pt x="1" y="24527"/>
                    <a:pt x="86" y="24594"/>
                    <a:pt x="174" y="24594"/>
                  </a:cubicBezTo>
                  <a:cubicBezTo>
                    <a:pt x="216" y="24594"/>
                    <a:pt x="258" y="24579"/>
                    <a:pt x="290" y="24547"/>
                  </a:cubicBezTo>
                  <a:cubicBezTo>
                    <a:pt x="1324" y="22646"/>
                    <a:pt x="2025" y="20611"/>
                    <a:pt x="2825" y="18643"/>
                  </a:cubicBezTo>
                  <a:cubicBezTo>
                    <a:pt x="3659" y="16574"/>
                    <a:pt x="4460" y="14473"/>
                    <a:pt x="5260" y="12405"/>
                  </a:cubicBezTo>
                  <a:cubicBezTo>
                    <a:pt x="6028" y="10337"/>
                    <a:pt x="6862" y="8369"/>
                    <a:pt x="7662" y="6300"/>
                  </a:cubicBezTo>
                  <a:cubicBezTo>
                    <a:pt x="8029" y="5300"/>
                    <a:pt x="8463" y="4266"/>
                    <a:pt x="8796" y="3265"/>
                  </a:cubicBezTo>
                  <a:cubicBezTo>
                    <a:pt x="8963" y="2765"/>
                    <a:pt x="9130" y="2264"/>
                    <a:pt x="9330" y="1764"/>
                  </a:cubicBezTo>
                  <a:cubicBezTo>
                    <a:pt x="9497" y="1264"/>
                    <a:pt x="9764" y="730"/>
                    <a:pt x="9697" y="196"/>
                  </a:cubicBezTo>
                  <a:cubicBezTo>
                    <a:pt x="9697" y="83"/>
                    <a:pt x="9620" y="1"/>
                    <a:pt x="9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96650" y="1539125"/>
              <a:ext cx="255625" cy="613775"/>
            </a:xfrm>
            <a:custGeom>
              <a:avLst/>
              <a:gdLst/>
              <a:ahLst/>
              <a:cxnLst/>
              <a:rect l="l" t="t" r="r" b="b"/>
              <a:pathLst>
                <a:path w="10225" h="24551" extrusionOk="0">
                  <a:moveTo>
                    <a:pt x="10046" y="1"/>
                  </a:moveTo>
                  <a:cubicBezTo>
                    <a:pt x="9982" y="1"/>
                    <a:pt x="9912" y="30"/>
                    <a:pt x="9858" y="97"/>
                  </a:cubicBezTo>
                  <a:cubicBezTo>
                    <a:pt x="9357" y="798"/>
                    <a:pt x="9057" y="1698"/>
                    <a:pt x="8690" y="2499"/>
                  </a:cubicBezTo>
                  <a:cubicBezTo>
                    <a:pt x="8323" y="3366"/>
                    <a:pt x="7890" y="4200"/>
                    <a:pt x="7556" y="5034"/>
                  </a:cubicBezTo>
                  <a:cubicBezTo>
                    <a:pt x="6856" y="6702"/>
                    <a:pt x="6155" y="8337"/>
                    <a:pt x="5488" y="10004"/>
                  </a:cubicBezTo>
                  <a:cubicBezTo>
                    <a:pt x="4821" y="11672"/>
                    <a:pt x="4120" y="13340"/>
                    <a:pt x="3453" y="15008"/>
                  </a:cubicBezTo>
                  <a:cubicBezTo>
                    <a:pt x="2853" y="16509"/>
                    <a:pt x="2452" y="18010"/>
                    <a:pt x="2019" y="19545"/>
                  </a:cubicBezTo>
                  <a:cubicBezTo>
                    <a:pt x="1552" y="21212"/>
                    <a:pt x="1018" y="22947"/>
                    <a:pt x="51" y="24381"/>
                  </a:cubicBezTo>
                  <a:cubicBezTo>
                    <a:pt x="1" y="24456"/>
                    <a:pt x="82" y="24550"/>
                    <a:pt x="154" y="24550"/>
                  </a:cubicBezTo>
                  <a:cubicBezTo>
                    <a:pt x="178" y="24550"/>
                    <a:pt x="201" y="24540"/>
                    <a:pt x="218" y="24515"/>
                  </a:cubicBezTo>
                  <a:cubicBezTo>
                    <a:pt x="2186" y="22113"/>
                    <a:pt x="2553" y="18978"/>
                    <a:pt x="3620" y="16142"/>
                  </a:cubicBezTo>
                  <a:cubicBezTo>
                    <a:pt x="4220" y="14441"/>
                    <a:pt x="5021" y="12773"/>
                    <a:pt x="5788" y="11105"/>
                  </a:cubicBezTo>
                  <a:cubicBezTo>
                    <a:pt x="6522" y="9371"/>
                    <a:pt x="7289" y="7669"/>
                    <a:pt x="7990" y="5968"/>
                  </a:cubicBezTo>
                  <a:cubicBezTo>
                    <a:pt x="8357" y="5034"/>
                    <a:pt x="8724" y="4134"/>
                    <a:pt x="9124" y="3166"/>
                  </a:cubicBezTo>
                  <a:cubicBezTo>
                    <a:pt x="9491" y="2199"/>
                    <a:pt x="10058" y="1198"/>
                    <a:pt x="10225" y="164"/>
                  </a:cubicBezTo>
                  <a:cubicBezTo>
                    <a:pt x="10225" y="65"/>
                    <a:pt x="10142" y="1"/>
                    <a:pt x="100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252272" y="1150039"/>
              <a:ext cx="40945" cy="53387"/>
            </a:xfrm>
            <a:custGeom>
              <a:avLst/>
              <a:gdLst/>
              <a:ahLst/>
              <a:cxnLst/>
              <a:rect l="l" t="t" r="r" b="b"/>
              <a:pathLst>
                <a:path w="1402" h="1828" extrusionOk="0">
                  <a:moveTo>
                    <a:pt x="501" y="0"/>
                  </a:moveTo>
                  <a:cubicBezTo>
                    <a:pt x="401" y="0"/>
                    <a:pt x="334" y="0"/>
                    <a:pt x="267" y="34"/>
                  </a:cubicBezTo>
                  <a:cubicBezTo>
                    <a:pt x="234" y="34"/>
                    <a:pt x="201" y="67"/>
                    <a:pt x="201" y="67"/>
                  </a:cubicBezTo>
                  <a:cubicBezTo>
                    <a:pt x="167" y="67"/>
                    <a:pt x="100" y="100"/>
                    <a:pt x="100" y="134"/>
                  </a:cubicBezTo>
                  <a:cubicBezTo>
                    <a:pt x="100" y="200"/>
                    <a:pt x="167" y="234"/>
                    <a:pt x="201" y="234"/>
                  </a:cubicBezTo>
                  <a:lnTo>
                    <a:pt x="267" y="234"/>
                  </a:lnTo>
                  <a:cubicBezTo>
                    <a:pt x="334" y="234"/>
                    <a:pt x="367" y="234"/>
                    <a:pt x="434" y="267"/>
                  </a:cubicBezTo>
                  <a:cubicBezTo>
                    <a:pt x="501" y="267"/>
                    <a:pt x="534" y="267"/>
                    <a:pt x="567" y="301"/>
                  </a:cubicBezTo>
                  <a:cubicBezTo>
                    <a:pt x="601" y="301"/>
                    <a:pt x="668" y="367"/>
                    <a:pt x="701" y="367"/>
                  </a:cubicBezTo>
                  <a:cubicBezTo>
                    <a:pt x="734" y="401"/>
                    <a:pt x="768" y="401"/>
                    <a:pt x="768" y="434"/>
                  </a:cubicBezTo>
                  <a:cubicBezTo>
                    <a:pt x="768" y="434"/>
                    <a:pt x="834" y="434"/>
                    <a:pt x="834" y="467"/>
                  </a:cubicBezTo>
                  <a:cubicBezTo>
                    <a:pt x="800" y="460"/>
                    <a:pt x="765" y="456"/>
                    <a:pt x="729" y="456"/>
                  </a:cubicBezTo>
                  <a:cubicBezTo>
                    <a:pt x="460" y="456"/>
                    <a:pt x="189" y="673"/>
                    <a:pt x="100" y="968"/>
                  </a:cubicBezTo>
                  <a:cubicBezTo>
                    <a:pt x="0" y="1368"/>
                    <a:pt x="167" y="1735"/>
                    <a:pt x="501" y="1802"/>
                  </a:cubicBezTo>
                  <a:cubicBezTo>
                    <a:pt x="547" y="1819"/>
                    <a:pt x="594" y="1827"/>
                    <a:pt x="643" y="1827"/>
                  </a:cubicBezTo>
                  <a:cubicBezTo>
                    <a:pt x="876" y="1827"/>
                    <a:pt x="1124" y="1633"/>
                    <a:pt x="1235" y="1301"/>
                  </a:cubicBezTo>
                  <a:cubicBezTo>
                    <a:pt x="1401" y="1001"/>
                    <a:pt x="1368" y="834"/>
                    <a:pt x="1368" y="734"/>
                  </a:cubicBezTo>
                  <a:cubicBezTo>
                    <a:pt x="1368" y="701"/>
                    <a:pt x="1368" y="601"/>
                    <a:pt x="1335" y="567"/>
                  </a:cubicBezTo>
                  <a:cubicBezTo>
                    <a:pt x="1335" y="534"/>
                    <a:pt x="1268" y="434"/>
                    <a:pt x="1268" y="401"/>
                  </a:cubicBezTo>
                  <a:cubicBezTo>
                    <a:pt x="1235" y="367"/>
                    <a:pt x="1201" y="267"/>
                    <a:pt x="1168" y="234"/>
                  </a:cubicBezTo>
                  <a:cubicBezTo>
                    <a:pt x="1101" y="200"/>
                    <a:pt x="1068" y="134"/>
                    <a:pt x="1001" y="100"/>
                  </a:cubicBezTo>
                  <a:cubicBezTo>
                    <a:pt x="934" y="67"/>
                    <a:pt x="868" y="67"/>
                    <a:pt x="834" y="34"/>
                  </a:cubicBezTo>
                  <a:cubicBezTo>
                    <a:pt x="768" y="34"/>
                    <a:pt x="701" y="0"/>
                    <a:pt x="6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403262" y="1191919"/>
              <a:ext cx="39982" cy="54292"/>
            </a:xfrm>
            <a:custGeom>
              <a:avLst/>
              <a:gdLst/>
              <a:ahLst/>
              <a:cxnLst/>
              <a:rect l="l" t="t" r="r" b="b"/>
              <a:pathLst>
                <a:path w="1369" h="1859" extrusionOk="0">
                  <a:moveTo>
                    <a:pt x="501" y="1"/>
                  </a:moveTo>
                  <a:cubicBezTo>
                    <a:pt x="401" y="1"/>
                    <a:pt x="334" y="1"/>
                    <a:pt x="268" y="34"/>
                  </a:cubicBezTo>
                  <a:cubicBezTo>
                    <a:pt x="234" y="34"/>
                    <a:pt x="201" y="101"/>
                    <a:pt x="201" y="101"/>
                  </a:cubicBezTo>
                  <a:cubicBezTo>
                    <a:pt x="168" y="101"/>
                    <a:pt x="101" y="134"/>
                    <a:pt x="101" y="167"/>
                  </a:cubicBezTo>
                  <a:cubicBezTo>
                    <a:pt x="101" y="201"/>
                    <a:pt x="168" y="268"/>
                    <a:pt x="201" y="268"/>
                  </a:cubicBezTo>
                  <a:lnTo>
                    <a:pt x="268" y="268"/>
                  </a:lnTo>
                  <a:cubicBezTo>
                    <a:pt x="334" y="268"/>
                    <a:pt x="368" y="268"/>
                    <a:pt x="434" y="301"/>
                  </a:cubicBezTo>
                  <a:cubicBezTo>
                    <a:pt x="501" y="301"/>
                    <a:pt x="534" y="301"/>
                    <a:pt x="568" y="334"/>
                  </a:cubicBezTo>
                  <a:cubicBezTo>
                    <a:pt x="601" y="334"/>
                    <a:pt x="668" y="368"/>
                    <a:pt x="701" y="368"/>
                  </a:cubicBezTo>
                  <a:cubicBezTo>
                    <a:pt x="735" y="434"/>
                    <a:pt x="768" y="434"/>
                    <a:pt x="768" y="468"/>
                  </a:cubicBezTo>
                  <a:cubicBezTo>
                    <a:pt x="768" y="468"/>
                    <a:pt x="835" y="468"/>
                    <a:pt x="835" y="501"/>
                  </a:cubicBezTo>
                  <a:cubicBezTo>
                    <a:pt x="800" y="493"/>
                    <a:pt x="765" y="490"/>
                    <a:pt x="730" y="490"/>
                  </a:cubicBezTo>
                  <a:cubicBezTo>
                    <a:pt x="461" y="490"/>
                    <a:pt x="189" y="706"/>
                    <a:pt x="101" y="1001"/>
                  </a:cubicBezTo>
                  <a:cubicBezTo>
                    <a:pt x="1" y="1368"/>
                    <a:pt x="168" y="1769"/>
                    <a:pt x="501" y="1835"/>
                  </a:cubicBezTo>
                  <a:cubicBezTo>
                    <a:pt x="543" y="1851"/>
                    <a:pt x="587" y="1859"/>
                    <a:pt x="631" y="1859"/>
                  </a:cubicBezTo>
                  <a:cubicBezTo>
                    <a:pt x="868" y="1859"/>
                    <a:pt x="1123" y="1644"/>
                    <a:pt x="1235" y="1335"/>
                  </a:cubicBezTo>
                  <a:cubicBezTo>
                    <a:pt x="1368" y="968"/>
                    <a:pt x="1368" y="801"/>
                    <a:pt x="1368" y="768"/>
                  </a:cubicBezTo>
                  <a:cubicBezTo>
                    <a:pt x="1368" y="735"/>
                    <a:pt x="1368" y="634"/>
                    <a:pt x="1335" y="601"/>
                  </a:cubicBezTo>
                  <a:cubicBezTo>
                    <a:pt x="1335" y="568"/>
                    <a:pt x="1268" y="468"/>
                    <a:pt x="1268" y="434"/>
                  </a:cubicBezTo>
                  <a:cubicBezTo>
                    <a:pt x="1235" y="401"/>
                    <a:pt x="1202" y="301"/>
                    <a:pt x="1135" y="268"/>
                  </a:cubicBezTo>
                  <a:cubicBezTo>
                    <a:pt x="1102" y="234"/>
                    <a:pt x="1068" y="167"/>
                    <a:pt x="1001" y="134"/>
                  </a:cubicBezTo>
                  <a:cubicBezTo>
                    <a:pt x="935" y="101"/>
                    <a:pt x="868" y="101"/>
                    <a:pt x="835" y="34"/>
                  </a:cubicBezTo>
                  <a:cubicBezTo>
                    <a:pt x="768" y="34"/>
                    <a:pt x="701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75675" y="1274425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47" y="0"/>
                  </a:moveTo>
                  <a:cubicBezTo>
                    <a:pt x="1240" y="0"/>
                    <a:pt x="521" y="553"/>
                    <a:pt x="301" y="1379"/>
                  </a:cubicBezTo>
                  <a:cubicBezTo>
                    <a:pt x="1" y="2379"/>
                    <a:pt x="568" y="3380"/>
                    <a:pt x="1568" y="3680"/>
                  </a:cubicBezTo>
                  <a:cubicBezTo>
                    <a:pt x="1735" y="3725"/>
                    <a:pt x="1902" y="3746"/>
                    <a:pt x="2065" y="3746"/>
                  </a:cubicBezTo>
                  <a:cubicBezTo>
                    <a:pt x="2883" y="3746"/>
                    <a:pt x="3620" y="3213"/>
                    <a:pt x="3870" y="2379"/>
                  </a:cubicBezTo>
                  <a:cubicBezTo>
                    <a:pt x="4170" y="1379"/>
                    <a:pt x="3570" y="378"/>
                    <a:pt x="2569" y="78"/>
                  </a:cubicBezTo>
                  <a:cubicBezTo>
                    <a:pt x="2394" y="25"/>
                    <a:pt x="2218" y="0"/>
                    <a:pt x="20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153850" y="1213000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72" y="1"/>
                  </a:moveTo>
                  <a:cubicBezTo>
                    <a:pt x="1254" y="1"/>
                    <a:pt x="518" y="533"/>
                    <a:pt x="267" y="1367"/>
                  </a:cubicBezTo>
                  <a:cubicBezTo>
                    <a:pt x="1" y="2368"/>
                    <a:pt x="568" y="3369"/>
                    <a:pt x="1568" y="3669"/>
                  </a:cubicBezTo>
                  <a:cubicBezTo>
                    <a:pt x="1744" y="3721"/>
                    <a:pt x="1919" y="3746"/>
                    <a:pt x="2091" y="3746"/>
                  </a:cubicBezTo>
                  <a:cubicBezTo>
                    <a:pt x="2898" y="3746"/>
                    <a:pt x="3622" y="3193"/>
                    <a:pt x="3870" y="2368"/>
                  </a:cubicBezTo>
                  <a:cubicBezTo>
                    <a:pt x="4170" y="1367"/>
                    <a:pt x="3570" y="367"/>
                    <a:pt x="2569" y="66"/>
                  </a:cubicBezTo>
                  <a:cubicBezTo>
                    <a:pt x="2402" y="22"/>
                    <a:pt x="2235" y="1"/>
                    <a:pt x="2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298065" y="1210405"/>
              <a:ext cx="73071" cy="64017"/>
            </a:xfrm>
            <a:custGeom>
              <a:avLst/>
              <a:gdLst/>
              <a:ahLst/>
              <a:cxnLst/>
              <a:rect l="l" t="t" r="r" b="b"/>
              <a:pathLst>
                <a:path w="2502" h="2192" extrusionOk="0">
                  <a:moveTo>
                    <a:pt x="474" y="0"/>
                  </a:moveTo>
                  <a:cubicBezTo>
                    <a:pt x="449" y="0"/>
                    <a:pt x="414" y="11"/>
                    <a:pt x="367" y="35"/>
                  </a:cubicBezTo>
                  <a:cubicBezTo>
                    <a:pt x="350" y="26"/>
                    <a:pt x="332" y="22"/>
                    <a:pt x="312" y="22"/>
                  </a:cubicBezTo>
                  <a:cubicBezTo>
                    <a:pt x="255" y="22"/>
                    <a:pt x="192" y="60"/>
                    <a:pt x="167" y="135"/>
                  </a:cubicBezTo>
                  <a:cubicBezTo>
                    <a:pt x="34" y="468"/>
                    <a:pt x="0" y="835"/>
                    <a:pt x="34" y="1202"/>
                  </a:cubicBezTo>
                  <a:cubicBezTo>
                    <a:pt x="67" y="1402"/>
                    <a:pt x="167" y="1636"/>
                    <a:pt x="300" y="1803"/>
                  </a:cubicBezTo>
                  <a:cubicBezTo>
                    <a:pt x="400" y="2003"/>
                    <a:pt x="667" y="2136"/>
                    <a:pt x="867" y="2170"/>
                  </a:cubicBezTo>
                  <a:cubicBezTo>
                    <a:pt x="950" y="2183"/>
                    <a:pt x="1045" y="2192"/>
                    <a:pt x="1141" y="2192"/>
                  </a:cubicBezTo>
                  <a:cubicBezTo>
                    <a:pt x="1277" y="2192"/>
                    <a:pt x="1417" y="2175"/>
                    <a:pt x="1535" y="2136"/>
                  </a:cubicBezTo>
                  <a:cubicBezTo>
                    <a:pt x="1801" y="2036"/>
                    <a:pt x="1968" y="1936"/>
                    <a:pt x="2102" y="1769"/>
                  </a:cubicBezTo>
                  <a:cubicBezTo>
                    <a:pt x="2335" y="1436"/>
                    <a:pt x="2469" y="1102"/>
                    <a:pt x="2502" y="702"/>
                  </a:cubicBezTo>
                  <a:cubicBezTo>
                    <a:pt x="2502" y="635"/>
                    <a:pt x="2469" y="569"/>
                    <a:pt x="2435" y="535"/>
                  </a:cubicBezTo>
                  <a:cubicBezTo>
                    <a:pt x="2394" y="521"/>
                    <a:pt x="2358" y="513"/>
                    <a:pt x="2326" y="513"/>
                  </a:cubicBezTo>
                  <a:cubicBezTo>
                    <a:pt x="2280" y="513"/>
                    <a:pt x="2241" y="529"/>
                    <a:pt x="2202" y="569"/>
                  </a:cubicBezTo>
                  <a:cubicBezTo>
                    <a:pt x="2035" y="835"/>
                    <a:pt x="1868" y="1136"/>
                    <a:pt x="1668" y="1302"/>
                  </a:cubicBezTo>
                  <a:cubicBezTo>
                    <a:pt x="1513" y="1432"/>
                    <a:pt x="1378" y="1481"/>
                    <a:pt x="1201" y="1481"/>
                  </a:cubicBezTo>
                  <a:cubicBezTo>
                    <a:pt x="1149" y="1481"/>
                    <a:pt x="1094" y="1477"/>
                    <a:pt x="1034" y="1469"/>
                  </a:cubicBezTo>
                  <a:cubicBezTo>
                    <a:pt x="834" y="1436"/>
                    <a:pt x="701" y="1302"/>
                    <a:pt x="634" y="1002"/>
                  </a:cubicBezTo>
                  <a:cubicBezTo>
                    <a:pt x="601" y="702"/>
                    <a:pt x="534" y="435"/>
                    <a:pt x="534" y="102"/>
                  </a:cubicBezTo>
                  <a:cubicBezTo>
                    <a:pt x="534" y="37"/>
                    <a:pt x="520" y="0"/>
                    <a:pt x="4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051275" y="1329650"/>
              <a:ext cx="444500" cy="158550"/>
            </a:xfrm>
            <a:custGeom>
              <a:avLst/>
              <a:gdLst/>
              <a:ahLst/>
              <a:cxnLst/>
              <a:rect l="l" t="t" r="r" b="b"/>
              <a:pathLst>
                <a:path w="17780" h="6342" extrusionOk="0">
                  <a:moveTo>
                    <a:pt x="173" y="1"/>
                  </a:moveTo>
                  <a:cubicBezTo>
                    <a:pt x="116" y="1"/>
                    <a:pt x="75" y="29"/>
                    <a:pt x="34" y="70"/>
                  </a:cubicBezTo>
                  <a:cubicBezTo>
                    <a:pt x="1" y="170"/>
                    <a:pt x="1" y="304"/>
                    <a:pt x="101" y="371"/>
                  </a:cubicBezTo>
                  <a:cubicBezTo>
                    <a:pt x="1335" y="1338"/>
                    <a:pt x="2669" y="2072"/>
                    <a:pt x="4104" y="2806"/>
                  </a:cubicBezTo>
                  <a:cubicBezTo>
                    <a:pt x="5505" y="3506"/>
                    <a:pt x="6906" y="4073"/>
                    <a:pt x="8440" y="4540"/>
                  </a:cubicBezTo>
                  <a:cubicBezTo>
                    <a:pt x="9874" y="5007"/>
                    <a:pt x="11375" y="5407"/>
                    <a:pt x="12943" y="5741"/>
                  </a:cubicBezTo>
                  <a:cubicBezTo>
                    <a:pt x="14444" y="6075"/>
                    <a:pt x="15979" y="6341"/>
                    <a:pt x="17546" y="6341"/>
                  </a:cubicBezTo>
                  <a:cubicBezTo>
                    <a:pt x="17680" y="6341"/>
                    <a:pt x="17780" y="6241"/>
                    <a:pt x="17780" y="6175"/>
                  </a:cubicBezTo>
                  <a:cubicBezTo>
                    <a:pt x="17780" y="6075"/>
                    <a:pt x="17713" y="5975"/>
                    <a:pt x="17613" y="5975"/>
                  </a:cubicBezTo>
                  <a:cubicBezTo>
                    <a:pt x="16846" y="5874"/>
                    <a:pt x="16112" y="5741"/>
                    <a:pt x="15345" y="5574"/>
                  </a:cubicBezTo>
                  <a:cubicBezTo>
                    <a:pt x="14611" y="5474"/>
                    <a:pt x="13844" y="5307"/>
                    <a:pt x="13110" y="5074"/>
                  </a:cubicBezTo>
                  <a:cubicBezTo>
                    <a:pt x="11609" y="4707"/>
                    <a:pt x="10141" y="4240"/>
                    <a:pt x="8673" y="3806"/>
                  </a:cubicBezTo>
                  <a:cubicBezTo>
                    <a:pt x="7206" y="3339"/>
                    <a:pt x="5805" y="2739"/>
                    <a:pt x="4370" y="2172"/>
                  </a:cubicBezTo>
                  <a:cubicBezTo>
                    <a:pt x="3670" y="1838"/>
                    <a:pt x="2969" y="1505"/>
                    <a:pt x="2302" y="1171"/>
                  </a:cubicBezTo>
                  <a:cubicBezTo>
                    <a:pt x="1635" y="804"/>
                    <a:pt x="935" y="404"/>
                    <a:pt x="301" y="37"/>
                  </a:cubicBezTo>
                  <a:cubicBezTo>
                    <a:pt x="250" y="11"/>
                    <a:pt x="209" y="1"/>
                    <a:pt x="173" y="1"/>
                  </a:cubicBezTo>
                  <a:close/>
                </a:path>
              </a:pathLst>
            </a:custGeom>
            <a:solidFill>
              <a:srgbClr val="897E7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451153" y="1423725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4451153" y="3101250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1652627" y="1423725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7" name="Google Shape;237;p13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1652627" y="3101250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8" name="Google Shape;238;p13"/>
          <p:cNvSpPr txBox="1">
            <a:spLocks noGrp="1"/>
          </p:cNvSpPr>
          <p:nvPr>
            <p:ph type="subTitle" idx="1"/>
          </p:nvPr>
        </p:nvSpPr>
        <p:spPr>
          <a:xfrm flipH="1">
            <a:off x="1919252" y="2246925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6"/>
          </p:nvPr>
        </p:nvSpPr>
        <p:spPr>
          <a:xfrm flipH="1">
            <a:off x="4717778" y="2246925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7"/>
          </p:nvPr>
        </p:nvSpPr>
        <p:spPr>
          <a:xfrm flipH="1">
            <a:off x="1919252" y="3949800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1" name="Google Shape;241;p13"/>
          <p:cNvSpPr txBox="1">
            <a:spLocks noGrp="1"/>
          </p:cNvSpPr>
          <p:nvPr>
            <p:ph type="subTitle" idx="8"/>
          </p:nvPr>
        </p:nvSpPr>
        <p:spPr>
          <a:xfrm flipH="1">
            <a:off x="4717778" y="3949800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title" idx="9"/>
          </p:nvPr>
        </p:nvSpPr>
        <p:spPr>
          <a:xfrm>
            <a:off x="2135638" y="1788325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3" name="Google Shape;243;p13"/>
          <p:cNvSpPr txBox="1">
            <a:spLocks noGrp="1"/>
          </p:cNvSpPr>
          <p:nvPr>
            <p:ph type="title" idx="13"/>
          </p:nvPr>
        </p:nvSpPr>
        <p:spPr>
          <a:xfrm>
            <a:off x="4934230" y="1788317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4" name="Google Shape;244;p13"/>
          <p:cNvSpPr txBox="1">
            <a:spLocks noGrp="1"/>
          </p:cNvSpPr>
          <p:nvPr>
            <p:ph type="title" idx="14"/>
          </p:nvPr>
        </p:nvSpPr>
        <p:spPr>
          <a:xfrm>
            <a:off x="4934155" y="3462750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title" idx="15"/>
          </p:nvPr>
        </p:nvSpPr>
        <p:spPr>
          <a:xfrm>
            <a:off x="2135638" y="3462750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6" name="Google Shape;246;p13"/>
          <p:cNvSpPr/>
          <p:nvPr/>
        </p:nvSpPr>
        <p:spPr>
          <a:xfrm>
            <a:off x="8526475" y="-204125"/>
            <a:ext cx="644071" cy="362996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rgbClr val="FBAF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7" name="Google Shape;247;p13"/>
          <p:cNvGrpSpPr/>
          <p:nvPr/>
        </p:nvGrpSpPr>
        <p:grpSpPr>
          <a:xfrm rot="1260113">
            <a:off x="311413" y="1211435"/>
            <a:ext cx="520217" cy="421454"/>
            <a:chOff x="5375600" y="1117425"/>
            <a:chExt cx="608900" cy="493300"/>
          </a:xfrm>
        </p:grpSpPr>
        <p:sp>
          <p:nvSpPr>
            <p:cNvPr id="248" name="Google Shape;248;p13"/>
            <p:cNvSpPr/>
            <p:nvPr/>
          </p:nvSpPr>
          <p:spPr>
            <a:xfrm>
              <a:off x="5466600" y="1312025"/>
              <a:ext cx="517900" cy="298700"/>
            </a:xfrm>
            <a:custGeom>
              <a:avLst/>
              <a:gdLst/>
              <a:ahLst/>
              <a:cxnLst/>
              <a:rect l="l" t="t" r="r" b="b"/>
              <a:pathLst>
                <a:path w="20716" h="11948" fill="none" extrusionOk="0">
                  <a:moveTo>
                    <a:pt x="6864" y="3034"/>
                  </a:moveTo>
                  <a:cubicBezTo>
                    <a:pt x="5357" y="2574"/>
                    <a:pt x="3851" y="1360"/>
                    <a:pt x="2114" y="2155"/>
                  </a:cubicBezTo>
                  <a:cubicBezTo>
                    <a:pt x="566" y="2867"/>
                    <a:pt x="1" y="4771"/>
                    <a:pt x="22" y="6319"/>
                  </a:cubicBezTo>
                  <a:cubicBezTo>
                    <a:pt x="85" y="10608"/>
                    <a:pt x="3872" y="10357"/>
                    <a:pt x="7010" y="10483"/>
                  </a:cubicBezTo>
                  <a:cubicBezTo>
                    <a:pt x="8600" y="10567"/>
                    <a:pt x="9709" y="11822"/>
                    <a:pt x="11572" y="11864"/>
                  </a:cubicBezTo>
                  <a:cubicBezTo>
                    <a:pt x="13518" y="11948"/>
                    <a:pt x="15694" y="11006"/>
                    <a:pt x="17116" y="9625"/>
                  </a:cubicBezTo>
                  <a:cubicBezTo>
                    <a:pt x="20715" y="6089"/>
                    <a:pt x="16028" y="733"/>
                    <a:pt x="12116" y="230"/>
                  </a:cubicBezTo>
                  <a:cubicBezTo>
                    <a:pt x="10212" y="0"/>
                    <a:pt x="6717" y="900"/>
                    <a:pt x="6655" y="3306"/>
                  </a:cubicBezTo>
                  <a:cubicBezTo>
                    <a:pt x="6717" y="3076"/>
                    <a:pt x="6885" y="2888"/>
                    <a:pt x="7010" y="265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5624050" y="1148825"/>
              <a:ext cx="12600" cy="242725"/>
            </a:xfrm>
            <a:custGeom>
              <a:avLst/>
              <a:gdLst/>
              <a:ahLst/>
              <a:cxnLst/>
              <a:rect l="l" t="t" r="r" b="b"/>
              <a:pathLst>
                <a:path w="504" h="9709" fill="none" extrusionOk="0">
                  <a:moveTo>
                    <a:pt x="210" y="9709"/>
                  </a:moveTo>
                  <a:cubicBezTo>
                    <a:pt x="210" y="6486"/>
                    <a:pt x="1" y="3201"/>
                    <a:pt x="252" y="0"/>
                  </a:cubicBezTo>
                  <a:cubicBezTo>
                    <a:pt x="503" y="63"/>
                    <a:pt x="273" y="188"/>
                    <a:pt x="377" y="356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5467125" y="1408800"/>
              <a:ext cx="74825" cy="52325"/>
            </a:xfrm>
            <a:custGeom>
              <a:avLst/>
              <a:gdLst/>
              <a:ahLst/>
              <a:cxnLst/>
              <a:rect l="l" t="t" r="r" b="b"/>
              <a:pathLst>
                <a:path w="2993" h="2093" fill="none" extrusionOk="0">
                  <a:moveTo>
                    <a:pt x="1" y="2092"/>
                  </a:moveTo>
                  <a:cubicBezTo>
                    <a:pt x="921" y="1360"/>
                    <a:pt x="1926" y="460"/>
                    <a:pt x="2993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5476550" y="1448550"/>
              <a:ext cx="74300" cy="56000"/>
            </a:xfrm>
            <a:custGeom>
              <a:avLst/>
              <a:gdLst/>
              <a:ahLst/>
              <a:cxnLst/>
              <a:rect l="l" t="t" r="r" b="b"/>
              <a:pathLst>
                <a:path w="2972" h="2240" fill="none" extrusionOk="0">
                  <a:moveTo>
                    <a:pt x="0" y="2239"/>
                  </a:moveTo>
                  <a:cubicBezTo>
                    <a:pt x="816" y="1339"/>
                    <a:pt x="1800" y="419"/>
                    <a:pt x="2972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5489625" y="1468950"/>
              <a:ext cx="87375" cy="65925"/>
            </a:xfrm>
            <a:custGeom>
              <a:avLst/>
              <a:gdLst/>
              <a:ahLst/>
              <a:cxnLst/>
              <a:rect l="l" t="t" r="r" b="b"/>
              <a:pathLst>
                <a:path w="3495" h="2637" fill="none" extrusionOk="0">
                  <a:moveTo>
                    <a:pt x="0" y="2637"/>
                  </a:moveTo>
                  <a:cubicBezTo>
                    <a:pt x="733" y="1674"/>
                    <a:pt x="2218" y="0"/>
                    <a:pt x="3495" y="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5532525" y="1500325"/>
              <a:ext cx="87900" cy="56000"/>
            </a:xfrm>
            <a:custGeom>
              <a:avLst/>
              <a:gdLst/>
              <a:ahLst/>
              <a:cxnLst/>
              <a:rect l="l" t="t" r="r" b="b"/>
              <a:pathLst>
                <a:path w="3516" h="2240" fill="none" extrusionOk="0">
                  <a:moveTo>
                    <a:pt x="0" y="2240"/>
                  </a:moveTo>
                  <a:cubicBezTo>
                    <a:pt x="1151" y="1423"/>
                    <a:pt x="2281" y="628"/>
                    <a:pt x="3515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5584825" y="1526475"/>
              <a:ext cx="75350" cy="44500"/>
            </a:xfrm>
            <a:custGeom>
              <a:avLst/>
              <a:gdLst/>
              <a:ahLst/>
              <a:cxnLst/>
              <a:rect l="l" t="t" r="r" b="b"/>
              <a:pathLst>
                <a:path w="3014" h="1780" fill="none" extrusionOk="0">
                  <a:moveTo>
                    <a:pt x="1" y="1779"/>
                  </a:moveTo>
                  <a:cubicBezTo>
                    <a:pt x="775" y="1361"/>
                    <a:pt x="2198" y="377"/>
                    <a:pt x="3014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5640025" y="1534850"/>
              <a:ext cx="48675" cy="34550"/>
            </a:xfrm>
            <a:custGeom>
              <a:avLst/>
              <a:gdLst/>
              <a:ahLst/>
              <a:cxnLst/>
              <a:rect l="l" t="t" r="r" b="b"/>
              <a:pathLst>
                <a:path w="1947" h="1382" fill="none" extrusionOk="0">
                  <a:moveTo>
                    <a:pt x="0" y="1382"/>
                  </a:moveTo>
                  <a:cubicBezTo>
                    <a:pt x="628" y="838"/>
                    <a:pt x="1214" y="252"/>
                    <a:pt x="1946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5683950" y="1547925"/>
              <a:ext cx="78500" cy="52350"/>
            </a:xfrm>
            <a:custGeom>
              <a:avLst/>
              <a:gdLst/>
              <a:ahLst/>
              <a:cxnLst/>
              <a:rect l="l" t="t" r="r" b="b"/>
              <a:pathLst>
                <a:path w="3140" h="2094" fill="none" extrusionOk="0">
                  <a:moveTo>
                    <a:pt x="1" y="2093"/>
                  </a:moveTo>
                  <a:cubicBezTo>
                    <a:pt x="1068" y="1549"/>
                    <a:pt x="1989" y="231"/>
                    <a:pt x="3139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5749875" y="1543225"/>
              <a:ext cx="91550" cy="64875"/>
            </a:xfrm>
            <a:custGeom>
              <a:avLst/>
              <a:gdLst/>
              <a:ahLst/>
              <a:cxnLst/>
              <a:rect l="l" t="t" r="r" b="b"/>
              <a:pathLst>
                <a:path w="3662" h="2595" fill="none" extrusionOk="0">
                  <a:moveTo>
                    <a:pt x="0" y="2595"/>
                  </a:moveTo>
                  <a:cubicBezTo>
                    <a:pt x="670" y="1277"/>
                    <a:pt x="2176" y="293"/>
                    <a:pt x="3662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5375600" y="1117425"/>
              <a:ext cx="476025" cy="205600"/>
            </a:xfrm>
            <a:custGeom>
              <a:avLst/>
              <a:gdLst/>
              <a:ahLst/>
              <a:cxnLst/>
              <a:rect l="l" t="t" r="r" b="b"/>
              <a:pathLst>
                <a:path w="19041" h="8224" fill="none" extrusionOk="0">
                  <a:moveTo>
                    <a:pt x="10839" y="5232"/>
                  </a:moveTo>
                  <a:cubicBezTo>
                    <a:pt x="10650" y="5336"/>
                    <a:pt x="10462" y="5420"/>
                    <a:pt x="10295" y="5524"/>
                  </a:cubicBezTo>
                  <a:cubicBezTo>
                    <a:pt x="11676" y="3307"/>
                    <a:pt x="15588" y="1"/>
                    <a:pt x="18497" y="1110"/>
                  </a:cubicBezTo>
                  <a:cubicBezTo>
                    <a:pt x="19041" y="4939"/>
                    <a:pt x="14709" y="5420"/>
                    <a:pt x="11885" y="5420"/>
                  </a:cubicBezTo>
                  <a:cubicBezTo>
                    <a:pt x="8349" y="5420"/>
                    <a:pt x="2072" y="2051"/>
                    <a:pt x="0" y="6466"/>
                  </a:cubicBezTo>
                  <a:cubicBezTo>
                    <a:pt x="1820" y="6947"/>
                    <a:pt x="9771" y="8224"/>
                    <a:pt x="10315" y="5943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5643925" y="1181775"/>
              <a:ext cx="115125" cy="63300"/>
            </a:xfrm>
            <a:custGeom>
              <a:avLst/>
              <a:gdLst/>
              <a:ahLst/>
              <a:cxnLst/>
              <a:rect l="l" t="t" r="r" b="b"/>
              <a:pathLst>
                <a:path w="4605" h="2532" fill="none" extrusionOk="0">
                  <a:moveTo>
                    <a:pt x="1" y="2532"/>
                  </a:moveTo>
                  <a:cubicBezTo>
                    <a:pt x="1277" y="1507"/>
                    <a:pt x="2951" y="523"/>
                    <a:pt x="4604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5505850" y="1258650"/>
              <a:ext cx="120325" cy="14675"/>
            </a:xfrm>
            <a:custGeom>
              <a:avLst/>
              <a:gdLst/>
              <a:ahLst/>
              <a:cxnLst/>
              <a:rect l="l" t="t" r="r" b="b"/>
              <a:pathLst>
                <a:path w="4813" h="587" fill="none" extrusionOk="0">
                  <a:moveTo>
                    <a:pt x="4813" y="587"/>
                  </a:moveTo>
                  <a:lnTo>
                    <a:pt x="4813" y="399"/>
                  </a:lnTo>
                  <a:cubicBezTo>
                    <a:pt x="4352" y="168"/>
                    <a:pt x="3787" y="168"/>
                    <a:pt x="3264" y="106"/>
                  </a:cubicBezTo>
                  <a:cubicBezTo>
                    <a:pt x="2532" y="64"/>
                    <a:pt x="1800" y="1"/>
                    <a:pt x="1109" y="106"/>
                  </a:cubicBezTo>
                  <a:cubicBezTo>
                    <a:pt x="732" y="168"/>
                    <a:pt x="314" y="378"/>
                    <a:pt x="0" y="315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" name="Google Shape;261;p13"/>
          <p:cNvSpPr/>
          <p:nvPr/>
        </p:nvSpPr>
        <p:spPr>
          <a:xfrm>
            <a:off x="-37600" y="2940325"/>
            <a:ext cx="852425" cy="224880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3"/>
          <p:cNvSpPr/>
          <p:nvPr/>
        </p:nvSpPr>
        <p:spPr>
          <a:xfrm>
            <a:off x="479047" y="266479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3"/>
          <p:cNvSpPr/>
          <p:nvPr/>
        </p:nvSpPr>
        <p:spPr>
          <a:xfrm>
            <a:off x="329374" y="2397921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4" name="Google Shape;264;p13"/>
          <p:cNvGrpSpPr/>
          <p:nvPr/>
        </p:nvGrpSpPr>
        <p:grpSpPr>
          <a:xfrm rot="606794">
            <a:off x="8036946" y="1073302"/>
            <a:ext cx="697171" cy="725658"/>
            <a:chOff x="5196600" y="2162225"/>
            <a:chExt cx="482725" cy="502450"/>
          </a:xfrm>
        </p:grpSpPr>
        <p:sp>
          <p:nvSpPr>
            <p:cNvPr id="265" name="Google Shape;265;p13"/>
            <p:cNvSpPr/>
            <p:nvPr/>
          </p:nvSpPr>
          <p:spPr>
            <a:xfrm>
              <a:off x="5224600" y="2326350"/>
              <a:ext cx="454275" cy="338325"/>
            </a:xfrm>
            <a:custGeom>
              <a:avLst/>
              <a:gdLst/>
              <a:ahLst/>
              <a:cxnLst/>
              <a:rect l="l" t="t" r="r" b="b"/>
              <a:pathLst>
                <a:path w="18171" h="13533" extrusionOk="0">
                  <a:moveTo>
                    <a:pt x="305" y="0"/>
                  </a:moveTo>
                  <a:cubicBezTo>
                    <a:pt x="146" y="0"/>
                    <a:pt x="0" y="208"/>
                    <a:pt x="129" y="354"/>
                  </a:cubicBezTo>
                  <a:cubicBezTo>
                    <a:pt x="3310" y="4434"/>
                    <a:pt x="7578" y="7447"/>
                    <a:pt x="11219" y="11067"/>
                  </a:cubicBezTo>
                  <a:cubicBezTo>
                    <a:pt x="12126" y="11993"/>
                    <a:pt x="13125" y="13533"/>
                    <a:pt x="14550" y="13533"/>
                  </a:cubicBezTo>
                  <a:cubicBezTo>
                    <a:pt x="14638" y="13533"/>
                    <a:pt x="14727" y="13527"/>
                    <a:pt x="14818" y="13515"/>
                  </a:cubicBezTo>
                  <a:cubicBezTo>
                    <a:pt x="16366" y="13305"/>
                    <a:pt x="17768" y="12155"/>
                    <a:pt x="18145" y="10648"/>
                  </a:cubicBezTo>
                  <a:cubicBezTo>
                    <a:pt x="18170" y="10508"/>
                    <a:pt x="18049" y="10415"/>
                    <a:pt x="17935" y="10415"/>
                  </a:cubicBezTo>
                  <a:cubicBezTo>
                    <a:pt x="17862" y="10415"/>
                    <a:pt x="17793" y="10453"/>
                    <a:pt x="17768" y="10544"/>
                  </a:cubicBezTo>
                  <a:cubicBezTo>
                    <a:pt x="17454" y="11799"/>
                    <a:pt x="16471" y="12636"/>
                    <a:pt x="15257" y="13013"/>
                  </a:cubicBezTo>
                  <a:cubicBezTo>
                    <a:pt x="15022" y="13083"/>
                    <a:pt x="14807" y="13115"/>
                    <a:pt x="14605" y="13115"/>
                  </a:cubicBezTo>
                  <a:cubicBezTo>
                    <a:pt x="13908" y="13115"/>
                    <a:pt x="13382" y="12727"/>
                    <a:pt x="12830" y="12176"/>
                  </a:cubicBezTo>
                  <a:cubicBezTo>
                    <a:pt x="11491" y="10837"/>
                    <a:pt x="10215" y="9539"/>
                    <a:pt x="8834" y="8284"/>
                  </a:cubicBezTo>
                  <a:cubicBezTo>
                    <a:pt x="5904" y="5668"/>
                    <a:pt x="2870" y="3178"/>
                    <a:pt x="443" y="61"/>
                  </a:cubicBezTo>
                  <a:cubicBezTo>
                    <a:pt x="401" y="18"/>
                    <a:pt x="352" y="0"/>
                    <a:pt x="30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5196600" y="2162225"/>
              <a:ext cx="154450" cy="174500"/>
            </a:xfrm>
            <a:custGeom>
              <a:avLst/>
              <a:gdLst/>
              <a:ahLst/>
              <a:cxnLst/>
              <a:rect l="l" t="t" r="r" b="b"/>
              <a:pathLst>
                <a:path w="6178" h="6980" extrusionOk="0">
                  <a:moveTo>
                    <a:pt x="209" y="0"/>
                  </a:moveTo>
                  <a:cubicBezTo>
                    <a:pt x="101" y="0"/>
                    <a:pt x="0" y="137"/>
                    <a:pt x="36" y="244"/>
                  </a:cubicBezTo>
                  <a:cubicBezTo>
                    <a:pt x="768" y="2378"/>
                    <a:pt x="1187" y="4533"/>
                    <a:pt x="1187" y="6772"/>
                  </a:cubicBezTo>
                  <a:cubicBezTo>
                    <a:pt x="1187" y="6911"/>
                    <a:pt x="1290" y="6979"/>
                    <a:pt x="1391" y="6979"/>
                  </a:cubicBezTo>
                  <a:cubicBezTo>
                    <a:pt x="1489" y="6979"/>
                    <a:pt x="1584" y="6916"/>
                    <a:pt x="1584" y="6793"/>
                  </a:cubicBezTo>
                  <a:cubicBezTo>
                    <a:pt x="1584" y="4609"/>
                    <a:pt x="1214" y="2573"/>
                    <a:pt x="543" y="528"/>
                  </a:cubicBezTo>
                  <a:lnTo>
                    <a:pt x="543" y="528"/>
                  </a:lnTo>
                  <a:cubicBezTo>
                    <a:pt x="2352" y="1286"/>
                    <a:pt x="4089" y="2154"/>
                    <a:pt x="5790" y="3132"/>
                  </a:cubicBezTo>
                  <a:cubicBezTo>
                    <a:pt x="5820" y="3150"/>
                    <a:pt x="5851" y="3158"/>
                    <a:pt x="5880" y="3158"/>
                  </a:cubicBezTo>
                  <a:cubicBezTo>
                    <a:pt x="6051" y="3158"/>
                    <a:pt x="6178" y="2883"/>
                    <a:pt x="5999" y="2776"/>
                  </a:cubicBezTo>
                  <a:cubicBezTo>
                    <a:pt x="4137" y="1730"/>
                    <a:pt x="2254" y="809"/>
                    <a:pt x="266" y="14"/>
                  </a:cubicBezTo>
                  <a:cubicBezTo>
                    <a:pt x="247" y="5"/>
                    <a:pt x="228" y="0"/>
                    <a:pt x="20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5345375" y="2235850"/>
              <a:ext cx="333950" cy="355150"/>
            </a:xfrm>
            <a:custGeom>
              <a:avLst/>
              <a:gdLst/>
              <a:ahLst/>
              <a:cxnLst/>
              <a:rect l="l" t="t" r="r" b="b"/>
              <a:pathLst>
                <a:path w="13358" h="14206" extrusionOk="0">
                  <a:moveTo>
                    <a:pt x="330" y="0"/>
                  </a:moveTo>
                  <a:cubicBezTo>
                    <a:pt x="163" y="0"/>
                    <a:pt x="0" y="215"/>
                    <a:pt x="153" y="333"/>
                  </a:cubicBezTo>
                  <a:cubicBezTo>
                    <a:pt x="4840" y="4518"/>
                    <a:pt x="8731" y="9519"/>
                    <a:pt x="12937" y="14143"/>
                  </a:cubicBezTo>
                  <a:cubicBezTo>
                    <a:pt x="12977" y="14187"/>
                    <a:pt x="13023" y="14206"/>
                    <a:pt x="13069" y="14206"/>
                  </a:cubicBezTo>
                  <a:cubicBezTo>
                    <a:pt x="13217" y="14206"/>
                    <a:pt x="13358" y="14010"/>
                    <a:pt x="13230" y="13850"/>
                  </a:cubicBezTo>
                  <a:cubicBezTo>
                    <a:pt x="9045" y="9205"/>
                    <a:pt x="5133" y="4204"/>
                    <a:pt x="446" y="40"/>
                  </a:cubicBezTo>
                  <a:cubicBezTo>
                    <a:pt x="410" y="12"/>
                    <a:pt x="370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5527550" y="2551050"/>
              <a:ext cx="122875" cy="79175"/>
            </a:xfrm>
            <a:custGeom>
              <a:avLst/>
              <a:gdLst/>
              <a:ahLst/>
              <a:cxnLst/>
              <a:rect l="l" t="t" r="r" b="b"/>
              <a:pathLst>
                <a:path w="4915" h="3167" extrusionOk="0">
                  <a:moveTo>
                    <a:pt x="4636" y="0"/>
                  </a:moveTo>
                  <a:cubicBezTo>
                    <a:pt x="4576" y="0"/>
                    <a:pt x="4517" y="27"/>
                    <a:pt x="4478" y="91"/>
                  </a:cubicBezTo>
                  <a:cubicBezTo>
                    <a:pt x="3641" y="1702"/>
                    <a:pt x="2072" y="2685"/>
                    <a:pt x="273" y="2769"/>
                  </a:cubicBezTo>
                  <a:cubicBezTo>
                    <a:pt x="1" y="2769"/>
                    <a:pt x="1" y="3167"/>
                    <a:pt x="273" y="3167"/>
                  </a:cubicBezTo>
                  <a:cubicBezTo>
                    <a:pt x="2198" y="3083"/>
                    <a:pt x="3913" y="2016"/>
                    <a:pt x="4813" y="300"/>
                  </a:cubicBezTo>
                  <a:cubicBezTo>
                    <a:pt x="4915" y="140"/>
                    <a:pt x="4774" y="0"/>
                    <a:pt x="463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5504600" y="2522075"/>
              <a:ext cx="116975" cy="83325"/>
            </a:xfrm>
            <a:custGeom>
              <a:avLst/>
              <a:gdLst/>
              <a:ahLst/>
              <a:cxnLst/>
              <a:rect l="l" t="t" r="r" b="b"/>
              <a:pathLst>
                <a:path w="4679" h="3333" extrusionOk="0">
                  <a:moveTo>
                    <a:pt x="4387" y="1"/>
                  </a:moveTo>
                  <a:cubicBezTo>
                    <a:pt x="4327" y="1"/>
                    <a:pt x="4267" y="24"/>
                    <a:pt x="4225" y="78"/>
                  </a:cubicBezTo>
                  <a:cubicBezTo>
                    <a:pt x="3199" y="1522"/>
                    <a:pt x="1860" y="2359"/>
                    <a:pt x="228" y="2924"/>
                  </a:cubicBezTo>
                  <a:cubicBezTo>
                    <a:pt x="1" y="3000"/>
                    <a:pt x="65" y="3333"/>
                    <a:pt x="266" y="3333"/>
                  </a:cubicBezTo>
                  <a:cubicBezTo>
                    <a:pt x="287" y="3333"/>
                    <a:pt x="309" y="3329"/>
                    <a:pt x="333" y="3321"/>
                  </a:cubicBezTo>
                  <a:cubicBezTo>
                    <a:pt x="2069" y="2694"/>
                    <a:pt x="3492" y="1836"/>
                    <a:pt x="4559" y="287"/>
                  </a:cubicBezTo>
                  <a:cubicBezTo>
                    <a:pt x="4678" y="139"/>
                    <a:pt x="4533" y="1"/>
                    <a:pt x="438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5226150" y="2234500"/>
              <a:ext cx="135600" cy="112925"/>
            </a:xfrm>
            <a:custGeom>
              <a:avLst/>
              <a:gdLst/>
              <a:ahLst/>
              <a:cxnLst/>
              <a:rect l="l" t="t" r="r" b="b"/>
              <a:pathLst>
                <a:path w="5424" h="4517" extrusionOk="0">
                  <a:moveTo>
                    <a:pt x="4873" y="0"/>
                  </a:moveTo>
                  <a:cubicBezTo>
                    <a:pt x="4712" y="0"/>
                    <a:pt x="4565" y="198"/>
                    <a:pt x="4713" y="345"/>
                  </a:cubicBezTo>
                  <a:cubicBezTo>
                    <a:pt x="5110" y="680"/>
                    <a:pt x="4901" y="1308"/>
                    <a:pt x="4566" y="1496"/>
                  </a:cubicBezTo>
                  <a:cubicBezTo>
                    <a:pt x="4461" y="1551"/>
                    <a:pt x="4351" y="1574"/>
                    <a:pt x="4239" y="1574"/>
                  </a:cubicBezTo>
                  <a:cubicBezTo>
                    <a:pt x="3926" y="1574"/>
                    <a:pt x="3605" y="1394"/>
                    <a:pt x="3373" y="1224"/>
                  </a:cubicBezTo>
                  <a:cubicBezTo>
                    <a:pt x="3340" y="1199"/>
                    <a:pt x="3306" y="1188"/>
                    <a:pt x="3275" y="1188"/>
                  </a:cubicBezTo>
                  <a:cubicBezTo>
                    <a:pt x="3149" y="1188"/>
                    <a:pt x="3055" y="1362"/>
                    <a:pt x="3122" y="1496"/>
                  </a:cubicBezTo>
                  <a:cubicBezTo>
                    <a:pt x="3368" y="2068"/>
                    <a:pt x="3573" y="2920"/>
                    <a:pt x="2665" y="2920"/>
                  </a:cubicBezTo>
                  <a:cubicBezTo>
                    <a:pt x="2644" y="2920"/>
                    <a:pt x="2622" y="2920"/>
                    <a:pt x="2599" y="2919"/>
                  </a:cubicBezTo>
                  <a:cubicBezTo>
                    <a:pt x="2202" y="2898"/>
                    <a:pt x="1783" y="2689"/>
                    <a:pt x="1469" y="2479"/>
                  </a:cubicBezTo>
                  <a:cubicBezTo>
                    <a:pt x="1437" y="2458"/>
                    <a:pt x="1405" y="2449"/>
                    <a:pt x="1374" y="2449"/>
                  </a:cubicBezTo>
                  <a:cubicBezTo>
                    <a:pt x="1221" y="2449"/>
                    <a:pt x="1100" y="2672"/>
                    <a:pt x="1239" y="2793"/>
                  </a:cubicBezTo>
                  <a:cubicBezTo>
                    <a:pt x="1428" y="2982"/>
                    <a:pt x="1553" y="3212"/>
                    <a:pt x="1595" y="3484"/>
                  </a:cubicBezTo>
                  <a:cubicBezTo>
                    <a:pt x="1315" y="3857"/>
                    <a:pt x="1043" y="4052"/>
                    <a:pt x="791" y="4052"/>
                  </a:cubicBezTo>
                  <a:cubicBezTo>
                    <a:pt x="647" y="4052"/>
                    <a:pt x="510" y="3989"/>
                    <a:pt x="381" y="3860"/>
                  </a:cubicBezTo>
                  <a:cubicBezTo>
                    <a:pt x="335" y="3823"/>
                    <a:pt x="290" y="3807"/>
                    <a:pt x="250" y="3807"/>
                  </a:cubicBezTo>
                  <a:cubicBezTo>
                    <a:pt x="91" y="3807"/>
                    <a:pt x="1" y="4057"/>
                    <a:pt x="151" y="4174"/>
                  </a:cubicBezTo>
                  <a:cubicBezTo>
                    <a:pt x="412" y="4367"/>
                    <a:pt x="784" y="4517"/>
                    <a:pt x="1133" y="4517"/>
                  </a:cubicBezTo>
                  <a:cubicBezTo>
                    <a:pt x="1427" y="4517"/>
                    <a:pt x="1706" y="4410"/>
                    <a:pt x="1888" y="4132"/>
                  </a:cubicBezTo>
                  <a:cubicBezTo>
                    <a:pt x="2076" y="3850"/>
                    <a:pt x="2046" y="3496"/>
                    <a:pt x="1917" y="3168"/>
                  </a:cubicBezTo>
                  <a:lnTo>
                    <a:pt x="1917" y="3168"/>
                  </a:lnTo>
                  <a:cubicBezTo>
                    <a:pt x="2198" y="3286"/>
                    <a:pt x="2504" y="3371"/>
                    <a:pt x="2785" y="3371"/>
                  </a:cubicBezTo>
                  <a:cubicBezTo>
                    <a:pt x="3005" y="3371"/>
                    <a:pt x="3209" y="3319"/>
                    <a:pt x="3373" y="3191"/>
                  </a:cubicBezTo>
                  <a:cubicBezTo>
                    <a:pt x="3811" y="2874"/>
                    <a:pt x="3759" y="2307"/>
                    <a:pt x="3617" y="1819"/>
                  </a:cubicBezTo>
                  <a:lnTo>
                    <a:pt x="3617" y="1819"/>
                  </a:lnTo>
                  <a:cubicBezTo>
                    <a:pt x="3855" y="1924"/>
                    <a:pt x="4119" y="1997"/>
                    <a:pt x="4367" y="1997"/>
                  </a:cubicBezTo>
                  <a:cubicBezTo>
                    <a:pt x="4619" y="1997"/>
                    <a:pt x="4855" y="1921"/>
                    <a:pt x="5026" y="1726"/>
                  </a:cubicBezTo>
                  <a:cubicBezTo>
                    <a:pt x="5403" y="1308"/>
                    <a:pt x="5424" y="408"/>
                    <a:pt x="5005" y="52"/>
                  </a:cubicBezTo>
                  <a:cubicBezTo>
                    <a:pt x="4964" y="16"/>
                    <a:pt x="4918" y="0"/>
                    <a:pt x="487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5253400" y="2295375"/>
              <a:ext cx="292575" cy="292275"/>
            </a:xfrm>
            <a:custGeom>
              <a:avLst/>
              <a:gdLst/>
              <a:ahLst/>
              <a:cxnLst/>
              <a:rect l="l" t="t" r="r" b="b"/>
              <a:pathLst>
                <a:path w="11703" h="11691" extrusionOk="0">
                  <a:moveTo>
                    <a:pt x="315" y="0"/>
                  </a:moveTo>
                  <a:cubicBezTo>
                    <a:pt x="152" y="0"/>
                    <a:pt x="0" y="189"/>
                    <a:pt x="149" y="337"/>
                  </a:cubicBezTo>
                  <a:cubicBezTo>
                    <a:pt x="1907" y="2367"/>
                    <a:pt x="3748" y="4313"/>
                    <a:pt x="5694" y="6175"/>
                  </a:cubicBezTo>
                  <a:cubicBezTo>
                    <a:pt x="7577" y="7974"/>
                    <a:pt x="9586" y="9627"/>
                    <a:pt x="11281" y="11636"/>
                  </a:cubicBezTo>
                  <a:cubicBezTo>
                    <a:pt x="11319" y="11674"/>
                    <a:pt x="11364" y="11691"/>
                    <a:pt x="11408" y="11691"/>
                  </a:cubicBezTo>
                  <a:cubicBezTo>
                    <a:pt x="11558" y="11691"/>
                    <a:pt x="11703" y="11505"/>
                    <a:pt x="11573" y="11343"/>
                  </a:cubicBezTo>
                  <a:cubicBezTo>
                    <a:pt x="9900" y="9335"/>
                    <a:pt x="7891" y="7682"/>
                    <a:pt x="5987" y="5882"/>
                  </a:cubicBezTo>
                  <a:cubicBezTo>
                    <a:pt x="4041" y="4020"/>
                    <a:pt x="2179" y="2053"/>
                    <a:pt x="442" y="44"/>
                  </a:cubicBezTo>
                  <a:cubicBezTo>
                    <a:pt x="403" y="14"/>
                    <a:pt x="359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5298425" y="2263775"/>
              <a:ext cx="298825" cy="285025"/>
            </a:xfrm>
            <a:custGeom>
              <a:avLst/>
              <a:gdLst/>
              <a:ahLst/>
              <a:cxnLst/>
              <a:rect l="l" t="t" r="r" b="b"/>
              <a:pathLst>
                <a:path w="11953" h="11401" extrusionOk="0">
                  <a:moveTo>
                    <a:pt x="288" y="1"/>
                  </a:moveTo>
                  <a:cubicBezTo>
                    <a:pt x="147" y="1"/>
                    <a:pt x="1" y="199"/>
                    <a:pt x="148" y="346"/>
                  </a:cubicBezTo>
                  <a:cubicBezTo>
                    <a:pt x="2219" y="2145"/>
                    <a:pt x="4228" y="4008"/>
                    <a:pt x="6215" y="5891"/>
                  </a:cubicBezTo>
                  <a:cubicBezTo>
                    <a:pt x="7178" y="6811"/>
                    <a:pt x="8120" y="7711"/>
                    <a:pt x="9061" y="8653"/>
                  </a:cubicBezTo>
                  <a:cubicBezTo>
                    <a:pt x="9940" y="9490"/>
                    <a:pt x="10902" y="10264"/>
                    <a:pt x="11530" y="11310"/>
                  </a:cubicBezTo>
                  <a:cubicBezTo>
                    <a:pt x="11568" y="11374"/>
                    <a:pt x="11626" y="11401"/>
                    <a:pt x="11684" y="11401"/>
                  </a:cubicBezTo>
                  <a:cubicBezTo>
                    <a:pt x="11817" y="11401"/>
                    <a:pt x="11952" y="11261"/>
                    <a:pt x="11865" y="11101"/>
                  </a:cubicBezTo>
                  <a:cubicBezTo>
                    <a:pt x="11363" y="10222"/>
                    <a:pt x="10630" y="9594"/>
                    <a:pt x="9898" y="8925"/>
                  </a:cubicBezTo>
                  <a:cubicBezTo>
                    <a:pt x="8852" y="7962"/>
                    <a:pt x="7868" y="6937"/>
                    <a:pt x="6843" y="5933"/>
                  </a:cubicBezTo>
                  <a:cubicBezTo>
                    <a:pt x="4751" y="3924"/>
                    <a:pt x="2596" y="1957"/>
                    <a:pt x="399" y="53"/>
                  </a:cubicBezTo>
                  <a:cubicBezTo>
                    <a:pt x="367" y="16"/>
                    <a:pt x="328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5216350" y="2198125"/>
              <a:ext cx="58175" cy="39500"/>
            </a:xfrm>
            <a:custGeom>
              <a:avLst/>
              <a:gdLst/>
              <a:ahLst/>
              <a:cxnLst/>
              <a:rect l="l" t="t" r="r" b="b"/>
              <a:pathLst>
                <a:path w="2327" h="1580" extrusionOk="0">
                  <a:moveTo>
                    <a:pt x="2083" y="0"/>
                  </a:moveTo>
                  <a:cubicBezTo>
                    <a:pt x="2014" y="0"/>
                    <a:pt x="1953" y="43"/>
                    <a:pt x="1945" y="147"/>
                  </a:cubicBezTo>
                  <a:cubicBezTo>
                    <a:pt x="1839" y="857"/>
                    <a:pt x="1325" y="1206"/>
                    <a:pt x="700" y="1206"/>
                  </a:cubicBezTo>
                  <a:cubicBezTo>
                    <a:pt x="588" y="1206"/>
                    <a:pt x="472" y="1195"/>
                    <a:pt x="355" y="1173"/>
                  </a:cubicBezTo>
                  <a:cubicBezTo>
                    <a:pt x="333" y="1167"/>
                    <a:pt x="312" y="1165"/>
                    <a:pt x="293" y="1165"/>
                  </a:cubicBezTo>
                  <a:cubicBezTo>
                    <a:pt x="68" y="1165"/>
                    <a:pt x="0" y="1470"/>
                    <a:pt x="250" y="1528"/>
                  </a:cubicBezTo>
                  <a:cubicBezTo>
                    <a:pt x="410" y="1562"/>
                    <a:pt x="567" y="1579"/>
                    <a:pt x="721" y="1579"/>
                  </a:cubicBezTo>
                  <a:cubicBezTo>
                    <a:pt x="1512" y="1579"/>
                    <a:pt x="2178" y="1128"/>
                    <a:pt x="2301" y="252"/>
                  </a:cubicBezTo>
                  <a:cubicBezTo>
                    <a:pt x="2327" y="110"/>
                    <a:pt x="2193" y="0"/>
                    <a:pt x="208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13"/>
          <p:cNvSpPr/>
          <p:nvPr/>
        </p:nvSpPr>
        <p:spPr>
          <a:xfrm>
            <a:off x="-190500" y="282495"/>
            <a:ext cx="8236850" cy="1428375"/>
          </a:xfrm>
          <a:custGeom>
            <a:avLst/>
            <a:gdLst/>
            <a:ahLst/>
            <a:cxnLst/>
            <a:rect l="l" t="t" r="r" b="b"/>
            <a:pathLst>
              <a:path w="329474" h="57135" extrusionOk="0">
                <a:moveTo>
                  <a:pt x="0" y="57135"/>
                </a:moveTo>
                <a:cubicBezTo>
                  <a:pt x="1935" y="53083"/>
                  <a:pt x="7378" y="37782"/>
                  <a:pt x="11611" y="32823"/>
                </a:cubicBezTo>
                <a:cubicBezTo>
                  <a:pt x="15844" y="27864"/>
                  <a:pt x="18990" y="27139"/>
                  <a:pt x="25400" y="27381"/>
                </a:cubicBezTo>
                <a:cubicBezTo>
                  <a:pt x="31811" y="27623"/>
                  <a:pt x="31931" y="33912"/>
                  <a:pt x="50074" y="34275"/>
                </a:cubicBezTo>
                <a:cubicBezTo>
                  <a:pt x="68217" y="34638"/>
                  <a:pt x="109643" y="30586"/>
                  <a:pt x="134257" y="29558"/>
                </a:cubicBezTo>
                <a:cubicBezTo>
                  <a:pt x="158871" y="28530"/>
                  <a:pt x="172720" y="27078"/>
                  <a:pt x="197757" y="28106"/>
                </a:cubicBezTo>
                <a:cubicBezTo>
                  <a:pt x="222794" y="29134"/>
                  <a:pt x="264160" y="37964"/>
                  <a:pt x="284480" y="35726"/>
                </a:cubicBezTo>
                <a:cubicBezTo>
                  <a:pt x="304800" y="33489"/>
                  <a:pt x="314295" y="20487"/>
                  <a:pt x="319677" y="14681"/>
                </a:cubicBezTo>
                <a:cubicBezTo>
                  <a:pt x="325059" y="8875"/>
                  <a:pt x="320947" y="2948"/>
                  <a:pt x="316774" y="892"/>
                </a:cubicBezTo>
                <a:cubicBezTo>
                  <a:pt x="312601" y="-1164"/>
                  <a:pt x="301232" y="1013"/>
                  <a:pt x="294640" y="2343"/>
                </a:cubicBezTo>
                <a:cubicBezTo>
                  <a:pt x="288048" y="3674"/>
                  <a:pt x="279400" y="4460"/>
                  <a:pt x="277223" y="8875"/>
                </a:cubicBezTo>
                <a:cubicBezTo>
                  <a:pt x="275046" y="13290"/>
                  <a:pt x="279158" y="23450"/>
                  <a:pt x="281577" y="28832"/>
                </a:cubicBezTo>
                <a:cubicBezTo>
                  <a:pt x="283996" y="34214"/>
                  <a:pt x="283754" y="40746"/>
                  <a:pt x="291737" y="41169"/>
                </a:cubicBezTo>
                <a:cubicBezTo>
                  <a:pt x="299720" y="41592"/>
                  <a:pt x="323185" y="33005"/>
                  <a:pt x="329474" y="31372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75" name="Google Shape;275;p13"/>
          <p:cNvSpPr/>
          <p:nvPr/>
        </p:nvSpPr>
        <p:spPr>
          <a:xfrm>
            <a:off x="8423999" y="731046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3"/>
          <p:cNvSpPr/>
          <p:nvPr/>
        </p:nvSpPr>
        <p:spPr>
          <a:xfrm>
            <a:off x="8576400" y="1023101"/>
            <a:ext cx="100880" cy="8896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3"/>
          <p:cNvSpPr/>
          <p:nvPr/>
        </p:nvSpPr>
        <p:spPr>
          <a:xfrm rot="5400000">
            <a:off x="8003254" y="3041562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CUSTOM_4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oogle Shape;369;p19"/>
          <p:cNvGrpSpPr/>
          <p:nvPr/>
        </p:nvGrpSpPr>
        <p:grpSpPr>
          <a:xfrm>
            <a:off x="2606003" y="545002"/>
            <a:ext cx="3887739" cy="2848111"/>
            <a:chOff x="2862041" y="521294"/>
            <a:chExt cx="3419897" cy="2848111"/>
          </a:xfrm>
        </p:grpSpPr>
        <p:grpSp>
          <p:nvGrpSpPr>
            <p:cNvPr id="370" name="Google Shape;370;p19"/>
            <p:cNvGrpSpPr/>
            <p:nvPr/>
          </p:nvGrpSpPr>
          <p:grpSpPr>
            <a:xfrm>
              <a:off x="2862041" y="799915"/>
              <a:ext cx="3419897" cy="2569490"/>
              <a:chOff x="4696250" y="3980150"/>
              <a:chExt cx="1525650" cy="1146275"/>
            </a:xfrm>
          </p:grpSpPr>
          <p:sp>
            <p:nvSpPr>
              <p:cNvPr id="371" name="Google Shape;371;p19"/>
              <p:cNvSpPr/>
              <p:nvPr/>
            </p:nvSpPr>
            <p:spPr>
              <a:xfrm>
                <a:off x="4709325" y="3987125"/>
                <a:ext cx="1503850" cy="1131650"/>
              </a:xfrm>
              <a:custGeom>
                <a:avLst/>
                <a:gdLst/>
                <a:ahLst/>
                <a:cxnLst/>
                <a:rect l="l" t="t" r="r" b="b"/>
                <a:pathLst>
                  <a:path w="60154" h="45266" extrusionOk="0">
                    <a:moveTo>
                      <a:pt x="35770" y="0"/>
                    </a:moveTo>
                    <a:cubicBezTo>
                      <a:pt x="33608" y="0"/>
                      <a:pt x="21525" y="487"/>
                      <a:pt x="18796" y="880"/>
                    </a:cubicBezTo>
                    <a:cubicBezTo>
                      <a:pt x="15979" y="1285"/>
                      <a:pt x="1040" y="1285"/>
                      <a:pt x="663" y="1313"/>
                    </a:cubicBezTo>
                    <a:cubicBezTo>
                      <a:pt x="663" y="1313"/>
                      <a:pt x="21" y="39657"/>
                      <a:pt x="7" y="41861"/>
                    </a:cubicBezTo>
                    <a:cubicBezTo>
                      <a:pt x="1" y="42895"/>
                      <a:pt x="464" y="43171"/>
                      <a:pt x="961" y="43171"/>
                    </a:cubicBezTo>
                    <a:cubicBezTo>
                      <a:pt x="1530" y="43171"/>
                      <a:pt x="2141" y="42810"/>
                      <a:pt x="2142" y="42810"/>
                    </a:cubicBezTo>
                    <a:lnTo>
                      <a:pt x="2142" y="42810"/>
                    </a:lnTo>
                    <a:lnTo>
                      <a:pt x="1374" y="45251"/>
                    </a:lnTo>
                    <a:cubicBezTo>
                      <a:pt x="1374" y="45251"/>
                      <a:pt x="2679" y="45265"/>
                      <a:pt x="4452" y="45265"/>
                    </a:cubicBezTo>
                    <a:cubicBezTo>
                      <a:pt x="7898" y="45265"/>
                      <a:pt x="13113" y="45211"/>
                      <a:pt x="13942" y="44888"/>
                    </a:cubicBezTo>
                    <a:cubicBezTo>
                      <a:pt x="15197" y="44386"/>
                      <a:pt x="31936" y="44763"/>
                      <a:pt x="35046" y="44344"/>
                    </a:cubicBezTo>
                    <a:cubicBezTo>
                      <a:pt x="38129" y="43926"/>
                      <a:pt x="60154" y="43926"/>
                      <a:pt x="60154" y="43926"/>
                    </a:cubicBezTo>
                    <a:lnTo>
                      <a:pt x="59917" y="41624"/>
                    </a:lnTo>
                    <a:cubicBezTo>
                      <a:pt x="59917" y="41624"/>
                      <a:pt x="59735" y="32962"/>
                      <a:pt x="59666" y="30535"/>
                    </a:cubicBezTo>
                    <a:cubicBezTo>
                      <a:pt x="59596" y="28108"/>
                      <a:pt x="58801" y="2136"/>
                      <a:pt x="58801" y="2136"/>
                    </a:cubicBezTo>
                    <a:lnTo>
                      <a:pt x="56820" y="1647"/>
                    </a:lnTo>
                    <a:lnTo>
                      <a:pt x="56499" y="755"/>
                    </a:lnTo>
                    <a:cubicBezTo>
                      <a:pt x="56499" y="755"/>
                      <a:pt x="50543" y="308"/>
                      <a:pt x="49525" y="239"/>
                    </a:cubicBezTo>
                    <a:cubicBezTo>
                      <a:pt x="48521" y="169"/>
                      <a:pt x="37571" y="43"/>
                      <a:pt x="35925" y="2"/>
                    </a:cubicBezTo>
                    <a:cubicBezTo>
                      <a:pt x="35881" y="1"/>
                      <a:pt x="35829" y="0"/>
                      <a:pt x="357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19"/>
              <p:cNvSpPr/>
              <p:nvPr/>
            </p:nvSpPr>
            <p:spPr>
              <a:xfrm>
                <a:off x="4696250" y="3980150"/>
                <a:ext cx="1459750" cy="1096075"/>
              </a:xfrm>
              <a:custGeom>
                <a:avLst/>
                <a:gdLst/>
                <a:ahLst/>
                <a:cxnLst/>
                <a:rect l="l" t="t" r="r" b="b"/>
                <a:pathLst>
                  <a:path w="58390" h="43843" extrusionOk="0">
                    <a:moveTo>
                      <a:pt x="35122" y="602"/>
                    </a:moveTo>
                    <a:cubicBezTo>
                      <a:pt x="36655" y="602"/>
                      <a:pt x="38189" y="627"/>
                      <a:pt x="39726" y="685"/>
                    </a:cubicBezTo>
                    <a:cubicBezTo>
                      <a:pt x="41880" y="774"/>
                      <a:pt x="44007" y="801"/>
                      <a:pt x="46142" y="801"/>
                    </a:cubicBezTo>
                    <a:cubicBezTo>
                      <a:pt x="46676" y="801"/>
                      <a:pt x="47211" y="799"/>
                      <a:pt x="47747" y="797"/>
                    </a:cubicBezTo>
                    <a:cubicBezTo>
                      <a:pt x="47948" y="792"/>
                      <a:pt x="48149" y="790"/>
                      <a:pt x="48350" y="790"/>
                    </a:cubicBezTo>
                    <a:cubicBezTo>
                      <a:pt x="49492" y="790"/>
                      <a:pt x="50613" y="855"/>
                      <a:pt x="51764" y="950"/>
                    </a:cubicBezTo>
                    <a:cubicBezTo>
                      <a:pt x="52503" y="1006"/>
                      <a:pt x="53256" y="1076"/>
                      <a:pt x="54009" y="1145"/>
                    </a:cubicBezTo>
                    <a:cubicBezTo>
                      <a:pt x="54372" y="1173"/>
                      <a:pt x="54763" y="1215"/>
                      <a:pt x="55125" y="1229"/>
                    </a:cubicBezTo>
                    <a:cubicBezTo>
                      <a:pt x="55160" y="1230"/>
                      <a:pt x="55199" y="1231"/>
                      <a:pt x="55242" y="1231"/>
                    </a:cubicBezTo>
                    <a:cubicBezTo>
                      <a:pt x="55383" y="1231"/>
                      <a:pt x="55565" y="1225"/>
                      <a:pt x="55751" y="1225"/>
                    </a:cubicBezTo>
                    <a:cubicBezTo>
                      <a:pt x="56056" y="1225"/>
                      <a:pt x="56371" y="1241"/>
                      <a:pt x="56534" y="1327"/>
                    </a:cubicBezTo>
                    <a:cubicBezTo>
                      <a:pt x="57064" y="1606"/>
                      <a:pt x="56980" y="2847"/>
                      <a:pt x="56994" y="3279"/>
                    </a:cubicBezTo>
                    <a:cubicBezTo>
                      <a:pt x="56994" y="4116"/>
                      <a:pt x="57008" y="4939"/>
                      <a:pt x="57022" y="5776"/>
                    </a:cubicBezTo>
                    <a:cubicBezTo>
                      <a:pt x="57036" y="7366"/>
                      <a:pt x="57078" y="8957"/>
                      <a:pt x="57120" y="10533"/>
                    </a:cubicBezTo>
                    <a:cubicBezTo>
                      <a:pt x="57190" y="13783"/>
                      <a:pt x="57246" y="17019"/>
                      <a:pt x="57343" y="20269"/>
                    </a:cubicBezTo>
                    <a:cubicBezTo>
                      <a:pt x="57522" y="27439"/>
                      <a:pt x="57728" y="34608"/>
                      <a:pt x="57787" y="41792"/>
                    </a:cubicBezTo>
                    <a:lnTo>
                      <a:pt x="57787" y="41792"/>
                    </a:lnTo>
                    <a:cubicBezTo>
                      <a:pt x="42918" y="42486"/>
                      <a:pt x="28022" y="42296"/>
                      <a:pt x="13140" y="42698"/>
                    </a:cubicBezTo>
                    <a:cubicBezTo>
                      <a:pt x="8992" y="42823"/>
                      <a:pt x="4857" y="43002"/>
                      <a:pt x="709" y="43236"/>
                    </a:cubicBezTo>
                    <a:lnTo>
                      <a:pt x="709" y="43236"/>
                    </a:lnTo>
                    <a:cubicBezTo>
                      <a:pt x="534" y="29454"/>
                      <a:pt x="726" y="15671"/>
                      <a:pt x="1272" y="1903"/>
                    </a:cubicBezTo>
                    <a:lnTo>
                      <a:pt x="1272" y="1903"/>
                    </a:lnTo>
                    <a:cubicBezTo>
                      <a:pt x="7832" y="1671"/>
                      <a:pt x="14405" y="1516"/>
                      <a:pt x="20951" y="1117"/>
                    </a:cubicBezTo>
                    <a:cubicBezTo>
                      <a:pt x="25681" y="844"/>
                      <a:pt x="30394" y="602"/>
                      <a:pt x="35122" y="602"/>
                    </a:cubicBezTo>
                    <a:close/>
                    <a:moveTo>
                      <a:pt x="34303" y="1"/>
                    </a:moveTo>
                    <a:cubicBezTo>
                      <a:pt x="34214" y="1"/>
                      <a:pt x="34124" y="1"/>
                      <a:pt x="34035" y="2"/>
                    </a:cubicBezTo>
                    <a:cubicBezTo>
                      <a:pt x="30855" y="2"/>
                      <a:pt x="27661" y="141"/>
                      <a:pt x="24494" y="336"/>
                    </a:cubicBezTo>
                    <a:cubicBezTo>
                      <a:pt x="16683" y="783"/>
                      <a:pt x="8858" y="1062"/>
                      <a:pt x="1047" y="1327"/>
                    </a:cubicBezTo>
                    <a:cubicBezTo>
                      <a:pt x="879" y="1327"/>
                      <a:pt x="740" y="1466"/>
                      <a:pt x="740" y="1620"/>
                    </a:cubicBezTo>
                    <a:cubicBezTo>
                      <a:pt x="182" y="15554"/>
                      <a:pt x="0" y="29517"/>
                      <a:pt x="168" y="43451"/>
                    </a:cubicBezTo>
                    <a:cubicBezTo>
                      <a:pt x="144" y="43599"/>
                      <a:pt x="238" y="43684"/>
                      <a:pt x="354" y="43706"/>
                    </a:cubicBezTo>
                    <a:lnTo>
                      <a:pt x="354" y="43706"/>
                    </a:lnTo>
                    <a:cubicBezTo>
                      <a:pt x="396" y="43785"/>
                      <a:pt x="474" y="43842"/>
                      <a:pt x="587" y="43842"/>
                    </a:cubicBezTo>
                    <a:cubicBezTo>
                      <a:pt x="592" y="43842"/>
                      <a:pt x="596" y="43842"/>
                      <a:pt x="600" y="43842"/>
                    </a:cubicBezTo>
                    <a:cubicBezTo>
                      <a:pt x="15567" y="42935"/>
                      <a:pt x="30576" y="43103"/>
                      <a:pt x="45557" y="42796"/>
                    </a:cubicBezTo>
                    <a:cubicBezTo>
                      <a:pt x="49741" y="42698"/>
                      <a:pt x="53926" y="42559"/>
                      <a:pt x="58096" y="42377"/>
                    </a:cubicBezTo>
                    <a:cubicBezTo>
                      <a:pt x="58250" y="42377"/>
                      <a:pt x="58389" y="42252"/>
                      <a:pt x="58389" y="42071"/>
                    </a:cubicBezTo>
                    <a:cubicBezTo>
                      <a:pt x="58334" y="35347"/>
                      <a:pt x="58166" y="28610"/>
                      <a:pt x="57985" y="21901"/>
                    </a:cubicBezTo>
                    <a:cubicBezTo>
                      <a:pt x="57901" y="18539"/>
                      <a:pt x="57817" y="15192"/>
                      <a:pt x="57748" y="11830"/>
                    </a:cubicBezTo>
                    <a:cubicBezTo>
                      <a:pt x="57678" y="8622"/>
                      <a:pt x="57720" y="5386"/>
                      <a:pt x="57552" y="2205"/>
                    </a:cubicBezTo>
                    <a:cubicBezTo>
                      <a:pt x="57497" y="1229"/>
                      <a:pt x="57497" y="825"/>
                      <a:pt x="56423" y="755"/>
                    </a:cubicBezTo>
                    <a:cubicBezTo>
                      <a:pt x="54763" y="643"/>
                      <a:pt x="53117" y="490"/>
                      <a:pt x="51471" y="350"/>
                    </a:cubicBezTo>
                    <a:cubicBezTo>
                      <a:pt x="50291" y="259"/>
                      <a:pt x="49116" y="234"/>
                      <a:pt x="47942" y="234"/>
                    </a:cubicBezTo>
                    <a:cubicBezTo>
                      <a:pt x="46570" y="234"/>
                      <a:pt x="45199" y="268"/>
                      <a:pt x="43822" y="268"/>
                    </a:cubicBezTo>
                    <a:cubicBezTo>
                      <a:pt x="43689" y="268"/>
                      <a:pt x="43556" y="267"/>
                      <a:pt x="43422" y="267"/>
                    </a:cubicBezTo>
                    <a:cubicBezTo>
                      <a:pt x="40373" y="226"/>
                      <a:pt x="37351" y="1"/>
                      <a:pt x="34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19"/>
              <p:cNvSpPr/>
              <p:nvPr/>
            </p:nvSpPr>
            <p:spPr>
              <a:xfrm>
                <a:off x="4736350" y="4027550"/>
                <a:ext cx="1485550" cy="1098875"/>
              </a:xfrm>
              <a:custGeom>
                <a:avLst/>
                <a:gdLst/>
                <a:ahLst/>
                <a:cxnLst/>
                <a:rect l="l" t="t" r="r" b="b"/>
                <a:pathLst>
                  <a:path w="59422" h="43955" extrusionOk="0">
                    <a:moveTo>
                      <a:pt x="56133" y="0"/>
                    </a:moveTo>
                    <a:cubicBezTo>
                      <a:pt x="55797" y="0"/>
                      <a:pt x="55642" y="521"/>
                      <a:pt x="56018" y="588"/>
                    </a:cubicBezTo>
                    <a:cubicBezTo>
                      <a:pt x="56509" y="662"/>
                      <a:pt x="56988" y="736"/>
                      <a:pt x="57476" y="809"/>
                    </a:cubicBezTo>
                    <a:lnTo>
                      <a:pt x="57476" y="809"/>
                    </a:lnTo>
                    <a:cubicBezTo>
                      <a:pt x="57824" y="12401"/>
                      <a:pt x="58252" y="23965"/>
                      <a:pt x="58487" y="35544"/>
                    </a:cubicBezTo>
                    <a:cubicBezTo>
                      <a:pt x="58541" y="37756"/>
                      <a:pt x="58530" y="39943"/>
                      <a:pt x="58781" y="42153"/>
                    </a:cubicBezTo>
                    <a:lnTo>
                      <a:pt x="58781" y="42153"/>
                    </a:lnTo>
                    <a:cubicBezTo>
                      <a:pt x="58710" y="42162"/>
                      <a:pt x="58637" y="42166"/>
                      <a:pt x="58562" y="42166"/>
                    </a:cubicBezTo>
                    <a:cubicBezTo>
                      <a:pt x="58218" y="42166"/>
                      <a:pt x="57847" y="42086"/>
                      <a:pt x="57552" y="42058"/>
                    </a:cubicBezTo>
                    <a:cubicBezTo>
                      <a:pt x="56716" y="41988"/>
                      <a:pt x="55865" y="42016"/>
                      <a:pt x="55000" y="41988"/>
                    </a:cubicBezTo>
                    <a:cubicBezTo>
                      <a:pt x="53856" y="41972"/>
                      <a:pt x="52712" y="41965"/>
                      <a:pt x="51568" y="41965"/>
                    </a:cubicBezTo>
                    <a:cubicBezTo>
                      <a:pt x="50759" y="41965"/>
                      <a:pt x="49950" y="41968"/>
                      <a:pt x="49141" y="41974"/>
                    </a:cubicBezTo>
                    <a:cubicBezTo>
                      <a:pt x="45166" y="42030"/>
                      <a:pt x="41233" y="42295"/>
                      <a:pt x="37257" y="42462"/>
                    </a:cubicBezTo>
                    <a:cubicBezTo>
                      <a:pt x="35961" y="42522"/>
                      <a:pt x="34664" y="42539"/>
                      <a:pt x="33367" y="42539"/>
                    </a:cubicBezTo>
                    <a:cubicBezTo>
                      <a:pt x="31538" y="42539"/>
                      <a:pt x="29709" y="42505"/>
                      <a:pt x="27877" y="42505"/>
                    </a:cubicBezTo>
                    <a:cubicBezTo>
                      <a:pt x="27052" y="42505"/>
                      <a:pt x="26227" y="42512"/>
                      <a:pt x="25401" y="42532"/>
                    </a:cubicBezTo>
                    <a:cubicBezTo>
                      <a:pt x="21481" y="42616"/>
                      <a:pt x="17548" y="42825"/>
                      <a:pt x="13614" y="43020"/>
                    </a:cubicBezTo>
                    <a:cubicBezTo>
                      <a:pt x="9278" y="43224"/>
                      <a:pt x="4941" y="43415"/>
                      <a:pt x="617" y="43424"/>
                    </a:cubicBezTo>
                    <a:lnTo>
                      <a:pt x="617" y="43424"/>
                    </a:lnTo>
                    <a:cubicBezTo>
                      <a:pt x="703" y="42914"/>
                      <a:pt x="800" y="42397"/>
                      <a:pt x="879" y="41890"/>
                    </a:cubicBezTo>
                    <a:cubicBezTo>
                      <a:pt x="947" y="41627"/>
                      <a:pt x="762" y="41467"/>
                      <a:pt x="594" y="41467"/>
                    </a:cubicBezTo>
                    <a:cubicBezTo>
                      <a:pt x="486" y="41467"/>
                      <a:pt x="385" y="41534"/>
                      <a:pt x="363" y="41681"/>
                    </a:cubicBezTo>
                    <a:cubicBezTo>
                      <a:pt x="252" y="42309"/>
                      <a:pt x="140" y="42950"/>
                      <a:pt x="28" y="43578"/>
                    </a:cubicBezTo>
                    <a:cubicBezTo>
                      <a:pt x="0" y="43773"/>
                      <a:pt x="112" y="43955"/>
                      <a:pt x="307" y="43955"/>
                    </a:cubicBezTo>
                    <a:cubicBezTo>
                      <a:pt x="8300" y="43927"/>
                      <a:pt x="16251" y="43327"/>
                      <a:pt x="24229" y="43090"/>
                    </a:cubicBezTo>
                    <a:cubicBezTo>
                      <a:pt x="25440" y="43056"/>
                      <a:pt x="26649" y="43047"/>
                      <a:pt x="27857" y="43047"/>
                    </a:cubicBezTo>
                    <a:cubicBezTo>
                      <a:pt x="29450" y="43047"/>
                      <a:pt x="31040" y="43063"/>
                      <a:pt x="32629" y="43063"/>
                    </a:cubicBezTo>
                    <a:cubicBezTo>
                      <a:pt x="33834" y="43063"/>
                      <a:pt x="35037" y="43054"/>
                      <a:pt x="36239" y="43020"/>
                    </a:cubicBezTo>
                    <a:cubicBezTo>
                      <a:pt x="40200" y="42936"/>
                      <a:pt x="44162" y="42588"/>
                      <a:pt x="48137" y="42518"/>
                    </a:cubicBezTo>
                    <a:cubicBezTo>
                      <a:pt x="49253" y="42497"/>
                      <a:pt x="50372" y="42487"/>
                      <a:pt x="51492" y="42487"/>
                    </a:cubicBezTo>
                    <a:cubicBezTo>
                      <a:pt x="52611" y="42487"/>
                      <a:pt x="53731" y="42497"/>
                      <a:pt x="54846" y="42518"/>
                    </a:cubicBezTo>
                    <a:cubicBezTo>
                      <a:pt x="55767" y="42532"/>
                      <a:pt x="56716" y="42518"/>
                      <a:pt x="57636" y="42602"/>
                    </a:cubicBezTo>
                    <a:cubicBezTo>
                      <a:pt x="57950" y="42629"/>
                      <a:pt x="58311" y="42696"/>
                      <a:pt x="58650" y="42696"/>
                    </a:cubicBezTo>
                    <a:cubicBezTo>
                      <a:pt x="58839" y="42696"/>
                      <a:pt x="59020" y="42675"/>
                      <a:pt x="59184" y="42616"/>
                    </a:cubicBezTo>
                    <a:cubicBezTo>
                      <a:pt x="59296" y="42588"/>
                      <a:pt x="59422" y="42462"/>
                      <a:pt x="59394" y="42337"/>
                    </a:cubicBezTo>
                    <a:cubicBezTo>
                      <a:pt x="59171" y="40481"/>
                      <a:pt x="59143" y="38612"/>
                      <a:pt x="59101" y="36729"/>
                    </a:cubicBezTo>
                    <a:cubicBezTo>
                      <a:pt x="59045" y="33828"/>
                      <a:pt x="58975" y="30955"/>
                      <a:pt x="58892" y="28067"/>
                    </a:cubicBezTo>
                    <a:cubicBezTo>
                      <a:pt x="58738" y="22237"/>
                      <a:pt x="58543" y="16434"/>
                      <a:pt x="58348" y="10604"/>
                    </a:cubicBezTo>
                    <a:cubicBezTo>
                      <a:pt x="58250" y="7256"/>
                      <a:pt x="58138" y="3894"/>
                      <a:pt x="58041" y="547"/>
                    </a:cubicBezTo>
                    <a:cubicBezTo>
                      <a:pt x="58041" y="421"/>
                      <a:pt x="57957" y="282"/>
                      <a:pt x="57831" y="268"/>
                    </a:cubicBezTo>
                    <a:cubicBezTo>
                      <a:pt x="57273" y="184"/>
                      <a:pt x="56730" y="100"/>
                      <a:pt x="56172" y="3"/>
                    </a:cubicBezTo>
                    <a:cubicBezTo>
                      <a:pt x="56158" y="1"/>
                      <a:pt x="56146" y="0"/>
                      <a:pt x="561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4" name="Google Shape;374;p19"/>
            <p:cNvGrpSpPr/>
            <p:nvPr/>
          </p:nvGrpSpPr>
          <p:grpSpPr>
            <a:xfrm>
              <a:off x="3034125" y="521294"/>
              <a:ext cx="2955000" cy="853713"/>
              <a:chOff x="3034125" y="521294"/>
              <a:chExt cx="2955000" cy="853713"/>
            </a:xfrm>
          </p:grpSpPr>
          <p:grpSp>
            <p:nvGrpSpPr>
              <p:cNvPr id="375" name="Google Shape;375;p19"/>
              <p:cNvGrpSpPr/>
              <p:nvPr/>
            </p:nvGrpSpPr>
            <p:grpSpPr>
              <a:xfrm>
                <a:off x="3034125" y="970175"/>
                <a:ext cx="854375" cy="100200"/>
                <a:chOff x="4983250" y="2368850"/>
                <a:chExt cx="854375" cy="100200"/>
              </a:xfrm>
            </p:grpSpPr>
            <p:sp>
              <p:nvSpPr>
                <p:cNvPr id="376" name="Google Shape;376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377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19"/>
                <p:cNvSpPr/>
                <p:nvPr/>
              </p:nvSpPr>
              <p:spPr>
                <a:xfrm>
                  <a:off x="5423325" y="2380850"/>
                  <a:ext cx="109800" cy="8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2" h="3411" extrusionOk="0">
                      <a:moveTo>
                        <a:pt x="2483" y="368"/>
                      </a:moveTo>
                      <a:cubicBezTo>
                        <a:pt x="3900" y="458"/>
                        <a:pt x="3854" y="3046"/>
                        <a:pt x="2267" y="3046"/>
                      </a:cubicBezTo>
                      <a:cubicBezTo>
                        <a:pt x="2136" y="3046"/>
                        <a:pt x="1994" y="3029"/>
                        <a:pt x="1841" y="2990"/>
                      </a:cubicBezTo>
                      <a:cubicBezTo>
                        <a:pt x="1074" y="2795"/>
                        <a:pt x="391" y="2279"/>
                        <a:pt x="740" y="1400"/>
                      </a:cubicBezTo>
                      <a:cubicBezTo>
                        <a:pt x="968" y="847"/>
                        <a:pt x="1414" y="387"/>
                        <a:pt x="2016" y="387"/>
                      </a:cubicBezTo>
                      <a:cubicBezTo>
                        <a:pt x="2112" y="387"/>
                        <a:pt x="2212" y="399"/>
                        <a:pt x="2316" y="424"/>
                      </a:cubicBezTo>
                      <a:cubicBezTo>
                        <a:pt x="2332" y="427"/>
                        <a:pt x="2348" y="429"/>
                        <a:pt x="2363" y="429"/>
                      </a:cubicBezTo>
                      <a:cubicBezTo>
                        <a:pt x="2411" y="429"/>
                        <a:pt x="2451" y="411"/>
                        <a:pt x="2483" y="368"/>
                      </a:cubicBezTo>
                      <a:close/>
                      <a:moveTo>
                        <a:pt x="2383" y="1"/>
                      </a:moveTo>
                      <a:cubicBezTo>
                        <a:pt x="2299" y="1"/>
                        <a:pt x="2212" y="7"/>
                        <a:pt x="2120" y="19"/>
                      </a:cubicBezTo>
                      <a:cubicBezTo>
                        <a:pt x="2102" y="19"/>
                        <a:pt x="2084" y="18"/>
                        <a:pt x="2066" y="18"/>
                      </a:cubicBezTo>
                      <a:cubicBezTo>
                        <a:pt x="1240" y="18"/>
                        <a:pt x="581" y="637"/>
                        <a:pt x="349" y="1442"/>
                      </a:cubicBezTo>
                      <a:cubicBezTo>
                        <a:pt x="0" y="2572"/>
                        <a:pt x="1088" y="3283"/>
                        <a:pt x="2120" y="3395"/>
                      </a:cubicBezTo>
                      <a:cubicBezTo>
                        <a:pt x="2201" y="3405"/>
                        <a:pt x="2279" y="3410"/>
                        <a:pt x="2354" y="3410"/>
                      </a:cubicBezTo>
                      <a:cubicBezTo>
                        <a:pt x="4315" y="3410"/>
                        <a:pt x="4391" y="1"/>
                        <a:pt x="238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19"/>
                <p:cNvSpPr/>
                <p:nvPr/>
              </p:nvSpPr>
              <p:spPr>
                <a:xfrm>
                  <a:off x="5579900" y="2380425"/>
                  <a:ext cx="99750" cy="8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3457" extrusionOk="0">
                      <a:moveTo>
                        <a:pt x="2113" y="354"/>
                      </a:moveTo>
                      <a:cubicBezTo>
                        <a:pt x="2208" y="354"/>
                        <a:pt x="2303" y="364"/>
                        <a:pt x="2399" y="385"/>
                      </a:cubicBezTo>
                      <a:cubicBezTo>
                        <a:pt x="3250" y="580"/>
                        <a:pt x="3683" y="1473"/>
                        <a:pt x="3222" y="2240"/>
                      </a:cubicBezTo>
                      <a:cubicBezTo>
                        <a:pt x="2932" y="2705"/>
                        <a:pt x="2321" y="3083"/>
                        <a:pt x="1755" y="3083"/>
                      </a:cubicBezTo>
                      <a:cubicBezTo>
                        <a:pt x="1641" y="3083"/>
                        <a:pt x="1530" y="3068"/>
                        <a:pt x="1423" y="3035"/>
                      </a:cubicBezTo>
                      <a:cubicBezTo>
                        <a:pt x="712" y="2826"/>
                        <a:pt x="335" y="1780"/>
                        <a:pt x="684" y="1138"/>
                      </a:cubicBezTo>
                      <a:cubicBezTo>
                        <a:pt x="712" y="1110"/>
                        <a:pt x="712" y="1054"/>
                        <a:pt x="712" y="1013"/>
                      </a:cubicBezTo>
                      <a:cubicBezTo>
                        <a:pt x="1090" y="658"/>
                        <a:pt x="1588" y="354"/>
                        <a:pt x="2113" y="354"/>
                      </a:cubicBezTo>
                      <a:close/>
                      <a:moveTo>
                        <a:pt x="2137" y="0"/>
                      </a:moveTo>
                      <a:cubicBezTo>
                        <a:pt x="1463" y="0"/>
                        <a:pt x="805" y="380"/>
                        <a:pt x="321" y="873"/>
                      </a:cubicBezTo>
                      <a:cubicBezTo>
                        <a:pt x="251" y="943"/>
                        <a:pt x="251" y="1040"/>
                        <a:pt x="307" y="1082"/>
                      </a:cubicBezTo>
                      <a:cubicBezTo>
                        <a:pt x="0" y="1836"/>
                        <a:pt x="335" y="2882"/>
                        <a:pt x="1032" y="3286"/>
                      </a:cubicBezTo>
                      <a:cubicBezTo>
                        <a:pt x="1243" y="3404"/>
                        <a:pt x="1476" y="3456"/>
                        <a:pt x="1714" y="3456"/>
                      </a:cubicBezTo>
                      <a:cubicBezTo>
                        <a:pt x="2375" y="3456"/>
                        <a:pt x="3076" y="3057"/>
                        <a:pt x="3445" y="2575"/>
                      </a:cubicBezTo>
                      <a:cubicBezTo>
                        <a:pt x="3989" y="1822"/>
                        <a:pt x="3864" y="720"/>
                        <a:pt x="3027" y="245"/>
                      </a:cubicBezTo>
                      <a:cubicBezTo>
                        <a:pt x="2736" y="74"/>
                        <a:pt x="2435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19"/>
                <p:cNvSpPr/>
                <p:nvPr/>
              </p:nvSpPr>
              <p:spPr>
                <a:xfrm>
                  <a:off x="5731225" y="2379075"/>
                  <a:ext cx="106400" cy="8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9" extrusionOk="0">
                      <a:moveTo>
                        <a:pt x="2132" y="350"/>
                      </a:moveTo>
                      <a:cubicBezTo>
                        <a:pt x="2303" y="350"/>
                        <a:pt x="2474" y="375"/>
                        <a:pt x="2637" y="425"/>
                      </a:cubicBezTo>
                      <a:lnTo>
                        <a:pt x="2679" y="467"/>
                      </a:lnTo>
                      <a:cubicBezTo>
                        <a:pt x="3404" y="899"/>
                        <a:pt x="3823" y="1513"/>
                        <a:pt x="3321" y="2350"/>
                      </a:cubicBezTo>
                      <a:cubicBezTo>
                        <a:pt x="3018" y="2854"/>
                        <a:pt x="2505" y="3226"/>
                        <a:pt x="1954" y="3226"/>
                      </a:cubicBezTo>
                      <a:cubicBezTo>
                        <a:pt x="1742" y="3226"/>
                        <a:pt x="1525" y="3171"/>
                        <a:pt x="1312" y="3047"/>
                      </a:cubicBezTo>
                      <a:cubicBezTo>
                        <a:pt x="629" y="2643"/>
                        <a:pt x="447" y="1694"/>
                        <a:pt x="866" y="1025"/>
                      </a:cubicBezTo>
                      <a:cubicBezTo>
                        <a:pt x="1136" y="567"/>
                        <a:pt x="1631" y="350"/>
                        <a:pt x="2132" y="350"/>
                      </a:cubicBezTo>
                      <a:close/>
                      <a:moveTo>
                        <a:pt x="2100" y="0"/>
                      </a:moveTo>
                      <a:cubicBezTo>
                        <a:pt x="1411" y="0"/>
                        <a:pt x="748" y="356"/>
                        <a:pt x="433" y="997"/>
                      </a:cubicBezTo>
                      <a:cubicBezTo>
                        <a:pt x="1" y="1890"/>
                        <a:pt x="364" y="3019"/>
                        <a:pt x="1256" y="3438"/>
                      </a:cubicBezTo>
                      <a:cubicBezTo>
                        <a:pt x="1491" y="3548"/>
                        <a:pt x="1724" y="3598"/>
                        <a:pt x="1948" y="3598"/>
                      </a:cubicBezTo>
                      <a:cubicBezTo>
                        <a:pt x="2629" y="3598"/>
                        <a:pt x="3236" y="3140"/>
                        <a:pt x="3614" y="2531"/>
                      </a:cubicBezTo>
                      <a:cubicBezTo>
                        <a:pt x="4255" y="1527"/>
                        <a:pt x="3767" y="690"/>
                        <a:pt x="2860" y="160"/>
                      </a:cubicBezTo>
                      <a:cubicBezTo>
                        <a:pt x="2846" y="146"/>
                        <a:pt x="2819" y="118"/>
                        <a:pt x="2777" y="118"/>
                      </a:cubicBezTo>
                      <a:cubicBezTo>
                        <a:pt x="2556" y="39"/>
                        <a:pt x="2327" y="0"/>
                        <a:pt x="210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2" name="Google Shape;382;p19"/>
              <p:cNvGrpSpPr/>
              <p:nvPr/>
            </p:nvGrpSpPr>
            <p:grpSpPr>
              <a:xfrm>
                <a:off x="3938100" y="988225"/>
                <a:ext cx="854375" cy="100200"/>
                <a:chOff x="4983250" y="2368850"/>
                <a:chExt cx="854375" cy="100200"/>
              </a:xfrm>
            </p:grpSpPr>
            <p:sp>
              <p:nvSpPr>
                <p:cNvPr id="383" name="Google Shape;383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19"/>
                <p:cNvSpPr/>
                <p:nvPr/>
              </p:nvSpPr>
              <p:spPr>
                <a:xfrm>
                  <a:off x="5423325" y="2380850"/>
                  <a:ext cx="109800" cy="8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2" h="3411" extrusionOk="0">
                      <a:moveTo>
                        <a:pt x="2483" y="368"/>
                      </a:moveTo>
                      <a:cubicBezTo>
                        <a:pt x="3900" y="458"/>
                        <a:pt x="3854" y="3046"/>
                        <a:pt x="2267" y="3046"/>
                      </a:cubicBezTo>
                      <a:cubicBezTo>
                        <a:pt x="2136" y="3046"/>
                        <a:pt x="1994" y="3029"/>
                        <a:pt x="1841" y="2990"/>
                      </a:cubicBezTo>
                      <a:cubicBezTo>
                        <a:pt x="1074" y="2795"/>
                        <a:pt x="391" y="2279"/>
                        <a:pt x="740" y="1400"/>
                      </a:cubicBezTo>
                      <a:cubicBezTo>
                        <a:pt x="968" y="847"/>
                        <a:pt x="1414" y="387"/>
                        <a:pt x="2016" y="387"/>
                      </a:cubicBezTo>
                      <a:cubicBezTo>
                        <a:pt x="2112" y="387"/>
                        <a:pt x="2212" y="399"/>
                        <a:pt x="2316" y="424"/>
                      </a:cubicBezTo>
                      <a:cubicBezTo>
                        <a:pt x="2332" y="427"/>
                        <a:pt x="2348" y="429"/>
                        <a:pt x="2363" y="429"/>
                      </a:cubicBezTo>
                      <a:cubicBezTo>
                        <a:pt x="2411" y="429"/>
                        <a:pt x="2451" y="411"/>
                        <a:pt x="2483" y="368"/>
                      </a:cubicBezTo>
                      <a:close/>
                      <a:moveTo>
                        <a:pt x="2383" y="1"/>
                      </a:moveTo>
                      <a:cubicBezTo>
                        <a:pt x="2299" y="1"/>
                        <a:pt x="2212" y="7"/>
                        <a:pt x="2120" y="19"/>
                      </a:cubicBezTo>
                      <a:cubicBezTo>
                        <a:pt x="2102" y="19"/>
                        <a:pt x="2084" y="18"/>
                        <a:pt x="2066" y="18"/>
                      </a:cubicBezTo>
                      <a:cubicBezTo>
                        <a:pt x="1240" y="18"/>
                        <a:pt x="581" y="637"/>
                        <a:pt x="349" y="1442"/>
                      </a:cubicBezTo>
                      <a:cubicBezTo>
                        <a:pt x="0" y="2572"/>
                        <a:pt x="1088" y="3283"/>
                        <a:pt x="2120" y="3395"/>
                      </a:cubicBezTo>
                      <a:cubicBezTo>
                        <a:pt x="2201" y="3405"/>
                        <a:pt x="2279" y="3410"/>
                        <a:pt x="2354" y="3410"/>
                      </a:cubicBezTo>
                      <a:cubicBezTo>
                        <a:pt x="4315" y="3410"/>
                        <a:pt x="4391" y="1"/>
                        <a:pt x="238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19"/>
                <p:cNvSpPr/>
                <p:nvPr/>
              </p:nvSpPr>
              <p:spPr>
                <a:xfrm>
                  <a:off x="5579900" y="2380425"/>
                  <a:ext cx="99750" cy="8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3457" extrusionOk="0">
                      <a:moveTo>
                        <a:pt x="2113" y="354"/>
                      </a:moveTo>
                      <a:cubicBezTo>
                        <a:pt x="2208" y="354"/>
                        <a:pt x="2303" y="364"/>
                        <a:pt x="2399" y="385"/>
                      </a:cubicBezTo>
                      <a:cubicBezTo>
                        <a:pt x="3250" y="580"/>
                        <a:pt x="3683" y="1473"/>
                        <a:pt x="3222" y="2240"/>
                      </a:cubicBezTo>
                      <a:cubicBezTo>
                        <a:pt x="2932" y="2705"/>
                        <a:pt x="2321" y="3083"/>
                        <a:pt x="1755" y="3083"/>
                      </a:cubicBezTo>
                      <a:cubicBezTo>
                        <a:pt x="1641" y="3083"/>
                        <a:pt x="1530" y="3068"/>
                        <a:pt x="1423" y="3035"/>
                      </a:cubicBezTo>
                      <a:cubicBezTo>
                        <a:pt x="712" y="2826"/>
                        <a:pt x="335" y="1780"/>
                        <a:pt x="684" y="1138"/>
                      </a:cubicBezTo>
                      <a:cubicBezTo>
                        <a:pt x="712" y="1110"/>
                        <a:pt x="712" y="1054"/>
                        <a:pt x="712" y="1013"/>
                      </a:cubicBezTo>
                      <a:cubicBezTo>
                        <a:pt x="1090" y="658"/>
                        <a:pt x="1588" y="354"/>
                        <a:pt x="2113" y="354"/>
                      </a:cubicBezTo>
                      <a:close/>
                      <a:moveTo>
                        <a:pt x="2137" y="0"/>
                      </a:moveTo>
                      <a:cubicBezTo>
                        <a:pt x="1463" y="0"/>
                        <a:pt x="805" y="380"/>
                        <a:pt x="321" y="873"/>
                      </a:cubicBezTo>
                      <a:cubicBezTo>
                        <a:pt x="251" y="943"/>
                        <a:pt x="251" y="1040"/>
                        <a:pt x="307" y="1082"/>
                      </a:cubicBezTo>
                      <a:cubicBezTo>
                        <a:pt x="0" y="1836"/>
                        <a:pt x="335" y="2882"/>
                        <a:pt x="1032" y="3286"/>
                      </a:cubicBezTo>
                      <a:cubicBezTo>
                        <a:pt x="1243" y="3404"/>
                        <a:pt x="1476" y="3456"/>
                        <a:pt x="1714" y="3456"/>
                      </a:cubicBezTo>
                      <a:cubicBezTo>
                        <a:pt x="2375" y="3456"/>
                        <a:pt x="3076" y="3057"/>
                        <a:pt x="3445" y="2575"/>
                      </a:cubicBezTo>
                      <a:cubicBezTo>
                        <a:pt x="3989" y="1822"/>
                        <a:pt x="3864" y="720"/>
                        <a:pt x="3027" y="245"/>
                      </a:cubicBezTo>
                      <a:cubicBezTo>
                        <a:pt x="2736" y="74"/>
                        <a:pt x="2435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19"/>
                <p:cNvSpPr/>
                <p:nvPr/>
              </p:nvSpPr>
              <p:spPr>
                <a:xfrm>
                  <a:off x="5731225" y="2379075"/>
                  <a:ext cx="106400" cy="8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9" extrusionOk="0">
                      <a:moveTo>
                        <a:pt x="2132" y="350"/>
                      </a:moveTo>
                      <a:cubicBezTo>
                        <a:pt x="2303" y="350"/>
                        <a:pt x="2474" y="375"/>
                        <a:pt x="2637" y="425"/>
                      </a:cubicBezTo>
                      <a:lnTo>
                        <a:pt x="2679" y="467"/>
                      </a:lnTo>
                      <a:cubicBezTo>
                        <a:pt x="3404" y="899"/>
                        <a:pt x="3823" y="1513"/>
                        <a:pt x="3321" y="2350"/>
                      </a:cubicBezTo>
                      <a:cubicBezTo>
                        <a:pt x="3018" y="2854"/>
                        <a:pt x="2505" y="3226"/>
                        <a:pt x="1954" y="3226"/>
                      </a:cubicBezTo>
                      <a:cubicBezTo>
                        <a:pt x="1742" y="3226"/>
                        <a:pt x="1525" y="3171"/>
                        <a:pt x="1312" y="3047"/>
                      </a:cubicBezTo>
                      <a:cubicBezTo>
                        <a:pt x="629" y="2643"/>
                        <a:pt x="447" y="1694"/>
                        <a:pt x="866" y="1025"/>
                      </a:cubicBezTo>
                      <a:cubicBezTo>
                        <a:pt x="1136" y="567"/>
                        <a:pt x="1631" y="350"/>
                        <a:pt x="2132" y="350"/>
                      </a:cubicBezTo>
                      <a:close/>
                      <a:moveTo>
                        <a:pt x="2100" y="0"/>
                      </a:moveTo>
                      <a:cubicBezTo>
                        <a:pt x="1411" y="0"/>
                        <a:pt x="748" y="356"/>
                        <a:pt x="433" y="997"/>
                      </a:cubicBezTo>
                      <a:cubicBezTo>
                        <a:pt x="1" y="1890"/>
                        <a:pt x="364" y="3019"/>
                        <a:pt x="1256" y="3438"/>
                      </a:cubicBezTo>
                      <a:cubicBezTo>
                        <a:pt x="1491" y="3548"/>
                        <a:pt x="1724" y="3598"/>
                        <a:pt x="1948" y="3598"/>
                      </a:cubicBezTo>
                      <a:cubicBezTo>
                        <a:pt x="2629" y="3598"/>
                        <a:pt x="3236" y="3140"/>
                        <a:pt x="3614" y="2531"/>
                      </a:cubicBezTo>
                      <a:cubicBezTo>
                        <a:pt x="4255" y="1527"/>
                        <a:pt x="3767" y="690"/>
                        <a:pt x="2860" y="160"/>
                      </a:cubicBezTo>
                      <a:cubicBezTo>
                        <a:pt x="2846" y="146"/>
                        <a:pt x="2819" y="118"/>
                        <a:pt x="2777" y="118"/>
                      </a:cubicBezTo>
                      <a:cubicBezTo>
                        <a:pt x="2556" y="39"/>
                        <a:pt x="2327" y="0"/>
                        <a:pt x="210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9" name="Google Shape;389;p19"/>
              <p:cNvGrpSpPr/>
              <p:nvPr/>
            </p:nvGrpSpPr>
            <p:grpSpPr>
              <a:xfrm>
                <a:off x="4842075" y="988225"/>
                <a:ext cx="696400" cy="98000"/>
                <a:chOff x="4983250" y="2368850"/>
                <a:chExt cx="696400" cy="98000"/>
              </a:xfrm>
            </p:grpSpPr>
            <p:sp>
              <p:nvSpPr>
                <p:cNvPr id="390" name="Google Shape;390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392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393;p19"/>
                <p:cNvSpPr/>
                <p:nvPr/>
              </p:nvSpPr>
              <p:spPr>
                <a:xfrm>
                  <a:off x="5423325" y="2380850"/>
                  <a:ext cx="109800" cy="8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2" h="3411" extrusionOk="0">
                      <a:moveTo>
                        <a:pt x="2483" y="368"/>
                      </a:moveTo>
                      <a:cubicBezTo>
                        <a:pt x="3900" y="458"/>
                        <a:pt x="3854" y="3046"/>
                        <a:pt x="2267" y="3046"/>
                      </a:cubicBezTo>
                      <a:cubicBezTo>
                        <a:pt x="2136" y="3046"/>
                        <a:pt x="1994" y="3029"/>
                        <a:pt x="1841" y="2990"/>
                      </a:cubicBezTo>
                      <a:cubicBezTo>
                        <a:pt x="1074" y="2795"/>
                        <a:pt x="391" y="2279"/>
                        <a:pt x="740" y="1400"/>
                      </a:cubicBezTo>
                      <a:cubicBezTo>
                        <a:pt x="968" y="847"/>
                        <a:pt x="1414" y="387"/>
                        <a:pt x="2016" y="387"/>
                      </a:cubicBezTo>
                      <a:cubicBezTo>
                        <a:pt x="2112" y="387"/>
                        <a:pt x="2212" y="399"/>
                        <a:pt x="2316" y="424"/>
                      </a:cubicBezTo>
                      <a:cubicBezTo>
                        <a:pt x="2332" y="427"/>
                        <a:pt x="2348" y="429"/>
                        <a:pt x="2363" y="429"/>
                      </a:cubicBezTo>
                      <a:cubicBezTo>
                        <a:pt x="2411" y="429"/>
                        <a:pt x="2451" y="411"/>
                        <a:pt x="2483" y="368"/>
                      </a:cubicBezTo>
                      <a:close/>
                      <a:moveTo>
                        <a:pt x="2383" y="1"/>
                      </a:moveTo>
                      <a:cubicBezTo>
                        <a:pt x="2299" y="1"/>
                        <a:pt x="2212" y="7"/>
                        <a:pt x="2120" y="19"/>
                      </a:cubicBezTo>
                      <a:cubicBezTo>
                        <a:pt x="2102" y="19"/>
                        <a:pt x="2084" y="18"/>
                        <a:pt x="2066" y="18"/>
                      </a:cubicBezTo>
                      <a:cubicBezTo>
                        <a:pt x="1240" y="18"/>
                        <a:pt x="581" y="637"/>
                        <a:pt x="349" y="1442"/>
                      </a:cubicBezTo>
                      <a:cubicBezTo>
                        <a:pt x="0" y="2572"/>
                        <a:pt x="1088" y="3283"/>
                        <a:pt x="2120" y="3395"/>
                      </a:cubicBezTo>
                      <a:cubicBezTo>
                        <a:pt x="2201" y="3405"/>
                        <a:pt x="2279" y="3410"/>
                        <a:pt x="2354" y="3410"/>
                      </a:cubicBezTo>
                      <a:cubicBezTo>
                        <a:pt x="4315" y="3410"/>
                        <a:pt x="4391" y="1"/>
                        <a:pt x="238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19"/>
                <p:cNvSpPr/>
                <p:nvPr/>
              </p:nvSpPr>
              <p:spPr>
                <a:xfrm>
                  <a:off x="5579900" y="2380425"/>
                  <a:ext cx="99750" cy="8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3457" extrusionOk="0">
                      <a:moveTo>
                        <a:pt x="2113" y="354"/>
                      </a:moveTo>
                      <a:cubicBezTo>
                        <a:pt x="2208" y="354"/>
                        <a:pt x="2303" y="364"/>
                        <a:pt x="2399" y="385"/>
                      </a:cubicBezTo>
                      <a:cubicBezTo>
                        <a:pt x="3250" y="580"/>
                        <a:pt x="3683" y="1473"/>
                        <a:pt x="3222" y="2240"/>
                      </a:cubicBezTo>
                      <a:cubicBezTo>
                        <a:pt x="2932" y="2705"/>
                        <a:pt x="2321" y="3083"/>
                        <a:pt x="1755" y="3083"/>
                      </a:cubicBezTo>
                      <a:cubicBezTo>
                        <a:pt x="1641" y="3083"/>
                        <a:pt x="1530" y="3068"/>
                        <a:pt x="1423" y="3035"/>
                      </a:cubicBezTo>
                      <a:cubicBezTo>
                        <a:pt x="712" y="2826"/>
                        <a:pt x="335" y="1780"/>
                        <a:pt x="684" y="1138"/>
                      </a:cubicBezTo>
                      <a:cubicBezTo>
                        <a:pt x="712" y="1110"/>
                        <a:pt x="712" y="1054"/>
                        <a:pt x="712" y="1013"/>
                      </a:cubicBezTo>
                      <a:cubicBezTo>
                        <a:pt x="1090" y="658"/>
                        <a:pt x="1588" y="354"/>
                        <a:pt x="2113" y="354"/>
                      </a:cubicBezTo>
                      <a:close/>
                      <a:moveTo>
                        <a:pt x="2137" y="0"/>
                      </a:moveTo>
                      <a:cubicBezTo>
                        <a:pt x="1463" y="0"/>
                        <a:pt x="805" y="380"/>
                        <a:pt x="321" y="873"/>
                      </a:cubicBezTo>
                      <a:cubicBezTo>
                        <a:pt x="251" y="943"/>
                        <a:pt x="251" y="1040"/>
                        <a:pt x="307" y="1082"/>
                      </a:cubicBezTo>
                      <a:cubicBezTo>
                        <a:pt x="0" y="1836"/>
                        <a:pt x="335" y="2882"/>
                        <a:pt x="1032" y="3286"/>
                      </a:cubicBezTo>
                      <a:cubicBezTo>
                        <a:pt x="1243" y="3404"/>
                        <a:pt x="1476" y="3456"/>
                        <a:pt x="1714" y="3456"/>
                      </a:cubicBezTo>
                      <a:cubicBezTo>
                        <a:pt x="2375" y="3456"/>
                        <a:pt x="3076" y="3057"/>
                        <a:pt x="3445" y="2575"/>
                      </a:cubicBezTo>
                      <a:cubicBezTo>
                        <a:pt x="3989" y="1822"/>
                        <a:pt x="3864" y="720"/>
                        <a:pt x="3027" y="245"/>
                      </a:cubicBezTo>
                      <a:cubicBezTo>
                        <a:pt x="2736" y="74"/>
                        <a:pt x="2435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5" name="Google Shape;395;p19"/>
              <p:cNvGrpSpPr/>
              <p:nvPr/>
            </p:nvGrpSpPr>
            <p:grpSpPr>
              <a:xfrm>
                <a:off x="5588075" y="989325"/>
                <a:ext cx="401050" cy="92325"/>
                <a:chOff x="4983250" y="2368850"/>
                <a:chExt cx="401050" cy="92325"/>
              </a:xfrm>
            </p:grpSpPr>
            <p:sp>
              <p:nvSpPr>
                <p:cNvPr id="396" name="Google Shape;396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397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398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99" name="Google Shape;399;p19"/>
              <p:cNvSpPr/>
              <p:nvPr/>
            </p:nvSpPr>
            <p:spPr>
              <a:xfrm>
                <a:off x="5385931" y="521294"/>
                <a:ext cx="589429" cy="853713"/>
              </a:xfrm>
              <a:custGeom>
                <a:avLst/>
                <a:gdLst/>
                <a:ahLst/>
                <a:cxnLst/>
                <a:rect l="l" t="t" r="r" b="b"/>
                <a:pathLst>
                  <a:path w="10518" h="15234" extrusionOk="0">
                    <a:moveTo>
                      <a:pt x="7210" y="394"/>
                    </a:moveTo>
                    <a:cubicBezTo>
                      <a:pt x="7924" y="394"/>
                      <a:pt x="8677" y="836"/>
                      <a:pt x="9109" y="1201"/>
                    </a:cubicBezTo>
                    <a:cubicBezTo>
                      <a:pt x="9611" y="1620"/>
                      <a:pt x="9736" y="2066"/>
                      <a:pt x="9625" y="2624"/>
                    </a:cubicBezTo>
                    <a:cubicBezTo>
                      <a:pt x="9736" y="1829"/>
                      <a:pt x="9346" y="1480"/>
                      <a:pt x="8844" y="1131"/>
                    </a:cubicBezTo>
                    <a:cubicBezTo>
                      <a:pt x="8286" y="741"/>
                      <a:pt x="7742" y="532"/>
                      <a:pt x="7239" y="532"/>
                    </a:cubicBezTo>
                    <a:cubicBezTo>
                      <a:pt x="6947" y="532"/>
                      <a:pt x="6668" y="601"/>
                      <a:pt x="6403" y="741"/>
                    </a:cubicBezTo>
                    <a:cubicBezTo>
                      <a:pt x="6040" y="950"/>
                      <a:pt x="5691" y="1355"/>
                      <a:pt x="5370" y="1815"/>
                    </a:cubicBezTo>
                    <a:cubicBezTo>
                      <a:pt x="5635" y="1410"/>
                      <a:pt x="5928" y="1048"/>
                      <a:pt x="6235" y="769"/>
                    </a:cubicBezTo>
                    <a:cubicBezTo>
                      <a:pt x="6523" y="499"/>
                      <a:pt x="6862" y="394"/>
                      <a:pt x="7210" y="394"/>
                    </a:cubicBezTo>
                    <a:close/>
                    <a:moveTo>
                      <a:pt x="4115" y="7199"/>
                    </a:moveTo>
                    <a:lnTo>
                      <a:pt x="4115" y="7199"/>
                    </a:lnTo>
                    <a:cubicBezTo>
                      <a:pt x="3724" y="7897"/>
                      <a:pt x="3404" y="8580"/>
                      <a:pt x="3139" y="9277"/>
                    </a:cubicBezTo>
                    <a:lnTo>
                      <a:pt x="3125" y="9319"/>
                    </a:lnTo>
                    <a:cubicBezTo>
                      <a:pt x="2832" y="10114"/>
                      <a:pt x="2525" y="10882"/>
                      <a:pt x="3153" y="11621"/>
                    </a:cubicBezTo>
                    <a:cubicBezTo>
                      <a:pt x="3369" y="11862"/>
                      <a:pt x="3909" y="12176"/>
                      <a:pt x="4322" y="12176"/>
                    </a:cubicBezTo>
                    <a:cubicBezTo>
                      <a:pt x="4387" y="12176"/>
                      <a:pt x="4449" y="12168"/>
                      <a:pt x="4506" y="12151"/>
                    </a:cubicBezTo>
                    <a:cubicBezTo>
                      <a:pt x="4924" y="12025"/>
                      <a:pt x="5273" y="11732"/>
                      <a:pt x="5552" y="11370"/>
                    </a:cubicBezTo>
                    <a:lnTo>
                      <a:pt x="5552" y="11370"/>
                    </a:lnTo>
                    <a:cubicBezTo>
                      <a:pt x="5259" y="11872"/>
                      <a:pt x="5008" y="12207"/>
                      <a:pt x="4575" y="12249"/>
                    </a:cubicBezTo>
                    <a:cubicBezTo>
                      <a:pt x="4534" y="12254"/>
                      <a:pt x="4491" y="12256"/>
                      <a:pt x="4447" y="12256"/>
                    </a:cubicBezTo>
                    <a:cubicBezTo>
                      <a:pt x="3900" y="12256"/>
                      <a:pt x="3185" y="11872"/>
                      <a:pt x="2901" y="11523"/>
                    </a:cubicBezTo>
                    <a:cubicBezTo>
                      <a:pt x="2232" y="10686"/>
                      <a:pt x="3334" y="8552"/>
                      <a:pt x="4115" y="7199"/>
                    </a:cubicBezTo>
                    <a:close/>
                    <a:moveTo>
                      <a:pt x="2343" y="7157"/>
                    </a:moveTo>
                    <a:lnTo>
                      <a:pt x="2343" y="7157"/>
                    </a:lnTo>
                    <a:cubicBezTo>
                      <a:pt x="2148" y="7562"/>
                      <a:pt x="1953" y="7966"/>
                      <a:pt x="1800" y="8371"/>
                    </a:cubicBezTo>
                    <a:lnTo>
                      <a:pt x="1674" y="8650"/>
                    </a:lnTo>
                    <a:cubicBezTo>
                      <a:pt x="977" y="10198"/>
                      <a:pt x="112" y="12109"/>
                      <a:pt x="1018" y="13350"/>
                    </a:cubicBezTo>
                    <a:cubicBezTo>
                      <a:pt x="1437" y="13922"/>
                      <a:pt x="2120" y="14257"/>
                      <a:pt x="2650" y="14480"/>
                    </a:cubicBezTo>
                    <a:cubicBezTo>
                      <a:pt x="2991" y="14622"/>
                      <a:pt x="3358" y="14734"/>
                      <a:pt x="3740" y="14734"/>
                    </a:cubicBezTo>
                    <a:cubicBezTo>
                      <a:pt x="4372" y="14734"/>
                      <a:pt x="5044" y="14426"/>
                      <a:pt x="5705" y="13434"/>
                    </a:cubicBezTo>
                    <a:cubicBezTo>
                      <a:pt x="6416" y="12374"/>
                      <a:pt x="7058" y="11202"/>
                      <a:pt x="7644" y="9933"/>
                    </a:cubicBezTo>
                    <a:lnTo>
                      <a:pt x="7644" y="9933"/>
                    </a:lnTo>
                    <a:cubicBezTo>
                      <a:pt x="6891" y="11621"/>
                      <a:pt x="6110" y="12988"/>
                      <a:pt x="5273" y="14048"/>
                    </a:cubicBezTo>
                    <a:cubicBezTo>
                      <a:pt x="4798" y="14659"/>
                      <a:pt x="4290" y="14866"/>
                      <a:pt x="3784" y="14866"/>
                    </a:cubicBezTo>
                    <a:cubicBezTo>
                      <a:pt x="3307" y="14866"/>
                      <a:pt x="2831" y="14683"/>
                      <a:pt x="2385" y="14480"/>
                    </a:cubicBezTo>
                    <a:cubicBezTo>
                      <a:pt x="1451" y="14062"/>
                      <a:pt x="419" y="13392"/>
                      <a:pt x="600" y="11816"/>
                    </a:cubicBezTo>
                    <a:cubicBezTo>
                      <a:pt x="767" y="10338"/>
                      <a:pt x="1576" y="8678"/>
                      <a:pt x="2343" y="7157"/>
                    </a:cubicBezTo>
                    <a:close/>
                    <a:moveTo>
                      <a:pt x="7221" y="0"/>
                    </a:moveTo>
                    <a:cubicBezTo>
                      <a:pt x="6794" y="0"/>
                      <a:pt x="6369" y="129"/>
                      <a:pt x="5998" y="462"/>
                    </a:cubicBezTo>
                    <a:cubicBezTo>
                      <a:pt x="5426" y="1006"/>
                      <a:pt x="4924" y="1843"/>
                      <a:pt x="4464" y="2596"/>
                    </a:cubicBezTo>
                    <a:cubicBezTo>
                      <a:pt x="4366" y="2763"/>
                      <a:pt x="4254" y="2945"/>
                      <a:pt x="4157" y="3098"/>
                    </a:cubicBezTo>
                    <a:cubicBezTo>
                      <a:pt x="3557" y="4061"/>
                      <a:pt x="2985" y="5079"/>
                      <a:pt x="2441" y="6125"/>
                    </a:cubicBezTo>
                    <a:lnTo>
                      <a:pt x="2204" y="6599"/>
                    </a:lnTo>
                    <a:cubicBezTo>
                      <a:pt x="1367" y="8245"/>
                      <a:pt x="405" y="10086"/>
                      <a:pt x="209" y="11760"/>
                    </a:cubicBezTo>
                    <a:cubicBezTo>
                      <a:pt x="0" y="13602"/>
                      <a:pt x="1256" y="14383"/>
                      <a:pt x="2218" y="14815"/>
                    </a:cubicBezTo>
                    <a:cubicBezTo>
                      <a:pt x="2581" y="14969"/>
                      <a:pt x="3139" y="15234"/>
                      <a:pt x="3752" y="15234"/>
                    </a:cubicBezTo>
                    <a:cubicBezTo>
                      <a:pt x="4352" y="15234"/>
                      <a:pt x="4980" y="15010"/>
                      <a:pt x="5552" y="14257"/>
                    </a:cubicBezTo>
                    <a:cubicBezTo>
                      <a:pt x="6682" y="12820"/>
                      <a:pt x="7686" y="10896"/>
                      <a:pt x="8662" y="8357"/>
                    </a:cubicBezTo>
                    <a:cubicBezTo>
                      <a:pt x="8718" y="8217"/>
                      <a:pt x="8718" y="8078"/>
                      <a:pt x="8634" y="7980"/>
                    </a:cubicBezTo>
                    <a:cubicBezTo>
                      <a:pt x="8575" y="7886"/>
                      <a:pt x="8477" y="7851"/>
                      <a:pt x="8372" y="7851"/>
                    </a:cubicBezTo>
                    <a:cubicBezTo>
                      <a:pt x="8352" y="7851"/>
                      <a:pt x="8333" y="7853"/>
                      <a:pt x="8314" y="7855"/>
                    </a:cubicBezTo>
                    <a:cubicBezTo>
                      <a:pt x="8160" y="7869"/>
                      <a:pt x="8035" y="7994"/>
                      <a:pt x="7965" y="8148"/>
                    </a:cubicBezTo>
                    <a:cubicBezTo>
                      <a:pt x="7239" y="10031"/>
                      <a:pt x="6361" y="11746"/>
                      <a:pt x="5384" y="13211"/>
                    </a:cubicBezTo>
                    <a:cubicBezTo>
                      <a:pt x="4823" y="14044"/>
                      <a:pt x="4302" y="14348"/>
                      <a:pt x="3739" y="14348"/>
                    </a:cubicBezTo>
                    <a:cubicBezTo>
                      <a:pt x="3435" y="14348"/>
                      <a:pt x="3118" y="14260"/>
                      <a:pt x="2776" y="14118"/>
                    </a:cubicBezTo>
                    <a:cubicBezTo>
                      <a:pt x="2288" y="13908"/>
                      <a:pt x="1660" y="13615"/>
                      <a:pt x="1297" y="13099"/>
                    </a:cubicBezTo>
                    <a:cubicBezTo>
                      <a:pt x="502" y="12039"/>
                      <a:pt x="1325" y="10226"/>
                      <a:pt x="1995" y="8761"/>
                    </a:cubicBezTo>
                    <a:lnTo>
                      <a:pt x="2106" y="8482"/>
                    </a:lnTo>
                    <a:cubicBezTo>
                      <a:pt x="2901" y="6711"/>
                      <a:pt x="3780" y="5009"/>
                      <a:pt x="4757" y="3461"/>
                    </a:cubicBezTo>
                    <a:cubicBezTo>
                      <a:pt x="4854" y="3335"/>
                      <a:pt x="4938" y="3196"/>
                      <a:pt x="5022" y="3042"/>
                    </a:cubicBezTo>
                    <a:cubicBezTo>
                      <a:pt x="5440" y="2331"/>
                      <a:pt x="6040" y="1355"/>
                      <a:pt x="6598" y="1034"/>
                    </a:cubicBezTo>
                    <a:cubicBezTo>
                      <a:pt x="6806" y="917"/>
                      <a:pt x="7022" y="869"/>
                      <a:pt x="7239" y="869"/>
                    </a:cubicBezTo>
                    <a:cubicBezTo>
                      <a:pt x="7747" y="869"/>
                      <a:pt x="8253" y="1136"/>
                      <a:pt x="8634" y="1410"/>
                    </a:cubicBezTo>
                    <a:cubicBezTo>
                      <a:pt x="9150" y="1773"/>
                      <a:pt x="9457" y="2038"/>
                      <a:pt x="9178" y="3015"/>
                    </a:cubicBezTo>
                    <a:cubicBezTo>
                      <a:pt x="9109" y="3252"/>
                      <a:pt x="8969" y="3531"/>
                      <a:pt x="8844" y="3810"/>
                    </a:cubicBezTo>
                    <a:cubicBezTo>
                      <a:pt x="8774" y="3949"/>
                      <a:pt x="8718" y="4061"/>
                      <a:pt x="8662" y="4172"/>
                    </a:cubicBezTo>
                    <a:cubicBezTo>
                      <a:pt x="8341" y="4967"/>
                      <a:pt x="7937" y="5874"/>
                      <a:pt x="7518" y="6753"/>
                    </a:cubicBezTo>
                    <a:cubicBezTo>
                      <a:pt x="7044" y="7771"/>
                      <a:pt x="6612" y="8636"/>
                      <a:pt x="6193" y="9445"/>
                    </a:cubicBezTo>
                    <a:cubicBezTo>
                      <a:pt x="6124" y="9570"/>
                      <a:pt x="6054" y="9682"/>
                      <a:pt x="5984" y="9821"/>
                    </a:cubicBezTo>
                    <a:cubicBezTo>
                      <a:pt x="5580" y="10630"/>
                      <a:pt x="5133" y="11537"/>
                      <a:pt x="4394" y="11746"/>
                    </a:cubicBezTo>
                    <a:cubicBezTo>
                      <a:pt x="4368" y="11754"/>
                      <a:pt x="4337" y="11758"/>
                      <a:pt x="4304" y="11758"/>
                    </a:cubicBezTo>
                    <a:cubicBezTo>
                      <a:pt x="4040" y="11758"/>
                      <a:pt x="3593" y="11528"/>
                      <a:pt x="3431" y="11342"/>
                    </a:cubicBezTo>
                    <a:cubicBezTo>
                      <a:pt x="2957" y="10756"/>
                      <a:pt x="3180" y="10198"/>
                      <a:pt x="3473" y="9403"/>
                    </a:cubicBezTo>
                    <a:lnTo>
                      <a:pt x="3487" y="9361"/>
                    </a:lnTo>
                    <a:cubicBezTo>
                      <a:pt x="3836" y="8455"/>
                      <a:pt x="4296" y="7548"/>
                      <a:pt x="4882" y="6571"/>
                    </a:cubicBezTo>
                    <a:cubicBezTo>
                      <a:pt x="5022" y="6334"/>
                      <a:pt x="4952" y="6111"/>
                      <a:pt x="4798" y="6027"/>
                    </a:cubicBezTo>
                    <a:cubicBezTo>
                      <a:pt x="4752" y="6000"/>
                      <a:pt x="4693" y="5984"/>
                      <a:pt x="4630" y="5984"/>
                    </a:cubicBezTo>
                    <a:cubicBezTo>
                      <a:pt x="4504" y="5984"/>
                      <a:pt x="4361" y="6046"/>
                      <a:pt x="4268" y="6195"/>
                    </a:cubicBezTo>
                    <a:lnTo>
                      <a:pt x="4254" y="6223"/>
                    </a:lnTo>
                    <a:cubicBezTo>
                      <a:pt x="3418" y="7618"/>
                      <a:pt x="1646" y="10533"/>
                      <a:pt x="2609" y="11732"/>
                    </a:cubicBezTo>
                    <a:cubicBezTo>
                      <a:pt x="2940" y="12165"/>
                      <a:pt x="3735" y="12610"/>
                      <a:pt x="4413" y="12610"/>
                    </a:cubicBezTo>
                    <a:cubicBezTo>
                      <a:pt x="4477" y="12610"/>
                      <a:pt x="4541" y="12606"/>
                      <a:pt x="4603" y="12597"/>
                    </a:cubicBezTo>
                    <a:cubicBezTo>
                      <a:pt x="5273" y="12528"/>
                      <a:pt x="5607" y="11956"/>
                      <a:pt x="5900" y="11467"/>
                    </a:cubicBezTo>
                    <a:cubicBezTo>
                      <a:pt x="7170" y="9361"/>
                      <a:pt x="8188" y="7129"/>
                      <a:pt x="9192" y="4828"/>
                    </a:cubicBezTo>
                    <a:lnTo>
                      <a:pt x="9346" y="4451"/>
                    </a:lnTo>
                    <a:cubicBezTo>
                      <a:pt x="9973" y="3056"/>
                      <a:pt x="10517" y="1857"/>
                      <a:pt x="9374" y="894"/>
                    </a:cubicBezTo>
                    <a:cubicBezTo>
                      <a:pt x="8886" y="481"/>
                      <a:pt x="8048" y="0"/>
                      <a:pt x="7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00" name="Google Shape;400;p19"/>
          <p:cNvSpPr txBox="1">
            <a:spLocks noGrp="1"/>
          </p:cNvSpPr>
          <p:nvPr>
            <p:ph type="title"/>
          </p:nvPr>
        </p:nvSpPr>
        <p:spPr>
          <a:xfrm>
            <a:off x="2905500" y="2037325"/>
            <a:ext cx="32034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1" name="Google Shape;401;p19"/>
          <p:cNvSpPr txBox="1">
            <a:spLocks noGrp="1"/>
          </p:cNvSpPr>
          <p:nvPr>
            <p:ph type="subTitle" idx="1"/>
          </p:nvPr>
        </p:nvSpPr>
        <p:spPr>
          <a:xfrm>
            <a:off x="3174750" y="3488875"/>
            <a:ext cx="2794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2" name="Google Shape;402;p19"/>
          <p:cNvSpPr txBox="1">
            <a:spLocks noGrp="1"/>
          </p:cNvSpPr>
          <p:nvPr>
            <p:ph type="title" idx="2" hasCustomPrompt="1"/>
          </p:nvPr>
        </p:nvSpPr>
        <p:spPr>
          <a:xfrm>
            <a:off x="2905500" y="1680150"/>
            <a:ext cx="3203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03" name="Google Shape;403;p19"/>
          <p:cNvSpPr/>
          <p:nvPr/>
        </p:nvSpPr>
        <p:spPr>
          <a:xfrm>
            <a:off x="-113641" y="-36102"/>
            <a:ext cx="1683182" cy="716650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9"/>
          <p:cNvSpPr/>
          <p:nvPr/>
        </p:nvSpPr>
        <p:spPr>
          <a:xfrm rot="-5400000" flipH="1">
            <a:off x="7010180" y="2909374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rgbClr val="FBAF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9"/>
          <p:cNvSpPr/>
          <p:nvPr/>
        </p:nvSpPr>
        <p:spPr>
          <a:xfrm>
            <a:off x="8404922" y="451339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9"/>
          <p:cNvSpPr/>
          <p:nvPr/>
        </p:nvSpPr>
        <p:spPr>
          <a:xfrm>
            <a:off x="8252524" y="4298171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9"/>
          <p:cNvSpPr/>
          <p:nvPr/>
        </p:nvSpPr>
        <p:spPr>
          <a:xfrm>
            <a:off x="2290425" y="3418496"/>
            <a:ext cx="124091" cy="10939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9"/>
          <p:cNvSpPr/>
          <p:nvPr/>
        </p:nvSpPr>
        <p:spPr>
          <a:xfrm>
            <a:off x="2372075" y="3184084"/>
            <a:ext cx="81888" cy="7219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19"/>
          <p:cNvGrpSpPr/>
          <p:nvPr/>
        </p:nvGrpSpPr>
        <p:grpSpPr>
          <a:xfrm rot="5770333" flipH="1">
            <a:off x="1108740" y="425910"/>
            <a:ext cx="306762" cy="476338"/>
            <a:chOff x="4452729" y="352000"/>
            <a:chExt cx="225596" cy="350302"/>
          </a:xfrm>
        </p:grpSpPr>
        <p:sp>
          <p:nvSpPr>
            <p:cNvPr id="410" name="Google Shape;410;p19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3" name="Google Shape;413;p19"/>
          <p:cNvSpPr/>
          <p:nvPr/>
        </p:nvSpPr>
        <p:spPr>
          <a:xfrm>
            <a:off x="2551550" y="3437087"/>
            <a:ext cx="81888" cy="72218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1852-FCB5-4988-87DE-8FEB515DE050}" type="datetimeFigureOut">
              <a:rPr lang="es-CL" smtClean="0"/>
              <a:t>14-04-2021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BA3C-9E38-4A53-A447-3893DBB1F99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179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egu"/>
              <a:buNone/>
              <a:defRPr sz="2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59" r:id="rId3"/>
    <p:sldLayoutId id="2147483665" r:id="rId4"/>
    <p:sldLayoutId id="2147483677" r:id="rId5"/>
    <p:sldLayoutId id="214748368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5"/>
          <p:cNvSpPr txBox="1">
            <a:spLocks noGrp="1"/>
          </p:cNvSpPr>
          <p:nvPr>
            <p:ph type="ctrTitle"/>
          </p:nvPr>
        </p:nvSpPr>
        <p:spPr>
          <a:xfrm>
            <a:off x="1824475" y="922450"/>
            <a:ext cx="5495100" cy="23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Matemática </a:t>
            </a:r>
            <a:endParaRPr dirty="0"/>
          </a:p>
        </p:txBody>
      </p:sp>
      <p:sp>
        <p:nvSpPr>
          <p:cNvPr id="640" name="Google Shape;640;p35"/>
          <p:cNvSpPr txBox="1">
            <a:spLocks noGrp="1"/>
          </p:cNvSpPr>
          <p:nvPr>
            <p:ph type="subTitle" idx="1"/>
          </p:nvPr>
        </p:nvSpPr>
        <p:spPr>
          <a:xfrm>
            <a:off x="311700" y="2661424"/>
            <a:ext cx="8520600" cy="13042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Curso: 6° básico B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Fecha: Miércoles 14 de Abril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281" y="88913"/>
            <a:ext cx="1305437" cy="13070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205453B-C7EC-4E6B-AB45-1BA381A643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09" t="19728" r="42832" b="10340"/>
          <a:stretch/>
        </p:blipFill>
        <p:spPr>
          <a:xfrm>
            <a:off x="280450" y="488824"/>
            <a:ext cx="5314442" cy="4598693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93580F0C-6374-4D4A-96C1-402C4D2C2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3917"/>
            <a:ext cx="4560972" cy="356896"/>
          </a:xfrm>
        </p:spPr>
        <p:txBody>
          <a:bodyPr>
            <a:noAutofit/>
          </a:bodyPr>
          <a:lstStyle/>
          <a:p>
            <a:pPr marL="127000" indent="0" algn="ctr">
              <a:buNone/>
            </a:pPr>
            <a:r>
              <a:rPr lang="es-CL" sz="1800" b="1" i="1" dirty="0"/>
              <a:t>Estrategia </a:t>
            </a:r>
            <a:r>
              <a:rPr lang="es-CL" sz="1800" b="1" i="1" dirty="0">
                <a:sym typeface="Wingdings" panose="05000000000000000000" pitchFamily="2" charset="2"/>
              </a:rPr>
              <a:t> Tabla de divisores comunes</a:t>
            </a:r>
            <a:endParaRPr lang="es-CL" sz="1800" b="1" i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3DB0AB3-E1A4-4588-9594-89DAEEFCF0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240" t="33605" r="31275" b="45442"/>
          <a:stretch/>
        </p:blipFill>
        <p:spPr>
          <a:xfrm>
            <a:off x="6942468" y="3472883"/>
            <a:ext cx="1263767" cy="1420586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475B1AF1-0E3D-43CA-9475-980E46A15A9F}"/>
              </a:ext>
            </a:extLst>
          </p:cNvPr>
          <p:cNvSpPr/>
          <p:nvPr/>
        </p:nvSpPr>
        <p:spPr>
          <a:xfrm>
            <a:off x="6004705" y="0"/>
            <a:ext cx="3139295" cy="390813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>
                <a:solidFill>
                  <a:schemeClr val="bg2"/>
                </a:solidFill>
              </a:rPr>
              <a:t>TOMAR NOTA EN CUADERNO</a:t>
            </a:r>
          </a:p>
        </p:txBody>
      </p:sp>
      <p:sp>
        <p:nvSpPr>
          <p:cNvPr id="2" name="Nube 1">
            <a:extLst>
              <a:ext uri="{FF2B5EF4-FFF2-40B4-BE49-F238E27FC236}">
                <a16:creationId xmlns:a16="http://schemas.microsoft.com/office/drawing/2014/main" id="{267B1842-2CF1-488D-B674-4C506AF0A4EA}"/>
              </a:ext>
            </a:extLst>
          </p:cNvPr>
          <p:cNvSpPr/>
          <p:nvPr/>
        </p:nvSpPr>
        <p:spPr>
          <a:xfrm>
            <a:off x="5807869" y="771525"/>
            <a:ext cx="3193256" cy="18002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¡PON MUCHA ATENCIÓN A LA EXPLICACIÓN Y EL EJEMPLO!</a:t>
            </a:r>
          </a:p>
        </p:txBody>
      </p:sp>
      <p:sp>
        <p:nvSpPr>
          <p:cNvPr id="8" name="Flecha: a la izquierda y arriba 7">
            <a:extLst>
              <a:ext uri="{FF2B5EF4-FFF2-40B4-BE49-F238E27FC236}">
                <a16:creationId xmlns:a16="http://schemas.microsoft.com/office/drawing/2014/main" id="{F4A78E9C-6B82-49B1-9D97-7A3984A89056}"/>
              </a:ext>
            </a:extLst>
          </p:cNvPr>
          <p:cNvSpPr/>
          <p:nvPr/>
        </p:nvSpPr>
        <p:spPr>
          <a:xfrm>
            <a:off x="5309782" y="2295251"/>
            <a:ext cx="2362606" cy="985838"/>
          </a:xfrm>
          <a:prstGeom prst="left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59987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DA5B2B-84B9-43F7-8E0C-A27E3175A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dirty="0"/>
              <a:t>¡Actividad de comprobación!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FBD1B3-A508-473C-B2AA-BEA24182A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Comprueba que el M.C.M. calculado en la tabla de la diapositiva anterior esté correcto. Utiliza la </a:t>
            </a:r>
            <a:r>
              <a:rPr lang="es-CL" b="1" i="1" u="sng" dirty="0"/>
              <a:t>estrategia de lista de múltiplos</a:t>
            </a:r>
            <a:r>
              <a:rPr lang="es-CL" dirty="0"/>
              <a:t>.</a:t>
            </a:r>
          </a:p>
          <a:p>
            <a:endParaRPr lang="es-CL" dirty="0"/>
          </a:p>
          <a:p>
            <a:pPr>
              <a:buFontTx/>
              <a:buChar char="-"/>
            </a:pPr>
            <a:r>
              <a:rPr lang="es-CL" dirty="0"/>
              <a:t>(M) 6 = {6, 12, 18, 24, 30, 36, 42, </a:t>
            </a:r>
            <a:r>
              <a:rPr lang="es-CL" dirty="0">
                <a:solidFill>
                  <a:srgbClr val="FF0000"/>
                </a:solidFill>
              </a:rPr>
              <a:t>48</a:t>
            </a:r>
            <a:r>
              <a:rPr lang="es-CL" dirty="0"/>
              <a:t>…}</a:t>
            </a:r>
          </a:p>
          <a:p>
            <a:pPr>
              <a:buFontTx/>
              <a:buChar char="-"/>
            </a:pPr>
            <a:endParaRPr lang="es-CL" dirty="0"/>
          </a:p>
          <a:p>
            <a:pPr>
              <a:buFontTx/>
              <a:buChar char="-"/>
            </a:pPr>
            <a:r>
              <a:rPr lang="es-CL" dirty="0"/>
              <a:t>(M) 8 = {8, 16, 24, 32, 40, </a:t>
            </a:r>
            <a:r>
              <a:rPr lang="es-CL" dirty="0">
                <a:solidFill>
                  <a:srgbClr val="FF0000"/>
                </a:solidFill>
              </a:rPr>
              <a:t>48</a:t>
            </a:r>
            <a:r>
              <a:rPr lang="es-CL" dirty="0"/>
              <a:t>…}</a:t>
            </a:r>
          </a:p>
          <a:p>
            <a:pPr marL="127000" indent="0">
              <a:buNone/>
            </a:pPr>
            <a:endParaRPr lang="es-CL" dirty="0"/>
          </a:p>
          <a:p>
            <a:pPr>
              <a:buFontTx/>
              <a:buChar char="-"/>
            </a:pPr>
            <a:r>
              <a:rPr lang="es-CL" dirty="0"/>
              <a:t>(M) 16 = {16, 32, </a:t>
            </a:r>
            <a:r>
              <a:rPr lang="es-CL" dirty="0">
                <a:solidFill>
                  <a:srgbClr val="FF0000"/>
                </a:solidFill>
              </a:rPr>
              <a:t>48</a:t>
            </a:r>
            <a:r>
              <a:rPr lang="es-CL" dirty="0"/>
              <a:t>…]</a:t>
            </a:r>
          </a:p>
          <a:p>
            <a:pPr marL="127000" indent="0">
              <a:buNone/>
            </a:pPr>
            <a:endParaRPr lang="es-CL" dirty="0"/>
          </a:p>
          <a:p>
            <a:pPr marL="127000" indent="0">
              <a:buNone/>
            </a:pPr>
            <a:r>
              <a:rPr lang="es-CL" dirty="0"/>
              <a:t>- Respuesta: El M.C.M. entre 6, 8 y 16 es 48.</a:t>
            </a:r>
            <a:endParaRPr lang="es-CL" b="1" dirty="0">
              <a:solidFill>
                <a:srgbClr val="FFC000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9D2B927-623C-425C-A981-34AA692459EA}"/>
              </a:ext>
            </a:extLst>
          </p:cNvPr>
          <p:cNvSpPr/>
          <p:nvPr/>
        </p:nvSpPr>
        <p:spPr>
          <a:xfrm>
            <a:off x="6004705" y="0"/>
            <a:ext cx="3139295" cy="390813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>
                <a:solidFill>
                  <a:schemeClr val="bg2"/>
                </a:solidFill>
              </a:rPr>
              <a:t>TOMAR NOTA EN CUADERNO</a:t>
            </a:r>
          </a:p>
        </p:txBody>
      </p:sp>
    </p:spTree>
    <p:extLst>
      <p:ext uri="{BB962C8B-B14F-4D97-AF65-F5344CB8AC3E}">
        <p14:creationId xmlns:p14="http://schemas.microsoft.com/office/powerpoint/2010/main" val="3770640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BA8671-0F3E-46DD-A1BC-FCEA47D13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8" y="517849"/>
            <a:ext cx="7633742" cy="3891845"/>
          </a:xfrm>
        </p:spPr>
        <p:txBody>
          <a:bodyPr/>
          <a:lstStyle/>
          <a:p>
            <a:r>
              <a:rPr lang="es-CL" b="1" i="1" dirty="0"/>
              <a:t>¡Ahora es tu turno!</a:t>
            </a:r>
          </a:p>
          <a:p>
            <a:pPr>
              <a:buFontTx/>
              <a:buChar char="-"/>
            </a:pPr>
            <a:r>
              <a:rPr lang="es-CL" dirty="0"/>
              <a:t>Calcula el mínimo común múltiplo entre 21, 6 y 14.</a:t>
            </a:r>
          </a:p>
          <a:p>
            <a:pPr marL="0" indent="0">
              <a:buNone/>
            </a:pPr>
            <a:endParaRPr lang="es-CL" dirty="0"/>
          </a:p>
          <a:p>
            <a:pPr marL="342900" indent="-342900">
              <a:buAutoNum type="arabicPlain" startAt="21"/>
            </a:pPr>
            <a:r>
              <a:rPr lang="es-CL" dirty="0"/>
              <a:t>  6     14     </a:t>
            </a:r>
            <a:endParaRPr lang="es-CL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s-CL" dirty="0">
                <a:solidFill>
                  <a:srgbClr val="FF0000"/>
                </a:solidFill>
              </a:rPr>
              <a:t>                             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17B8A11-8C37-4C0A-9EB2-2C79DE1B6743}"/>
              </a:ext>
            </a:extLst>
          </p:cNvPr>
          <p:cNvCxnSpPr>
            <a:cxnSpLocks/>
          </p:cNvCxnSpPr>
          <p:nvPr/>
        </p:nvCxnSpPr>
        <p:spPr>
          <a:xfrm>
            <a:off x="2141376" y="1504561"/>
            <a:ext cx="0" cy="12386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47C5A77-C0F7-428D-B5DA-D77EF2C2132E}"/>
              </a:ext>
            </a:extLst>
          </p:cNvPr>
          <p:cNvCxnSpPr>
            <a:cxnSpLocks/>
          </p:cNvCxnSpPr>
          <p:nvPr/>
        </p:nvCxnSpPr>
        <p:spPr>
          <a:xfrm>
            <a:off x="938758" y="1756487"/>
            <a:ext cx="16015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E25A555-3433-4ECE-A876-02227AB1906B}"/>
              </a:ext>
            </a:extLst>
          </p:cNvPr>
          <p:cNvSpPr txBox="1"/>
          <p:nvPr/>
        </p:nvSpPr>
        <p:spPr>
          <a:xfrm>
            <a:off x="4755630" y="1504562"/>
            <a:ext cx="3869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 b="1" i="1" dirty="0">
                <a:solidFill>
                  <a:schemeClr val="bg2"/>
                </a:solidFill>
              </a:rPr>
              <a:t>¡RECUERDA!...</a:t>
            </a:r>
          </a:p>
          <a:p>
            <a:pPr algn="just"/>
            <a:endParaRPr lang="es-CL" sz="1200" dirty="0">
              <a:solidFill>
                <a:schemeClr val="bg2"/>
              </a:solidFill>
            </a:endParaRPr>
          </a:p>
          <a:p>
            <a:pPr algn="just"/>
            <a:r>
              <a:rPr lang="es-CL" sz="1200" dirty="0">
                <a:solidFill>
                  <a:schemeClr val="bg2"/>
                </a:solidFill>
              </a:rPr>
              <a:t>1°: Escribe los números en una tabla como se muestra en el ejemplo y elige un divisor común para desarrollar las divisiones correspondientes.</a:t>
            </a:r>
          </a:p>
          <a:p>
            <a:pPr algn="just"/>
            <a:endParaRPr lang="es-CL" sz="1200" dirty="0">
              <a:solidFill>
                <a:schemeClr val="bg2"/>
              </a:solidFill>
              <a:sym typeface="Wingdings" panose="05000000000000000000" pitchFamily="2" charset="2"/>
            </a:endParaRPr>
          </a:p>
          <a:p>
            <a:pPr algn="just"/>
            <a:r>
              <a:rPr lang="es-CL" sz="1200" dirty="0">
                <a:solidFill>
                  <a:schemeClr val="bg2"/>
                </a:solidFill>
                <a:sym typeface="Wingdings" panose="05000000000000000000" pitchFamily="2" charset="2"/>
              </a:rPr>
              <a:t>2°:  Debes dividir cada uno de los números hasta que el resultado sea 1.</a:t>
            </a:r>
          </a:p>
          <a:p>
            <a:pPr algn="just"/>
            <a:endParaRPr lang="es-CL" sz="1200" dirty="0">
              <a:solidFill>
                <a:schemeClr val="bg2"/>
              </a:solidFill>
              <a:sym typeface="Wingdings" panose="05000000000000000000" pitchFamily="2" charset="2"/>
            </a:endParaRPr>
          </a:p>
          <a:p>
            <a:pPr algn="just"/>
            <a:r>
              <a:rPr lang="es-CL" sz="1200" dirty="0">
                <a:solidFill>
                  <a:schemeClr val="bg2"/>
                </a:solidFill>
                <a:sym typeface="Wingdings" panose="05000000000000000000" pitchFamily="2" charset="2"/>
              </a:rPr>
              <a:t>3°: Una vez desarrollada la tabla, debes multiplicar los divisores, en este caso:</a:t>
            </a:r>
          </a:p>
          <a:p>
            <a:pPr algn="just"/>
            <a:endParaRPr lang="es-CL" sz="1200" dirty="0">
              <a:solidFill>
                <a:schemeClr val="bg2"/>
              </a:solidFill>
              <a:sym typeface="Wingdings" panose="05000000000000000000" pitchFamily="2" charset="2"/>
            </a:endParaRPr>
          </a:p>
          <a:p>
            <a:pPr algn="just"/>
            <a:endParaRPr lang="es-CL" sz="1200" b="1" dirty="0">
              <a:solidFill>
                <a:schemeClr val="bg2"/>
              </a:solidFill>
              <a:sym typeface="Wingdings" panose="05000000000000000000" pitchFamily="2" charset="2"/>
            </a:endParaRPr>
          </a:p>
          <a:p>
            <a:pPr algn="just"/>
            <a:endParaRPr lang="es-CL" sz="1200" b="1" dirty="0">
              <a:solidFill>
                <a:schemeClr val="bg2"/>
              </a:solidFill>
              <a:sym typeface="Wingdings" panose="05000000000000000000" pitchFamily="2" charset="2"/>
            </a:endParaRPr>
          </a:p>
          <a:p>
            <a:pPr algn="just"/>
            <a:r>
              <a:rPr lang="es-CL" sz="1200" b="1" dirty="0">
                <a:solidFill>
                  <a:srgbClr val="FFC000"/>
                </a:solidFill>
                <a:sym typeface="Wingdings" panose="05000000000000000000" pitchFamily="2" charset="2"/>
              </a:rPr>
              <a:t>Por lo tanto, el producto que es … es el M.C.M. entre 21, 6 y 14.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F2269F55-839F-40A7-A6D3-5ADD1D0F289D}"/>
              </a:ext>
            </a:extLst>
          </p:cNvPr>
          <p:cNvCxnSpPr/>
          <p:nvPr/>
        </p:nvCxnSpPr>
        <p:spPr>
          <a:xfrm flipV="1">
            <a:off x="2141376" y="2372308"/>
            <a:ext cx="398883" cy="1469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BE76032E-EB88-406D-8BF3-90831745676A}"/>
              </a:ext>
            </a:extLst>
          </p:cNvPr>
          <p:cNvCxnSpPr/>
          <p:nvPr/>
        </p:nvCxnSpPr>
        <p:spPr>
          <a:xfrm flipV="1">
            <a:off x="2141376" y="2477279"/>
            <a:ext cx="398883" cy="1469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197461B-2F08-49F7-A369-29698C3D1344}"/>
              </a:ext>
            </a:extLst>
          </p:cNvPr>
          <p:cNvSpPr txBox="1"/>
          <p:nvPr/>
        </p:nvSpPr>
        <p:spPr>
          <a:xfrm>
            <a:off x="938759" y="3254051"/>
            <a:ext cx="3233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 b="1" i="1" dirty="0">
                <a:solidFill>
                  <a:schemeClr val="bg2"/>
                </a:solidFill>
              </a:rPr>
              <a:t>¡OJO! </a:t>
            </a:r>
            <a:r>
              <a:rPr lang="es-CL" sz="1200" dirty="0">
                <a:solidFill>
                  <a:schemeClr val="bg2"/>
                </a:solidFill>
                <a:sym typeface="Wingdings" panose="05000000000000000000" pitchFamily="2" charset="2"/>
              </a:rPr>
              <a:t> Los divisores deben ser </a:t>
            </a:r>
            <a:r>
              <a:rPr lang="es-CL" sz="1200" b="1" dirty="0">
                <a:solidFill>
                  <a:schemeClr val="bg2"/>
                </a:solidFill>
                <a:sym typeface="Wingdings" panose="05000000000000000000" pitchFamily="2" charset="2"/>
              </a:rPr>
              <a:t>números primos. </a:t>
            </a:r>
            <a:r>
              <a:rPr lang="es-CL" sz="1200" dirty="0">
                <a:solidFill>
                  <a:schemeClr val="bg2"/>
                </a:solidFill>
                <a:sym typeface="Wingdings" panose="05000000000000000000" pitchFamily="2" charset="2"/>
              </a:rPr>
              <a:t>Recuerda que son aquellos números naturales que tienen solo dos divisores, por uno y por sí mismo.</a:t>
            </a:r>
          </a:p>
        </p:txBody>
      </p:sp>
      <p:sp>
        <p:nvSpPr>
          <p:cNvPr id="28" name="Flecha: hacia arriba 27">
            <a:extLst>
              <a:ext uri="{FF2B5EF4-FFF2-40B4-BE49-F238E27FC236}">
                <a16:creationId xmlns:a16="http://schemas.microsoft.com/office/drawing/2014/main" id="{2298D13F-D8BF-408B-884C-FA552DFDD83C}"/>
              </a:ext>
            </a:extLst>
          </p:cNvPr>
          <p:cNvSpPr/>
          <p:nvPr/>
        </p:nvSpPr>
        <p:spPr>
          <a:xfrm>
            <a:off x="2281339" y="2820178"/>
            <a:ext cx="146954" cy="32890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05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ED60EFE3-1034-464F-9A54-57FD656B3A46}"/>
              </a:ext>
            </a:extLst>
          </p:cNvPr>
          <p:cNvSpPr txBox="1">
            <a:spLocks/>
          </p:cNvSpPr>
          <p:nvPr/>
        </p:nvSpPr>
        <p:spPr>
          <a:xfrm>
            <a:off x="1128211" y="41989"/>
            <a:ext cx="7254836" cy="356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127000" indent="0" algn="ctr">
              <a:buFont typeface="Questrial"/>
              <a:buNone/>
            </a:pPr>
            <a:r>
              <a:rPr lang="es-CL" sz="2000" b="1" i="1" dirty="0"/>
              <a:t>Estrategia </a:t>
            </a:r>
            <a:r>
              <a:rPr lang="es-CL" sz="2000" b="1" i="1" dirty="0">
                <a:sym typeface="Wingdings" panose="05000000000000000000" pitchFamily="2" charset="2"/>
              </a:rPr>
              <a:t> Tabla de divisores comunes</a:t>
            </a:r>
            <a:endParaRPr lang="es-CL" sz="2000" b="1" i="1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0B68740-9852-4AB6-B8FE-E487C32F93F3}"/>
              </a:ext>
            </a:extLst>
          </p:cNvPr>
          <p:cNvSpPr/>
          <p:nvPr/>
        </p:nvSpPr>
        <p:spPr>
          <a:xfrm>
            <a:off x="0" y="4752687"/>
            <a:ext cx="4856813" cy="390813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>
                <a:solidFill>
                  <a:schemeClr val="bg2"/>
                </a:solidFill>
              </a:rPr>
              <a:t>ACTIVIDAD </a:t>
            </a:r>
            <a:r>
              <a:rPr lang="es-CL" sz="1600" b="1" dirty="0">
                <a:solidFill>
                  <a:schemeClr val="bg2"/>
                </a:solidFill>
                <a:sym typeface="Wingdings" panose="05000000000000000000" pitchFamily="2" charset="2"/>
              </a:rPr>
              <a:t> </a:t>
            </a:r>
            <a:r>
              <a:rPr lang="es-CL" sz="1600" b="1" dirty="0">
                <a:solidFill>
                  <a:schemeClr val="bg2"/>
                </a:solidFill>
              </a:rPr>
              <a:t>TOMAR NOTA EN CUADERNO</a:t>
            </a:r>
          </a:p>
        </p:txBody>
      </p:sp>
    </p:spTree>
    <p:extLst>
      <p:ext uri="{BB962C8B-B14F-4D97-AF65-F5344CB8AC3E}">
        <p14:creationId xmlns:p14="http://schemas.microsoft.com/office/powerpoint/2010/main" val="3005717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DA5B2B-84B9-43F7-8E0C-A27E3175A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dirty="0"/>
              <a:t>¡Actividad de comprobación!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FBD1B3-A508-473C-B2AA-BEA24182A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Comprueba que el M.C.M. calculado en la tabla de la diapositiva anterior esté correcto. Utiliza la </a:t>
            </a:r>
            <a:r>
              <a:rPr lang="es-CL" b="1" i="1" u="sng" dirty="0"/>
              <a:t>estrategia de lista de múltiplos</a:t>
            </a:r>
            <a:r>
              <a:rPr lang="es-CL" dirty="0"/>
              <a:t>.</a:t>
            </a:r>
          </a:p>
          <a:p>
            <a:endParaRPr lang="es-CL" dirty="0"/>
          </a:p>
          <a:p>
            <a:pPr>
              <a:buFontTx/>
              <a:buChar char="-"/>
            </a:pPr>
            <a:r>
              <a:rPr lang="es-CL" dirty="0"/>
              <a:t>(M) 21 =</a:t>
            </a:r>
          </a:p>
          <a:p>
            <a:pPr marL="127000" indent="0">
              <a:buNone/>
            </a:pPr>
            <a:endParaRPr lang="es-CL" dirty="0"/>
          </a:p>
          <a:p>
            <a:pPr>
              <a:buFontTx/>
              <a:buChar char="-"/>
            </a:pPr>
            <a:r>
              <a:rPr lang="es-CL" dirty="0"/>
              <a:t>(M) 6 =</a:t>
            </a:r>
          </a:p>
          <a:p>
            <a:pPr>
              <a:buFontTx/>
              <a:buChar char="-"/>
            </a:pPr>
            <a:endParaRPr lang="es-CL" dirty="0"/>
          </a:p>
          <a:p>
            <a:pPr>
              <a:buFontTx/>
              <a:buChar char="-"/>
            </a:pPr>
            <a:r>
              <a:rPr lang="es-CL" dirty="0"/>
              <a:t>(M) 14 = </a:t>
            </a:r>
          </a:p>
          <a:p>
            <a:pPr marL="127000" indent="0">
              <a:buNone/>
            </a:pPr>
            <a:endParaRPr lang="es-CL" dirty="0"/>
          </a:p>
          <a:p>
            <a:pPr marL="127000" indent="0">
              <a:buNone/>
            </a:pPr>
            <a:r>
              <a:rPr lang="es-CL" dirty="0"/>
              <a:t>- Respuesta:</a:t>
            </a:r>
            <a:endParaRPr lang="es-CL" b="1" dirty="0">
              <a:solidFill>
                <a:srgbClr val="FFC000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2FA52F5-BE78-4BB3-A8CF-6AAEAA2EC64F}"/>
              </a:ext>
            </a:extLst>
          </p:cNvPr>
          <p:cNvSpPr/>
          <p:nvPr/>
        </p:nvSpPr>
        <p:spPr>
          <a:xfrm>
            <a:off x="4572001" y="0"/>
            <a:ext cx="4572000" cy="390813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>
                <a:solidFill>
                  <a:schemeClr val="bg2"/>
                </a:solidFill>
              </a:rPr>
              <a:t>ACTIVIDAD </a:t>
            </a:r>
            <a:r>
              <a:rPr lang="es-CL" sz="1600" b="1" dirty="0">
                <a:solidFill>
                  <a:schemeClr val="bg2"/>
                </a:solidFill>
                <a:sym typeface="Wingdings" panose="05000000000000000000" pitchFamily="2" charset="2"/>
              </a:rPr>
              <a:t> </a:t>
            </a:r>
            <a:r>
              <a:rPr lang="es-CL" sz="1600" b="1" dirty="0">
                <a:solidFill>
                  <a:schemeClr val="bg2"/>
                </a:solidFill>
              </a:rPr>
              <a:t>TOMAR NOTA EN CUADERNO</a:t>
            </a:r>
          </a:p>
        </p:txBody>
      </p:sp>
    </p:spTree>
    <p:extLst>
      <p:ext uri="{BB962C8B-B14F-4D97-AF65-F5344CB8AC3E}">
        <p14:creationId xmlns:p14="http://schemas.microsoft.com/office/powerpoint/2010/main" val="1928300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7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Ruta de aprendizaje</a:t>
            </a:r>
            <a:endParaRPr dirty="0"/>
          </a:p>
        </p:txBody>
      </p:sp>
      <p:sp>
        <p:nvSpPr>
          <p:cNvPr id="652" name="Google Shape;652;p37"/>
          <p:cNvSpPr txBox="1">
            <a:spLocks noGrp="1"/>
          </p:cNvSpPr>
          <p:nvPr>
            <p:ph type="title" idx="2"/>
          </p:nvPr>
        </p:nvSpPr>
        <p:spPr>
          <a:xfrm flipH="1">
            <a:off x="2697304" y="1401420"/>
            <a:ext cx="2943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2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653" name="Google Shape;653;p37"/>
          <p:cNvSpPr txBox="1">
            <a:spLocks noGrp="1"/>
          </p:cNvSpPr>
          <p:nvPr>
            <p:ph type="title" idx="3"/>
          </p:nvPr>
        </p:nvSpPr>
        <p:spPr>
          <a:xfrm flipH="1">
            <a:off x="1464699" y="3056280"/>
            <a:ext cx="2943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4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654" name="Google Shape;654;p37"/>
          <p:cNvSpPr txBox="1">
            <a:spLocks noGrp="1"/>
          </p:cNvSpPr>
          <p:nvPr>
            <p:ph type="title" idx="4"/>
          </p:nvPr>
        </p:nvSpPr>
        <p:spPr>
          <a:xfrm flipH="1">
            <a:off x="475899" y="1401500"/>
            <a:ext cx="2943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1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655" name="Google Shape;655;p37"/>
          <p:cNvSpPr txBox="1">
            <a:spLocks noGrp="1"/>
          </p:cNvSpPr>
          <p:nvPr>
            <p:ph type="title" idx="5"/>
          </p:nvPr>
        </p:nvSpPr>
        <p:spPr>
          <a:xfrm flipH="1">
            <a:off x="4918709" y="1399626"/>
            <a:ext cx="2943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3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660" name="Google Shape;660;p37"/>
          <p:cNvSpPr txBox="1">
            <a:spLocks noGrp="1"/>
          </p:cNvSpPr>
          <p:nvPr>
            <p:ph type="title" idx="9"/>
          </p:nvPr>
        </p:nvSpPr>
        <p:spPr>
          <a:xfrm>
            <a:off x="958899" y="1979220"/>
            <a:ext cx="1977600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¡RECORDEMOS!</a:t>
            </a:r>
            <a:endParaRPr dirty="0"/>
          </a:p>
        </p:txBody>
      </p:sp>
      <p:sp>
        <p:nvSpPr>
          <p:cNvPr id="661" name="Google Shape;661;p37"/>
          <p:cNvSpPr txBox="1">
            <a:spLocks noGrp="1"/>
          </p:cNvSpPr>
          <p:nvPr>
            <p:ph type="title" idx="13"/>
          </p:nvPr>
        </p:nvSpPr>
        <p:spPr>
          <a:xfrm>
            <a:off x="3180304" y="2053322"/>
            <a:ext cx="1977600" cy="57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OBJETIVO DE LA CLASE</a:t>
            </a:r>
            <a:endParaRPr dirty="0"/>
          </a:p>
        </p:txBody>
      </p:sp>
      <p:sp>
        <p:nvSpPr>
          <p:cNvPr id="662" name="Google Shape;662;p37"/>
          <p:cNvSpPr txBox="1">
            <a:spLocks noGrp="1"/>
          </p:cNvSpPr>
          <p:nvPr>
            <p:ph type="title" idx="14"/>
          </p:nvPr>
        </p:nvSpPr>
        <p:spPr>
          <a:xfrm>
            <a:off x="4169104" y="3762955"/>
            <a:ext cx="1977600" cy="66616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ACTIVIDADES DE REFUERZO</a:t>
            </a:r>
            <a:endParaRPr dirty="0"/>
          </a:p>
        </p:txBody>
      </p:sp>
      <p:sp>
        <p:nvSpPr>
          <p:cNvPr id="663" name="Google Shape;663;p37"/>
          <p:cNvSpPr txBox="1">
            <a:spLocks noGrp="1"/>
          </p:cNvSpPr>
          <p:nvPr>
            <p:ph type="title" idx="15"/>
          </p:nvPr>
        </p:nvSpPr>
        <p:spPr>
          <a:xfrm>
            <a:off x="5401709" y="2053321"/>
            <a:ext cx="1977600" cy="90419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REVISIÓN DE LA ACTIVIDAD DE M.C.M.</a:t>
            </a:r>
            <a:endParaRPr dirty="0"/>
          </a:p>
        </p:txBody>
      </p:sp>
      <p:sp>
        <p:nvSpPr>
          <p:cNvPr id="11" name="Google Shape;654;p37">
            <a:extLst>
              <a:ext uri="{FF2B5EF4-FFF2-40B4-BE49-F238E27FC236}">
                <a16:creationId xmlns:a16="http://schemas.microsoft.com/office/drawing/2014/main" id="{F0556C11-BC19-452E-8CB0-810A1DFE2C8F}"/>
              </a:ext>
            </a:extLst>
          </p:cNvPr>
          <p:cNvSpPr txBox="1">
            <a:spLocks/>
          </p:cNvSpPr>
          <p:nvPr/>
        </p:nvSpPr>
        <p:spPr>
          <a:xfrm flipH="1">
            <a:off x="3686104" y="3118889"/>
            <a:ext cx="29436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Gaegu"/>
              <a:buNone/>
              <a:defRPr sz="36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" dirty="0">
                <a:solidFill>
                  <a:schemeClr val="accent3"/>
                </a:solidFill>
              </a:rPr>
              <a:t>5</a:t>
            </a:r>
          </a:p>
        </p:txBody>
      </p:sp>
      <p:sp>
        <p:nvSpPr>
          <p:cNvPr id="12" name="Google Shape;663;p37">
            <a:extLst>
              <a:ext uri="{FF2B5EF4-FFF2-40B4-BE49-F238E27FC236}">
                <a16:creationId xmlns:a16="http://schemas.microsoft.com/office/drawing/2014/main" id="{1C3C9903-50F8-4C9F-B125-57B98E420C2C}"/>
              </a:ext>
            </a:extLst>
          </p:cNvPr>
          <p:cNvSpPr txBox="1">
            <a:spLocks/>
          </p:cNvSpPr>
          <p:nvPr/>
        </p:nvSpPr>
        <p:spPr>
          <a:xfrm>
            <a:off x="1947699" y="3637528"/>
            <a:ext cx="1977600" cy="100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egu"/>
              <a:buNone/>
              <a:defRPr sz="22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dirty="0"/>
              <a:t>MÍNIMO COMÚN MÚLTIPLO (M.C.M.)</a:t>
            </a:r>
          </a:p>
          <a:p>
            <a:r>
              <a:rPr lang="es-CL" dirty="0"/>
              <a:t>ESTRATEGIA: TABLA DE DIVISORES COMUNES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C91348-C7EC-4E64-BD24-FF5049616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58" y="286789"/>
            <a:ext cx="7633742" cy="670474"/>
          </a:xfrm>
        </p:spPr>
        <p:txBody>
          <a:bodyPr>
            <a:noAutofit/>
          </a:bodyPr>
          <a:lstStyle/>
          <a:p>
            <a:pPr algn="ctr"/>
            <a:r>
              <a:rPr lang="es-CL" sz="3200" dirty="0"/>
              <a:t>¡RECORDEMOS! </a:t>
            </a:r>
            <a:r>
              <a:rPr lang="es-CL" sz="3200" dirty="0">
                <a:sym typeface="Wingdings" panose="05000000000000000000" pitchFamily="2" charset="2"/>
              </a:rPr>
              <a:t> </a:t>
            </a:r>
            <a:r>
              <a:rPr lang="es-CL" sz="3200" dirty="0"/>
              <a:t>NÚMEROS PRIMOS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F83E5D08-51F0-4065-A7BB-96F41F9D5001}"/>
              </a:ext>
            </a:extLst>
          </p:cNvPr>
          <p:cNvSpPr/>
          <p:nvPr/>
        </p:nvSpPr>
        <p:spPr>
          <a:xfrm>
            <a:off x="1658813" y="1107164"/>
            <a:ext cx="6193631" cy="1407319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lnSpc>
                <a:spcPct val="110000"/>
              </a:lnSpc>
              <a:spcBef>
                <a:spcPts val="525"/>
              </a:spcBef>
              <a:buClr>
                <a:srgbClr val="0B082E"/>
              </a:buClr>
            </a:pPr>
            <a:r>
              <a:rPr lang="es-CL" sz="2100" dirty="0">
                <a:solidFill>
                  <a:schemeClr val="bg2"/>
                </a:solidFill>
              </a:rPr>
              <a:t>Los </a:t>
            </a:r>
            <a:r>
              <a:rPr lang="es-CL" sz="2100" b="1" dirty="0">
                <a:solidFill>
                  <a:schemeClr val="bg2"/>
                </a:solidFill>
              </a:rPr>
              <a:t>números primos </a:t>
            </a:r>
            <a:r>
              <a:rPr lang="es-CL" sz="2100" dirty="0">
                <a:solidFill>
                  <a:schemeClr val="bg2"/>
                </a:solidFill>
              </a:rPr>
              <a:t>son aquellos números naturales que tienen solo dos divisores: Por 1 y por sí mismo.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2B066AE7-56D0-450C-90A0-B6B25F54CA11}"/>
              </a:ext>
            </a:extLst>
          </p:cNvPr>
          <p:cNvSpPr/>
          <p:nvPr/>
        </p:nvSpPr>
        <p:spPr>
          <a:xfrm>
            <a:off x="2732484" y="2664384"/>
            <a:ext cx="3679031" cy="22278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800" b="1" i="1" dirty="0"/>
          </a:p>
          <a:p>
            <a:pPr algn="ctr"/>
            <a:r>
              <a:rPr lang="es-CL" sz="1800" b="1" i="1" dirty="0"/>
              <a:t>EJEMPLOS:</a:t>
            </a:r>
          </a:p>
          <a:p>
            <a:pPr algn="ctr"/>
            <a:endParaRPr lang="es-CL" sz="1050" dirty="0"/>
          </a:p>
          <a:p>
            <a:pPr marL="214313" indent="-214313" algn="just">
              <a:buFont typeface="Wingdings" panose="05000000000000000000" pitchFamily="2" charset="2"/>
              <a:buChar char="v"/>
            </a:pPr>
            <a:r>
              <a:rPr lang="es-CL" sz="1500" b="1" dirty="0"/>
              <a:t>13</a:t>
            </a:r>
            <a:r>
              <a:rPr lang="es-CL" sz="1500" dirty="0"/>
              <a:t> </a:t>
            </a:r>
            <a:r>
              <a:rPr lang="es-CL" sz="1500" dirty="0">
                <a:sym typeface="Wingdings" panose="05000000000000000000" pitchFamily="2" charset="2"/>
              </a:rPr>
              <a:t> 13 : 13 = 1</a:t>
            </a:r>
          </a:p>
          <a:p>
            <a:pPr algn="just"/>
            <a:r>
              <a:rPr lang="es-CL" sz="1500" dirty="0">
                <a:sym typeface="Wingdings" panose="05000000000000000000" pitchFamily="2" charset="2"/>
              </a:rPr>
              <a:t>              13 : 1 = 13</a:t>
            </a:r>
          </a:p>
          <a:p>
            <a:pPr algn="just"/>
            <a:endParaRPr lang="es-CL" sz="1500" dirty="0">
              <a:sym typeface="Wingdings" panose="05000000000000000000" pitchFamily="2" charset="2"/>
            </a:endParaRPr>
          </a:p>
          <a:p>
            <a:pPr marL="214313" indent="-214313" algn="just">
              <a:buFont typeface="Wingdings" panose="05000000000000000000" pitchFamily="2" charset="2"/>
              <a:buChar char="v"/>
            </a:pPr>
            <a:r>
              <a:rPr lang="es-CL" sz="1500" b="1" dirty="0">
                <a:sym typeface="Wingdings" panose="05000000000000000000" pitchFamily="2" charset="2"/>
              </a:rPr>
              <a:t>41</a:t>
            </a:r>
            <a:r>
              <a:rPr lang="es-CL" sz="1500" dirty="0">
                <a:sym typeface="Wingdings" panose="05000000000000000000" pitchFamily="2" charset="2"/>
              </a:rPr>
              <a:t>  41 : 41 = 1</a:t>
            </a:r>
          </a:p>
          <a:p>
            <a:pPr algn="just"/>
            <a:r>
              <a:rPr lang="es-CL" sz="1500" dirty="0">
                <a:sym typeface="Wingdings" panose="05000000000000000000" pitchFamily="2" charset="2"/>
              </a:rPr>
              <a:t>              41 : 1 = 41</a:t>
            </a:r>
          </a:p>
          <a:p>
            <a:pPr algn="just"/>
            <a:endParaRPr lang="es-CL" sz="1500" dirty="0">
              <a:sym typeface="Wingdings" panose="05000000000000000000" pitchFamily="2" charset="2"/>
            </a:endParaRPr>
          </a:p>
          <a:p>
            <a:pPr algn="ctr"/>
            <a:r>
              <a:rPr lang="es-CL" sz="1500" dirty="0">
                <a:sym typeface="Wingdings" panose="05000000000000000000" pitchFamily="2" charset="2"/>
              </a:rPr>
              <a:t>Entre otros …</a:t>
            </a:r>
          </a:p>
          <a:p>
            <a:pPr algn="ctr"/>
            <a:endParaRPr lang="es-CL" sz="105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43343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5C4CF1-2368-4ACF-8E80-C6AB5EF36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58" y="286789"/>
            <a:ext cx="7633742" cy="649043"/>
          </a:xfrm>
        </p:spPr>
        <p:txBody>
          <a:bodyPr>
            <a:noAutofit/>
          </a:bodyPr>
          <a:lstStyle/>
          <a:p>
            <a:pPr algn="ctr"/>
            <a:r>
              <a:rPr lang="es-CL" sz="3200" dirty="0"/>
              <a:t>NÚMEROS COMPUESTOS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03EDA28A-F407-4DB3-8F4D-10478F328C7E}"/>
              </a:ext>
            </a:extLst>
          </p:cNvPr>
          <p:cNvSpPr/>
          <p:nvPr/>
        </p:nvSpPr>
        <p:spPr>
          <a:xfrm>
            <a:off x="1658813" y="1062194"/>
            <a:ext cx="6193631" cy="1407319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lnSpc>
                <a:spcPct val="110000"/>
              </a:lnSpc>
              <a:spcBef>
                <a:spcPts val="525"/>
              </a:spcBef>
              <a:buClr>
                <a:srgbClr val="0B082E"/>
              </a:buClr>
            </a:pPr>
            <a:r>
              <a:rPr lang="es-CL" sz="2100" dirty="0">
                <a:solidFill>
                  <a:schemeClr val="bg2"/>
                </a:solidFill>
              </a:rPr>
              <a:t>Los </a:t>
            </a:r>
            <a:r>
              <a:rPr lang="es-CL" sz="2100" b="1" dirty="0">
                <a:solidFill>
                  <a:schemeClr val="bg2"/>
                </a:solidFill>
              </a:rPr>
              <a:t>números compuestos</a:t>
            </a:r>
            <a:r>
              <a:rPr lang="es-CL" sz="2100" dirty="0">
                <a:solidFill>
                  <a:schemeClr val="bg2"/>
                </a:solidFill>
              </a:rPr>
              <a:t> son aquellos números naturales que tienen más de dos divisores.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6D499B7B-D1BB-476E-8FD9-AA3669D833EF}"/>
              </a:ext>
            </a:extLst>
          </p:cNvPr>
          <p:cNvSpPr/>
          <p:nvPr/>
        </p:nvSpPr>
        <p:spPr>
          <a:xfrm>
            <a:off x="2803276" y="2595875"/>
            <a:ext cx="3904704" cy="22278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800" b="1" i="1" dirty="0"/>
          </a:p>
          <a:p>
            <a:pPr algn="ctr"/>
            <a:r>
              <a:rPr lang="es-CL" sz="1800" b="1" i="1" dirty="0"/>
              <a:t>EJEMPLOS:</a:t>
            </a:r>
          </a:p>
          <a:p>
            <a:pPr algn="ctr"/>
            <a:endParaRPr lang="es-CL" sz="1050" dirty="0"/>
          </a:p>
          <a:p>
            <a:pPr marL="214313" indent="-214313" algn="just">
              <a:buFont typeface="Wingdings" panose="05000000000000000000" pitchFamily="2" charset="2"/>
              <a:buChar char="v"/>
            </a:pPr>
            <a:r>
              <a:rPr lang="es-CL" sz="1100" dirty="0">
                <a:sym typeface="Wingdings" panose="05000000000000000000" pitchFamily="2" charset="2"/>
              </a:rPr>
              <a:t>48  {1, 2, 3, 4, 6, 8, 12,16, 24, 48}</a:t>
            </a:r>
          </a:p>
          <a:p>
            <a:pPr marL="214313" indent="-214313" algn="just">
              <a:buFont typeface="Wingdings" panose="05000000000000000000" pitchFamily="2" charset="2"/>
              <a:buChar char="v"/>
            </a:pPr>
            <a:r>
              <a:rPr lang="es-CL" sz="1100" dirty="0">
                <a:sym typeface="Wingdings" panose="05000000000000000000" pitchFamily="2" charset="2"/>
              </a:rPr>
              <a:t>56  {1, 2, 4, 7, 8, 14, 28, 56}</a:t>
            </a:r>
          </a:p>
          <a:p>
            <a:pPr marL="214313" indent="-214313" algn="just">
              <a:buFont typeface="Wingdings" panose="05000000000000000000" pitchFamily="2" charset="2"/>
              <a:buChar char="v"/>
            </a:pPr>
            <a:r>
              <a:rPr lang="es-CL" sz="1100" dirty="0">
                <a:sym typeface="Wingdings" panose="05000000000000000000" pitchFamily="2" charset="2"/>
              </a:rPr>
              <a:t>81  {1, 3, 9, 27, 81}</a:t>
            </a:r>
          </a:p>
          <a:p>
            <a:pPr algn="just"/>
            <a:endParaRPr lang="es-CL" sz="1050" dirty="0">
              <a:sym typeface="Wingdings" panose="05000000000000000000" pitchFamily="2" charset="2"/>
            </a:endParaRPr>
          </a:p>
          <a:p>
            <a:pPr algn="ctr"/>
            <a:r>
              <a:rPr lang="es-CL" sz="1500" dirty="0">
                <a:sym typeface="Wingdings" panose="05000000000000000000" pitchFamily="2" charset="2"/>
              </a:rPr>
              <a:t>Entre otros …</a:t>
            </a:r>
          </a:p>
          <a:p>
            <a:pPr algn="ctr"/>
            <a:endParaRPr lang="es-CL" sz="105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036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12"/>
    </mc:Choice>
    <mc:Fallback xmlns="">
      <p:transition spd="slow" advTm="921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4B8471-639D-48FA-9E87-A77967B18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42807"/>
            <a:ext cx="8520600" cy="1136437"/>
          </a:xfrm>
        </p:spPr>
        <p:txBody>
          <a:bodyPr>
            <a:normAutofit fontScale="90000"/>
          </a:bodyPr>
          <a:lstStyle/>
          <a:p>
            <a:pPr algn="ctr"/>
            <a:r>
              <a:rPr lang="es-CL" sz="3450" i="1" dirty="0">
                <a:solidFill>
                  <a:schemeClr val="bg2"/>
                </a:solidFill>
              </a:rPr>
              <a:t>¿QUÉ ES EL MÍNIMO COMÚN MÚLTIPLO ENTRE NÚMEROS NATURALES?</a:t>
            </a:r>
            <a:endParaRPr lang="es-CL" dirty="0">
              <a:solidFill>
                <a:schemeClr val="bg2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51BD44-2183-4DC0-9B1A-166959991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129" y="3664255"/>
            <a:ext cx="7633742" cy="103422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CL" dirty="0"/>
              <a:t>El </a:t>
            </a:r>
            <a:r>
              <a:rPr lang="es-CL" b="1" i="1" dirty="0">
                <a:solidFill>
                  <a:srgbClr val="FFC000"/>
                </a:solidFill>
              </a:rPr>
              <a:t>mínimo común múltiplo (</a:t>
            </a:r>
            <a:r>
              <a:rPr lang="es-CL" b="1" i="1" dirty="0" err="1">
                <a:solidFill>
                  <a:srgbClr val="FFC000"/>
                </a:solidFill>
              </a:rPr>
              <a:t>mcm</a:t>
            </a:r>
            <a:r>
              <a:rPr lang="es-CL" b="1" i="1" dirty="0">
                <a:solidFill>
                  <a:srgbClr val="FFC000"/>
                </a:solidFill>
              </a:rPr>
              <a:t>) </a:t>
            </a:r>
            <a:r>
              <a:rPr lang="es-CL" dirty="0"/>
              <a:t>entre dos o más números naturales corresponde al </a:t>
            </a:r>
            <a:r>
              <a:rPr lang="es-CL" b="1" i="1" dirty="0">
                <a:solidFill>
                  <a:srgbClr val="FFC000"/>
                </a:solidFill>
              </a:rPr>
              <a:t>menor</a:t>
            </a:r>
            <a:r>
              <a:rPr lang="es-CL" i="1" dirty="0">
                <a:solidFill>
                  <a:srgbClr val="FFC000"/>
                </a:solidFill>
              </a:rPr>
              <a:t> </a:t>
            </a:r>
            <a:r>
              <a:rPr lang="es-CL" dirty="0"/>
              <a:t>de sus </a:t>
            </a:r>
            <a:r>
              <a:rPr lang="es-CL" b="1" i="1" dirty="0">
                <a:solidFill>
                  <a:srgbClr val="FFC000"/>
                </a:solidFill>
              </a:rPr>
              <a:t>múltiplos comunes</a:t>
            </a:r>
            <a:r>
              <a:rPr lang="es-CL" b="1" dirty="0"/>
              <a:t>. </a:t>
            </a:r>
            <a:r>
              <a:rPr lang="es-CL" dirty="0"/>
              <a:t>Para calcularlo puedes aplicar distintas estrategias, como hacer una </a:t>
            </a:r>
            <a:r>
              <a:rPr lang="es-CL" b="1" dirty="0">
                <a:solidFill>
                  <a:srgbClr val="00B050"/>
                </a:solidFill>
              </a:rPr>
              <a:t>l</a:t>
            </a:r>
            <a:r>
              <a:rPr lang="es-CL" b="1" i="1" dirty="0">
                <a:solidFill>
                  <a:srgbClr val="00B050"/>
                </a:solidFill>
              </a:rPr>
              <a:t>ista con los múltiplos</a:t>
            </a:r>
            <a:r>
              <a:rPr lang="es-CL" i="1" dirty="0">
                <a:solidFill>
                  <a:srgbClr val="00B050"/>
                </a:solidFill>
              </a:rPr>
              <a:t> </a:t>
            </a:r>
            <a:r>
              <a:rPr lang="es-CL" dirty="0"/>
              <a:t>o </a:t>
            </a:r>
            <a:r>
              <a:rPr lang="es-CL" b="1" i="1" dirty="0">
                <a:solidFill>
                  <a:srgbClr val="00B050"/>
                </a:solidFill>
              </a:rPr>
              <a:t>utilizar los divisores comunes de los números</a:t>
            </a:r>
            <a:r>
              <a:rPr lang="es-CL" b="1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B31990C-9E0F-46D9-AE36-B47B4E9AC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242" y="1720145"/>
            <a:ext cx="1733517" cy="170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31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p50"/>
          <p:cNvSpPr txBox="1">
            <a:spLocks noGrp="1"/>
          </p:cNvSpPr>
          <p:nvPr>
            <p:ph type="title"/>
          </p:nvPr>
        </p:nvSpPr>
        <p:spPr>
          <a:xfrm>
            <a:off x="2858788" y="1247788"/>
            <a:ext cx="32034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Objetivo </a:t>
            </a:r>
            <a:endParaRPr dirty="0"/>
          </a:p>
        </p:txBody>
      </p:sp>
      <p:sp>
        <p:nvSpPr>
          <p:cNvPr id="2052" name="Google Shape;2052;p50"/>
          <p:cNvSpPr txBox="1">
            <a:spLocks noGrp="1"/>
          </p:cNvSpPr>
          <p:nvPr>
            <p:ph type="subTitle" idx="1"/>
          </p:nvPr>
        </p:nvSpPr>
        <p:spPr>
          <a:xfrm>
            <a:off x="2696776" y="1867676"/>
            <a:ext cx="3527424" cy="12652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endParaRPr lang="en" dirty="0"/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dirty="0"/>
              <a:t>Calcular mínimo común múltiplo.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" dirty="0"/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  <p:grpSp>
        <p:nvGrpSpPr>
          <p:cNvPr id="2054" name="Google Shape;2054;p50"/>
          <p:cNvGrpSpPr/>
          <p:nvPr/>
        </p:nvGrpSpPr>
        <p:grpSpPr>
          <a:xfrm rot="1124905">
            <a:off x="7795240" y="4089608"/>
            <a:ext cx="482705" cy="502429"/>
            <a:chOff x="5196600" y="2162225"/>
            <a:chExt cx="482725" cy="502450"/>
          </a:xfrm>
        </p:grpSpPr>
        <p:sp>
          <p:nvSpPr>
            <p:cNvPr id="2055" name="Google Shape;2055;p50"/>
            <p:cNvSpPr/>
            <p:nvPr/>
          </p:nvSpPr>
          <p:spPr>
            <a:xfrm>
              <a:off x="5224600" y="2326350"/>
              <a:ext cx="454275" cy="338325"/>
            </a:xfrm>
            <a:custGeom>
              <a:avLst/>
              <a:gdLst/>
              <a:ahLst/>
              <a:cxnLst/>
              <a:rect l="l" t="t" r="r" b="b"/>
              <a:pathLst>
                <a:path w="18171" h="13533" extrusionOk="0">
                  <a:moveTo>
                    <a:pt x="305" y="0"/>
                  </a:moveTo>
                  <a:cubicBezTo>
                    <a:pt x="146" y="0"/>
                    <a:pt x="0" y="208"/>
                    <a:pt x="129" y="354"/>
                  </a:cubicBezTo>
                  <a:cubicBezTo>
                    <a:pt x="3310" y="4434"/>
                    <a:pt x="7578" y="7447"/>
                    <a:pt x="11219" y="11067"/>
                  </a:cubicBezTo>
                  <a:cubicBezTo>
                    <a:pt x="12126" y="11993"/>
                    <a:pt x="13125" y="13533"/>
                    <a:pt x="14550" y="13533"/>
                  </a:cubicBezTo>
                  <a:cubicBezTo>
                    <a:pt x="14638" y="13533"/>
                    <a:pt x="14727" y="13527"/>
                    <a:pt x="14818" y="13515"/>
                  </a:cubicBezTo>
                  <a:cubicBezTo>
                    <a:pt x="16366" y="13305"/>
                    <a:pt x="17768" y="12155"/>
                    <a:pt x="18145" y="10648"/>
                  </a:cubicBezTo>
                  <a:cubicBezTo>
                    <a:pt x="18170" y="10508"/>
                    <a:pt x="18049" y="10415"/>
                    <a:pt x="17935" y="10415"/>
                  </a:cubicBezTo>
                  <a:cubicBezTo>
                    <a:pt x="17862" y="10415"/>
                    <a:pt x="17793" y="10453"/>
                    <a:pt x="17768" y="10544"/>
                  </a:cubicBezTo>
                  <a:cubicBezTo>
                    <a:pt x="17454" y="11799"/>
                    <a:pt x="16471" y="12636"/>
                    <a:pt x="15257" y="13013"/>
                  </a:cubicBezTo>
                  <a:cubicBezTo>
                    <a:pt x="15022" y="13083"/>
                    <a:pt x="14807" y="13115"/>
                    <a:pt x="14605" y="13115"/>
                  </a:cubicBezTo>
                  <a:cubicBezTo>
                    <a:pt x="13908" y="13115"/>
                    <a:pt x="13382" y="12727"/>
                    <a:pt x="12830" y="12176"/>
                  </a:cubicBezTo>
                  <a:cubicBezTo>
                    <a:pt x="11491" y="10837"/>
                    <a:pt x="10215" y="9539"/>
                    <a:pt x="8834" y="8284"/>
                  </a:cubicBezTo>
                  <a:cubicBezTo>
                    <a:pt x="5904" y="5668"/>
                    <a:pt x="2870" y="3178"/>
                    <a:pt x="443" y="61"/>
                  </a:cubicBezTo>
                  <a:cubicBezTo>
                    <a:pt x="401" y="18"/>
                    <a:pt x="352" y="0"/>
                    <a:pt x="3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50"/>
            <p:cNvSpPr/>
            <p:nvPr/>
          </p:nvSpPr>
          <p:spPr>
            <a:xfrm>
              <a:off x="5196600" y="2162225"/>
              <a:ext cx="154450" cy="174500"/>
            </a:xfrm>
            <a:custGeom>
              <a:avLst/>
              <a:gdLst/>
              <a:ahLst/>
              <a:cxnLst/>
              <a:rect l="l" t="t" r="r" b="b"/>
              <a:pathLst>
                <a:path w="6178" h="6980" extrusionOk="0">
                  <a:moveTo>
                    <a:pt x="209" y="0"/>
                  </a:moveTo>
                  <a:cubicBezTo>
                    <a:pt x="101" y="0"/>
                    <a:pt x="0" y="137"/>
                    <a:pt x="36" y="244"/>
                  </a:cubicBezTo>
                  <a:cubicBezTo>
                    <a:pt x="768" y="2378"/>
                    <a:pt x="1187" y="4533"/>
                    <a:pt x="1187" y="6772"/>
                  </a:cubicBezTo>
                  <a:cubicBezTo>
                    <a:pt x="1187" y="6911"/>
                    <a:pt x="1290" y="6979"/>
                    <a:pt x="1391" y="6979"/>
                  </a:cubicBezTo>
                  <a:cubicBezTo>
                    <a:pt x="1489" y="6979"/>
                    <a:pt x="1584" y="6916"/>
                    <a:pt x="1584" y="6793"/>
                  </a:cubicBezTo>
                  <a:cubicBezTo>
                    <a:pt x="1584" y="4609"/>
                    <a:pt x="1214" y="2573"/>
                    <a:pt x="543" y="528"/>
                  </a:cubicBezTo>
                  <a:lnTo>
                    <a:pt x="543" y="528"/>
                  </a:lnTo>
                  <a:cubicBezTo>
                    <a:pt x="2352" y="1286"/>
                    <a:pt x="4089" y="2154"/>
                    <a:pt x="5790" y="3132"/>
                  </a:cubicBezTo>
                  <a:cubicBezTo>
                    <a:pt x="5820" y="3150"/>
                    <a:pt x="5851" y="3158"/>
                    <a:pt x="5880" y="3158"/>
                  </a:cubicBezTo>
                  <a:cubicBezTo>
                    <a:pt x="6051" y="3158"/>
                    <a:pt x="6178" y="2883"/>
                    <a:pt x="5999" y="2776"/>
                  </a:cubicBezTo>
                  <a:cubicBezTo>
                    <a:pt x="4137" y="1730"/>
                    <a:pt x="2254" y="809"/>
                    <a:pt x="266" y="14"/>
                  </a:cubicBezTo>
                  <a:cubicBezTo>
                    <a:pt x="247" y="5"/>
                    <a:pt x="228" y="0"/>
                    <a:pt x="2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50"/>
            <p:cNvSpPr/>
            <p:nvPr/>
          </p:nvSpPr>
          <p:spPr>
            <a:xfrm>
              <a:off x="5345375" y="2235850"/>
              <a:ext cx="333950" cy="355150"/>
            </a:xfrm>
            <a:custGeom>
              <a:avLst/>
              <a:gdLst/>
              <a:ahLst/>
              <a:cxnLst/>
              <a:rect l="l" t="t" r="r" b="b"/>
              <a:pathLst>
                <a:path w="13358" h="14206" extrusionOk="0">
                  <a:moveTo>
                    <a:pt x="330" y="0"/>
                  </a:moveTo>
                  <a:cubicBezTo>
                    <a:pt x="163" y="0"/>
                    <a:pt x="0" y="215"/>
                    <a:pt x="153" y="333"/>
                  </a:cubicBezTo>
                  <a:cubicBezTo>
                    <a:pt x="4840" y="4518"/>
                    <a:pt x="8731" y="9519"/>
                    <a:pt x="12937" y="14143"/>
                  </a:cubicBezTo>
                  <a:cubicBezTo>
                    <a:pt x="12977" y="14187"/>
                    <a:pt x="13023" y="14206"/>
                    <a:pt x="13069" y="14206"/>
                  </a:cubicBezTo>
                  <a:cubicBezTo>
                    <a:pt x="13217" y="14206"/>
                    <a:pt x="13358" y="14010"/>
                    <a:pt x="13230" y="13850"/>
                  </a:cubicBezTo>
                  <a:cubicBezTo>
                    <a:pt x="9045" y="9205"/>
                    <a:pt x="5133" y="4204"/>
                    <a:pt x="446" y="40"/>
                  </a:cubicBezTo>
                  <a:cubicBezTo>
                    <a:pt x="410" y="12"/>
                    <a:pt x="370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50"/>
            <p:cNvSpPr/>
            <p:nvPr/>
          </p:nvSpPr>
          <p:spPr>
            <a:xfrm>
              <a:off x="5527550" y="2551050"/>
              <a:ext cx="122875" cy="79175"/>
            </a:xfrm>
            <a:custGeom>
              <a:avLst/>
              <a:gdLst/>
              <a:ahLst/>
              <a:cxnLst/>
              <a:rect l="l" t="t" r="r" b="b"/>
              <a:pathLst>
                <a:path w="4915" h="3167" extrusionOk="0">
                  <a:moveTo>
                    <a:pt x="4636" y="0"/>
                  </a:moveTo>
                  <a:cubicBezTo>
                    <a:pt x="4576" y="0"/>
                    <a:pt x="4517" y="27"/>
                    <a:pt x="4478" y="91"/>
                  </a:cubicBezTo>
                  <a:cubicBezTo>
                    <a:pt x="3641" y="1702"/>
                    <a:pt x="2072" y="2685"/>
                    <a:pt x="273" y="2769"/>
                  </a:cubicBezTo>
                  <a:cubicBezTo>
                    <a:pt x="1" y="2769"/>
                    <a:pt x="1" y="3167"/>
                    <a:pt x="273" y="3167"/>
                  </a:cubicBezTo>
                  <a:cubicBezTo>
                    <a:pt x="2198" y="3083"/>
                    <a:pt x="3913" y="2016"/>
                    <a:pt x="4813" y="300"/>
                  </a:cubicBezTo>
                  <a:cubicBezTo>
                    <a:pt x="4915" y="140"/>
                    <a:pt x="4774" y="0"/>
                    <a:pt x="4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50"/>
            <p:cNvSpPr/>
            <p:nvPr/>
          </p:nvSpPr>
          <p:spPr>
            <a:xfrm>
              <a:off x="5504600" y="2522075"/>
              <a:ext cx="116975" cy="83325"/>
            </a:xfrm>
            <a:custGeom>
              <a:avLst/>
              <a:gdLst/>
              <a:ahLst/>
              <a:cxnLst/>
              <a:rect l="l" t="t" r="r" b="b"/>
              <a:pathLst>
                <a:path w="4679" h="3333" extrusionOk="0">
                  <a:moveTo>
                    <a:pt x="4387" y="1"/>
                  </a:moveTo>
                  <a:cubicBezTo>
                    <a:pt x="4327" y="1"/>
                    <a:pt x="4267" y="24"/>
                    <a:pt x="4225" y="78"/>
                  </a:cubicBezTo>
                  <a:cubicBezTo>
                    <a:pt x="3199" y="1522"/>
                    <a:pt x="1860" y="2359"/>
                    <a:pt x="228" y="2924"/>
                  </a:cubicBezTo>
                  <a:cubicBezTo>
                    <a:pt x="1" y="3000"/>
                    <a:pt x="65" y="3333"/>
                    <a:pt x="266" y="3333"/>
                  </a:cubicBezTo>
                  <a:cubicBezTo>
                    <a:pt x="287" y="3333"/>
                    <a:pt x="309" y="3329"/>
                    <a:pt x="333" y="3321"/>
                  </a:cubicBezTo>
                  <a:cubicBezTo>
                    <a:pt x="2069" y="2694"/>
                    <a:pt x="3492" y="1836"/>
                    <a:pt x="4559" y="287"/>
                  </a:cubicBezTo>
                  <a:cubicBezTo>
                    <a:pt x="4678" y="139"/>
                    <a:pt x="4533" y="1"/>
                    <a:pt x="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50"/>
            <p:cNvSpPr/>
            <p:nvPr/>
          </p:nvSpPr>
          <p:spPr>
            <a:xfrm>
              <a:off x="5226150" y="2234500"/>
              <a:ext cx="135600" cy="112925"/>
            </a:xfrm>
            <a:custGeom>
              <a:avLst/>
              <a:gdLst/>
              <a:ahLst/>
              <a:cxnLst/>
              <a:rect l="l" t="t" r="r" b="b"/>
              <a:pathLst>
                <a:path w="5424" h="4517" extrusionOk="0">
                  <a:moveTo>
                    <a:pt x="4873" y="0"/>
                  </a:moveTo>
                  <a:cubicBezTo>
                    <a:pt x="4712" y="0"/>
                    <a:pt x="4565" y="198"/>
                    <a:pt x="4713" y="345"/>
                  </a:cubicBezTo>
                  <a:cubicBezTo>
                    <a:pt x="5110" y="680"/>
                    <a:pt x="4901" y="1308"/>
                    <a:pt x="4566" y="1496"/>
                  </a:cubicBezTo>
                  <a:cubicBezTo>
                    <a:pt x="4461" y="1551"/>
                    <a:pt x="4351" y="1574"/>
                    <a:pt x="4239" y="1574"/>
                  </a:cubicBezTo>
                  <a:cubicBezTo>
                    <a:pt x="3926" y="1574"/>
                    <a:pt x="3605" y="1394"/>
                    <a:pt x="3373" y="1224"/>
                  </a:cubicBezTo>
                  <a:cubicBezTo>
                    <a:pt x="3340" y="1199"/>
                    <a:pt x="3306" y="1188"/>
                    <a:pt x="3275" y="1188"/>
                  </a:cubicBezTo>
                  <a:cubicBezTo>
                    <a:pt x="3149" y="1188"/>
                    <a:pt x="3055" y="1362"/>
                    <a:pt x="3122" y="1496"/>
                  </a:cubicBezTo>
                  <a:cubicBezTo>
                    <a:pt x="3368" y="2068"/>
                    <a:pt x="3573" y="2920"/>
                    <a:pt x="2665" y="2920"/>
                  </a:cubicBezTo>
                  <a:cubicBezTo>
                    <a:pt x="2644" y="2920"/>
                    <a:pt x="2622" y="2920"/>
                    <a:pt x="2599" y="2919"/>
                  </a:cubicBezTo>
                  <a:cubicBezTo>
                    <a:pt x="2202" y="2898"/>
                    <a:pt x="1783" y="2689"/>
                    <a:pt x="1469" y="2479"/>
                  </a:cubicBezTo>
                  <a:cubicBezTo>
                    <a:pt x="1437" y="2458"/>
                    <a:pt x="1405" y="2449"/>
                    <a:pt x="1374" y="2449"/>
                  </a:cubicBezTo>
                  <a:cubicBezTo>
                    <a:pt x="1221" y="2449"/>
                    <a:pt x="1100" y="2672"/>
                    <a:pt x="1239" y="2793"/>
                  </a:cubicBezTo>
                  <a:cubicBezTo>
                    <a:pt x="1428" y="2982"/>
                    <a:pt x="1553" y="3212"/>
                    <a:pt x="1595" y="3484"/>
                  </a:cubicBezTo>
                  <a:cubicBezTo>
                    <a:pt x="1315" y="3857"/>
                    <a:pt x="1043" y="4052"/>
                    <a:pt x="791" y="4052"/>
                  </a:cubicBezTo>
                  <a:cubicBezTo>
                    <a:pt x="647" y="4052"/>
                    <a:pt x="510" y="3989"/>
                    <a:pt x="381" y="3860"/>
                  </a:cubicBezTo>
                  <a:cubicBezTo>
                    <a:pt x="335" y="3823"/>
                    <a:pt x="290" y="3807"/>
                    <a:pt x="250" y="3807"/>
                  </a:cubicBezTo>
                  <a:cubicBezTo>
                    <a:pt x="91" y="3807"/>
                    <a:pt x="1" y="4057"/>
                    <a:pt x="151" y="4174"/>
                  </a:cubicBezTo>
                  <a:cubicBezTo>
                    <a:pt x="412" y="4367"/>
                    <a:pt x="784" y="4517"/>
                    <a:pt x="1133" y="4517"/>
                  </a:cubicBezTo>
                  <a:cubicBezTo>
                    <a:pt x="1427" y="4517"/>
                    <a:pt x="1706" y="4410"/>
                    <a:pt x="1888" y="4132"/>
                  </a:cubicBezTo>
                  <a:cubicBezTo>
                    <a:pt x="2076" y="3850"/>
                    <a:pt x="2046" y="3496"/>
                    <a:pt x="1917" y="3168"/>
                  </a:cubicBezTo>
                  <a:lnTo>
                    <a:pt x="1917" y="3168"/>
                  </a:lnTo>
                  <a:cubicBezTo>
                    <a:pt x="2198" y="3286"/>
                    <a:pt x="2504" y="3371"/>
                    <a:pt x="2785" y="3371"/>
                  </a:cubicBezTo>
                  <a:cubicBezTo>
                    <a:pt x="3005" y="3371"/>
                    <a:pt x="3209" y="3319"/>
                    <a:pt x="3373" y="3191"/>
                  </a:cubicBezTo>
                  <a:cubicBezTo>
                    <a:pt x="3811" y="2874"/>
                    <a:pt x="3759" y="2307"/>
                    <a:pt x="3617" y="1819"/>
                  </a:cubicBezTo>
                  <a:lnTo>
                    <a:pt x="3617" y="1819"/>
                  </a:lnTo>
                  <a:cubicBezTo>
                    <a:pt x="3855" y="1924"/>
                    <a:pt x="4119" y="1997"/>
                    <a:pt x="4367" y="1997"/>
                  </a:cubicBezTo>
                  <a:cubicBezTo>
                    <a:pt x="4619" y="1997"/>
                    <a:pt x="4855" y="1921"/>
                    <a:pt x="5026" y="1726"/>
                  </a:cubicBezTo>
                  <a:cubicBezTo>
                    <a:pt x="5403" y="1308"/>
                    <a:pt x="5424" y="408"/>
                    <a:pt x="5005" y="52"/>
                  </a:cubicBezTo>
                  <a:cubicBezTo>
                    <a:pt x="4964" y="16"/>
                    <a:pt x="4918" y="0"/>
                    <a:pt x="48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50"/>
            <p:cNvSpPr/>
            <p:nvPr/>
          </p:nvSpPr>
          <p:spPr>
            <a:xfrm>
              <a:off x="5253400" y="2295375"/>
              <a:ext cx="292575" cy="292275"/>
            </a:xfrm>
            <a:custGeom>
              <a:avLst/>
              <a:gdLst/>
              <a:ahLst/>
              <a:cxnLst/>
              <a:rect l="l" t="t" r="r" b="b"/>
              <a:pathLst>
                <a:path w="11703" h="11691" extrusionOk="0">
                  <a:moveTo>
                    <a:pt x="315" y="0"/>
                  </a:moveTo>
                  <a:cubicBezTo>
                    <a:pt x="152" y="0"/>
                    <a:pt x="0" y="189"/>
                    <a:pt x="149" y="337"/>
                  </a:cubicBezTo>
                  <a:cubicBezTo>
                    <a:pt x="1907" y="2367"/>
                    <a:pt x="3748" y="4313"/>
                    <a:pt x="5694" y="6175"/>
                  </a:cubicBezTo>
                  <a:cubicBezTo>
                    <a:pt x="7577" y="7974"/>
                    <a:pt x="9586" y="9627"/>
                    <a:pt x="11281" y="11636"/>
                  </a:cubicBezTo>
                  <a:cubicBezTo>
                    <a:pt x="11319" y="11674"/>
                    <a:pt x="11364" y="11691"/>
                    <a:pt x="11408" y="11691"/>
                  </a:cubicBezTo>
                  <a:cubicBezTo>
                    <a:pt x="11558" y="11691"/>
                    <a:pt x="11703" y="11505"/>
                    <a:pt x="11573" y="11343"/>
                  </a:cubicBezTo>
                  <a:cubicBezTo>
                    <a:pt x="9900" y="9335"/>
                    <a:pt x="7891" y="7682"/>
                    <a:pt x="5987" y="5882"/>
                  </a:cubicBezTo>
                  <a:cubicBezTo>
                    <a:pt x="4041" y="4020"/>
                    <a:pt x="2179" y="2053"/>
                    <a:pt x="442" y="44"/>
                  </a:cubicBezTo>
                  <a:cubicBezTo>
                    <a:pt x="403" y="14"/>
                    <a:pt x="359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50"/>
            <p:cNvSpPr/>
            <p:nvPr/>
          </p:nvSpPr>
          <p:spPr>
            <a:xfrm>
              <a:off x="5298425" y="2263775"/>
              <a:ext cx="298825" cy="285025"/>
            </a:xfrm>
            <a:custGeom>
              <a:avLst/>
              <a:gdLst/>
              <a:ahLst/>
              <a:cxnLst/>
              <a:rect l="l" t="t" r="r" b="b"/>
              <a:pathLst>
                <a:path w="11953" h="11401" extrusionOk="0">
                  <a:moveTo>
                    <a:pt x="288" y="1"/>
                  </a:moveTo>
                  <a:cubicBezTo>
                    <a:pt x="147" y="1"/>
                    <a:pt x="1" y="199"/>
                    <a:pt x="148" y="346"/>
                  </a:cubicBezTo>
                  <a:cubicBezTo>
                    <a:pt x="2219" y="2145"/>
                    <a:pt x="4228" y="4008"/>
                    <a:pt x="6215" y="5891"/>
                  </a:cubicBezTo>
                  <a:cubicBezTo>
                    <a:pt x="7178" y="6811"/>
                    <a:pt x="8120" y="7711"/>
                    <a:pt x="9061" y="8653"/>
                  </a:cubicBezTo>
                  <a:cubicBezTo>
                    <a:pt x="9940" y="9490"/>
                    <a:pt x="10902" y="10264"/>
                    <a:pt x="11530" y="11310"/>
                  </a:cubicBezTo>
                  <a:cubicBezTo>
                    <a:pt x="11568" y="11374"/>
                    <a:pt x="11626" y="11401"/>
                    <a:pt x="11684" y="11401"/>
                  </a:cubicBezTo>
                  <a:cubicBezTo>
                    <a:pt x="11817" y="11401"/>
                    <a:pt x="11952" y="11261"/>
                    <a:pt x="11865" y="11101"/>
                  </a:cubicBezTo>
                  <a:cubicBezTo>
                    <a:pt x="11363" y="10222"/>
                    <a:pt x="10630" y="9594"/>
                    <a:pt x="9898" y="8925"/>
                  </a:cubicBezTo>
                  <a:cubicBezTo>
                    <a:pt x="8852" y="7962"/>
                    <a:pt x="7868" y="6937"/>
                    <a:pt x="6843" y="5933"/>
                  </a:cubicBezTo>
                  <a:cubicBezTo>
                    <a:pt x="4751" y="3924"/>
                    <a:pt x="2596" y="1957"/>
                    <a:pt x="399" y="53"/>
                  </a:cubicBezTo>
                  <a:cubicBezTo>
                    <a:pt x="367" y="16"/>
                    <a:pt x="328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50"/>
            <p:cNvSpPr/>
            <p:nvPr/>
          </p:nvSpPr>
          <p:spPr>
            <a:xfrm>
              <a:off x="5216350" y="2198125"/>
              <a:ext cx="58175" cy="39500"/>
            </a:xfrm>
            <a:custGeom>
              <a:avLst/>
              <a:gdLst/>
              <a:ahLst/>
              <a:cxnLst/>
              <a:rect l="l" t="t" r="r" b="b"/>
              <a:pathLst>
                <a:path w="2327" h="1580" extrusionOk="0">
                  <a:moveTo>
                    <a:pt x="2083" y="0"/>
                  </a:moveTo>
                  <a:cubicBezTo>
                    <a:pt x="2014" y="0"/>
                    <a:pt x="1953" y="43"/>
                    <a:pt x="1945" y="147"/>
                  </a:cubicBezTo>
                  <a:cubicBezTo>
                    <a:pt x="1839" y="857"/>
                    <a:pt x="1325" y="1206"/>
                    <a:pt x="700" y="1206"/>
                  </a:cubicBezTo>
                  <a:cubicBezTo>
                    <a:pt x="588" y="1206"/>
                    <a:pt x="472" y="1195"/>
                    <a:pt x="355" y="1173"/>
                  </a:cubicBezTo>
                  <a:cubicBezTo>
                    <a:pt x="333" y="1167"/>
                    <a:pt x="312" y="1165"/>
                    <a:pt x="293" y="1165"/>
                  </a:cubicBezTo>
                  <a:cubicBezTo>
                    <a:pt x="68" y="1165"/>
                    <a:pt x="0" y="1470"/>
                    <a:pt x="250" y="1528"/>
                  </a:cubicBezTo>
                  <a:cubicBezTo>
                    <a:pt x="410" y="1562"/>
                    <a:pt x="567" y="1579"/>
                    <a:pt x="721" y="1579"/>
                  </a:cubicBezTo>
                  <a:cubicBezTo>
                    <a:pt x="1512" y="1579"/>
                    <a:pt x="2178" y="1128"/>
                    <a:pt x="2301" y="252"/>
                  </a:cubicBezTo>
                  <a:cubicBezTo>
                    <a:pt x="2327" y="110"/>
                    <a:pt x="2193" y="0"/>
                    <a:pt x="20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4" name="Google Shape;2064;p50"/>
          <p:cNvGrpSpPr/>
          <p:nvPr/>
        </p:nvGrpSpPr>
        <p:grpSpPr>
          <a:xfrm>
            <a:off x="323700" y="751388"/>
            <a:ext cx="763750" cy="723975"/>
            <a:chOff x="3919050" y="4070275"/>
            <a:chExt cx="763750" cy="723975"/>
          </a:xfrm>
        </p:grpSpPr>
        <p:sp>
          <p:nvSpPr>
            <p:cNvPr id="2065" name="Google Shape;2065;p50"/>
            <p:cNvSpPr/>
            <p:nvPr/>
          </p:nvSpPr>
          <p:spPr>
            <a:xfrm>
              <a:off x="3919050" y="4070275"/>
              <a:ext cx="763750" cy="723975"/>
            </a:xfrm>
            <a:custGeom>
              <a:avLst/>
              <a:gdLst/>
              <a:ahLst/>
              <a:cxnLst/>
              <a:rect l="l" t="t" r="r" b="b"/>
              <a:pathLst>
                <a:path w="30550" h="28959" fill="none" extrusionOk="0">
                  <a:moveTo>
                    <a:pt x="19857" y="12659"/>
                  </a:moveTo>
                  <a:cubicBezTo>
                    <a:pt x="19146" y="11132"/>
                    <a:pt x="22954" y="11153"/>
                    <a:pt x="23916" y="11090"/>
                  </a:cubicBezTo>
                  <a:cubicBezTo>
                    <a:pt x="25820" y="11027"/>
                    <a:pt x="28959" y="10630"/>
                    <a:pt x="29607" y="8516"/>
                  </a:cubicBezTo>
                  <a:cubicBezTo>
                    <a:pt x="30549" y="5420"/>
                    <a:pt x="26009" y="2469"/>
                    <a:pt x="23707" y="1612"/>
                  </a:cubicBezTo>
                  <a:cubicBezTo>
                    <a:pt x="19418" y="0"/>
                    <a:pt x="12450" y="816"/>
                    <a:pt x="8496" y="3181"/>
                  </a:cubicBezTo>
                  <a:cubicBezTo>
                    <a:pt x="4583" y="5524"/>
                    <a:pt x="1842" y="10316"/>
                    <a:pt x="921" y="14626"/>
                  </a:cubicBezTo>
                  <a:cubicBezTo>
                    <a:pt x="1" y="18894"/>
                    <a:pt x="2156" y="23309"/>
                    <a:pt x="5859" y="25695"/>
                  </a:cubicBezTo>
                  <a:cubicBezTo>
                    <a:pt x="10588" y="28749"/>
                    <a:pt x="18392" y="28959"/>
                    <a:pt x="21468" y="23602"/>
                  </a:cubicBezTo>
                  <a:cubicBezTo>
                    <a:pt x="22619" y="21573"/>
                    <a:pt x="23079" y="19187"/>
                    <a:pt x="22305" y="17011"/>
                  </a:cubicBezTo>
                  <a:cubicBezTo>
                    <a:pt x="21866" y="15714"/>
                    <a:pt x="19376" y="13559"/>
                    <a:pt x="20045" y="12324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50"/>
            <p:cNvSpPr/>
            <p:nvPr/>
          </p:nvSpPr>
          <p:spPr>
            <a:xfrm>
              <a:off x="3978675" y="4453700"/>
              <a:ext cx="112500" cy="102025"/>
            </a:xfrm>
            <a:custGeom>
              <a:avLst/>
              <a:gdLst/>
              <a:ahLst/>
              <a:cxnLst/>
              <a:rect l="l" t="t" r="r" b="b"/>
              <a:pathLst>
                <a:path w="4500" h="4081" fill="none" extrusionOk="0">
                  <a:moveTo>
                    <a:pt x="2805" y="272"/>
                  </a:moveTo>
                  <a:cubicBezTo>
                    <a:pt x="1424" y="754"/>
                    <a:pt x="1" y="3767"/>
                    <a:pt x="2093" y="3913"/>
                  </a:cubicBezTo>
                  <a:cubicBezTo>
                    <a:pt x="3872" y="4081"/>
                    <a:pt x="4416" y="1612"/>
                    <a:pt x="4499" y="314"/>
                  </a:cubicBezTo>
                  <a:cubicBezTo>
                    <a:pt x="3830" y="0"/>
                    <a:pt x="3056" y="0"/>
                    <a:pt x="2428" y="440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50"/>
            <p:cNvSpPr/>
            <p:nvPr/>
          </p:nvSpPr>
          <p:spPr>
            <a:xfrm>
              <a:off x="4029950" y="4258050"/>
              <a:ext cx="124525" cy="151200"/>
            </a:xfrm>
            <a:custGeom>
              <a:avLst/>
              <a:gdLst/>
              <a:ahLst/>
              <a:cxnLst/>
              <a:rect l="l" t="t" r="r" b="b"/>
              <a:pathLst>
                <a:path w="4981" h="6048" fill="none" extrusionOk="0">
                  <a:moveTo>
                    <a:pt x="1800" y="817"/>
                  </a:moveTo>
                  <a:cubicBezTo>
                    <a:pt x="0" y="1633"/>
                    <a:pt x="105" y="6048"/>
                    <a:pt x="2846" y="4813"/>
                  </a:cubicBezTo>
                  <a:cubicBezTo>
                    <a:pt x="4980" y="3851"/>
                    <a:pt x="4562" y="1"/>
                    <a:pt x="1800" y="1173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50"/>
            <p:cNvSpPr/>
            <p:nvPr/>
          </p:nvSpPr>
          <p:spPr>
            <a:xfrm>
              <a:off x="4141375" y="4158150"/>
              <a:ext cx="208200" cy="109875"/>
            </a:xfrm>
            <a:custGeom>
              <a:avLst/>
              <a:gdLst/>
              <a:ahLst/>
              <a:cxnLst/>
              <a:rect l="l" t="t" r="r" b="b"/>
              <a:pathLst>
                <a:path w="8328" h="4395" fill="none" extrusionOk="0">
                  <a:moveTo>
                    <a:pt x="4854" y="838"/>
                  </a:moveTo>
                  <a:cubicBezTo>
                    <a:pt x="3201" y="1"/>
                    <a:pt x="0" y="4395"/>
                    <a:pt x="5064" y="3955"/>
                  </a:cubicBezTo>
                  <a:cubicBezTo>
                    <a:pt x="8328" y="3662"/>
                    <a:pt x="7909" y="628"/>
                    <a:pt x="4666" y="984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50"/>
            <p:cNvSpPr/>
            <p:nvPr/>
          </p:nvSpPr>
          <p:spPr>
            <a:xfrm>
              <a:off x="4428550" y="4150825"/>
              <a:ext cx="159550" cy="102550"/>
            </a:xfrm>
            <a:custGeom>
              <a:avLst/>
              <a:gdLst/>
              <a:ahLst/>
              <a:cxnLst/>
              <a:rect l="l" t="t" r="r" b="b"/>
              <a:pathLst>
                <a:path w="6382" h="4102" fill="none" extrusionOk="0">
                  <a:moveTo>
                    <a:pt x="2637" y="607"/>
                  </a:moveTo>
                  <a:cubicBezTo>
                    <a:pt x="0" y="587"/>
                    <a:pt x="1235" y="4102"/>
                    <a:pt x="3871" y="3369"/>
                  </a:cubicBezTo>
                  <a:cubicBezTo>
                    <a:pt x="6382" y="2679"/>
                    <a:pt x="4792" y="1"/>
                    <a:pt x="2490" y="273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50"/>
            <p:cNvSpPr/>
            <p:nvPr/>
          </p:nvSpPr>
          <p:spPr>
            <a:xfrm>
              <a:off x="4096900" y="4637300"/>
              <a:ext cx="208225" cy="80575"/>
            </a:xfrm>
            <a:custGeom>
              <a:avLst/>
              <a:gdLst/>
              <a:ahLst/>
              <a:cxnLst/>
              <a:rect l="l" t="t" r="r" b="b"/>
              <a:pathLst>
                <a:path w="8329" h="3223" fill="none" extrusionOk="0">
                  <a:moveTo>
                    <a:pt x="1549" y="586"/>
                  </a:moveTo>
                  <a:cubicBezTo>
                    <a:pt x="1" y="294"/>
                    <a:pt x="398" y="1486"/>
                    <a:pt x="1026" y="2093"/>
                  </a:cubicBezTo>
                  <a:cubicBezTo>
                    <a:pt x="1633" y="2700"/>
                    <a:pt x="3871" y="3223"/>
                    <a:pt x="4708" y="3014"/>
                  </a:cubicBezTo>
                  <a:cubicBezTo>
                    <a:pt x="8328" y="2072"/>
                    <a:pt x="3516" y="1"/>
                    <a:pt x="1549" y="586"/>
                  </a:cubicBezTo>
                  <a:close/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50"/>
            <p:cNvSpPr/>
            <p:nvPr/>
          </p:nvSpPr>
          <p:spPr>
            <a:xfrm>
              <a:off x="4315025" y="4487700"/>
              <a:ext cx="128700" cy="182575"/>
            </a:xfrm>
            <a:custGeom>
              <a:avLst/>
              <a:gdLst/>
              <a:ahLst/>
              <a:cxnLst/>
              <a:rect l="l" t="t" r="r" b="b"/>
              <a:pathLst>
                <a:path w="5148" h="7303" fill="none" extrusionOk="0">
                  <a:moveTo>
                    <a:pt x="2449" y="1863"/>
                  </a:moveTo>
                  <a:cubicBezTo>
                    <a:pt x="1" y="3495"/>
                    <a:pt x="2533" y="7303"/>
                    <a:pt x="4081" y="4625"/>
                  </a:cubicBezTo>
                  <a:cubicBezTo>
                    <a:pt x="5148" y="2762"/>
                    <a:pt x="3725" y="0"/>
                    <a:pt x="1737" y="2197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50"/>
            <p:cNvSpPr/>
            <p:nvPr/>
          </p:nvSpPr>
          <p:spPr>
            <a:xfrm>
              <a:off x="3930550" y="4527975"/>
              <a:ext cx="515800" cy="265750"/>
            </a:xfrm>
            <a:custGeom>
              <a:avLst/>
              <a:gdLst/>
              <a:ahLst/>
              <a:cxnLst/>
              <a:rect l="l" t="t" r="r" b="b"/>
              <a:pathLst>
                <a:path w="20632" h="10630" fill="none" extrusionOk="0">
                  <a:moveTo>
                    <a:pt x="273" y="1"/>
                  </a:moveTo>
                  <a:cubicBezTo>
                    <a:pt x="1" y="503"/>
                    <a:pt x="754" y="1549"/>
                    <a:pt x="963" y="2093"/>
                  </a:cubicBezTo>
                  <a:cubicBezTo>
                    <a:pt x="1194" y="2721"/>
                    <a:pt x="1298" y="3348"/>
                    <a:pt x="1466" y="3976"/>
                  </a:cubicBezTo>
                  <a:cubicBezTo>
                    <a:pt x="1800" y="5273"/>
                    <a:pt x="2658" y="6466"/>
                    <a:pt x="3683" y="7303"/>
                  </a:cubicBezTo>
                  <a:cubicBezTo>
                    <a:pt x="6090" y="9249"/>
                    <a:pt x="9103" y="10190"/>
                    <a:pt x="12137" y="10462"/>
                  </a:cubicBezTo>
                  <a:cubicBezTo>
                    <a:pt x="13852" y="10630"/>
                    <a:pt x="15735" y="10002"/>
                    <a:pt x="17326" y="9374"/>
                  </a:cubicBezTo>
                  <a:cubicBezTo>
                    <a:pt x="18330" y="8977"/>
                    <a:pt x="20632" y="7366"/>
                    <a:pt x="20464" y="6215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50"/>
            <p:cNvSpPr/>
            <p:nvPr/>
          </p:nvSpPr>
          <p:spPr>
            <a:xfrm>
              <a:off x="4423300" y="4287350"/>
              <a:ext cx="247450" cy="125050"/>
            </a:xfrm>
            <a:custGeom>
              <a:avLst/>
              <a:gdLst/>
              <a:ahLst/>
              <a:cxnLst/>
              <a:rect l="l" t="t" r="r" b="b"/>
              <a:pathLst>
                <a:path w="9898" h="5002" fill="none" extrusionOk="0">
                  <a:moveTo>
                    <a:pt x="106" y="5001"/>
                  </a:moveTo>
                  <a:cubicBezTo>
                    <a:pt x="1" y="3955"/>
                    <a:pt x="1110" y="3704"/>
                    <a:pt x="1884" y="3641"/>
                  </a:cubicBezTo>
                  <a:cubicBezTo>
                    <a:pt x="3223" y="3537"/>
                    <a:pt x="4604" y="3516"/>
                    <a:pt x="5922" y="3307"/>
                  </a:cubicBezTo>
                  <a:cubicBezTo>
                    <a:pt x="7659" y="3014"/>
                    <a:pt x="9898" y="1947"/>
                    <a:pt x="9437" y="1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50"/>
            <p:cNvSpPr/>
            <p:nvPr/>
          </p:nvSpPr>
          <p:spPr>
            <a:xfrm>
              <a:off x="4007975" y="4483000"/>
              <a:ext cx="28275" cy="54425"/>
            </a:xfrm>
            <a:custGeom>
              <a:avLst/>
              <a:gdLst/>
              <a:ahLst/>
              <a:cxnLst/>
              <a:rect l="l" t="t" r="r" b="b"/>
              <a:pathLst>
                <a:path w="1131" h="2177" fill="none" extrusionOk="0">
                  <a:moveTo>
                    <a:pt x="1" y="2176"/>
                  </a:moveTo>
                  <a:cubicBezTo>
                    <a:pt x="273" y="1653"/>
                    <a:pt x="586" y="230"/>
                    <a:pt x="1130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50"/>
            <p:cNvSpPr/>
            <p:nvPr/>
          </p:nvSpPr>
          <p:spPr>
            <a:xfrm>
              <a:off x="4019475" y="4500775"/>
              <a:ext cx="19900" cy="44500"/>
            </a:xfrm>
            <a:custGeom>
              <a:avLst/>
              <a:gdLst/>
              <a:ahLst/>
              <a:cxnLst/>
              <a:rect l="l" t="t" r="r" b="b"/>
              <a:pathLst>
                <a:path w="796" h="1780" fill="none" extrusionOk="0">
                  <a:moveTo>
                    <a:pt x="22" y="1779"/>
                  </a:moveTo>
                  <a:cubicBezTo>
                    <a:pt x="1" y="1695"/>
                    <a:pt x="587" y="189"/>
                    <a:pt x="796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50"/>
            <p:cNvSpPr/>
            <p:nvPr/>
          </p:nvSpPr>
          <p:spPr>
            <a:xfrm>
              <a:off x="4041975" y="4503925"/>
              <a:ext cx="18325" cy="43425"/>
            </a:xfrm>
            <a:custGeom>
              <a:avLst/>
              <a:gdLst/>
              <a:ahLst/>
              <a:cxnLst/>
              <a:rect l="l" t="t" r="r" b="b"/>
              <a:pathLst>
                <a:path w="733" h="1737" fill="none" extrusionOk="0">
                  <a:moveTo>
                    <a:pt x="1" y="1737"/>
                  </a:moveTo>
                  <a:cubicBezTo>
                    <a:pt x="273" y="1151"/>
                    <a:pt x="482" y="544"/>
                    <a:pt x="733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50"/>
            <p:cNvSpPr/>
            <p:nvPr/>
          </p:nvSpPr>
          <p:spPr>
            <a:xfrm>
              <a:off x="4122525" y="4665550"/>
              <a:ext cx="16250" cy="21475"/>
            </a:xfrm>
            <a:custGeom>
              <a:avLst/>
              <a:gdLst/>
              <a:ahLst/>
              <a:cxnLst/>
              <a:rect l="l" t="t" r="r" b="b"/>
              <a:pathLst>
                <a:path w="650" h="859" fill="none" extrusionOk="0">
                  <a:moveTo>
                    <a:pt x="1" y="858"/>
                  </a:moveTo>
                  <a:cubicBezTo>
                    <a:pt x="336" y="670"/>
                    <a:pt x="294" y="105"/>
                    <a:pt x="649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50"/>
            <p:cNvSpPr/>
            <p:nvPr/>
          </p:nvSpPr>
          <p:spPr>
            <a:xfrm>
              <a:off x="4142925" y="4674450"/>
              <a:ext cx="11550" cy="23550"/>
            </a:xfrm>
            <a:custGeom>
              <a:avLst/>
              <a:gdLst/>
              <a:ahLst/>
              <a:cxnLst/>
              <a:rect l="l" t="t" r="r" b="b"/>
              <a:pathLst>
                <a:path w="462" h="942" fill="none" extrusionOk="0">
                  <a:moveTo>
                    <a:pt x="1" y="942"/>
                  </a:moveTo>
                  <a:cubicBezTo>
                    <a:pt x="210" y="691"/>
                    <a:pt x="294" y="293"/>
                    <a:pt x="461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50"/>
            <p:cNvSpPr/>
            <p:nvPr/>
          </p:nvSpPr>
          <p:spPr>
            <a:xfrm>
              <a:off x="4163325" y="4679150"/>
              <a:ext cx="11025" cy="29325"/>
            </a:xfrm>
            <a:custGeom>
              <a:avLst/>
              <a:gdLst/>
              <a:ahLst/>
              <a:cxnLst/>
              <a:rect l="l" t="t" r="r" b="b"/>
              <a:pathLst>
                <a:path w="441" h="1173" fill="none" extrusionOk="0">
                  <a:moveTo>
                    <a:pt x="1" y="1172"/>
                  </a:moveTo>
                  <a:cubicBezTo>
                    <a:pt x="126" y="796"/>
                    <a:pt x="273" y="398"/>
                    <a:pt x="440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50"/>
            <p:cNvSpPr/>
            <p:nvPr/>
          </p:nvSpPr>
          <p:spPr>
            <a:xfrm>
              <a:off x="4361075" y="4566675"/>
              <a:ext cx="19900" cy="41350"/>
            </a:xfrm>
            <a:custGeom>
              <a:avLst/>
              <a:gdLst/>
              <a:ahLst/>
              <a:cxnLst/>
              <a:rect l="l" t="t" r="r" b="b"/>
              <a:pathLst>
                <a:path w="796" h="1654" fill="none" extrusionOk="0">
                  <a:moveTo>
                    <a:pt x="209" y="1654"/>
                  </a:moveTo>
                  <a:cubicBezTo>
                    <a:pt x="0" y="1277"/>
                    <a:pt x="565" y="336"/>
                    <a:pt x="774" y="1"/>
                  </a:cubicBezTo>
                  <a:cubicBezTo>
                    <a:pt x="795" y="64"/>
                    <a:pt x="795" y="85"/>
                    <a:pt x="774" y="126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50"/>
            <p:cNvSpPr/>
            <p:nvPr/>
          </p:nvSpPr>
          <p:spPr>
            <a:xfrm>
              <a:off x="4377800" y="4581850"/>
              <a:ext cx="11525" cy="36125"/>
            </a:xfrm>
            <a:custGeom>
              <a:avLst/>
              <a:gdLst/>
              <a:ahLst/>
              <a:cxnLst/>
              <a:rect l="l" t="t" r="r" b="b"/>
              <a:pathLst>
                <a:path w="461" h="1445" fill="none" extrusionOk="0">
                  <a:moveTo>
                    <a:pt x="1" y="1444"/>
                  </a:moveTo>
                  <a:cubicBezTo>
                    <a:pt x="273" y="1235"/>
                    <a:pt x="356" y="398"/>
                    <a:pt x="461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50"/>
            <p:cNvSpPr/>
            <p:nvPr/>
          </p:nvSpPr>
          <p:spPr>
            <a:xfrm>
              <a:off x="4395075" y="4593375"/>
              <a:ext cx="8900" cy="29825"/>
            </a:xfrm>
            <a:custGeom>
              <a:avLst/>
              <a:gdLst/>
              <a:ahLst/>
              <a:cxnLst/>
              <a:rect l="l" t="t" r="r" b="b"/>
              <a:pathLst>
                <a:path w="356" h="1193" fill="none" extrusionOk="0">
                  <a:moveTo>
                    <a:pt x="0" y="1193"/>
                  </a:moveTo>
                  <a:cubicBezTo>
                    <a:pt x="251" y="879"/>
                    <a:pt x="356" y="398"/>
                    <a:pt x="314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50"/>
            <p:cNvSpPr/>
            <p:nvPr/>
          </p:nvSpPr>
          <p:spPr>
            <a:xfrm>
              <a:off x="4051925" y="4318225"/>
              <a:ext cx="13100" cy="42375"/>
            </a:xfrm>
            <a:custGeom>
              <a:avLst/>
              <a:gdLst/>
              <a:ahLst/>
              <a:cxnLst/>
              <a:rect l="l" t="t" r="r" b="b"/>
              <a:pathLst>
                <a:path w="524" h="1695" fill="none" extrusionOk="0">
                  <a:moveTo>
                    <a:pt x="0" y="1695"/>
                  </a:moveTo>
                  <a:cubicBezTo>
                    <a:pt x="105" y="1381"/>
                    <a:pt x="314" y="0"/>
                    <a:pt x="523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50"/>
            <p:cNvSpPr/>
            <p:nvPr/>
          </p:nvSpPr>
          <p:spPr>
            <a:xfrm>
              <a:off x="4070225" y="4337050"/>
              <a:ext cx="14675" cy="40300"/>
            </a:xfrm>
            <a:custGeom>
              <a:avLst/>
              <a:gdLst/>
              <a:ahLst/>
              <a:cxnLst/>
              <a:rect l="l" t="t" r="r" b="b"/>
              <a:pathLst>
                <a:path w="587" h="1612" fill="none" extrusionOk="0">
                  <a:moveTo>
                    <a:pt x="1" y="1612"/>
                  </a:moveTo>
                  <a:cubicBezTo>
                    <a:pt x="273" y="1465"/>
                    <a:pt x="335" y="377"/>
                    <a:pt x="586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50"/>
            <p:cNvSpPr/>
            <p:nvPr/>
          </p:nvSpPr>
          <p:spPr>
            <a:xfrm>
              <a:off x="4099525" y="4323975"/>
              <a:ext cx="17800" cy="59650"/>
            </a:xfrm>
            <a:custGeom>
              <a:avLst/>
              <a:gdLst/>
              <a:ahLst/>
              <a:cxnLst/>
              <a:rect l="l" t="t" r="r" b="b"/>
              <a:pathLst>
                <a:path w="712" h="2386" fill="none" extrusionOk="0">
                  <a:moveTo>
                    <a:pt x="0" y="2386"/>
                  </a:moveTo>
                  <a:cubicBezTo>
                    <a:pt x="293" y="1611"/>
                    <a:pt x="481" y="795"/>
                    <a:pt x="712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50"/>
            <p:cNvSpPr/>
            <p:nvPr/>
          </p:nvSpPr>
          <p:spPr>
            <a:xfrm>
              <a:off x="4213025" y="4212025"/>
              <a:ext cx="16250" cy="40300"/>
            </a:xfrm>
            <a:custGeom>
              <a:avLst/>
              <a:gdLst/>
              <a:ahLst/>
              <a:cxnLst/>
              <a:rect l="l" t="t" r="r" b="b"/>
              <a:pathLst>
                <a:path w="650" h="1612" fill="none" extrusionOk="0">
                  <a:moveTo>
                    <a:pt x="1" y="1612"/>
                  </a:moveTo>
                  <a:cubicBezTo>
                    <a:pt x="231" y="1089"/>
                    <a:pt x="461" y="566"/>
                    <a:pt x="649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50"/>
            <p:cNvSpPr/>
            <p:nvPr/>
          </p:nvSpPr>
          <p:spPr>
            <a:xfrm>
              <a:off x="4242325" y="4220925"/>
              <a:ext cx="15200" cy="34550"/>
            </a:xfrm>
            <a:custGeom>
              <a:avLst/>
              <a:gdLst/>
              <a:ahLst/>
              <a:cxnLst/>
              <a:rect l="l" t="t" r="r" b="b"/>
              <a:pathLst>
                <a:path w="608" h="1382" fill="none" extrusionOk="0">
                  <a:moveTo>
                    <a:pt x="0" y="1381"/>
                  </a:moveTo>
                  <a:cubicBezTo>
                    <a:pt x="42" y="942"/>
                    <a:pt x="293" y="314"/>
                    <a:pt x="607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50"/>
            <p:cNvSpPr/>
            <p:nvPr/>
          </p:nvSpPr>
          <p:spPr>
            <a:xfrm>
              <a:off x="4265350" y="4221975"/>
              <a:ext cx="11000" cy="33500"/>
            </a:xfrm>
            <a:custGeom>
              <a:avLst/>
              <a:gdLst/>
              <a:ahLst/>
              <a:cxnLst/>
              <a:rect l="l" t="t" r="r" b="b"/>
              <a:pathLst>
                <a:path w="440" h="1340" fill="none" extrusionOk="0">
                  <a:moveTo>
                    <a:pt x="0" y="1339"/>
                  </a:moveTo>
                  <a:cubicBezTo>
                    <a:pt x="126" y="900"/>
                    <a:pt x="251" y="419"/>
                    <a:pt x="439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50"/>
            <p:cNvSpPr/>
            <p:nvPr/>
          </p:nvSpPr>
          <p:spPr>
            <a:xfrm>
              <a:off x="4286250" y="4230350"/>
              <a:ext cx="11025" cy="20925"/>
            </a:xfrm>
            <a:custGeom>
              <a:avLst/>
              <a:gdLst/>
              <a:ahLst/>
              <a:cxnLst/>
              <a:rect l="l" t="t" r="r" b="b"/>
              <a:pathLst>
                <a:path w="441" h="837" fill="none" extrusionOk="0">
                  <a:moveTo>
                    <a:pt x="1" y="837"/>
                  </a:moveTo>
                  <a:cubicBezTo>
                    <a:pt x="168" y="607"/>
                    <a:pt x="357" y="293"/>
                    <a:pt x="440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50"/>
            <p:cNvSpPr/>
            <p:nvPr/>
          </p:nvSpPr>
          <p:spPr>
            <a:xfrm>
              <a:off x="4473525" y="4183775"/>
              <a:ext cx="14675" cy="36650"/>
            </a:xfrm>
            <a:custGeom>
              <a:avLst/>
              <a:gdLst/>
              <a:ahLst/>
              <a:cxnLst/>
              <a:rect l="l" t="t" r="r" b="b"/>
              <a:pathLst>
                <a:path w="587" h="1466" fill="none" extrusionOk="0">
                  <a:moveTo>
                    <a:pt x="147" y="1465"/>
                  </a:moveTo>
                  <a:cubicBezTo>
                    <a:pt x="1" y="1173"/>
                    <a:pt x="377" y="147"/>
                    <a:pt x="586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50"/>
            <p:cNvSpPr/>
            <p:nvPr/>
          </p:nvSpPr>
          <p:spPr>
            <a:xfrm>
              <a:off x="4495500" y="4200525"/>
              <a:ext cx="14150" cy="34550"/>
            </a:xfrm>
            <a:custGeom>
              <a:avLst/>
              <a:gdLst/>
              <a:ahLst/>
              <a:cxnLst/>
              <a:rect l="l" t="t" r="r" b="b"/>
              <a:pathLst>
                <a:path w="566" h="1382" fill="none" extrusionOk="0">
                  <a:moveTo>
                    <a:pt x="0" y="1381"/>
                  </a:moveTo>
                  <a:cubicBezTo>
                    <a:pt x="126" y="921"/>
                    <a:pt x="377" y="440"/>
                    <a:pt x="565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50"/>
            <p:cNvSpPr/>
            <p:nvPr/>
          </p:nvSpPr>
          <p:spPr>
            <a:xfrm>
              <a:off x="4519550" y="4198425"/>
              <a:ext cx="16250" cy="33500"/>
            </a:xfrm>
            <a:custGeom>
              <a:avLst/>
              <a:gdLst/>
              <a:ahLst/>
              <a:cxnLst/>
              <a:rect l="l" t="t" r="r" b="b"/>
              <a:pathLst>
                <a:path w="650" h="1340" fill="none" extrusionOk="0">
                  <a:moveTo>
                    <a:pt x="1" y="1340"/>
                  </a:moveTo>
                  <a:cubicBezTo>
                    <a:pt x="252" y="1047"/>
                    <a:pt x="650" y="398"/>
                    <a:pt x="608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3" name="Google Shape;2093;p50"/>
          <p:cNvGrpSpPr/>
          <p:nvPr/>
        </p:nvGrpSpPr>
        <p:grpSpPr>
          <a:xfrm>
            <a:off x="1008850" y="1152975"/>
            <a:ext cx="219700" cy="716650"/>
            <a:chOff x="4771700" y="4284750"/>
            <a:chExt cx="219700" cy="716650"/>
          </a:xfrm>
        </p:grpSpPr>
        <p:sp>
          <p:nvSpPr>
            <p:cNvPr id="2094" name="Google Shape;2094;p50"/>
            <p:cNvSpPr/>
            <p:nvPr/>
          </p:nvSpPr>
          <p:spPr>
            <a:xfrm>
              <a:off x="4771700" y="4284750"/>
              <a:ext cx="90500" cy="161125"/>
            </a:xfrm>
            <a:custGeom>
              <a:avLst/>
              <a:gdLst/>
              <a:ahLst/>
              <a:cxnLst/>
              <a:rect l="l" t="t" r="r" b="b"/>
              <a:pathLst>
                <a:path w="3620" h="6445" fill="none" extrusionOk="0">
                  <a:moveTo>
                    <a:pt x="1402" y="6152"/>
                  </a:moveTo>
                  <a:cubicBezTo>
                    <a:pt x="0" y="4373"/>
                    <a:pt x="84" y="1193"/>
                    <a:pt x="2260" y="0"/>
                  </a:cubicBezTo>
                  <a:cubicBezTo>
                    <a:pt x="2406" y="628"/>
                    <a:pt x="2992" y="1151"/>
                    <a:pt x="3243" y="1779"/>
                  </a:cubicBezTo>
                  <a:cubicBezTo>
                    <a:pt x="3536" y="2469"/>
                    <a:pt x="3620" y="3285"/>
                    <a:pt x="3578" y="3997"/>
                  </a:cubicBezTo>
                  <a:cubicBezTo>
                    <a:pt x="3578" y="4624"/>
                    <a:pt x="3452" y="5231"/>
                    <a:pt x="2950" y="5712"/>
                  </a:cubicBezTo>
                  <a:cubicBezTo>
                    <a:pt x="2678" y="5963"/>
                    <a:pt x="1674" y="6445"/>
                    <a:pt x="1444" y="6089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0"/>
            <p:cNvSpPr/>
            <p:nvPr/>
          </p:nvSpPr>
          <p:spPr>
            <a:xfrm>
              <a:off x="4779025" y="4302525"/>
              <a:ext cx="25125" cy="99925"/>
            </a:xfrm>
            <a:custGeom>
              <a:avLst/>
              <a:gdLst/>
              <a:ahLst/>
              <a:cxnLst/>
              <a:rect l="l" t="t" r="r" b="b"/>
              <a:pathLst>
                <a:path w="1005" h="3997" fill="none" extrusionOk="0">
                  <a:moveTo>
                    <a:pt x="1004" y="0"/>
                  </a:moveTo>
                  <a:cubicBezTo>
                    <a:pt x="837" y="1026"/>
                    <a:pt x="0" y="3139"/>
                    <a:pt x="816" y="3997"/>
                  </a:cubicBezTo>
                  <a:cubicBezTo>
                    <a:pt x="837" y="3955"/>
                    <a:pt x="837" y="3892"/>
                    <a:pt x="816" y="385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0"/>
            <p:cNvSpPr/>
            <p:nvPr/>
          </p:nvSpPr>
          <p:spPr>
            <a:xfrm>
              <a:off x="4802550" y="4298875"/>
              <a:ext cx="17300" cy="112475"/>
            </a:xfrm>
            <a:custGeom>
              <a:avLst/>
              <a:gdLst/>
              <a:ahLst/>
              <a:cxnLst/>
              <a:rect l="l" t="t" r="r" b="b"/>
              <a:pathLst>
                <a:path w="692" h="4499" fill="none" extrusionOk="0">
                  <a:moveTo>
                    <a:pt x="398" y="0"/>
                  </a:moveTo>
                  <a:cubicBezTo>
                    <a:pt x="440" y="1507"/>
                    <a:pt x="1" y="3034"/>
                    <a:pt x="628" y="4499"/>
                  </a:cubicBezTo>
                  <a:cubicBezTo>
                    <a:pt x="691" y="4394"/>
                    <a:pt x="691" y="4289"/>
                    <a:pt x="691" y="4143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0"/>
            <p:cNvSpPr/>
            <p:nvPr/>
          </p:nvSpPr>
          <p:spPr>
            <a:xfrm>
              <a:off x="4811975" y="4292575"/>
              <a:ext cx="25125" cy="116675"/>
            </a:xfrm>
            <a:custGeom>
              <a:avLst/>
              <a:gdLst/>
              <a:ahLst/>
              <a:cxnLst/>
              <a:rect l="l" t="t" r="r" b="b"/>
              <a:pathLst>
                <a:path w="1005" h="4667" fill="none" extrusionOk="0">
                  <a:moveTo>
                    <a:pt x="481" y="1"/>
                  </a:moveTo>
                  <a:cubicBezTo>
                    <a:pt x="0" y="1528"/>
                    <a:pt x="774" y="3181"/>
                    <a:pt x="1005" y="4667"/>
                  </a:cubicBezTo>
                  <a:lnTo>
                    <a:pt x="1005" y="4395"/>
                  </a:ln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0"/>
            <p:cNvSpPr/>
            <p:nvPr/>
          </p:nvSpPr>
          <p:spPr>
            <a:xfrm>
              <a:off x="4830800" y="4307225"/>
              <a:ext cx="12050" cy="65950"/>
            </a:xfrm>
            <a:custGeom>
              <a:avLst/>
              <a:gdLst/>
              <a:ahLst/>
              <a:cxnLst/>
              <a:rect l="l" t="t" r="r" b="b"/>
              <a:pathLst>
                <a:path w="482" h="2638" fill="none" extrusionOk="0">
                  <a:moveTo>
                    <a:pt x="21" y="1"/>
                  </a:moveTo>
                  <a:cubicBezTo>
                    <a:pt x="0" y="880"/>
                    <a:pt x="231" y="1717"/>
                    <a:pt x="482" y="2553"/>
                  </a:cubicBezTo>
                  <a:cubicBezTo>
                    <a:pt x="461" y="2616"/>
                    <a:pt x="440" y="2637"/>
                    <a:pt x="356" y="2616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50"/>
            <p:cNvSpPr/>
            <p:nvPr/>
          </p:nvSpPr>
          <p:spPr>
            <a:xfrm>
              <a:off x="4809875" y="4432775"/>
              <a:ext cx="111450" cy="218150"/>
            </a:xfrm>
            <a:custGeom>
              <a:avLst/>
              <a:gdLst/>
              <a:ahLst/>
              <a:cxnLst/>
              <a:rect l="l" t="t" r="r" b="b"/>
              <a:pathLst>
                <a:path w="4458" h="8726" fill="none" extrusionOk="0">
                  <a:moveTo>
                    <a:pt x="0" y="398"/>
                  </a:moveTo>
                  <a:cubicBezTo>
                    <a:pt x="0" y="2846"/>
                    <a:pt x="1026" y="6006"/>
                    <a:pt x="1151" y="8705"/>
                  </a:cubicBezTo>
                  <a:cubicBezTo>
                    <a:pt x="1988" y="8726"/>
                    <a:pt x="3034" y="8391"/>
                    <a:pt x="3830" y="8203"/>
                  </a:cubicBezTo>
                  <a:cubicBezTo>
                    <a:pt x="4394" y="8077"/>
                    <a:pt x="4457" y="7972"/>
                    <a:pt x="4332" y="7407"/>
                  </a:cubicBezTo>
                  <a:cubicBezTo>
                    <a:pt x="4206" y="6884"/>
                    <a:pt x="3976" y="6361"/>
                    <a:pt x="3704" y="5901"/>
                  </a:cubicBezTo>
                  <a:cubicBezTo>
                    <a:pt x="2616" y="4081"/>
                    <a:pt x="1842" y="2009"/>
                    <a:pt x="1256" y="0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50"/>
            <p:cNvSpPr/>
            <p:nvPr/>
          </p:nvSpPr>
          <p:spPr>
            <a:xfrm>
              <a:off x="4836550" y="4616375"/>
              <a:ext cx="154850" cy="385025"/>
            </a:xfrm>
            <a:custGeom>
              <a:avLst/>
              <a:gdLst/>
              <a:ahLst/>
              <a:cxnLst/>
              <a:rect l="l" t="t" r="r" b="b"/>
              <a:pathLst>
                <a:path w="6194" h="15401" fill="none" extrusionOk="0">
                  <a:moveTo>
                    <a:pt x="84" y="1444"/>
                  </a:moveTo>
                  <a:cubicBezTo>
                    <a:pt x="1" y="3014"/>
                    <a:pt x="607" y="4834"/>
                    <a:pt x="1026" y="6361"/>
                  </a:cubicBezTo>
                  <a:cubicBezTo>
                    <a:pt x="1444" y="7952"/>
                    <a:pt x="2386" y="9416"/>
                    <a:pt x="3181" y="10860"/>
                  </a:cubicBezTo>
                  <a:cubicBezTo>
                    <a:pt x="3746" y="11885"/>
                    <a:pt x="4395" y="12848"/>
                    <a:pt x="5001" y="13810"/>
                  </a:cubicBezTo>
                  <a:cubicBezTo>
                    <a:pt x="5315" y="14312"/>
                    <a:pt x="5587" y="15045"/>
                    <a:pt x="6006" y="15400"/>
                  </a:cubicBezTo>
                  <a:cubicBezTo>
                    <a:pt x="6194" y="14145"/>
                    <a:pt x="6068" y="12785"/>
                    <a:pt x="5901" y="11530"/>
                  </a:cubicBezTo>
                  <a:cubicBezTo>
                    <a:pt x="5713" y="10002"/>
                    <a:pt x="5524" y="8433"/>
                    <a:pt x="5190" y="6885"/>
                  </a:cubicBezTo>
                  <a:cubicBezTo>
                    <a:pt x="4667" y="4562"/>
                    <a:pt x="4834" y="2009"/>
                    <a:pt x="3453" y="1"/>
                  </a:cubicBezTo>
                  <a:cubicBezTo>
                    <a:pt x="3327" y="1"/>
                    <a:pt x="3244" y="84"/>
                    <a:pt x="3160" y="168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Rectángulo 52"/>
          <p:cNvSpPr/>
          <p:nvPr/>
        </p:nvSpPr>
        <p:spPr>
          <a:xfrm>
            <a:off x="4460488" y="0"/>
            <a:ext cx="4683512" cy="390813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>
                <a:solidFill>
                  <a:schemeClr val="bg2"/>
                </a:solidFill>
              </a:rPr>
              <a:t>TOMAR NOTA EN CUADERNO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965FCB-479F-41D5-8D1C-2962F3733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129" y="244929"/>
            <a:ext cx="7633742" cy="3996815"/>
          </a:xfrm>
        </p:spPr>
        <p:txBody>
          <a:bodyPr/>
          <a:lstStyle/>
          <a:p>
            <a:pPr marL="127000" indent="0" algn="ctr">
              <a:buNone/>
            </a:pPr>
            <a:r>
              <a:rPr lang="es-CL" sz="2400" b="1" i="1" dirty="0"/>
              <a:t>¡Ejercitemos juntos!</a:t>
            </a:r>
          </a:p>
          <a:p>
            <a:pPr marL="0" indent="0">
              <a:buNone/>
            </a:pPr>
            <a:endParaRPr lang="es-CL" b="1" i="1" dirty="0"/>
          </a:p>
          <a:p>
            <a:pPr marL="127000" indent="0" algn="ctr">
              <a:buNone/>
            </a:pPr>
            <a:r>
              <a:rPr lang="es-CL" b="1" dirty="0"/>
              <a:t>Calcula el mínimo común múltiplo entre 21, 6 y 14.</a:t>
            </a:r>
          </a:p>
          <a:p>
            <a:pPr marL="0" indent="0">
              <a:buNone/>
            </a:pPr>
            <a:endParaRPr lang="es-CL" i="1" dirty="0"/>
          </a:p>
          <a:p>
            <a:pPr marL="0" indent="0">
              <a:buNone/>
            </a:pPr>
            <a:r>
              <a:rPr lang="es-CL" i="1" dirty="0"/>
              <a:t>M (21) = {21, </a:t>
            </a:r>
            <a:r>
              <a:rPr lang="es-CL" i="1" dirty="0">
                <a:solidFill>
                  <a:srgbClr val="FF0000"/>
                </a:solidFill>
              </a:rPr>
              <a:t>42, </a:t>
            </a:r>
            <a:r>
              <a:rPr lang="es-CL" i="1" dirty="0"/>
              <a:t>63, 84, 105, 126, 147, 168, 189, 210…}</a:t>
            </a:r>
          </a:p>
          <a:p>
            <a:pPr marL="0" indent="0">
              <a:buNone/>
            </a:pPr>
            <a:endParaRPr lang="es-CL" i="1" dirty="0"/>
          </a:p>
          <a:p>
            <a:pPr marL="0" indent="0">
              <a:buNone/>
            </a:pPr>
            <a:r>
              <a:rPr lang="es-CL" i="1" dirty="0"/>
              <a:t>M (6) =  {6, 12, 18, 24, 30, 36, </a:t>
            </a:r>
            <a:r>
              <a:rPr lang="es-CL" i="1" dirty="0">
                <a:solidFill>
                  <a:srgbClr val="FF0000"/>
                </a:solidFill>
              </a:rPr>
              <a:t>42</a:t>
            </a:r>
            <a:r>
              <a:rPr lang="es-CL" i="1" dirty="0"/>
              <a:t>…}</a:t>
            </a:r>
          </a:p>
          <a:p>
            <a:pPr marL="0" indent="0">
              <a:buNone/>
            </a:pPr>
            <a:endParaRPr lang="es-CL" i="1" dirty="0"/>
          </a:p>
          <a:p>
            <a:pPr marL="0" indent="0">
              <a:buNone/>
            </a:pPr>
            <a:r>
              <a:rPr lang="es-CL" i="1" dirty="0"/>
              <a:t>M (14) =  {14, 28, </a:t>
            </a:r>
            <a:r>
              <a:rPr lang="es-CL" i="1" dirty="0">
                <a:solidFill>
                  <a:srgbClr val="FF0000"/>
                </a:solidFill>
              </a:rPr>
              <a:t>42</a:t>
            </a:r>
            <a:r>
              <a:rPr lang="es-CL" i="1" dirty="0"/>
              <a:t>…}</a:t>
            </a:r>
          </a:p>
          <a:p>
            <a:pPr marL="0" indent="0">
              <a:buNone/>
            </a:pPr>
            <a:endParaRPr lang="es-CL" i="1" dirty="0"/>
          </a:p>
          <a:p>
            <a:pPr marL="0" indent="0">
              <a:buNone/>
            </a:pPr>
            <a:endParaRPr lang="es-CL" i="1" dirty="0"/>
          </a:p>
          <a:p>
            <a:pPr marL="0" indent="0">
              <a:buNone/>
            </a:pPr>
            <a:r>
              <a:rPr lang="es-CL" i="1" dirty="0"/>
              <a:t>Respuesta:  El M.C.M. entre 21, 6 y 14 es 42.</a:t>
            </a:r>
            <a:endParaRPr lang="es-CL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CL" i="1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DC05CE0-C0B6-4AB4-B686-DC0DA22C032B}"/>
              </a:ext>
            </a:extLst>
          </p:cNvPr>
          <p:cNvSpPr/>
          <p:nvPr/>
        </p:nvSpPr>
        <p:spPr>
          <a:xfrm>
            <a:off x="4460488" y="4752687"/>
            <a:ext cx="4683512" cy="390813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>
                <a:solidFill>
                  <a:schemeClr val="bg2"/>
                </a:solidFill>
              </a:rPr>
              <a:t>DESARROLLA EN TU CUADERNO</a:t>
            </a:r>
          </a:p>
        </p:txBody>
      </p:sp>
    </p:spTree>
    <p:extLst>
      <p:ext uri="{BB962C8B-B14F-4D97-AF65-F5344CB8AC3E}">
        <p14:creationId xmlns:p14="http://schemas.microsoft.com/office/powerpoint/2010/main" val="1306409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3D30BC-69BC-497A-BC3A-5F04C7249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78324"/>
            <a:ext cx="8520600" cy="833511"/>
          </a:xfrm>
        </p:spPr>
        <p:txBody>
          <a:bodyPr>
            <a:noAutofit/>
          </a:bodyPr>
          <a:lstStyle/>
          <a:p>
            <a:pPr algn="ctr"/>
            <a:r>
              <a:rPr lang="es-CL" sz="4000" dirty="0"/>
              <a:t>Revisión </a:t>
            </a:r>
            <a:r>
              <a:rPr lang="es-CL" sz="4000" dirty="0">
                <a:sym typeface="Wingdings" panose="05000000000000000000" pitchFamily="2" charset="2"/>
              </a:rPr>
              <a:t> </a:t>
            </a:r>
            <a:r>
              <a:rPr lang="es-CL" sz="4000" dirty="0"/>
              <a:t>¡Ejercita en casa!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87874E-4AD6-482E-80C8-EE55A5403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0" indent="0">
              <a:buNone/>
            </a:pPr>
            <a:r>
              <a:rPr lang="es-CL" sz="1800" dirty="0"/>
              <a:t>1- Calcula el Mínimo Común Múltiplo (M.C.M.) entre 5, 6 y 4:</a:t>
            </a:r>
          </a:p>
          <a:p>
            <a:pPr marL="127000" indent="0">
              <a:buNone/>
            </a:pPr>
            <a:endParaRPr lang="es-CL" sz="1800" dirty="0"/>
          </a:p>
          <a:p>
            <a:pPr marL="127000" indent="0">
              <a:buNone/>
            </a:pPr>
            <a:r>
              <a:rPr lang="es-CL" sz="1800" dirty="0"/>
              <a:t>(M) 5 = {5, 10, 15, 20, 25, 30, 35, 40, 45, 50, 55, </a:t>
            </a:r>
            <a:r>
              <a:rPr lang="es-CL" sz="1800" dirty="0">
                <a:solidFill>
                  <a:srgbClr val="FF0000"/>
                </a:solidFill>
              </a:rPr>
              <a:t>60</a:t>
            </a:r>
            <a:r>
              <a:rPr lang="es-CL" sz="1800" dirty="0"/>
              <a:t>…}</a:t>
            </a:r>
          </a:p>
          <a:p>
            <a:pPr marL="127000" indent="0">
              <a:buNone/>
            </a:pPr>
            <a:endParaRPr lang="es-CL" sz="1800" dirty="0"/>
          </a:p>
          <a:p>
            <a:pPr marL="127000" indent="0">
              <a:buNone/>
            </a:pPr>
            <a:r>
              <a:rPr lang="es-CL" sz="1800" dirty="0"/>
              <a:t>(M) 6= {6, 12, 18, 24, 30, 36, 42, 48, 54, </a:t>
            </a:r>
            <a:r>
              <a:rPr lang="es-CL" sz="1800" dirty="0">
                <a:solidFill>
                  <a:srgbClr val="FF0000"/>
                </a:solidFill>
              </a:rPr>
              <a:t>60</a:t>
            </a:r>
            <a:r>
              <a:rPr lang="es-CL" sz="1800" dirty="0"/>
              <a:t>, 66, 72…}</a:t>
            </a:r>
          </a:p>
          <a:p>
            <a:pPr marL="127000" indent="0">
              <a:buNone/>
            </a:pPr>
            <a:endParaRPr lang="es-CL" sz="1800" dirty="0"/>
          </a:p>
          <a:p>
            <a:pPr marL="127000" indent="0">
              <a:buNone/>
            </a:pPr>
            <a:r>
              <a:rPr lang="es-CL" sz="1800" dirty="0"/>
              <a:t>(M) 4 = {4, 8, 12, 16, 20, 24, 28, 32, 36, 40, 44, 48, 52, 56, </a:t>
            </a:r>
            <a:r>
              <a:rPr lang="es-CL" sz="1800" dirty="0">
                <a:solidFill>
                  <a:srgbClr val="FF0000"/>
                </a:solidFill>
              </a:rPr>
              <a:t>60</a:t>
            </a:r>
            <a:r>
              <a:rPr lang="es-CL" sz="1800" dirty="0"/>
              <a:t>…}</a:t>
            </a:r>
          </a:p>
          <a:p>
            <a:pPr marL="127000" indent="0">
              <a:buNone/>
            </a:pPr>
            <a:endParaRPr lang="es-CL" sz="1800" dirty="0"/>
          </a:p>
          <a:p>
            <a:pPr marL="127000" indent="0">
              <a:buNone/>
            </a:pPr>
            <a:r>
              <a:rPr lang="es-CL" sz="1800" dirty="0"/>
              <a:t>Respuesta: </a:t>
            </a:r>
            <a:r>
              <a:rPr lang="es-CL" sz="1800" b="1" dirty="0">
                <a:solidFill>
                  <a:srgbClr val="FFC000"/>
                </a:solidFill>
              </a:rPr>
              <a:t>El M.C.M. entre 5, 6 y 4 es 60.</a:t>
            </a:r>
          </a:p>
          <a:p>
            <a:pPr marL="127000" indent="0">
              <a:buNone/>
            </a:pPr>
            <a:endParaRPr lang="es-CL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9C0B3778-8FF0-4ED7-8313-D2D41CF3C960}"/>
              </a:ext>
            </a:extLst>
          </p:cNvPr>
          <p:cNvSpPr/>
          <p:nvPr/>
        </p:nvSpPr>
        <p:spPr>
          <a:xfrm>
            <a:off x="3024265" y="4370724"/>
            <a:ext cx="3095469" cy="396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i="1" dirty="0"/>
              <a:t>Estrategia: Lista con múltiplos</a:t>
            </a:r>
          </a:p>
        </p:txBody>
      </p:sp>
    </p:spTree>
    <p:extLst>
      <p:ext uri="{BB962C8B-B14F-4D97-AF65-F5344CB8AC3E}">
        <p14:creationId xmlns:p14="http://schemas.microsoft.com/office/powerpoint/2010/main" val="1580467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3D30BC-69BC-497A-BC3A-5F04C7249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47844"/>
            <a:ext cx="8520600" cy="863991"/>
          </a:xfrm>
        </p:spPr>
        <p:txBody>
          <a:bodyPr>
            <a:noAutofit/>
          </a:bodyPr>
          <a:lstStyle/>
          <a:p>
            <a:pPr algn="ctr"/>
            <a:r>
              <a:rPr lang="es-CL" sz="4000" dirty="0"/>
              <a:t>Revisión </a:t>
            </a:r>
            <a:r>
              <a:rPr lang="es-CL" sz="4000" dirty="0">
                <a:sym typeface="Wingdings" panose="05000000000000000000" pitchFamily="2" charset="2"/>
              </a:rPr>
              <a:t> </a:t>
            </a:r>
            <a:r>
              <a:rPr lang="es-CL" sz="4000" dirty="0"/>
              <a:t>¡Ejercita en casa!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87874E-4AD6-482E-80C8-EE55A5403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0" indent="0">
              <a:buNone/>
            </a:pPr>
            <a:r>
              <a:rPr lang="es-CL" sz="1800" dirty="0"/>
              <a:t>2- Calcula el Mínimo Común Múltiplo (M.C.M.) entre 32 y 28:</a:t>
            </a:r>
          </a:p>
          <a:p>
            <a:pPr marL="127000" indent="0">
              <a:buNone/>
            </a:pPr>
            <a:endParaRPr lang="es-CL" sz="1800" dirty="0"/>
          </a:p>
          <a:p>
            <a:pPr marL="127000" indent="0">
              <a:buNone/>
            </a:pPr>
            <a:r>
              <a:rPr lang="es-CL" sz="1800" dirty="0"/>
              <a:t>(M) 32 = { 32, 64, 96, 128, 160, 192, </a:t>
            </a:r>
            <a:r>
              <a:rPr lang="es-CL" sz="1800" dirty="0">
                <a:solidFill>
                  <a:srgbClr val="FF0000"/>
                </a:solidFill>
              </a:rPr>
              <a:t>224</a:t>
            </a:r>
            <a:r>
              <a:rPr lang="es-CL" sz="1800" dirty="0"/>
              <a:t>, 256, 288, 320…}</a:t>
            </a:r>
          </a:p>
          <a:p>
            <a:pPr marL="127000" indent="0">
              <a:buNone/>
            </a:pPr>
            <a:endParaRPr lang="es-CL" sz="1800" dirty="0"/>
          </a:p>
          <a:p>
            <a:pPr marL="127000" indent="0">
              <a:buNone/>
            </a:pPr>
            <a:r>
              <a:rPr lang="es-CL" sz="1800" dirty="0"/>
              <a:t>(M) 28 = { 28, 56, 84, 112, 140, 168, 196, </a:t>
            </a:r>
            <a:r>
              <a:rPr lang="es-CL" sz="1800" dirty="0">
                <a:solidFill>
                  <a:srgbClr val="FF0000"/>
                </a:solidFill>
              </a:rPr>
              <a:t>224</a:t>
            </a:r>
            <a:r>
              <a:rPr lang="es-CL" sz="1800" dirty="0"/>
              <a:t>…}</a:t>
            </a:r>
          </a:p>
          <a:p>
            <a:pPr marL="127000" indent="0">
              <a:buNone/>
            </a:pPr>
            <a:endParaRPr lang="es-CL" sz="1800" dirty="0"/>
          </a:p>
          <a:p>
            <a:pPr marL="127000" indent="0">
              <a:buNone/>
            </a:pPr>
            <a:r>
              <a:rPr lang="es-CL" sz="1800" dirty="0"/>
              <a:t>Respuesta: </a:t>
            </a:r>
            <a:r>
              <a:rPr lang="es-CL" sz="1800" b="1" dirty="0">
                <a:solidFill>
                  <a:srgbClr val="FFC000"/>
                </a:solidFill>
              </a:rPr>
              <a:t>El M.C.M. entre 32 y 28 es 224.</a:t>
            </a:r>
          </a:p>
          <a:p>
            <a:pPr marL="127000" indent="0">
              <a:buNone/>
            </a:pPr>
            <a:endParaRPr lang="es-CL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2F8D5C2-7992-4355-B0E8-F88082BA1FAB}"/>
              </a:ext>
            </a:extLst>
          </p:cNvPr>
          <p:cNvSpPr/>
          <p:nvPr/>
        </p:nvSpPr>
        <p:spPr>
          <a:xfrm>
            <a:off x="3024265" y="4370724"/>
            <a:ext cx="3095469" cy="396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i="1" dirty="0"/>
              <a:t>Estrategia: Lista con múltiplos</a:t>
            </a:r>
          </a:p>
        </p:txBody>
      </p:sp>
    </p:spTree>
    <p:extLst>
      <p:ext uri="{BB962C8B-B14F-4D97-AF65-F5344CB8AC3E}">
        <p14:creationId xmlns:p14="http://schemas.microsoft.com/office/powerpoint/2010/main" val="736320192"/>
      </p:ext>
    </p:extLst>
  </p:cSld>
  <p:clrMapOvr>
    <a:masterClrMapping/>
  </p:clrMapOvr>
</p:sld>
</file>

<file path=ppt/theme/theme1.xml><?xml version="1.0" encoding="utf-8"?>
<a:theme xmlns:a="http://schemas.openxmlformats.org/drawingml/2006/main" name="Meet Our Professors by Slidesgo">
  <a:themeElements>
    <a:clrScheme name="Simple Light">
      <a:dk1>
        <a:srgbClr val="313131"/>
      </a:dk1>
      <a:lt1>
        <a:srgbClr val="666666"/>
      </a:lt1>
      <a:dk2>
        <a:srgbClr val="FFFFFF"/>
      </a:dk2>
      <a:lt2>
        <a:srgbClr val="1F1F1F"/>
      </a:lt2>
      <a:accent1>
        <a:srgbClr val="FF8361"/>
      </a:accent1>
      <a:accent2>
        <a:srgbClr val="FCC6C7"/>
      </a:accent2>
      <a:accent3>
        <a:srgbClr val="FBAF42"/>
      </a:accent3>
      <a:accent4>
        <a:srgbClr val="A4E7FA"/>
      </a:accent4>
      <a:accent5>
        <a:srgbClr val="25A0A6"/>
      </a:accent5>
      <a:accent6>
        <a:srgbClr val="BBDCDC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925</Words>
  <Application>Microsoft Office PowerPoint</Application>
  <PresentationFormat>Presentación en pantalla (16:9)</PresentationFormat>
  <Paragraphs>121</Paragraphs>
  <Slides>13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Wingdings</vt:lpstr>
      <vt:lpstr>Gaegu</vt:lpstr>
      <vt:lpstr>Arial</vt:lpstr>
      <vt:lpstr>Questrial</vt:lpstr>
      <vt:lpstr>Sarala</vt:lpstr>
      <vt:lpstr>Permanent Marker</vt:lpstr>
      <vt:lpstr>Fira Sans Extra Condensed Medium</vt:lpstr>
      <vt:lpstr>Meet Our Professors by Slidesgo</vt:lpstr>
      <vt:lpstr>Matemática </vt:lpstr>
      <vt:lpstr>Ruta de aprendizaje</vt:lpstr>
      <vt:lpstr>¡RECORDEMOS!  NÚMEROS PRIMOS</vt:lpstr>
      <vt:lpstr>NÚMEROS COMPUESTOS</vt:lpstr>
      <vt:lpstr>¿QUÉ ES EL MÍNIMO COMÚN MÚLTIPLO ENTRE NÚMEROS NATURALES?</vt:lpstr>
      <vt:lpstr>Objetivo </vt:lpstr>
      <vt:lpstr>Presentación de PowerPoint</vt:lpstr>
      <vt:lpstr>Revisión  ¡Ejercita en casa!</vt:lpstr>
      <vt:lpstr>Revisión  ¡Ejercita en casa!</vt:lpstr>
      <vt:lpstr>Presentación de PowerPoint</vt:lpstr>
      <vt:lpstr>¡Actividad de comprobación!</vt:lpstr>
      <vt:lpstr>Presentación de PowerPoint</vt:lpstr>
      <vt:lpstr>¡Actividad de comprobación!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</dc:title>
  <dc:creator>constanza inostroza</dc:creator>
  <cp:lastModifiedBy>Paula Bravo Muñoz</cp:lastModifiedBy>
  <cp:revision>45</cp:revision>
  <dcterms:modified xsi:type="dcterms:W3CDTF">2021-04-14T17:48:55Z</dcterms:modified>
</cp:coreProperties>
</file>