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  <p:sldMasterId id="2147483675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83" r:id="rId7"/>
    <p:sldId id="344" r:id="rId8"/>
    <p:sldId id="339" r:id="rId9"/>
    <p:sldId id="260" r:id="rId10"/>
    <p:sldId id="267" r:id="rId11"/>
    <p:sldId id="261" r:id="rId12"/>
    <p:sldId id="268" r:id="rId13"/>
    <p:sldId id="266" r:id="rId14"/>
    <p:sldId id="269" r:id="rId15"/>
    <p:sldId id="270" r:id="rId16"/>
  </p:sldIdLst>
  <p:sldSz cx="9144000" cy="5143500" type="screen16x9"/>
  <p:notesSz cx="6858000" cy="9144000"/>
  <p:embeddedFontLst>
    <p:embeddedFont>
      <p:font typeface="Itim" panose="020B0604020202020204" charset="-34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Montalba" initials="MM" lastIdx="1" clrIdx="0">
    <p:extLst>
      <p:ext uri="{19B8F6BF-5375-455C-9EA6-DF929625EA0E}">
        <p15:presenceInfo xmlns:p15="http://schemas.microsoft.com/office/powerpoint/2012/main" userId="Marcela Montal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46D22E-BA11-4478-B2A7-0C63B16F69E3}">
  <a:tblStyle styleId="{5646D22E-BA11-4478-B2A7-0C63B16F69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8bca512db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8bca512db4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8b8338ba2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8b8338ba29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90ad29a59c_3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90ad29a59c_3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3640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8bca512db4_0_18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8bca512db4_0_18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g8bca512db4_0_1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3" name="Google Shape;1223;g8bca512db4_0_1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351850" y="14988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50000" y="1187200"/>
            <a:ext cx="48957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49995" y="3239800"/>
            <a:ext cx="2705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455645" y="546704"/>
            <a:ext cx="1115223" cy="505646"/>
            <a:chOff x="-889965" y="517131"/>
            <a:chExt cx="2215821" cy="1003863"/>
          </a:xfrm>
        </p:grpSpPr>
        <p:sp>
          <p:nvSpPr>
            <p:cNvPr id="13" name="Google Shape;13;p2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8363614" y="437751"/>
            <a:ext cx="1600229" cy="723488"/>
            <a:chOff x="10729875" y="529734"/>
            <a:chExt cx="3232134" cy="1460117"/>
          </a:xfrm>
        </p:grpSpPr>
        <p:sp>
          <p:nvSpPr>
            <p:cNvPr id="16" name="Google Shape;16;p2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8" name="Google Shape;18;p2"/>
          <p:cNvGrpSpPr/>
          <p:nvPr/>
        </p:nvGrpSpPr>
        <p:grpSpPr>
          <a:xfrm rot="232330">
            <a:off x="3690849" y="4604514"/>
            <a:ext cx="1675164" cy="757484"/>
            <a:chOff x="4007644" y="6063185"/>
            <a:chExt cx="3232140" cy="1460121"/>
          </a:xfrm>
        </p:grpSpPr>
        <p:sp>
          <p:nvSpPr>
            <p:cNvPr id="19" name="Google Shape;19;p2"/>
            <p:cNvSpPr/>
            <p:nvPr/>
          </p:nvSpPr>
          <p:spPr>
            <a:xfrm>
              <a:off x="4007644" y="6086418"/>
              <a:ext cx="3216761" cy="1436888"/>
            </a:xfrm>
            <a:custGeom>
              <a:avLst/>
              <a:gdLst/>
              <a:ahLst/>
              <a:cxnLst/>
              <a:rect l="l" t="t" r="r" b="b"/>
              <a:pathLst>
                <a:path w="3216761" h="1436888" extrusionOk="0">
                  <a:moveTo>
                    <a:pt x="2965968" y="553084"/>
                  </a:moveTo>
                  <a:cubicBezTo>
                    <a:pt x="2860431" y="494485"/>
                    <a:pt x="2733749" y="494643"/>
                    <a:pt x="2622084" y="536564"/>
                  </a:cubicBezTo>
                  <a:cubicBezTo>
                    <a:pt x="2592260" y="285040"/>
                    <a:pt x="2442633" y="48238"/>
                    <a:pt x="2152374" y="77078"/>
                  </a:cubicBezTo>
                  <a:cubicBezTo>
                    <a:pt x="1976426" y="94540"/>
                    <a:pt x="1827720" y="188467"/>
                    <a:pt x="1719738" y="319722"/>
                  </a:cubicBezTo>
                  <a:cubicBezTo>
                    <a:pt x="1698794" y="274933"/>
                    <a:pt x="1672388" y="232568"/>
                    <a:pt x="1637347" y="194204"/>
                  </a:cubicBezTo>
                  <a:cubicBezTo>
                    <a:pt x="1484090" y="26331"/>
                    <a:pt x="1245679" y="0"/>
                    <a:pt x="1040235" y="79036"/>
                  </a:cubicBezTo>
                  <a:cubicBezTo>
                    <a:pt x="734896" y="196521"/>
                    <a:pt x="575786" y="503576"/>
                    <a:pt x="593153" y="806767"/>
                  </a:cubicBezTo>
                  <a:cubicBezTo>
                    <a:pt x="494707" y="747892"/>
                    <a:pt x="376629" y="743278"/>
                    <a:pt x="259757" y="808354"/>
                  </a:cubicBezTo>
                  <a:cubicBezTo>
                    <a:pt x="106362" y="893773"/>
                    <a:pt x="0" y="1104137"/>
                    <a:pt x="119993" y="1260273"/>
                  </a:cubicBezTo>
                  <a:cubicBezTo>
                    <a:pt x="255714" y="1436888"/>
                    <a:pt x="562874" y="1378256"/>
                    <a:pt x="753395" y="1380648"/>
                  </a:cubicBezTo>
                  <a:cubicBezTo>
                    <a:pt x="1069212" y="1384606"/>
                    <a:pt x="1385305" y="1374732"/>
                    <a:pt x="1700688" y="1358222"/>
                  </a:cubicBezTo>
                  <a:cubicBezTo>
                    <a:pt x="2004758" y="1342294"/>
                    <a:pt x="2308944" y="1320080"/>
                    <a:pt x="2611702" y="1287388"/>
                  </a:cubicBezTo>
                  <a:cubicBezTo>
                    <a:pt x="2805334" y="1266475"/>
                    <a:pt x="3029087" y="1229582"/>
                    <a:pt x="3127205" y="1038013"/>
                  </a:cubicBezTo>
                  <a:cubicBezTo>
                    <a:pt x="3216761" y="863166"/>
                    <a:pt x="3134211" y="646493"/>
                    <a:pt x="2965968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049587" y="6063185"/>
              <a:ext cx="3190197" cy="1427204"/>
            </a:xfrm>
            <a:custGeom>
              <a:avLst/>
              <a:gdLst/>
              <a:ahLst/>
              <a:cxnLst/>
              <a:rect l="l" t="t" r="r" b="b"/>
              <a:pathLst>
                <a:path w="3190197" h="1427204" extrusionOk="0">
                  <a:moveTo>
                    <a:pt x="452299" y="1427204"/>
                  </a:moveTo>
                  <a:cubicBezTo>
                    <a:pt x="304302" y="142720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89" y="817721"/>
                  </a:cubicBezTo>
                  <a:cubicBezTo>
                    <a:pt x="318452" y="757385"/>
                    <a:pt x="432498" y="752337"/>
                    <a:pt x="534236" y="802671"/>
                  </a:cubicBezTo>
                  <a:cubicBezTo>
                    <a:pt x="526870" y="481933"/>
                    <a:pt x="708395" y="196797"/>
                    <a:pt x="992600" y="87450"/>
                  </a:cubicBezTo>
                  <a:cubicBezTo>
                    <a:pt x="1219909" y="0"/>
                    <a:pt x="1461134" y="46820"/>
                    <a:pt x="1607132" y="206734"/>
                  </a:cubicBezTo>
                  <a:cubicBezTo>
                    <a:pt x="1635855" y="238188"/>
                    <a:pt x="1660270" y="273526"/>
                    <a:pt x="1681352" y="314240"/>
                  </a:cubicBezTo>
                  <a:cubicBezTo>
                    <a:pt x="1797483" y="181747"/>
                    <a:pt x="1948423" y="100446"/>
                    <a:pt x="2108866" y="84518"/>
                  </a:cubicBezTo>
                  <a:cubicBezTo>
                    <a:pt x="2414513" y="54123"/>
                    <a:pt x="2559642" y="305625"/>
                    <a:pt x="2593318" y="538321"/>
                  </a:cubicBezTo>
                  <a:cubicBezTo>
                    <a:pt x="2711100" y="499353"/>
                    <a:pt x="2833433" y="507862"/>
                    <a:pt x="2931731" y="562440"/>
                  </a:cubicBezTo>
                  <a:cubicBezTo>
                    <a:pt x="3114992" y="664188"/>
                    <a:pt x="3190197" y="891190"/>
                    <a:pt x="3099392" y="1068482"/>
                  </a:cubicBezTo>
                  <a:cubicBezTo>
                    <a:pt x="2998882" y="1264718"/>
                    <a:pt x="2774187" y="1304512"/>
                    <a:pt x="2571464" y="1326409"/>
                  </a:cubicBezTo>
                  <a:cubicBezTo>
                    <a:pt x="2291365" y="1356656"/>
                    <a:pt x="1993085" y="1379844"/>
                    <a:pt x="1659572" y="1397306"/>
                  </a:cubicBezTo>
                  <a:cubicBezTo>
                    <a:pt x="1298522" y="1416208"/>
                    <a:pt x="997172" y="1423341"/>
                    <a:pt x="711252" y="1419764"/>
                  </a:cubicBezTo>
                  <a:cubicBezTo>
                    <a:pt x="674200" y="1419256"/>
                    <a:pt x="632481" y="1421172"/>
                    <a:pt x="588295" y="1423161"/>
                  </a:cubicBezTo>
                  <a:cubicBezTo>
                    <a:pt x="544787" y="1425130"/>
                    <a:pt x="498739" y="1427204"/>
                    <a:pt x="452299" y="1427204"/>
                  </a:cubicBezTo>
                  <a:close/>
                  <a:moveTo>
                    <a:pt x="389508" y="800269"/>
                  </a:moveTo>
                  <a:cubicBezTo>
                    <a:pt x="335174" y="800269"/>
                    <a:pt x="279632" y="815339"/>
                    <a:pt x="225541" y="845460"/>
                  </a:cubicBezTo>
                  <a:cubicBezTo>
                    <a:pt x="136747" y="894905"/>
                    <a:pt x="66939" y="987001"/>
                    <a:pt x="47709" y="1080082"/>
                  </a:cubicBezTo>
                  <a:cubicBezTo>
                    <a:pt x="33019" y="1151180"/>
                    <a:pt x="47868" y="1218173"/>
                    <a:pt x="90635" y="1273831"/>
                  </a:cubicBezTo>
                  <a:cubicBezTo>
                    <a:pt x="194595" y="1409117"/>
                    <a:pt x="412104" y="1399317"/>
                    <a:pt x="586856" y="1391443"/>
                  </a:cubicBezTo>
                  <a:cubicBezTo>
                    <a:pt x="631507" y="1389432"/>
                    <a:pt x="673639" y="1387517"/>
                    <a:pt x="711655" y="1388014"/>
                  </a:cubicBezTo>
                  <a:cubicBezTo>
                    <a:pt x="996886" y="1391591"/>
                    <a:pt x="1297558" y="1384469"/>
                    <a:pt x="1657910" y="1365599"/>
                  </a:cubicBezTo>
                  <a:cubicBezTo>
                    <a:pt x="1990830" y="1348168"/>
                    <a:pt x="2288539" y="1325022"/>
                    <a:pt x="2568056" y="1294839"/>
                  </a:cubicBezTo>
                  <a:cubicBezTo>
                    <a:pt x="2762535" y="1273841"/>
                    <a:pt x="2977832" y="1236175"/>
                    <a:pt x="3071135" y="1054015"/>
                  </a:cubicBezTo>
                  <a:cubicBezTo>
                    <a:pt x="3154224" y="891783"/>
                    <a:pt x="3084777" y="683725"/>
                    <a:pt x="2916322" y="590200"/>
                  </a:cubicBezTo>
                  <a:cubicBezTo>
                    <a:pt x="2820945" y="537241"/>
                    <a:pt x="2700443" y="531579"/>
                    <a:pt x="2585719" y="574664"/>
                  </a:cubicBezTo>
                  <a:cubicBezTo>
                    <a:pt x="2581147" y="576378"/>
                    <a:pt x="2576057" y="575902"/>
                    <a:pt x="2571887" y="573362"/>
                  </a:cubicBezTo>
                  <a:cubicBezTo>
                    <a:pt x="2567717" y="570822"/>
                    <a:pt x="2564955" y="566515"/>
                    <a:pt x="2564373" y="561678"/>
                  </a:cubicBezTo>
                  <a:cubicBezTo>
                    <a:pt x="2537862" y="338042"/>
                    <a:pt x="2403527" y="87100"/>
                    <a:pt x="2111999" y="116109"/>
                  </a:cubicBezTo>
                  <a:cubicBezTo>
                    <a:pt x="1952582" y="131931"/>
                    <a:pt x="1802743" y="216079"/>
                    <a:pt x="1690052" y="353038"/>
                  </a:cubicBezTo>
                  <a:cubicBezTo>
                    <a:pt x="1686602" y="357240"/>
                    <a:pt x="1681268" y="359357"/>
                    <a:pt x="1675807" y="358700"/>
                  </a:cubicBezTo>
                  <a:cubicBezTo>
                    <a:pt x="1670399" y="358023"/>
                    <a:pt x="1665721" y="354615"/>
                    <a:pt x="1663414" y="349673"/>
                  </a:cubicBezTo>
                  <a:cubicBezTo>
                    <a:pt x="1641347" y="302482"/>
                    <a:pt x="1615260" y="262720"/>
                    <a:pt x="1583679" y="228134"/>
                  </a:cubicBezTo>
                  <a:cubicBezTo>
                    <a:pt x="1446561" y="77956"/>
                    <a:pt x="1219020" y="34353"/>
                    <a:pt x="1003998" y="117083"/>
                  </a:cubicBezTo>
                  <a:cubicBezTo>
                    <a:pt x="724418" y="224652"/>
                    <a:pt x="548819" y="510783"/>
                    <a:pt x="567065" y="829098"/>
                  </a:cubicBezTo>
                  <a:cubicBezTo>
                    <a:pt x="567404" y="834961"/>
                    <a:pt x="564462" y="840538"/>
                    <a:pt x="559434" y="843586"/>
                  </a:cubicBezTo>
                  <a:cubicBezTo>
                    <a:pt x="554407" y="846634"/>
                    <a:pt x="548110" y="846656"/>
                    <a:pt x="543062" y="843629"/>
                  </a:cubicBezTo>
                  <a:cubicBezTo>
                    <a:pt x="494728" y="814726"/>
                    <a:pt x="442700" y="800269"/>
                    <a:pt x="38950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3589050" y="-189001"/>
            <a:ext cx="1734479" cy="757403"/>
            <a:chOff x="3958470" y="-822023"/>
            <a:chExt cx="4407824" cy="1923319"/>
          </a:xfrm>
        </p:grpSpPr>
        <p:sp>
          <p:nvSpPr>
            <p:cNvPr id="22" name="Google Shape;22;p2"/>
            <p:cNvSpPr/>
            <p:nvPr/>
          </p:nvSpPr>
          <p:spPr>
            <a:xfrm>
              <a:off x="3972730" y="-822023"/>
              <a:ext cx="4393564" cy="1923319"/>
            </a:xfrm>
            <a:custGeom>
              <a:avLst/>
              <a:gdLst/>
              <a:ahLst/>
              <a:cxnLst/>
              <a:rect l="l" t="t" r="r" b="b"/>
              <a:pathLst>
                <a:path w="4393564" h="1923319" extrusionOk="0">
                  <a:moveTo>
                    <a:pt x="330782" y="1107884"/>
                  </a:moveTo>
                  <a:cubicBezTo>
                    <a:pt x="472545" y="1191535"/>
                    <a:pt x="645244" y="1195853"/>
                    <a:pt x="798956" y="1142693"/>
                  </a:cubicBezTo>
                  <a:cubicBezTo>
                    <a:pt x="830622" y="1486619"/>
                    <a:pt x="1026128" y="1814766"/>
                    <a:pt x="1422833" y="1785842"/>
                  </a:cubicBezTo>
                  <a:cubicBezTo>
                    <a:pt x="1663287" y="1768316"/>
                    <a:pt x="1869344" y="1645602"/>
                    <a:pt x="2021247" y="1470543"/>
                  </a:cubicBezTo>
                  <a:cubicBezTo>
                    <a:pt x="2048192" y="1532339"/>
                    <a:pt x="2082672" y="1591034"/>
                    <a:pt x="2129070" y="1644586"/>
                  </a:cubicBezTo>
                  <a:cubicBezTo>
                    <a:pt x="2331973" y="1878901"/>
                    <a:pt x="2656035" y="1923319"/>
                    <a:pt x="2938906" y="1822926"/>
                  </a:cubicBezTo>
                  <a:cubicBezTo>
                    <a:pt x="3359340" y="1673690"/>
                    <a:pt x="3587210" y="1260813"/>
                    <a:pt x="3574361" y="846888"/>
                  </a:cubicBezTo>
                  <a:cubicBezTo>
                    <a:pt x="3706463" y="930666"/>
                    <a:pt x="3867255" y="941186"/>
                    <a:pt x="4028905" y="856646"/>
                  </a:cubicBezTo>
                  <a:cubicBezTo>
                    <a:pt x="4241059" y="745691"/>
                    <a:pt x="4393564" y="462735"/>
                    <a:pt x="4235576" y="245607"/>
                  </a:cubicBezTo>
                  <a:cubicBezTo>
                    <a:pt x="4056877" y="0"/>
                    <a:pt x="3636083" y="68939"/>
                    <a:pt x="3376453" y="58875"/>
                  </a:cubicBezTo>
                  <a:cubicBezTo>
                    <a:pt x="2946082" y="42174"/>
                    <a:pt x="2514843" y="44354"/>
                    <a:pt x="2084334" y="55583"/>
                  </a:cubicBezTo>
                  <a:cubicBezTo>
                    <a:pt x="1669266" y="66420"/>
                    <a:pt x="1253828" y="85830"/>
                    <a:pt x="839946" y="119570"/>
                  </a:cubicBezTo>
                  <a:cubicBezTo>
                    <a:pt x="575257" y="141160"/>
                    <a:pt x="268922" y="183451"/>
                    <a:pt x="128322" y="441092"/>
                  </a:cubicBezTo>
                  <a:cubicBezTo>
                    <a:pt x="0" y="676222"/>
                    <a:pt x="104764" y="974534"/>
                    <a:pt x="330782" y="11078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958470" y="-795161"/>
              <a:ext cx="4345580" cy="1886997"/>
            </a:xfrm>
            <a:custGeom>
              <a:avLst/>
              <a:gdLst/>
              <a:ahLst/>
              <a:cxnLst/>
              <a:rect l="l" t="t" r="r" b="b"/>
              <a:pathLst>
                <a:path w="4345580" h="1886997" extrusionOk="0">
                  <a:moveTo>
                    <a:pt x="2035503" y="1427808"/>
                  </a:moveTo>
                  <a:cubicBezTo>
                    <a:pt x="2036296" y="1427808"/>
                    <a:pt x="2037101" y="1427871"/>
                    <a:pt x="2037905" y="1427987"/>
                  </a:cubicBezTo>
                  <a:cubicBezTo>
                    <a:pt x="2043281" y="1428813"/>
                    <a:pt x="2047874" y="1432337"/>
                    <a:pt x="2050055" y="1437333"/>
                  </a:cubicBezTo>
                  <a:cubicBezTo>
                    <a:pt x="2078704" y="1503023"/>
                    <a:pt x="2113131" y="1558628"/>
                    <a:pt x="2155327" y="1607333"/>
                  </a:cubicBezTo>
                  <a:cubicBezTo>
                    <a:pt x="2338440" y="1818788"/>
                    <a:pt x="2649537" y="1886997"/>
                    <a:pt x="2947849" y="1781100"/>
                  </a:cubicBezTo>
                  <a:cubicBezTo>
                    <a:pt x="3335189" y="1643612"/>
                    <a:pt x="3586321" y="1257585"/>
                    <a:pt x="3572753" y="820515"/>
                  </a:cubicBezTo>
                  <a:cubicBezTo>
                    <a:pt x="3572573" y="814641"/>
                    <a:pt x="3575653" y="809148"/>
                    <a:pt x="3580764" y="806238"/>
                  </a:cubicBezTo>
                  <a:cubicBezTo>
                    <a:pt x="3585866" y="803327"/>
                    <a:pt x="3592173" y="803476"/>
                    <a:pt x="3597126" y="806619"/>
                  </a:cubicBezTo>
                  <a:cubicBezTo>
                    <a:pt x="3730053" y="890926"/>
                    <a:pt x="3885840" y="894143"/>
                    <a:pt x="4035805" y="815720"/>
                  </a:cubicBezTo>
                  <a:cubicBezTo>
                    <a:pt x="4160033" y="750739"/>
                    <a:pt x="4259632" y="626205"/>
                    <a:pt x="4289541" y="498443"/>
                  </a:cubicBezTo>
                  <a:cubicBezTo>
                    <a:pt x="4312496" y="400367"/>
                    <a:pt x="4294335" y="306874"/>
                    <a:pt x="4237005" y="228081"/>
                  </a:cubicBezTo>
                  <a:cubicBezTo>
                    <a:pt x="4098342" y="37517"/>
                    <a:pt x="3799839" y="43116"/>
                    <a:pt x="3559989" y="47646"/>
                  </a:cubicBezTo>
                  <a:cubicBezTo>
                    <a:pt x="3499125" y="48789"/>
                    <a:pt x="3441647" y="49868"/>
                    <a:pt x="3390095" y="47868"/>
                  </a:cubicBezTo>
                  <a:cubicBezTo>
                    <a:pt x="3001401" y="32797"/>
                    <a:pt x="2591149" y="31749"/>
                    <a:pt x="2099013" y="44587"/>
                  </a:cubicBezTo>
                  <a:cubicBezTo>
                    <a:pt x="1644417" y="56462"/>
                    <a:pt x="1237657" y="77374"/>
                    <a:pt x="855503" y="108532"/>
                  </a:cubicBezTo>
                  <a:cubicBezTo>
                    <a:pt x="588136" y="130333"/>
                    <a:pt x="291591" y="174328"/>
                    <a:pt x="156516" y="421830"/>
                  </a:cubicBezTo>
                  <a:cubicBezTo>
                    <a:pt x="35983" y="642694"/>
                    <a:pt x="124174" y="932275"/>
                    <a:pt x="353112" y="1067350"/>
                  </a:cubicBezTo>
                  <a:cubicBezTo>
                    <a:pt x="482674" y="1143804"/>
                    <a:pt x="648483" y="1155996"/>
                    <a:pt x="808037" y="1100825"/>
                  </a:cubicBezTo>
                  <a:cubicBezTo>
                    <a:pt x="812641" y="1099237"/>
                    <a:pt x="817721" y="1099841"/>
                    <a:pt x="821827" y="1102486"/>
                  </a:cubicBezTo>
                  <a:cubicBezTo>
                    <a:pt x="825923" y="1105132"/>
                    <a:pt x="828579" y="1109514"/>
                    <a:pt x="829024" y="1114372"/>
                  </a:cubicBezTo>
                  <a:cubicBezTo>
                    <a:pt x="857419" y="1422770"/>
                    <a:pt x="1033377" y="1772496"/>
                    <a:pt x="1435936" y="1743138"/>
                  </a:cubicBezTo>
                  <a:cubicBezTo>
                    <a:pt x="1655339" y="1727157"/>
                    <a:pt x="1864000" y="1617112"/>
                    <a:pt x="2023512" y="1433279"/>
                  </a:cubicBezTo>
                  <a:cubicBezTo>
                    <a:pt x="2026549" y="1429776"/>
                    <a:pt x="2030941" y="1427808"/>
                    <a:pt x="2035503" y="1427808"/>
                  </a:cubicBezTo>
                  <a:close/>
                  <a:moveTo>
                    <a:pt x="2666290" y="1862497"/>
                  </a:moveTo>
                  <a:cubicBezTo>
                    <a:pt x="2615131" y="1862497"/>
                    <a:pt x="2564542" y="1857681"/>
                    <a:pt x="2515203" y="1847987"/>
                  </a:cubicBezTo>
                  <a:cubicBezTo>
                    <a:pt x="2362686" y="1818026"/>
                    <a:pt x="2229940" y="1741995"/>
                    <a:pt x="2131324" y="1628118"/>
                  </a:cubicBezTo>
                  <a:cubicBezTo>
                    <a:pt x="2091922" y="1582631"/>
                    <a:pt x="2059008" y="1531535"/>
                    <a:pt x="2031142" y="1472490"/>
                  </a:cubicBezTo>
                  <a:cubicBezTo>
                    <a:pt x="1868286" y="1651634"/>
                    <a:pt x="1658619" y="1758748"/>
                    <a:pt x="1438243" y="1774814"/>
                  </a:cubicBezTo>
                  <a:cubicBezTo>
                    <a:pt x="1421256" y="1776052"/>
                    <a:pt x="1404588" y="1776655"/>
                    <a:pt x="1388363" y="1776655"/>
                  </a:cubicBezTo>
                  <a:cubicBezTo>
                    <a:pt x="1006422" y="1776698"/>
                    <a:pt x="833352" y="1441820"/>
                    <a:pt x="799433" y="1137083"/>
                  </a:cubicBezTo>
                  <a:cubicBezTo>
                    <a:pt x="636926" y="1187979"/>
                    <a:pt x="469402" y="1172834"/>
                    <a:pt x="336973" y="1094697"/>
                  </a:cubicBezTo>
                  <a:cubicBezTo>
                    <a:pt x="93450" y="951018"/>
                    <a:pt x="0" y="642344"/>
                    <a:pt x="128650" y="406622"/>
                  </a:cubicBezTo>
                  <a:cubicBezTo>
                    <a:pt x="271293" y="145235"/>
                    <a:pt x="577299" y="99366"/>
                    <a:pt x="852921" y="76887"/>
                  </a:cubicBezTo>
                  <a:cubicBezTo>
                    <a:pt x="1235667" y="45677"/>
                    <a:pt x="1642998" y="24743"/>
                    <a:pt x="2098188" y="12848"/>
                  </a:cubicBezTo>
                  <a:cubicBezTo>
                    <a:pt x="2591022" y="0"/>
                    <a:pt x="3001930" y="1047"/>
                    <a:pt x="3391323" y="16150"/>
                  </a:cubicBezTo>
                  <a:cubicBezTo>
                    <a:pt x="3441975" y="18108"/>
                    <a:pt x="3499008" y="17039"/>
                    <a:pt x="3559397" y="15906"/>
                  </a:cubicBezTo>
                  <a:cubicBezTo>
                    <a:pt x="3806581" y="11271"/>
                    <a:pt x="4114281" y="5460"/>
                    <a:pt x="4262670" y="209401"/>
                  </a:cubicBezTo>
                  <a:cubicBezTo>
                    <a:pt x="4325598" y="295888"/>
                    <a:pt x="4345580" y="398346"/>
                    <a:pt x="4320455" y="505682"/>
                  </a:cubicBezTo>
                  <a:cubicBezTo>
                    <a:pt x="4288535" y="642048"/>
                    <a:pt x="4182575" y="774784"/>
                    <a:pt x="4050527" y="843851"/>
                  </a:cubicBezTo>
                  <a:cubicBezTo>
                    <a:pt x="3899291" y="922940"/>
                    <a:pt x="3742224" y="924200"/>
                    <a:pt x="3605021" y="848211"/>
                  </a:cubicBezTo>
                  <a:cubicBezTo>
                    <a:pt x="3607392" y="1287282"/>
                    <a:pt x="3350365" y="1671923"/>
                    <a:pt x="2958475" y="1811019"/>
                  </a:cubicBezTo>
                  <a:cubicBezTo>
                    <a:pt x="2862146" y="1845204"/>
                    <a:pt x="2763202" y="1862497"/>
                    <a:pt x="2666290" y="186249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8010464" y="4375270"/>
            <a:ext cx="872758" cy="465223"/>
            <a:chOff x="10016652" y="5493898"/>
            <a:chExt cx="1715664" cy="913814"/>
          </a:xfrm>
        </p:grpSpPr>
        <p:sp>
          <p:nvSpPr>
            <p:cNvPr id="25" name="Google Shape;25;p2"/>
            <p:cNvSpPr/>
            <p:nvPr/>
          </p:nvSpPr>
          <p:spPr>
            <a:xfrm>
              <a:off x="10016652" y="5512214"/>
              <a:ext cx="1715664" cy="895498"/>
            </a:xfrm>
            <a:custGeom>
              <a:avLst/>
              <a:gdLst/>
              <a:ahLst/>
              <a:cxnLst/>
              <a:rect l="l" t="t" r="r" b="b"/>
              <a:pathLst>
                <a:path w="1715664" h="895498" extrusionOk="0">
                  <a:moveTo>
                    <a:pt x="1660228" y="459888"/>
                  </a:moveTo>
                  <a:cubicBezTo>
                    <a:pt x="1611206" y="325225"/>
                    <a:pt x="1454499" y="245194"/>
                    <a:pt x="1316937" y="247840"/>
                  </a:cubicBezTo>
                  <a:cubicBezTo>
                    <a:pt x="1291156" y="248337"/>
                    <a:pt x="1266655" y="251777"/>
                    <a:pt x="1243181" y="257280"/>
                  </a:cubicBezTo>
                  <a:cubicBezTo>
                    <a:pt x="1234069" y="238209"/>
                    <a:pt x="1223242" y="219688"/>
                    <a:pt x="1210436" y="202067"/>
                  </a:cubicBezTo>
                  <a:cubicBezTo>
                    <a:pt x="1109387" y="62991"/>
                    <a:pt x="909425" y="0"/>
                    <a:pt x="743690" y="29400"/>
                  </a:cubicBezTo>
                  <a:cubicBezTo>
                    <a:pt x="528658" y="67542"/>
                    <a:pt x="438964" y="257153"/>
                    <a:pt x="463920" y="423629"/>
                  </a:cubicBezTo>
                  <a:cubicBezTo>
                    <a:pt x="318261" y="390958"/>
                    <a:pt x="105399" y="458988"/>
                    <a:pt x="53996" y="597122"/>
                  </a:cubicBezTo>
                  <a:cubicBezTo>
                    <a:pt x="0" y="742177"/>
                    <a:pt x="159130" y="840665"/>
                    <a:pt x="279495" y="862202"/>
                  </a:cubicBezTo>
                  <a:cubicBezTo>
                    <a:pt x="465603" y="895498"/>
                    <a:pt x="674221" y="842740"/>
                    <a:pt x="859938" y="821922"/>
                  </a:cubicBezTo>
                  <a:cubicBezTo>
                    <a:pt x="1054618" y="800099"/>
                    <a:pt x="1261194" y="795877"/>
                    <a:pt x="1452446" y="753480"/>
                  </a:cubicBezTo>
                  <a:cubicBezTo>
                    <a:pt x="1588822" y="723254"/>
                    <a:pt x="1715664" y="612171"/>
                    <a:pt x="1660228" y="459888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0036854" y="5493898"/>
              <a:ext cx="1676939" cy="907171"/>
            </a:xfrm>
            <a:custGeom>
              <a:avLst/>
              <a:gdLst/>
              <a:ahLst/>
              <a:cxnLst/>
              <a:rect l="l" t="t" r="r" b="b"/>
              <a:pathLst>
                <a:path w="1676939" h="907171" extrusionOk="0">
                  <a:moveTo>
                    <a:pt x="390620" y="907171"/>
                  </a:moveTo>
                  <a:cubicBezTo>
                    <a:pt x="345207" y="907171"/>
                    <a:pt x="300344" y="903996"/>
                    <a:pt x="256497" y="896143"/>
                  </a:cubicBezTo>
                  <a:cubicBezTo>
                    <a:pt x="175355" y="881633"/>
                    <a:pt x="73681" y="832315"/>
                    <a:pt x="29474" y="754866"/>
                  </a:cubicBezTo>
                  <a:cubicBezTo>
                    <a:pt x="3555" y="709464"/>
                    <a:pt x="0" y="660696"/>
                    <a:pt x="18912" y="609896"/>
                  </a:cubicBezTo>
                  <a:cubicBezTo>
                    <a:pt x="70474" y="471360"/>
                    <a:pt x="273473" y="398917"/>
                    <a:pt x="425386" y="422349"/>
                  </a:cubicBezTo>
                  <a:cubicBezTo>
                    <a:pt x="417946" y="339957"/>
                    <a:pt x="437472" y="255735"/>
                    <a:pt x="480197" y="188224"/>
                  </a:cubicBezTo>
                  <a:cubicBezTo>
                    <a:pt x="533103" y="104605"/>
                    <a:pt x="616278" y="50609"/>
                    <a:pt x="720714" y="32088"/>
                  </a:cubicBezTo>
                  <a:cubicBezTo>
                    <a:pt x="901583" y="0"/>
                    <a:pt x="1104423" y="75258"/>
                    <a:pt x="1203081" y="211052"/>
                  </a:cubicBezTo>
                  <a:cubicBezTo>
                    <a:pt x="1213590" y="225520"/>
                    <a:pt x="1223189" y="241088"/>
                    <a:pt x="1231677" y="257460"/>
                  </a:cubicBezTo>
                  <a:cubicBezTo>
                    <a:pt x="1253511" y="253058"/>
                    <a:pt x="1274804" y="250708"/>
                    <a:pt x="1296426" y="250295"/>
                  </a:cubicBezTo>
                  <a:cubicBezTo>
                    <a:pt x="1430041" y="247681"/>
                    <a:pt x="1601078" y="324823"/>
                    <a:pt x="1654947" y="472778"/>
                  </a:cubicBezTo>
                  <a:cubicBezTo>
                    <a:pt x="1676939" y="533177"/>
                    <a:pt x="1673330" y="592867"/>
                    <a:pt x="1644533" y="645371"/>
                  </a:cubicBezTo>
                  <a:cubicBezTo>
                    <a:pt x="1607121" y="713549"/>
                    <a:pt x="1529048" y="766603"/>
                    <a:pt x="1435682" y="787294"/>
                  </a:cubicBezTo>
                  <a:cubicBezTo>
                    <a:pt x="1304639" y="816345"/>
                    <a:pt x="1165478" y="827690"/>
                    <a:pt x="1030901" y="838676"/>
                  </a:cubicBezTo>
                  <a:cubicBezTo>
                    <a:pt x="968332" y="843777"/>
                    <a:pt x="903636" y="849047"/>
                    <a:pt x="841501" y="856022"/>
                  </a:cubicBezTo>
                  <a:cubicBezTo>
                    <a:pt x="794215" y="861313"/>
                    <a:pt x="746315" y="868574"/>
                    <a:pt x="695600" y="876247"/>
                  </a:cubicBezTo>
                  <a:cubicBezTo>
                    <a:pt x="594613" y="891529"/>
                    <a:pt x="491257" y="907171"/>
                    <a:pt x="390620" y="907171"/>
                  </a:cubicBezTo>
                  <a:close/>
                  <a:moveTo>
                    <a:pt x="367506" y="449855"/>
                  </a:moveTo>
                  <a:cubicBezTo>
                    <a:pt x="238611" y="449855"/>
                    <a:pt x="88624" y="513609"/>
                    <a:pt x="48672" y="620966"/>
                  </a:cubicBezTo>
                  <a:cubicBezTo>
                    <a:pt x="33199" y="662537"/>
                    <a:pt x="36015" y="702288"/>
                    <a:pt x="57044" y="739129"/>
                  </a:cubicBezTo>
                  <a:cubicBezTo>
                    <a:pt x="96170" y="807667"/>
                    <a:pt x="188224" y="851683"/>
                    <a:pt x="262096" y="864891"/>
                  </a:cubicBezTo>
                  <a:cubicBezTo>
                    <a:pt x="397922" y="889179"/>
                    <a:pt x="546830" y="866647"/>
                    <a:pt x="690848" y="844856"/>
                  </a:cubicBezTo>
                  <a:cubicBezTo>
                    <a:pt x="741881" y="837131"/>
                    <a:pt x="790077" y="829839"/>
                    <a:pt x="837967" y="824462"/>
                  </a:cubicBezTo>
                  <a:cubicBezTo>
                    <a:pt x="900578" y="817446"/>
                    <a:pt x="965517" y="812143"/>
                    <a:pt x="1028318" y="807032"/>
                  </a:cubicBezTo>
                  <a:cubicBezTo>
                    <a:pt x="1161838" y="796131"/>
                    <a:pt x="1299887" y="784870"/>
                    <a:pt x="1428802" y="756306"/>
                  </a:cubicBezTo>
                  <a:cubicBezTo>
                    <a:pt x="1512125" y="737838"/>
                    <a:pt x="1584113" y="689482"/>
                    <a:pt x="1616688" y="630099"/>
                  </a:cubicBezTo>
                  <a:cubicBezTo>
                    <a:pt x="1641316" y="585215"/>
                    <a:pt x="1644152" y="535929"/>
                    <a:pt x="1625113" y="483637"/>
                  </a:cubicBezTo>
                  <a:cubicBezTo>
                    <a:pt x="1576281" y="349525"/>
                    <a:pt x="1419627" y="279717"/>
                    <a:pt x="1297040" y="282035"/>
                  </a:cubicBezTo>
                  <a:cubicBezTo>
                    <a:pt x="1273630" y="282490"/>
                    <a:pt x="1250590" y="285432"/>
                    <a:pt x="1226608" y="291062"/>
                  </a:cubicBezTo>
                  <a:cubicBezTo>
                    <a:pt x="1219369" y="292756"/>
                    <a:pt x="1211876" y="289178"/>
                    <a:pt x="1208658" y="282447"/>
                  </a:cubicBezTo>
                  <a:cubicBezTo>
                    <a:pt x="1199684" y="263662"/>
                    <a:pt x="1189164" y="245914"/>
                    <a:pt x="1177395" y="229711"/>
                  </a:cubicBezTo>
                  <a:cubicBezTo>
                    <a:pt x="1085500" y="103240"/>
                    <a:pt x="895752" y="33263"/>
                    <a:pt x="726260" y="63351"/>
                  </a:cubicBezTo>
                  <a:cubicBezTo>
                    <a:pt x="569796" y="91111"/>
                    <a:pt x="427894" y="229256"/>
                    <a:pt x="459422" y="439599"/>
                  </a:cubicBezTo>
                  <a:cubicBezTo>
                    <a:pt x="460195" y="444775"/>
                    <a:pt x="458364" y="450003"/>
                    <a:pt x="454532" y="453569"/>
                  </a:cubicBezTo>
                  <a:cubicBezTo>
                    <a:pt x="450691" y="457125"/>
                    <a:pt x="445346" y="458596"/>
                    <a:pt x="440245" y="457432"/>
                  </a:cubicBezTo>
                  <a:cubicBezTo>
                    <a:pt x="417491" y="452331"/>
                    <a:pt x="392906" y="449855"/>
                    <a:pt x="367506" y="449855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231457" y="4190262"/>
            <a:ext cx="586630" cy="358564"/>
            <a:chOff x="464700" y="5522538"/>
            <a:chExt cx="1162335" cy="709887"/>
          </a:xfrm>
        </p:grpSpPr>
        <p:sp>
          <p:nvSpPr>
            <p:cNvPr id="28" name="Google Shape;28;p2"/>
            <p:cNvSpPr/>
            <p:nvPr/>
          </p:nvSpPr>
          <p:spPr>
            <a:xfrm>
              <a:off x="464700" y="5522538"/>
              <a:ext cx="1155752" cy="709887"/>
            </a:xfrm>
            <a:custGeom>
              <a:avLst/>
              <a:gdLst/>
              <a:ahLst/>
              <a:cxnLst/>
              <a:rect l="l" t="t" r="r" b="b"/>
              <a:pathLst>
                <a:path w="1155752" h="709887" extrusionOk="0">
                  <a:moveTo>
                    <a:pt x="1027599" y="227531"/>
                  </a:moveTo>
                  <a:cubicBezTo>
                    <a:pt x="956500" y="189409"/>
                    <a:pt x="901361" y="201527"/>
                    <a:pt x="855440" y="235563"/>
                  </a:cubicBezTo>
                  <a:cubicBezTo>
                    <a:pt x="831363" y="190023"/>
                    <a:pt x="798216" y="148568"/>
                    <a:pt x="755184" y="113178"/>
                  </a:cubicBezTo>
                  <a:cubicBezTo>
                    <a:pt x="639032" y="17716"/>
                    <a:pt x="468344" y="0"/>
                    <a:pt x="369739" y="127666"/>
                  </a:cubicBezTo>
                  <a:cubicBezTo>
                    <a:pt x="341841" y="163798"/>
                    <a:pt x="320791" y="210989"/>
                    <a:pt x="308355" y="261746"/>
                  </a:cubicBezTo>
                  <a:cubicBezTo>
                    <a:pt x="295772" y="259503"/>
                    <a:pt x="281664" y="258794"/>
                    <a:pt x="265228" y="260212"/>
                  </a:cubicBezTo>
                  <a:cubicBezTo>
                    <a:pt x="138398" y="271166"/>
                    <a:pt x="0" y="437112"/>
                    <a:pt x="53488" y="565636"/>
                  </a:cubicBezTo>
                  <a:cubicBezTo>
                    <a:pt x="70442" y="606382"/>
                    <a:pt x="104404" y="630311"/>
                    <a:pt x="146367" y="643540"/>
                  </a:cubicBezTo>
                  <a:cubicBezTo>
                    <a:pt x="155119" y="654833"/>
                    <a:pt x="168984" y="663066"/>
                    <a:pt x="189304" y="665247"/>
                  </a:cubicBezTo>
                  <a:cubicBezTo>
                    <a:pt x="368458" y="684508"/>
                    <a:pt x="550925" y="683101"/>
                    <a:pt x="730906" y="680338"/>
                  </a:cubicBezTo>
                  <a:cubicBezTo>
                    <a:pt x="860033" y="678359"/>
                    <a:pt x="1022265" y="709887"/>
                    <a:pt x="1090675" y="573987"/>
                  </a:cubicBezTo>
                  <a:cubicBezTo>
                    <a:pt x="1147434" y="461274"/>
                    <a:pt x="1155752" y="296248"/>
                    <a:pt x="1027599" y="227531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79845" y="5535888"/>
              <a:ext cx="1147190" cy="686699"/>
            </a:xfrm>
            <a:custGeom>
              <a:avLst/>
              <a:gdLst/>
              <a:ahLst/>
              <a:cxnLst/>
              <a:rect l="l" t="t" r="r" b="b"/>
              <a:pathLst>
                <a:path w="1147190" h="686699" extrusionOk="0">
                  <a:moveTo>
                    <a:pt x="728471" y="651023"/>
                  </a:moveTo>
                  <a:cubicBezTo>
                    <a:pt x="746199" y="651023"/>
                    <a:pt x="764497" y="651499"/>
                    <a:pt x="782309" y="651975"/>
                  </a:cubicBezTo>
                  <a:cubicBezTo>
                    <a:pt x="893646" y="654938"/>
                    <a:pt x="1008771" y="657955"/>
                    <a:pt x="1061360" y="553508"/>
                  </a:cubicBezTo>
                  <a:cubicBezTo>
                    <a:pt x="1147190" y="383021"/>
                    <a:pt x="1074652" y="265546"/>
                    <a:pt x="1004950" y="228166"/>
                  </a:cubicBezTo>
                  <a:cubicBezTo>
                    <a:pt x="947144" y="197178"/>
                    <a:pt x="897815" y="199347"/>
                    <a:pt x="849746" y="234960"/>
                  </a:cubicBezTo>
                  <a:cubicBezTo>
                    <a:pt x="846031" y="237722"/>
                    <a:pt x="841290" y="238717"/>
                    <a:pt x="836781" y="237691"/>
                  </a:cubicBezTo>
                  <a:cubicBezTo>
                    <a:pt x="832262" y="236664"/>
                    <a:pt x="828420" y="233722"/>
                    <a:pt x="826261" y="229637"/>
                  </a:cubicBezTo>
                  <a:cubicBezTo>
                    <a:pt x="802449" y="184605"/>
                    <a:pt x="770043" y="145055"/>
                    <a:pt x="729953" y="112098"/>
                  </a:cubicBezTo>
                  <a:cubicBezTo>
                    <a:pt x="665733" y="59308"/>
                    <a:pt x="584570" y="32617"/>
                    <a:pt x="512857" y="40735"/>
                  </a:cubicBezTo>
                  <a:cubicBezTo>
                    <a:pt x="454532" y="47328"/>
                    <a:pt x="404145" y="76136"/>
                    <a:pt x="367156" y="124026"/>
                  </a:cubicBezTo>
                  <a:cubicBezTo>
                    <a:pt x="341164" y="157681"/>
                    <a:pt x="320928" y="201993"/>
                    <a:pt x="308631" y="252169"/>
                  </a:cubicBezTo>
                  <a:cubicBezTo>
                    <a:pt x="306641" y="260307"/>
                    <a:pt x="298672" y="265504"/>
                    <a:pt x="290427" y="264022"/>
                  </a:cubicBezTo>
                  <a:cubicBezTo>
                    <a:pt x="278447" y="261884"/>
                    <a:pt x="265694" y="261440"/>
                    <a:pt x="251449" y="262678"/>
                  </a:cubicBezTo>
                  <a:cubicBezTo>
                    <a:pt x="187367" y="268213"/>
                    <a:pt x="116406" y="317965"/>
                    <a:pt x="74855" y="386471"/>
                  </a:cubicBezTo>
                  <a:cubicBezTo>
                    <a:pt x="41073" y="442171"/>
                    <a:pt x="33305" y="498887"/>
                    <a:pt x="52990" y="546195"/>
                  </a:cubicBezTo>
                  <a:cubicBezTo>
                    <a:pt x="66759" y="579257"/>
                    <a:pt x="93916" y="601789"/>
                    <a:pt x="135995" y="615050"/>
                  </a:cubicBezTo>
                  <a:cubicBezTo>
                    <a:pt x="139086" y="616013"/>
                    <a:pt x="141795" y="617907"/>
                    <a:pt x="143774" y="620469"/>
                  </a:cubicBezTo>
                  <a:cubicBezTo>
                    <a:pt x="150621" y="629306"/>
                    <a:pt x="161406" y="634566"/>
                    <a:pt x="175852" y="636111"/>
                  </a:cubicBezTo>
                  <a:cubicBezTo>
                    <a:pt x="350964" y="654938"/>
                    <a:pt x="531050" y="653965"/>
                    <a:pt x="715517" y="651118"/>
                  </a:cubicBezTo>
                  <a:cubicBezTo>
                    <a:pt x="719793" y="651054"/>
                    <a:pt x="724111" y="651023"/>
                    <a:pt x="728471" y="651023"/>
                  </a:cubicBezTo>
                  <a:close/>
                  <a:moveTo>
                    <a:pt x="837310" y="684699"/>
                  </a:moveTo>
                  <a:cubicBezTo>
                    <a:pt x="818536" y="684699"/>
                    <a:pt x="799814" y="684201"/>
                    <a:pt x="781473" y="683715"/>
                  </a:cubicBezTo>
                  <a:cubicBezTo>
                    <a:pt x="758602" y="683111"/>
                    <a:pt x="737012" y="682529"/>
                    <a:pt x="716004" y="682868"/>
                  </a:cubicBezTo>
                  <a:cubicBezTo>
                    <a:pt x="530510" y="685715"/>
                    <a:pt x="349355" y="686699"/>
                    <a:pt x="172465" y="667681"/>
                  </a:cubicBezTo>
                  <a:cubicBezTo>
                    <a:pt x="151447" y="665427"/>
                    <a:pt x="134111" y="657235"/>
                    <a:pt x="122004" y="643879"/>
                  </a:cubicBezTo>
                  <a:cubicBezTo>
                    <a:pt x="73585" y="627570"/>
                    <a:pt x="40512" y="598826"/>
                    <a:pt x="23685" y="558397"/>
                  </a:cubicBezTo>
                  <a:cubicBezTo>
                    <a:pt x="0" y="501501"/>
                    <a:pt x="8540" y="434593"/>
                    <a:pt x="47709" y="370003"/>
                  </a:cubicBezTo>
                  <a:cubicBezTo>
                    <a:pt x="94255" y="293253"/>
                    <a:pt x="175037" y="237405"/>
                    <a:pt x="248718" y="231044"/>
                  </a:cubicBezTo>
                  <a:cubicBezTo>
                    <a:pt x="260233" y="230049"/>
                    <a:pt x="271039" y="229986"/>
                    <a:pt x="281389" y="230864"/>
                  </a:cubicBezTo>
                  <a:cubicBezTo>
                    <a:pt x="294968" y="182012"/>
                    <a:pt x="315785" y="138599"/>
                    <a:pt x="342032" y="104616"/>
                  </a:cubicBezTo>
                  <a:cubicBezTo>
                    <a:pt x="384397" y="49773"/>
                    <a:pt x="442235" y="16774"/>
                    <a:pt x="509291" y="9186"/>
                  </a:cubicBezTo>
                  <a:cubicBezTo>
                    <a:pt x="590602" y="0"/>
                    <a:pt x="678338" y="28574"/>
                    <a:pt x="750114" y="87566"/>
                  </a:cubicBezTo>
                  <a:cubicBezTo>
                    <a:pt x="788839" y="119401"/>
                    <a:pt x="820938" y="156940"/>
                    <a:pt x="845735" y="199347"/>
                  </a:cubicBezTo>
                  <a:cubicBezTo>
                    <a:pt x="899689" y="166020"/>
                    <a:pt x="956860" y="166359"/>
                    <a:pt x="1019958" y="200194"/>
                  </a:cubicBezTo>
                  <a:cubicBezTo>
                    <a:pt x="1083161" y="234082"/>
                    <a:pt x="1120912" y="292523"/>
                    <a:pt x="1129125" y="369220"/>
                  </a:cubicBezTo>
                  <a:cubicBezTo>
                    <a:pt x="1135877" y="432265"/>
                    <a:pt x="1121505" y="504634"/>
                    <a:pt x="1089712" y="567785"/>
                  </a:cubicBezTo>
                  <a:cubicBezTo>
                    <a:pt x="1037854" y="670792"/>
                    <a:pt x="936878" y="684688"/>
                    <a:pt x="837310" y="68469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6263447" y="334486"/>
            <a:ext cx="293153" cy="337976"/>
            <a:chOff x="4505050" y="4336350"/>
            <a:chExt cx="69000" cy="79550"/>
          </a:xfrm>
        </p:grpSpPr>
        <p:sp>
          <p:nvSpPr>
            <p:cNvPr id="31" name="Google Shape;31;p2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2"/>
          <p:cNvGrpSpPr/>
          <p:nvPr/>
        </p:nvGrpSpPr>
        <p:grpSpPr>
          <a:xfrm>
            <a:off x="8424010" y="3503654"/>
            <a:ext cx="249392" cy="264900"/>
            <a:chOff x="3861700" y="5390125"/>
            <a:chExt cx="35600" cy="37825"/>
          </a:xfrm>
        </p:grpSpPr>
        <p:sp>
          <p:nvSpPr>
            <p:cNvPr id="46" name="Google Shape;46;p2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 rot="-4077480">
            <a:off x="1397550" y="4568263"/>
            <a:ext cx="165057" cy="349024"/>
            <a:chOff x="3422400" y="4860725"/>
            <a:chExt cx="24475" cy="51750"/>
          </a:xfrm>
        </p:grpSpPr>
        <p:sp>
          <p:nvSpPr>
            <p:cNvPr id="53" name="Google Shape;53;p2"/>
            <p:cNvSpPr/>
            <p:nvPr/>
          </p:nvSpPr>
          <p:spPr>
            <a:xfrm>
              <a:off x="3423500" y="4863525"/>
              <a:ext cx="22275" cy="47850"/>
            </a:xfrm>
            <a:custGeom>
              <a:avLst/>
              <a:gdLst/>
              <a:ahLst/>
              <a:cxnLst/>
              <a:rect l="l" t="t" r="r" b="b"/>
              <a:pathLst>
                <a:path w="891" h="1914" extrusionOk="0">
                  <a:moveTo>
                    <a:pt x="379" y="0"/>
                  </a:moveTo>
                  <a:lnTo>
                    <a:pt x="379" y="45"/>
                  </a:lnTo>
                  <a:lnTo>
                    <a:pt x="334" y="89"/>
                  </a:lnTo>
                  <a:lnTo>
                    <a:pt x="290" y="111"/>
                  </a:lnTo>
                  <a:lnTo>
                    <a:pt x="223" y="156"/>
                  </a:lnTo>
                  <a:lnTo>
                    <a:pt x="68" y="156"/>
                  </a:lnTo>
                  <a:lnTo>
                    <a:pt x="23" y="134"/>
                  </a:lnTo>
                  <a:lnTo>
                    <a:pt x="1" y="89"/>
                  </a:lnTo>
                  <a:lnTo>
                    <a:pt x="446" y="1869"/>
                  </a:lnTo>
                  <a:lnTo>
                    <a:pt x="557" y="1913"/>
                  </a:lnTo>
                  <a:lnTo>
                    <a:pt x="668" y="1891"/>
                  </a:lnTo>
                  <a:lnTo>
                    <a:pt x="779" y="1846"/>
                  </a:lnTo>
                  <a:lnTo>
                    <a:pt x="891" y="1757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F08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423500" y="4861300"/>
              <a:ext cx="9475" cy="6125"/>
            </a:xfrm>
            <a:custGeom>
              <a:avLst/>
              <a:gdLst/>
              <a:ahLst/>
              <a:cxnLst/>
              <a:rect l="l" t="t" r="r" b="b"/>
              <a:pathLst>
                <a:path w="379" h="245" extrusionOk="0">
                  <a:moveTo>
                    <a:pt x="223" y="0"/>
                  </a:moveTo>
                  <a:lnTo>
                    <a:pt x="156" y="22"/>
                  </a:lnTo>
                  <a:lnTo>
                    <a:pt x="90" y="45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178"/>
                  </a:lnTo>
                  <a:lnTo>
                    <a:pt x="23" y="223"/>
                  </a:lnTo>
                  <a:lnTo>
                    <a:pt x="68" y="245"/>
                  </a:lnTo>
                  <a:lnTo>
                    <a:pt x="223" y="245"/>
                  </a:lnTo>
                  <a:lnTo>
                    <a:pt x="290" y="200"/>
                  </a:lnTo>
                  <a:lnTo>
                    <a:pt x="334" y="178"/>
                  </a:lnTo>
                  <a:lnTo>
                    <a:pt x="379" y="134"/>
                  </a:lnTo>
                  <a:lnTo>
                    <a:pt x="379" y="89"/>
                  </a:lnTo>
                  <a:lnTo>
                    <a:pt x="379" y="67"/>
                  </a:lnTo>
                  <a:lnTo>
                    <a:pt x="357" y="22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4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422400" y="4860725"/>
              <a:ext cx="24475" cy="51750"/>
            </a:xfrm>
            <a:custGeom>
              <a:avLst/>
              <a:gdLst/>
              <a:ahLst/>
              <a:cxnLst/>
              <a:rect l="l" t="t" r="r" b="b"/>
              <a:pathLst>
                <a:path w="979" h="2070" extrusionOk="0">
                  <a:moveTo>
                    <a:pt x="312" y="90"/>
                  </a:moveTo>
                  <a:lnTo>
                    <a:pt x="356" y="112"/>
                  </a:lnTo>
                  <a:lnTo>
                    <a:pt x="365" y="117"/>
                  </a:lnTo>
                  <a:lnTo>
                    <a:pt x="365" y="117"/>
                  </a:lnTo>
                  <a:lnTo>
                    <a:pt x="334" y="179"/>
                  </a:lnTo>
                  <a:lnTo>
                    <a:pt x="245" y="223"/>
                  </a:lnTo>
                  <a:lnTo>
                    <a:pt x="200" y="246"/>
                  </a:lnTo>
                  <a:lnTo>
                    <a:pt x="156" y="246"/>
                  </a:lnTo>
                  <a:lnTo>
                    <a:pt x="112" y="223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9" y="179"/>
                  </a:lnTo>
                  <a:lnTo>
                    <a:pt x="134" y="134"/>
                  </a:lnTo>
                  <a:lnTo>
                    <a:pt x="223" y="90"/>
                  </a:lnTo>
                  <a:close/>
                  <a:moveTo>
                    <a:pt x="423" y="223"/>
                  </a:moveTo>
                  <a:lnTo>
                    <a:pt x="534" y="624"/>
                  </a:lnTo>
                  <a:lnTo>
                    <a:pt x="823" y="1625"/>
                  </a:lnTo>
                  <a:lnTo>
                    <a:pt x="868" y="1736"/>
                  </a:lnTo>
                  <a:lnTo>
                    <a:pt x="890" y="1803"/>
                  </a:lnTo>
                  <a:lnTo>
                    <a:pt x="890" y="1869"/>
                  </a:lnTo>
                  <a:lnTo>
                    <a:pt x="868" y="1892"/>
                  </a:lnTo>
                  <a:lnTo>
                    <a:pt x="846" y="1914"/>
                  </a:lnTo>
                  <a:lnTo>
                    <a:pt x="734" y="1958"/>
                  </a:lnTo>
                  <a:lnTo>
                    <a:pt x="601" y="2003"/>
                  </a:lnTo>
                  <a:lnTo>
                    <a:pt x="556" y="2003"/>
                  </a:lnTo>
                  <a:lnTo>
                    <a:pt x="512" y="1981"/>
                  </a:lnTo>
                  <a:lnTo>
                    <a:pt x="512" y="1936"/>
                  </a:lnTo>
                  <a:lnTo>
                    <a:pt x="490" y="1892"/>
                  </a:lnTo>
                  <a:lnTo>
                    <a:pt x="267" y="980"/>
                  </a:lnTo>
                  <a:lnTo>
                    <a:pt x="108" y="281"/>
                  </a:lnTo>
                  <a:lnTo>
                    <a:pt x="134" y="290"/>
                  </a:lnTo>
                  <a:lnTo>
                    <a:pt x="200" y="312"/>
                  </a:lnTo>
                  <a:lnTo>
                    <a:pt x="267" y="312"/>
                  </a:lnTo>
                  <a:lnTo>
                    <a:pt x="334" y="290"/>
                  </a:lnTo>
                  <a:lnTo>
                    <a:pt x="401" y="246"/>
                  </a:lnTo>
                  <a:lnTo>
                    <a:pt x="423" y="223"/>
                  </a:lnTo>
                  <a:close/>
                  <a:moveTo>
                    <a:pt x="200" y="1"/>
                  </a:moveTo>
                  <a:lnTo>
                    <a:pt x="134" y="23"/>
                  </a:lnTo>
                  <a:lnTo>
                    <a:pt x="67" y="45"/>
                  </a:lnTo>
                  <a:lnTo>
                    <a:pt x="23" y="112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201"/>
                  </a:lnTo>
                  <a:lnTo>
                    <a:pt x="312" y="1447"/>
                  </a:lnTo>
                  <a:lnTo>
                    <a:pt x="356" y="1714"/>
                  </a:lnTo>
                  <a:lnTo>
                    <a:pt x="401" y="1847"/>
                  </a:lnTo>
                  <a:lnTo>
                    <a:pt x="445" y="1958"/>
                  </a:lnTo>
                  <a:lnTo>
                    <a:pt x="490" y="2025"/>
                  </a:lnTo>
                  <a:lnTo>
                    <a:pt x="556" y="2047"/>
                  </a:lnTo>
                  <a:lnTo>
                    <a:pt x="623" y="2070"/>
                  </a:lnTo>
                  <a:lnTo>
                    <a:pt x="712" y="2047"/>
                  </a:lnTo>
                  <a:lnTo>
                    <a:pt x="846" y="1981"/>
                  </a:lnTo>
                  <a:lnTo>
                    <a:pt x="979" y="1914"/>
                  </a:lnTo>
                  <a:lnTo>
                    <a:pt x="979" y="1869"/>
                  </a:lnTo>
                  <a:lnTo>
                    <a:pt x="601" y="579"/>
                  </a:lnTo>
                  <a:lnTo>
                    <a:pt x="534" y="335"/>
                  </a:lnTo>
                  <a:lnTo>
                    <a:pt x="467" y="112"/>
                  </a:lnTo>
                  <a:lnTo>
                    <a:pt x="423" y="45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 rot="10800000">
            <a:off x="1423410" y="407554"/>
            <a:ext cx="249392" cy="264900"/>
            <a:chOff x="3861700" y="5390125"/>
            <a:chExt cx="35600" cy="37825"/>
          </a:xfrm>
        </p:grpSpPr>
        <p:sp>
          <p:nvSpPr>
            <p:cNvPr id="57" name="Google Shape;57;p2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63;p2"/>
          <p:cNvGrpSpPr/>
          <p:nvPr/>
        </p:nvGrpSpPr>
        <p:grpSpPr>
          <a:xfrm rot="-6349521">
            <a:off x="5891879" y="4574144"/>
            <a:ext cx="293149" cy="337971"/>
            <a:chOff x="4505050" y="4336350"/>
            <a:chExt cx="69000" cy="79550"/>
          </a:xfrm>
        </p:grpSpPr>
        <p:sp>
          <p:nvSpPr>
            <p:cNvPr id="64" name="Google Shape;64;p2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20379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6"/>
          <p:cNvGrpSpPr/>
          <p:nvPr/>
        </p:nvGrpSpPr>
        <p:grpSpPr>
          <a:xfrm>
            <a:off x="685168" y="439893"/>
            <a:ext cx="254056" cy="241758"/>
            <a:chOff x="2768914" y="655181"/>
            <a:chExt cx="338380" cy="321743"/>
          </a:xfrm>
        </p:grpSpPr>
        <p:sp>
          <p:nvSpPr>
            <p:cNvPr id="186" name="Google Shape;186;p6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88" name="Google Shape;188;p6"/>
          <p:cNvGrpSpPr/>
          <p:nvPr/>
        </p:nvGrpSpPr>
        <p:grpSpPr>
          <a:xfrm>
            <a:off x="8407881" y="1498397"/>
            <a:ext cx="254056" cy="241758"/>
            <a:chOff x="2768914" y="655181"/>
            <a:chExt cx="338380" cy="321743"/>
          </a:xfrm>
        </p:grpSpPr>
        <p:sp>
          <p:nvSpPr>
            <p:cNvPr id="189" name="Google Shape;189;p6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91" name="Google Shape;191;p6"/>
          <p:cNvGrpSpPr/>
          <p:nvPr/>
        </p:nvGrpSpPr>
        <p:grpSpPr>
          <a:xfrm>
            <a:off x="7105180" y="4506462"/>
            <a:ext cx="254056" cy="241758"/>
            <a:chOff x="2768914" y="655181"/>
            <a:chExt cx="338380" cy="321743"/>
          </a:xfrm>
        </p:grpSpPr>
        <p:sp>
          <p:nvSpPr>
            <p:cNvPr id="192" name="Google Shape;192;p6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94" name="Google Shape;194;p6"/>
          <p:cNvGrpSpPr/>
          <p:nvPr/>
        </p:nvGrpSpPr>
        <p:grpSpPr>
          <a:xfrm>
            <a:off x="-333024" y="1109120"/>
            <a:ext cx="1115223" cy="505646"/>
            <a:chOff x="-889965" y="517131"/>
            <a:chExt cx="2215821" cy="1003863"/>
          </a:xfrm>
        </p:grpSpPr>
        <p:sp>
          <p:nvSpPr>
            <p:cNvPr id="195" name="Google Shape;195;p6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97" name="Google Shape;197;p6"/>
          <p:cNvGrpSpPr/>
          <p:nvPr/>
        </p:nvGrpSpPr>
        <p:grpSpPr>
          <a:xfrm>
            <a:off x="8016227" y="385548"/>
            <a:ext cx="1600229" cy="723488"/>
            <a:chOff x="10729875" y="529734"/>
            <a:chExt cx="3232134" cy="1460117"/>
          </a:xfrm>
        </p:grpSpPr>
        <p:sp>
          <p:nvSpPr>
            <p:cNvPr id="198" name="Google Shape;198;p6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00" name="Google Shape;200;p6"/>
          <p:cNvGrpSpPr/>
          <p:nvPr/>
        </p:nvGrpSpPr>
        <p:grpSpPr>
          <a:xfrm>
            <a:off x="4440140" y="4629201"/>
            <a:ext cx="1600229" cy="723488"/>
            <a:chOff x="10729875" y="529734"/>
            <a:chExt cx="3232134" cy="1460117"/>
          </a:xfrm>
        </p:grpSpPr>
        <p:sp>
          <p:nvSpPr>
            <p:cNvPr id="201" name="Google Shape;201;p6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203" name="Google Shape;203;p6"/>
          <p:cNvSpPr txBox="1">
            <a:spLocks noGrp="1"/>
          </p:cNvSpPr>
          <p:nvPr>
            <p:ph type="title"/>
          </p:nvPr>
        </p:nvSpPr>
        <p:spPr>
          <a:xfrm>
            <a:off x="720000" y="532800"/>
            <a:ext cx="7704000" cy="8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9221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"/>
          <p:cNvSpPr txBox="1">
            <a:spLocks noGrp="1"/>
          </p:cNvSpPr>
          <p:nvPr>
            <p:ph type="body" idx="1"/>
          </p:nvPr>
        </p:nvSpPr>
        <p:spPr>
          <a:xfrm>
            <a:off x="855250" y="3061133"/>
            <a:ext cx="30000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b="1">
                <a:solidFill>
                  <a:schemeClr val="dk1"/>
                </a:solidFill>
              </a:defRPr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221" name="Google Shape;221;p8"/>
          <p:cNvSpPr txBox="1">
            <a:spLocks noGrp="1"/>
          </p:cNvSpPr>
          <p:nvPr>
            <p:ph type="title"/>
          </p:nvPr>
        </p:nvSpPr>
        <p:spPr>
          <a:xfrm>
            <a:off x="855250" y="2123627"/>
            <a:ext cx="3206100" cy="8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grpSp>
        <p:nvGrpSpPr>
          <p:cNvPr id="222" name="Google Shape;222;p8"/>
          <p:cNvGrpSpPr/>
          <p:nvPr/>
        </p:nvGrpSpPr>
        <p:grpSpPr>
          <a:xfrm>
            <a:off x="470613" y="480807"/>
            <a:ext cx="254056" cy="241758"/>
            <a:chOff x="2768914" y="655181"/>
            <a:chExt cx="338380" cy="321743"/>
          </a:xfrm>
        </p:grpSpPr>
        <p:sp>
          <p:nvSpPr>
            <p:cNvPr id="223" name="Google Shape;223;p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24" name="Google Shape;224;p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25" name="Google Shape;225;p8"/>
          <p:cNvGrpSpPr/>
          <p:nvPr/>
        </p:nvGrpSpPr>
        <p:grpSpPr>
          <a:xfrm>
            <a:off x="8337983" y="920521"/>
            <a:ext cx="254056" cy="241758"/>
            <a:chOff x="2768914" y="655181"/>
            <a:chExt cx="338380" cy="321743"/>
          </a:xfrm>
        </p:grpSpPr>
        <p:sp>
          <p:nvSpPr>
            <p:cNvPr id="226" name="Google Shape;226;p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28" name="Google Shape;228;p8"/>
          <p:cNvGrpSpPr/>
          <p:nvPr/>
        </p:nvGrpSpPr>
        <p:grpSpPr>
          <a:xfrm>
            <a:off x="5385157" y="4601757"/>
            <a:ext cx="254056" cy="241758"/>
            <a:chOff x="2768914" y="655181"/>
            <a:chExt cx="338380" cy="321743"/>
          </a:xfrm>
        </p:grpSpPr>
        <p:sp>
          <p:nvSpPr>
            <p:cNvPr id="229" name="Google Shape;229;p8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31" name="Google Shape;231;p8"/>
          <p:cNvGrpSpPr/>
          <p:nvPr/>
        </p:nvGrpSpPr>
        <p:grpSpPr>
          <a:xfrm>
            <a:off x="3365629" y="138773"/>
            <a:ext cx="1115223" cy="505646"/>
            <a:chOff x="-889965" y="517131"/>
            <a:chExt cx="2215821" cy="1003863"/>
          </a:xfrm>
        </p:grpSpPr>
        <p:sp>
          <p:nvSpPr>
            <p:cNvPr id="232" name="Google Shape;232;p8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234" name="Google Shape;234;p8"/>
          <p:cNvGrpSpPr/>
          <p:nvPr/>
        </p:nvGrpSpPr>
        <p:grpSpPr>
          <a:xfrm>
            <a:off x="8220571" y="4078092"/>
            <a:ext cx="1600229" cy="723488"/>
            <a:chOff x="10729875" y="529734"/>
            <a:chExt cx="3232134" cy="1460117"/>
          </a:xfrm>
        </p:grpSpPr>
        <p:sp>
          <p:nvSpPr>
            <p:cNvPr id="235" name="Google Shape;235;p8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  <p:extLst>
      <p:ext uri="{BB962C8B-B14F-4D97-AF65-F5344CB8AC3E}">
        <p14:creationId xmlns:p14="http://schemas.microsoft.com/office/powerpoint/2010/main" val="3424097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302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list">
  <p:cSld name="Title and bullet list"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title"/>
          </p:nvPr>
        </p:nvSpPr>
        <p:spPr>
          <a:xfrm>
            <a:off x="720000" y="530352"/>
            <a:ext cx="77040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21" name="Google Shape;821;p29"/>
          <p:cNvSpPr txBox="1">
            <a:spLocks noGrp="1"/>
          </p:cNvSpPr>
          <p:nvPr>
            <p:ph type="body" idx="1"/>
          </p:nvPr>
        </p:nvSpPr>
        <p:spPr>
          <a:xfrm>
            <a:off x="2550150" y="1974359"/>
            <a:ext cx="4119900" cy="4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914400" lvl="1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22" name="Google Shape;822;p29"/>
          <p:cNvSpPr txBox="1">
            <a:spLocks noGrp="1"/>
          </p:cNvSpPr>
          <p:nvPr>
            <p:ph type="body" idx="2"/>
          </p:nvPr>
        </p:nvSpPr>
        <p:spPr>
          <a:xfrm>
            <a:off x="2550150" y="2392467"/>
            <a:ext cx="4119900" cy="4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914400" lvl="1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23" name="Google Shape;823;p29"/>
          <p:cNvSpPr txBox="1">
            <a:spLocks noGrp="1"/>
          </p:cNvSpPr>
          <p:nvPr>
            <p:ph type="body" idx="3"/>
          </p:nvPr>
        </p:nvSpPr>
        <p:spPr>
          <a:xfrm>
            <a:off x="2550150" y="2810575"/>
            <a:ext cx="4119900" cy="4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914400" lvl="1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24" name="Google Shape;824;p29"/>
          <p:cNvSpPr txBox="1">
            <a:spLocks noGrp="1"/>
          </p:cNvSpPr>
          <p:nvPr>
            <p:ph type="body" idx="4"/>
          </p:nvPr>
        </p:nvSpPr>
        <p:spPr>
          <a:xfrm>
            <a:off x="2550150" y="3228684"/>
            <a:ext cx="4119900" cy="4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914400" lvl="1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grpSp>
        <p:nvGrpSpPr>
          <p:cNvPr id="825" name="Google Shape;825;p29"/>
          <p:cNvGrpSpPr/>
          <p:nvPr/>
        </p:nvGrpSpPr>
        <p:grpSpPr>
          <a:xfrm>
            <a:off x="549370" y="567705"/>
            <a:ext cx="254056" cy="241758"/>
            <a:chOff x="2768914" y="655181"/>
            <a:chExt cx="338380" cy="321743"/>
          </a:xfrm>
        </p:grpSpPr>
        <p:sp>
          <p:nvSpPr>
            <p:cNvPr id="826" name="Google Shape;826;p29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27" name="Google Shape;827;p29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28" name="Google Shape;828;p29"/>
          <p:cNvGrpSpPr/>
          <p:nvPr/>
        </p:nvGrpSpPr>
        <p:grpSpPr>
          <a:xfrm>
            <a:off x="8432826" y="4479768"/>
            <a:ext cx="254056" cy="241758"/>
            <a:chOff x="2768914" y="655181"/>
            <a:chExt cx="338380" cy="321743"/>
          </a:xfrm>
        </p:grpSpPr>
        <p:sp>
          <p:nvSpPr>
            <p:cNvPr id="829" name="Google Shape;829;p29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30" name="Google Shape;830;p29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31" name="Google Shape;831;p29"/>
          <p:cNvGrpSpPr/>
          <p:nvPr/>
        </p:nvGrpSpPr>
        <p:grpSpPr>
          <a:xfrm>
            <a:off x="8432807" y="435723"/>
            <a:ext cx="1115223" cy="505646"/>
            <a:chOff x="-889965" y="517131"/>
            <a:chExt cx="2215821" cy="1003863"/>
          </a:xfrm>
        </p:grpSpPr>
        <p:sp>
          <p:nvSpPr>
            <p:cNvPr id="832" name="Google Shape;832;p29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33" name="Google Shape;833;p29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34" name="Google Shape;834;p29"/>
          <p:cNvGrpSpPr/>
          <p:nvPr/>
        </p:nvGrpSpPr>
        <p:grpSpPr>
          <a:xfrm>
            <a:off x="-566357" y="4098530"/>
            <a:ext cx="1600229" cy="723488"/>
            <a:chOff x="10729875" y="529734"/>
            <a:chExt cx="3232134" cy="1460117"/>
          </a:xfrm>
        </p:grpSpPr>
        <p:sp>
          <p:nvSpPr>
            <p:cNvPr id="835" name="Google Shape;835;p29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36" name="Google Shape;836;p29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  <p:extLst>
      <p:ext uri="{BB962C8B-B14F-4D97-AF65-F5344CB8AC3E}">
        <p14:creationId xmlns:p14="http://schemas.microsoft.com/office/powerpoint/2010/main" val="4239456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with numbers">
  <p:cSld name="Title and three columns with numbers"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8" name="Google Shape;838;p30"/>
          <p:cNvGrpSpPr/>
          <p:nvPr/>
        </p:nvGrpSpPr>
        <p:grpSpPr>
          <a:xfrm>
            <a:off x="1155176" y="245602"/>
            <a:ext cx="254056" cy="241758"/>
            <a:chOff x="2768914" y="655181"/>
            <a:chExt cx="338380" cy="321743"/>
          </a:xfrm>
        </p:grpSpPr>
        <p:sp>
          <p:nvSpPr>
            <p:cNvPr id="839" name="Google Shape;839;p3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41" name="Google Shape;841;p30"/>
          <p:cNvGrpSpPr/>
          <p:nvPr/>
        </p:nvGrpSpPr>
        <p:grpSpPr>
          <a:xfrm>
            <a:off x="8011637" y="342795"/>
            <a:ext cx="254056" cy="241758"/>
            <a:chOff x="2768914" y="655181"/>
            <a:chExt cx="338380" cy="321743"/>
          </a:xfrm>
        </p:grpSpPr>
        <p:sp>
          <p:nvSpPr>
            <p:cNvPr id="842" name="Google Shape;842;p3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44" name="Google Shape;844;p30"/>
          <p:cNvGrpSpPr/>
          <p:nvPr/>
        </p:nvGrpSpPr>
        <p:grpSpPr>
          <a:xfrm>
            <a:off x="-547616" y="1610167"/>
            <a:ext cx="1115223" cy="505646"/>
            <a:chOff x="-889965" y="517131"/>
            <a:chExt cx="2215821" cy="1003863"/>
          </a:xfrm>
        </p:grpSpPr>
        <p:sp>
          <p:nvSpPr>
            <p:cNvPr id="845" name="Google Shape;845;p30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46" name="Google Shape;846;p30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847" name="Google Shape;847;p30"/>
          <p:cNvSpPr txBox="1">
            <a:spLocks noGrp="1"/>
          </p:cNvSpPr>
          <p:nvPr>
            <p:ph type="body" idx="1"/>
          </p:nvPr>
        </p:nvSpPr>
        <p:spPr>
          <a:xfrm>
            <a:off x="6053550" y="3860101"/>
            <a:ext cx="2101800" cy="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48" name="Google Shape;848;p30"/>
          <p:cNvSpPr txBox="1">
            <a:spLocks noGrp="1"/>
          </p:cNvSpPr>
          <p:nvPr>
            <p:ph type="subTitle" idx="2"/>
          </p:nvPr>
        </p:nvSpPr>
        <p:spPr>
          <a:xfrm>
            <a:off x="3711300" y="3175663"/>
            <a:ext cx="1721400" cy="5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49" name="Google Shape;849;p30"/>
          <p:cNvSpPr txBox="1">
            <a:spLocks noGrp="1"/>
          </p:cNvSpPr>
          <p:nvPr>
            <p:ph type="body" idx="3"/>
          </p:nvPr>
        </p:nvSpPr>
        <p:spPr>
          <a:xfrm>
            <a:off x="3521100" y="3829650"/>
            <a:ext cx="2101800" cy="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50" name="Google Shape;850;p30"/>
          <p:cNvSpPr txBox="1">
            <a:spLocks noGrp="1"/>
          </p:cNvSpPr>
          <p:nvPr>
            <p:ph type="subTitle" idx="4"/>
          </p:nvPr>
        </p:nvSpPr>
        <p:spPr>
          <a:xfrm>
            <a:off x="6243747" y="3175663"/>
            <a:ext cx="1721400" cy="5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51" name="Google Shape;851;p30"/>
          <p:cNvSpPr txBox="1">
            <a:spLocks noGrp="1"/>
          </p:cNvSpPr>
          <p:nvPr>
            <p:ph type="title" hasCustomPrompt="1"/>
          </p:nvPr>
        </p:nvSpPr>
        <p:spPr>
          <a:xfrm>
            <a:off x="1445300" y="1778800"/>
            <a:ext cx="1338000" cy="94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32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852" name="Google Shape;852;p30"/>
          <p:cNvSpPr txBox="1">
            <a:spLocks noGrp="1"/>
          </p:cNvSpPr>
          <p:nvPr>
            <p:ph type="title" idx="5" hasCustomPrompt="1"/>
          </p:nvPr>
        </p:nvSpPr>
        <p:spPr>
          <a:xfrm>
            <a:off x="3903000" y="1778800"/>
            <a:ext cx="1338000" cy="94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32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853" name="Google Shape;853;p30"/>
          <p:cNvSpPr txBox="1">
            <a:spLocks noGrp="1"/>
          </p:cNvSpPr>
          <p:nvPr>
            <p:ph type="title" idx="6" hasCustomPrompt="1"/>
          </p:nvPr>
        </p:nvSpPr>
        <p:spPr>
          <a:xfrm>
            <a:off x="6435447" y="1778800"/>
            <a:ext cx="1338000" cy="94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32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grpSp>
        <p:nvGrpSpPr>
          <p:cNvPr id="854" name="Google Shape;854;p30"/>
          <p:cNvGrpSpPr/>
          <p:nvPr/>
        </p:nvGrpSpPr>
        <p:grpSpPr>
          <a:xfrm>
            <a:off x="453476" y="3557041"/>
            <a:ext cx="254056" cy="241758"/>
            <a:chOff x="2768914" y="655181"/>
            <a:chExt cx="338380" cy="321743"/>
          </a:xfrm>
        </p:grpSpPr>
        <p:sp>
          <p:nvSpPr>
            <p:cNvPr id="855" name="Google Shape;855;p30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56" name="Google Shape;856;p30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57" name="Google Shape;857;p30"/>
          <p:cNvGrpSpPr/>
          <p:nvPr/>
        </p:nvGrpSpPr>
        <p:grpSpPr>
          <a:xfrm>
            <a:off x="8363614" y="437751"/>
            <a:ext cx="1600229" cy="723488"/>
            <a:chOff x="10729875" y="529734"/>
            <a:chExt cx="3232134" cy="1460117"/>
          </a:xfrm>
        </p:grpSpPr>
        <p:sp>
          <p:nvSpPr>
            <p:cNvPr id="858" name="Google Shape;858;p30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59" name="Google Shape;859;p30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860" name="Google Shape;860;p30"/>
          <p:cNvSpPr txBox="1">
            <a:spLocks noGrp="1"/>
          </p:cNvSpPr>
          <p:nvPr>
            <p:ph type="subTitle" idx="7"/>
          </p:nvPr>
        </p:nvSpPr>
        <p:spPr>
          <a:xfrm>
            <a:off x="1253600" y="3175663"/>
            <a:ext cx="1721400" cy="5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61" name="Google Shape;861;p30"/>
          <p:cNvSpPr txBox="1">
            <a:spLocks noGrp="1"/>
          </p:cNvSpPr>
          <p:nvPr>
            <p:ph type="body" idx="8"/>
          </p:nvPr>
        </p:nvSpPr>
        <p:spPr>
          <a:xfrm>
            <a:off x="1063400" y="3829650"/>
            <a:ext cx="2101800" cy="6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62" name="Google Shape;862;p30"/>
          <p:cNvSpPr txBox="1">
            <a:spLocks noGrp="1"/>
          </p:cNvSpPr>
          <p:nvPr>
            <p:ph type="title" idx="9"/>
          </p:nvPr>
        </p:nvSpPr>
        <p:spPr>
          <a:xfrm>
            <a:off x="720000" y="530352"/>
            <a:ext cx="7568700" cy="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7812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1"/>
          <p:cNvSpPr txBox="1">
            <a:spLocks noGrp="1"/>
          </p:cNvSpPr>
          <p:nvPr>
            <p:ph type="title"/>
          </p:nvPr>
        </p:nvSpPr>
        <p:spPr>
          <a:xfrm>
            <a:off x="855250" y="1597425"/>
            <a:ext cx="1658400" cy="1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65" name="Google Shape;865;p31"/>
          <p:cNvSpPr txBox="1">
            <a:spLocks noGrp="1"/>
          </p:cNvSpPr>
          <p:nvPr>
            <p:ph type="body" idx="1"/>
          </p:nvPr>
        </p:nvSpPr>
        <p:spPr>
          <a:xfrm>
            <a:off x="855250" y="2703991"/>
            <a:ext cx="30459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914400" lvl="1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grpSp>
        <p:nvGrpSpPr>
          <p:cNvPr id="866" name="Google Shape;866;p31"/>
          <p:cNvGrpSpPr/>
          <p:nvPr/>
        </p:nvGrpSpPr>
        <p:grpSpPr>
          <a:xfrm>
            <a:off x="743616" y="509529"/>
            <a:ext cx="254056" cy="241758"/>
            <a:chOff x="2768914" y="655181"/>
            <a:chExt cx="338380" cy="321743"/>
          </a:xfrm>
        </p:grpSpPr>
        <p:sp>
          <p:nvSpPr>
            <p:cNvPr id="867" name="Google Shape;867;p31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68" name="Google Shape;868;p31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69" name="Google Shape;869;p31"/>
          <p:cNvGrpSpPr/>
          <p:nvPr/>
        </p:nvGrpSpPr>
        <p:grpSpPr>
          <a:xfrm>
            <a:off x="8432826" y="435085"/>
            <a:ext cx="254056" cy="241758"/>
            <a:chOff x="2768914" y="655181"/>
            <a:chExt cx="338380" cy="321743"/>
          </a:xfrm>
        </p:grpSpPr>
        <p:sp>
          <p:nvSpPr>
            <p:cNvPr id="870" name="Google Shape;870;p31"/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72" name="Google Shape;872;p31"/>
          <p:cNvGrpSpPr/>
          <p:nvPr/>
        </p:nvGrpSpPr>
        <p:grpSpPr>
          <a:xfrm>
            <a:off x="-445416" y="1006856"/>
            <a:ext cx="1115223" cy="505646"/>
            <a:chOff x="-889965" y="517131"/>
            <a:chExt cx="2215821" cy="1003863"/>
          </a:xfrm>
        </p:grpSpPr>
        <p:sp>
          <p:nvSpPr>
            <p:cNvPr id="873" name="Google Shape;873;p31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75" name="Google Shape;875;p31"/>
          <p:cNvGrpSpPr/>
          <p:nvPr/>
        </p:nvGrpSpPr>
        <p:grpSpPr>
          <a:xfrm>
            <a:off x="8189921" y="3587265"/>
            <a:ext cx="1600229" cy="723488"/>
            <a:chOff x="10729875" y="529734"/>
            <a:chExt cx="3232134" cy="1460117"/>
          </a:xfrm>
        </p:grpSpPr>
        <p:sp>
          <p:nvSpPr>
            <p:cNvPr id="876" name="Google Shape;876;p31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877" name="Google Shape;877;p31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878" name="Google Shape;878;p31"/>
          <p:cNvGrpSpPr/>
          <p:nvPr/>
        </p:nvGrpSpPr>
        <p:grpSpPr>
          <a:xfrm>
            <a:off x="3526797" y="1080011"/>
            <a:ext cx="293153" cy="337976"/>
            <a:chOff x="4505050" y="4336350"/>
            <a:chExt cx="69000" cy="79550"/>
          </a:xfrm>
        </p:grpSpPr>
        <p:sp>
          <p:nvSpPr>
            <p:cNvPr id="879" name="Google Shape;879;p31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1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1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1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1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1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3" name="Google Shape;893;p31"/>
          <p:cNvGrpSpPr/>
          <p:nvPr/>
        </p:nvGrpSpPr>
        <p:grpSpPr>
          <a:xfrm>
            <a:off x="755035" y="4258404"/>
            <a:ext cx="249392" cy="264900"/>
            <a:chOff x="3861700" y="5390125"/>
            <a:chExt cx="35600" cy="37825"/>
          </a:xfrm>
        </p:grpSpPr>
        <p:sp>
          <p:nvSpPr>
            <p:cNvPr id="894" name="Google Shape;894;p31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1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1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1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1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1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114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list 3">
  <p:cSld name="Title and bullet list 3"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36"/>
          <p:cNvSpPr txBox="1">
            <a:spLocks noGrp="1"/>
          </p:cNvSpPr>
          <p:nvPr>
            <p:ph type="title"/>
          </p:nvPr>
        </p:nvSpPr>
        <p:spPr>
          <a:xfrm>
            <a:off x="720000" y="530352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01" name="Google Shape;1001;p36"/>
          <p:cNvSpPr txBox="1">
            <a:spLocks noGrp="1"/>
          </p:cNvSpPr>
          <p:nvPr>
            <p:ph type="body" idx="1"/>
          </p:nvPr>
        </p:nvSpPr>
        <p:spPr>
          <a:xfrm>
            <a:off x="720000" y="1278700"/>
            <a:ext cx="7704000" cy="32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 sz="1200"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100"/>
              <a:buChar char="■"/>
              <a:defRPr/>
            </a:lvl9pPr>
          </a:lstStyle>
          <a:p>
            <a:endParaRPr/>
          </a:p>
        </p:txBody>
      </p:sp>
      <p:grpSp>
        <p:nvGrpSpPr>
          <p:cNvPr id="1002" name="Google Shape;1002;p36"/>
          <p:cNvGrpSpPr/>
          <p:nvPr/>
        </p:nvGrpSpPr>
        <p:grpSpPr>
          <a:xfrm>
            <a:off x="-557808" y="825357"/>
            <a:ext cx="1115223" cy="505646"/>
            <a:chOff x="-889965" y="517131"/>
            <a:chExt cx="2215821" cy="1003863"/>
          </a:xfrm>
        </p:grpSpPr>
        <p:sp>
          <p:nvSpPr>
            <p:cNvPr id="1003" name="Google Shape;1003;p36"/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05" name="Google Shape;1005;p36"/>
          <p:cNvGrpSpPr/>
          <p:nvPr/>
        </p:nvGrpSpPr>
        <p:grpSpPr>
          <a:xfrm>
            <a:off x="8416826" y="2288597"/>
            <a:ext cx="1600229" cy="723488"/>
            <a:chOff x="10729875" y="529734"/>
            <a:chExt cx="3232134" cy="1460117"/>
          </a:xfrm>
        </p:grpSpPr>
        <p:sp>
          <p:nvSpPr>
            <p:cNvPr id="1006" name="Google Shape;1006;p36"/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rgbClr val="C1E1E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grpSp>
        <p:nvGrpSpPr>
          <p:cNvPr id="1008" name="Google Shape;1008;p36"/>
          <p:cNvGrpSpPr/>
          <p:nvPr/>
        </p:nvGrpSpPr>
        <p:grpSpPr>
          <a:xfrm>
            <a:off x="8022322" y="790436"/>
            <a:ext cx="293153" cy="337976"/>
            <a:chOff x="4505050" y="4336350"/>
            <a:chExt cx="69000" cy="79550"/>
          </a:xfrm>
        </p:grpSpPr>
        <p:sp>
          <p:nvSpPr>
            <p:cNvPr id="1009" name="Google Shape;1009;p36"/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3" name="Google Shape;1023;p36"/>
          <p:cNvGrpSpPr/>
          <p:nvPr/>
        </p:nvGrpSpPr>
        <p:grpSpPr>
          <a:xfrm>
            <a:off x="8210110" y="4466979"/>
            <a:ext cx="249392" cy="264900"/>
            <a:chOff x="3861700" y="5390125"/>
            <a:chExt cx="35600" cy="37825"/>
          </a:xfrm>
        </p:grpSpPr>
        <p:sp>
          <p:nvSpPr>
            <p:cNvPr id="1024" name="Google Shape;1024;p36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6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6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6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0" name="Google Shape;1030;p36"/>
          <p:cNvGrpSpPr/>
          <p:nvPr/>
        </p:nvGrpSpPr>
        <p:grpSpPr>
          <a:xfrm>
            <a:off x="511058" y="4354960"/>
            <a:ext cx="165057" cy="349023"/>
            <a:chOff x="3422400" y="4860725"/>
            <a:chExt cx="24475" cy="51750"/>
          </a:xfrm>
        </p:grpSpPr>
        <p:sp>
          <p:nvSpPr>
            <p:cNvPr id="1031" name="Google Shape;1031;p36"/>
            <p:cNvSpPr/>
            <p:nvPr/>
          </p:nvSpPr>
          <p:spPr>
            <a:xfrm>
              <a:off x="3423500" y="4863525"/>
              <a:ext cx="22275" cy="47850"/>
            </a:xfrm>
            <a:custGeom>
              <a:avLst/>
              <a:gdLst/>
              <a:ahLst/>
              <a:cxnLst/>
              <a:rect l="l" t="t" r="r" b="b"/>
              <a:pathLst>
                <a:path w="891" h="1914" extrusionOk="0">
                  <a:moveTo>
                    <a:pt x="379" y="0"/>
                  </a:moveTo>
                  <a:lnTo>
                    <a:pt x="379" y="45"/>
                  </a:lnTo>
                  <a:lnTo>
                    <a:pt x="334" y="89"/>
                  </a:lnTo>
                  <a:lnTo>
                    <a:pt x="290" y="111"/>
                  </a:lnTo>
                  <a:lnTo>
                    <a:pt x="223" y="156"/>
                  </a:lnTo>
                  <a:lnTo>
                    <a:pt x="68" y="156"/>
                  </a:lnTo>
                  <a:lnTo>
                    <a:pt x="23" y="134"/>
                  </a:lnTo>
                  <a:lnTo>
                    <a:pt x="1" y="89"/>
                  </a:lnTo>
                  <a:lnTo>
                    <a:pt x="446" y="1869"/>
                  </a:lnTo>
                  <a:lnTo>
                    <a:pt x="557" y="1913"/>
                  </a:lnTo>
                  <a:lnTo>
                    <a:pt x="668" y="1891"/>
                  </a:lnTo>
                  <a:lnTo>
                    <a:pt x="779" y="1846"/>
                  </a:lnTo>
                  <a:lnTo>
                    <a:pt x="891" y="1757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F08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6"/>
            <p:cNvSpPr/>
            <p:nvPr/>
          </p:nvSpPr>
          <p:spPr>
            <a:xfrm>
              <a:off x="3423500" y="4861300"/>
              <a:ext cx="9475" cy="6125"/>
            </a:xfrm>
            <a:custGeom>
              <a:avLst/>
              <a:gdLst/>
              <a:ahLst/>
              <a:cxnLst/>
              <a:rect l="l" t="t" r="r" b="b"/>
              <a:pathLst>
                <a:path w="379" h="245" extrusionOk="0">
                  <a:moveTo>
                    <a:pt x="223" y="0"/>
                  </a:moveTo>
                  <a:lnTo>
                    <a:pt x="156" y="22"/>
                  </a:lnTo>
                  <a:lnTo>
                    <a:pt x="90" y="45"/>
                  </a:lnTo>
                  <a:lnTo>
                    <a:pt x="23" y="89"/>
                  </a:lnTo>
                  <a:lnTo>
                    <a:pt x="1" y="134"/>
                  </a:lnTo>
                  <a:lnTo>
                    <a:pt x="1" y="178"/>
                  </a:lnTo>
                  <a:lnTo>
                    <a:pt x="23" y="223"/>
                  </a:lnTo>
                  <a:lnTo>
                    <a:pt x="68" y="245"/>
                  </a:lnTo>
                  <a:lnTo>
                    <a:pt x="223" y="245"/>
                  </a:lnTo>
                  <a:lnTo>
                    <a:pt x="290" y="200"/>
                  </a:lnTo>
                  <a:lnTo>
                    <a:pt x="334" y="178"/>
                  </a:lnTo>
                  <a:lnTo>
                    <a:pt x="379" y="134"/>
                  </a:lnTo>
                  <a:lnTo>
                    <a:pt x="379" y="89"/>
                  </a:lnTo>
                  <a:lnTo>
                    <a:pt x="379" y="67"/>
                  </a:lnTo>
                  <a:lnTo>
                    <a:pt x="357" y="22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4A6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6"/>
            <p:cNvSpPr/>
            <p:nvPr/>
          </p:nvSpPr>
          <p:spPr>
            <a:xfrm>
              <a:off x="3422400" y="4860725"/>
              <a:ext cx="24475" cy="51750"/>
            </a:xfrm>
            <a:custGeom>
              <a:avLst/>
              <a:gdLst/>
              <a:ahLst/>
              <a:cxnLst/>
              <a:rect l="l" t="t" r="r" b="b"/>
              <a:pathLst>
                <a:path w="979" h="2070" extrusionOk="0">
                  <a:moveTo>
                    <a:pt x="312" y="90"/>
                  </a:moveTo>
                  <a:lnTo>
                    <a:pt x="356" y="112"/>
                  </a:lnTo>
                  <a:lnTo>
                    <a:pt x="365" y="117"/>
                  </a:lnTo>
                  <a:lnTo>
                    <a:pt x="365" y="117"/>
                  </a:lnTo>
                  <a:lnTo>
                    <a:pt x="334" y="179"/>
                  </a:lnTo>
                  <a:lnTo>
                    <a:pt x="245" y="223"/>
                  </a:lnTo>
                  <a:lnTo>
                    <a:pt x="200" y="246"/>
                  </a:lnTo>
                  <a:lnTo>
                    <a:pt x="156" y="246"/>
                  </a:lnTo>
                  <a:lnTo>
                    <a:pt x="112" y="223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9" y="179"/>
                  </a:lnTo>
                  <a:lnTo>
                    <a:pt x="134" y="134"/>
                  </a:lnTo>
                  <a:lnTo>
                    <a:pt x="223" y="90"/>
                  </a:lnTo>
                  <a:close/>
                  <a:moveTo>
                    <a:pt x="423" y="223"/>
                  </a:moveTo>
                  <a:lnTo>
                    <a:pt x="534" y="624"/>
                  </a:lnTo>
                  <a:lnTo>
                    <a:pt x="823" y="1625"/>
                  </a:lnTo>
                  <a:lnTo>
                    <a:pt x="868" y="1736"/>
                  </a:lnTo>
                  <a:lnTo>
                    <a:pt x="890" y="1803"/>
                  </a:lnTo>
                  <a:lnTo>
                    <a:pt x="890" y="1869"/>
                  </a:lnTo>
                  <a:lnTo>
                    <a:pt x="868" y="1892"/>
                  </a:lnTo>
                  <a:lnTo>
                    <a:pt x="846" y="1914"/>
                  </a:lnTo>
                  <a:lnTo>
                    <a:pt x="734" y="1958"/>
                  </a:lnTo>
                  <a:lnTo>
                    <a:pt x="601" y="2003"/>
                  </a:lnTo>
                  <a:lnTo>
                    <a:pt x="556" y="2003"/>
                  </a:lnTo>
                  <a:lnTo>
                    <a:pt x="512" y="1981"/>
                  </a:lnTo>
                  <a:lnTo>
                    <a:pt x="512" y="1936"/>
                  </a:lnTo>
                  <a:lnTo>
                    <a:pt x="490" y="1892"/>
                  </a:lnTo>
                  <a:lnTo>
                    <a:pt x="267" y="980"/>
                  </a:lnTo>
                  <a:lnTo>
                    <a:pt x="108" y="281"/>
                  </a:lnTo>
                  <a:lnTo>
                    <a:pt x="134" y="290"/>
                  </a:lnTo>
                  <a:lnTo>
                    <a:pt x="200" y="312"/>
                  </a:lnTo>
                  <a:lnTo>
                    <a:pt x="267" y="312"/>
                  </a:lnTo>
                  <a:lnTo>
                    <a:pt x="334" y="290"/>
                  </a:lnTo>
                  <a:lnTo>
                    <a:pt x="401" y="246"/>
                  </a:lnTo>
                  <a:lnTo>
                    <a:pt x="423" y="223"/>
                  </a:lnTo>
                  <a:close/>
                  <a:moveTo>
                    <a:pt x="200" y="1"/>
                  </a:moveTo>
                  <a:lnTo>
                    <a:pt x="134" y="23"/>
                  </a:lnTo>
                  <a:lnTo>
                    <a:pt x="67" y="45"/>
                  </a:lnTo>
                  <a:lnTo>
                    <a:pt x="23" y="112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201"/>
                  </a:lnTo>
                  <a:lnTo>
                    <a:pt x="312" y="1447"/>
                  </a:lnTo>
                  <a:lnTo>
                    <a:pt x="356" y="1714"/>
                  </a:lnTo>
                  <a:lnTo>
                    <a:pt x="401" y="1847"/>
                  </a:lnTo>
                  <a:lnTo>
                    <a:pt x="445" y="1958"/>
                  </a:lnTo>
                  <a:lnTo>
                    <a:pt x="490" y="2025"/>
                  </a:lnTo>
                  <a:lnTo>
                    <a:pt x="556" y="2047"/>
                  </a:lnTo>
                  <a:lnTo>
                    <a:pt x="623" y="2070"/>
                  </a:lnTo>
                  <a:lnTo>
                    <a:pt x="712" y="2047"/>
                  </a:lnTo>
                  <a:lnTo>
                    <a:pt x="846" y="1981"/>
                  </a:lnTo>
                  <a:lnTo>
                    <a:pt x="979" y="1914"/>
                  </a:lnTo>
                  <a:lnTo>
                    <a:pt x="979" y="1869"/>
                  </a:lnTo>
                  <a:lnTo>
                    <a:pt x="601" y="579"/>
                  </a:lnTo>
                  <a:lnTo>
                    <a:pt x="534" y="335"/>
                  </a:lnTo>
                  <a:lnTo>
                    <a:pt x="467" y="112"/>
                  </a:lnTo>
                  <a:lnTo>
                    <a:pt x="423" y="45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4" name="Google Shape;1034;p36"/>
          <p:cNvGrpSpPr/>
          <p:nvPr/>
        </p:nvGrpSpPr>
        <p:grpSpPr>
          <a:xfrm rot="10800000">
            <a:off x="1106585" y="466154"/>
            <a:ext cx="249392" cy="264900"/>
            <a:chOff x="3861700" y="5390125"/>
            <a:chExt cx="35600" cy="37825"/>
          </a:xfrm>
        </p:grpSpPr>
        <p:sp>
          <p:nvSpPr>
            <p:cNvPr id="1035" name="Google Shape;1035;p36"/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6"/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6"/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6"/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6"/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6"/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2751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" name="Google Shape;55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720000" y="1246924"/>
            <a:ext cx="7704000" cy="3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1pPr>
            <a:lvl2pPr marL="914400" lvl="1" indent="-304800" rtl="0">
              <a:spcBef>
                <a:spcPts val="5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5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3223200" y="1570950"/>
            <a:ext cx="2697600" cy="200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061575" y="1371025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061575" y="2618975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5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97" name="Google Shape;39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16" name="Google Shape;416;p15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7" name="Google Shape;417;p15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5"/>
          <p:cNvSpPr txBox="1">
            <a:spLocks noGrp="1"/>
          </p:cNvSpPr>
          <p:nvPr>
            <p:ph type="title"/>
          </p:nvPr>
        </p:nvSpPr>
        <p:spPr>
          <a:xfrm>
            <a:off x="720000" y="1484450"/>
            <a:ext cx="3519300" cy="1679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1"/>
          </p:nvPr>
        </p:nvSpPr>
        <p:spPr>
          <a:xfrm rot="684086">
            <a:off x="5795182" y="1704721"/>
            <a:ext cx="1878775" cy="178816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9" r:id="rId6"/>
    <p:sldLayoutId id="2147483660" r:id="rId7"/>
    <p:sldLayoutId id="2147483661" r:id="rId8"/>
    <p:sldLayoutId id="2147483663" r:id="rId9"/>
    <p:sldLayoutId id="214748367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1720" y="0"/>
            <a:ext cx="9120584" cy="5160644"/>
          </a:xfrm>
          <a:custGeom>
            <a:avLst/>
            <a:gdLst/>
            <a:ahLst/>
            <a:cxnLst/>
            <a:rect l="l" t="t" r="r" b="b"/>
            <a:pathLst>
              <a:path w="12160778" h="6857999" extrusionOk="0">
                <a:moveTo>
                  <a:pt x="11861789" y="0"/>
                </a:moveTo>
                <a:lnTo>
                  <a:pt x="11861789" y="8784"/>
                </a:lnTo>
                <a:lnTo>
                  <a:pt x="11527122" y="8784"/>
                </a:lnTo>
                <a:lnTo>
                  <a:pt x="11527122" y="0"/>
                </a:lnTo>
                <a:lnTo>
                  <a:pt x="11510898" y="0"/>
                </a:lnTo>
                <a:lnTo>
                  <a:pt x="11510898" y="8784"/>
                </a:lnTo>
                <a:lnTo>
                  <a:pt x="11176243" y="8784"/>
                </a:lnTo>
                <a:lnTo>
                  <a:pt x="11176243" y="0"/>
                </a:lnTo>
                <a:lnTo>
                  <a:pt x="11160029" y="0"/>
                </a:lnTo>
                <a:lnTo>
                  <a:pt x="11160029" y="8784"/>
                </a:lnTo>
                <a:lnTo>
                  <a:pt x="10825363" y="8784"/>
                </a:lnTo>
                <a:lnTo>
                  <a:pt x="10825363" y="0"/>
                </a:lnTo>
                <a:lnTo>
                  <a:pt x="10809160" y="0"/>
                </a:lnTo>
                <a:lnTo>
                  <a:pt x="10809160" y="8784"/>
                </a:lnTo>
                <a:lnTo>
                  <a:pt x="10474483" y="8784"/>
                </a:lnTo>
                <a:lnTo>
                  <a:pt x="10474483" y="0"/>
                </a:lnTo>
                <a:lnTo>
                  <a:pt x="10458269" y="0"/>
                </a:lnTo>
                <a:lnTo>
                  <a:pt x="10458269" y="8784"/>
                </a:lnTo>
                <a:lnTo>
                  <a:pt x="10123603" y="8784"/>
                </a:lnTo>
                <a:lnTo>
                  <a:pt x="10123603" y="0"/>
                </a:lnTo>
                <a:lnTo>
                  <a:pt x="10107390" y="0"/>
                </a:lnTo>
                <a:lnTo>
                  <a:pt x="10107390" y="8784"/>
                </a:lnTo>
                <a:lnTo>
                  <a:pt x="9772734" y="8784"/>
                </a:lnTo>
                <a:lnTo>
                  <a:pt x="9772734" y="0"/>
                </a:lnTo>
                <a:lnTo>
                  <a:pt x="9756520" y="0"/>
                </a:lnTo>
                <a:lnTo>
                  <a:pt x="9756520" y="8784"/>
                </a:lnTo>
                <a:lnTo>
                  <a:pt x="9421844" y="8784"/>
                </a:lnTo>
                <a:lnTo>
                  <a:pt x="9421844" y="0"/>
                </a:lnTo>
                <a:lnTo>
                  <a:pt x="9405630" y="0"/>
                </a:lnTo>
                <a:lnTo>
                  <a:pt x="9405630" y="8784"/>
                </a:lnTo>
                <a:lnTo>
                  <a:pt x="9070974" y="8784"/>
                </a:lnTo>
                <a:lnTo>
                  <a:pt x="9070974" y="0"/>
                </a:lnTo>
                <a:lnTo>
                  <a:pt x="9054761" y="0"/>
                </a:lnTo>
                <a:lnTo>
                  <a:pt x="9054761" y="8784"/>
                </a:lnTo>
                <a:lnTo>
                  <a:pt x="8720094" y="8784"/>
                </a:lnTo>
                <a:lnTo>
                  <a:pt x="8720094" y="0"/>
                </a:lnTo>
                <a:lnTo>
                  <a:pt x="8703881" y="0"/>
                </a:lnTo>
                <a:lnTo>
                  <a:pt x="8703881" y="8784"/>
                </a:lnTo>
                <a:lnTo>
                  <a:pt x="8369204" y="8784"/>
                </a:lnTo>
                <a:lnTo>
                  <a:pt x="8369204" y="0"/>
                </a:lnTo>
                <a:lnTo>
                  <a:pt x="8352990" y="0"/>
                </a:lnTo>
                <a:lnTo>
                  <a:pt x="8352990" y="8784"/>
                </a:lnTo>
                <a:lnTo>
                  <a:pt x="8018335" y="8784"/>
                </a:lnTo>
                <a:lnTo>
                  <a:pt x="8018335" y="0"/>
                </a:lnTo>
                <a:lnTo>
                  <a:pt x="8002121" y="0"/>
                </a:lnTo>
                <a:lnTo>
                  <a:pt x="8002121" y="8784"/>
                </a:lnTo>
                <a:lnTo>
                  <a:pt x="7667444" y="8784"/>
                </a:lnTo>
                <a:lnTo>
                  <a:pt x="7667444" y="0"/>
                </a:lnTo>
                <a:lnTo>
                  <a:pt x="7651231" y="0"/>
                </a:lnTo>
                <a:lnTo>
                  <a:pt x="7651231" y="8784"/>
                </a:lnTo>
                <a:lnTo>
                  <a:pt x="7316575" y="8784"/>
                </a:lnTo>
                <a:lnTo>
                  <a:pt x="7316575" y="0"/>
                </a:lnTo>
                <a:lnTo>
                  <a:pt x="7300361" y="0"/>
                </a:lnTo>
                <a:lnTo>
                  <a:pt x="7300361" y="8784"/>
                </a:lnTo>
                <a:lnTo>
                  <a:pt x="6965695" y="8784"/>
                </a:lnTo>
                <a:lnTo>
                  <a:pt x="6965695" y="0"/>
                </a:lnTo>
                <a:lnTo>
                  <a:pt x="6949482" y="0"/>
                </a:lnTo>
                <a:lnTo>
                  <a:pt x="6949482" y="8784"/>
                </a:lnTo>
                <a:lnTo>
                  <a:pt x="6614805" y="8784"/>
                </a:lnTo>
                <a:lnTo>
                  <a:pt x="6614805" y="0"/>
                </a:lnTo>
                <a:lnTo>
                  <a:pt x="6598602" y="0"/>
                </a:lnTo>
                <a:lnTo>
                  <a:pt x="6598602" y="8784"/>
                </a:lnTo>
                <a:lnTo>
                  <a:pt x="6263936" y="8784"/>
                </a:lnTo>
                <a:lnTo>
                  <a:pt x="6263936" y="0"/>
                </a:lnTo>
                <a:lnTo>
                  <a:pt x="6247722" y="0"/>
                </a:lnTo>
                <a:lnTo>
                  <a:pt x="6247722" y="8784"/>
                </a:lnTo>
                <a:lnTo>
                  <a:pt x="5913056" y="8784"/>
                </a:lnTo>
                <a:lnTo>
                  <a:pt x="5913056" y="0"/>
                </a:lnTo>
                <a:lnTo>
                  <a:pt x="5896842" y="0"/>
                </a:lnTo>
                <a:lnTo>
                  <a:pt x="5896842" y="8784"/>
                </a:lnTo>
                <a:lnTo>
                  <a:pt x="5562176" y="8784"/>
                </a:lnTo>
                <a:lnTo>
                  <a:pt x="5562176" y="0"/>
                </a:lnTo>
                <a:lnTo>
                  <a:pt x="5545973" y="0"/>
                </a:lnTo>
                <a:lnTo>
                  <a:pt x="5545973" y="8784"/>
                </a:lnTo>
                <a:lnTo>
                  <a:pt x="5211307" y="8784"/>
                </a:lnTo>
                <a:lnTo>
                  <a:pt x="5211307" y="0"/>
                </a:lnTo>
                <a:lnTo>
                  <a:pt x="5195083" y="0"/>
                </a:lnTo>
                <a:lnTo>
                  <a:pt x="5195083" y="8784"/>
                </a:lnTo>
                <a:lnTo>
                  <a:pt x="4860416" y="8784"/>
                </a:lnTo>
                <a:lnTo>
                  <a:pt x="4860416" y="0"/>
                </a:lnTo>
                <a:lnTo>
                  <a:pt x="4844203" y="0"/>
                </a:lnTo>
                <a:lnTo>
                  <a:pt x="4844203" y="8784"/>
                </a:lnTo>
                <a:lnTo>
                  <a:pt x="4509547" y="8784"/>
                </a:lnTo>
                <a:lnTo>
                  <a:pt x="4509547" y="0"/>
                </a:lnTo>
                <a:lnTo>
                  <a:pt x="4493333" y="0"/>
                </a:lnTo>
                <a:lnTo>
                  <a:pt x="4493333" y="8784"/>
                </a:lnTo>
                <a:lnTo>
                  <a:pt x="4158667" y="8784"/>
                </a:lnTo>
                <a:lnTo>
                  <a:pt x="4158667" y="0"/>
                </a:lnTo>
                <a:lnTo>
                  <a:pt x="4142443" y="0"/>
                </a:lnTo>
                <a:lnTo>
                  <a:pt x="4142443" y="8784"/>
                </a:lnTo>
                <a:lnTo>
                  <a:pt x="3807777" y="8784"/>
                </a:lnTo>
                <a:lnTo>
                  <a:pt x="3807777" y="0"/>
                </a:lnTo>
                <a:lnTo>
                  <a:pt x="3791574" y="0"/>
                </a:lnTo>
                <a:lnTo>
                  <a:pt x="3791574" y="8784"/>
                </a:lnTo>
                <a:lnTo>
                  <a:pt x="3456908" y="8784"/>
                </a:lnTo>
                <a:lnTo>
                  <a:pt x="3456908" y="0"/>
                </a:lnTo>
                <a:lnTo>
                  <a:pt x="3440683" y="0"/>
                </a:lnTo>
                <a:lnTo>
                  <a:pt x="3440683" y="8784"/>
                </a:lnTo>
                <a:lnTo>
                  <a:pt x="3106028" y="8784"/>
                </a:lnTo>
                <a:lnTo>
                  <a:pt x="3106028" y="0"/>
                </a:lnTo>
                <a:lnTo>
                  <a:pt x="3089814" y="0"/>
                </a:lnTo>
                <a:lnTo>
                  <a:pt x="3089814" y="8784"/>
                </a:lnTo>
                <a:lnTo>
                  <a:pt x="2755148" y="8784"/>
                </a:lnTo>
                <a:lnTo>
                  <a:pt x="2755148" y="0"/>
                </a:lnTo>
                <a:lnTo>
                  <a:pt x="2738934" y="0"/>
                </a:lnTo>
                <a:lnTo>
                  <a:pt x="2738934" y="8784"/>
                </a:lnTo>
                <a:lnTo>
                  <a:pt x="2404268" y="8784"/>
                </a:lnTo>
                <a:lnTo>
                  <a:pt x="2404268" y="0"/>
                </a:lnTo>
                <a:lnTo>
                  <a:pt x="2388055" y="0"/>
                </a:lnTo>
                <a:lnTo>
                  <a:pt x="2388055" y="8784"/>
                </a:lnTo>
                <a:lnTo>
                  <a:pt x="2053388" y="8784"/>
                </a:lnTo>
                <a:lnTo>
                  <a:pt x="2053388" y="0"/>
                </a:lnTo>
                <a:lnTo>
                  <a:pt x="2037175" y="0"/>
                </a:lnTo>
                <a:lnTo>
                  <a:pt x="2037175" y="8784"/>
                </a:lnTo>
                <a:lnTo>
                  <a:pt x="1702509" y="8784"/>
                </a:lnTo>
                <a:lnTo>
                  <a:pt x="1702509" y="0"/>
                </a:lnTo>
                <a:lnTo>
                  <a:pt x="1686295" y="0"/>
                </a:lnTo>
                <a:lnTo>
                  <a:pt x="1686295" y="8784"/>
                </a:lnTo>
                <a:lnTo>
                  <a:pt x="1351629" y="8784"/>
                </a:lnTo>
                <a:lnTo>
                  <a:pt x="1351629" y="0"/>
                </a:lnTo>
                <a:lnTo>
                  <a:pt x="1335415" y="0"/>
                </a:lnTo>
                <a:lnTo>
                  <a:pt x="1335415" y="8784"/>
                </a:lnTo>
                <a:lnTo>
                  <a:pt x="1000749" y="8784"/>
                </a:lnTo>
                <a:lnTo>
                  <a:pt x="1000749" y="0"/>
                </a:lnTo>
                <a:lnTo>
                  <a:pt x="984535" y="0"/>
                </a:lnTo>
                <a:lnTo>
                  <a:pt x="984535" y="8784"/>
                </a:lnTo>
                <a:lnTo>
                  <a:pt x="649880" y="8784"/>
                </a:lnTo>
                <a:lnTo>
                  <a:pt x="649880" y="0"/>
                </a:lnTo>
                <a:lnTo>
                  <a:pt x="633655" y="0"/>
                </a:lnTo>
                <a:lnTo>
                  <a:pt x="633655" y="8784"/>
                </a:lnTo>
                <a:lnTo>
                  <a:pt x="299000" y="8784"/>
                </a:lnTo>
                <a:lnTo>
                  <a:pt x="299000" y="0"/>
                </a:lnTo>
                <a:lnTo>
                  <a:pt x="282776" y="0"/>
                </a:lnTo>
                <a:lnTo>
                  <a:pt x="282776" y="8784"/>
                </a:lnTo>
                <a:lnTo>
                  <a:pt x="0" y="8784"/>
                </a:lnTo>
                <a:lnTo>
                  <a:pt x="0" y="22489"/>
                </a:lnTo>
                <a:lnTo>
                  <a:pt x="282776" y="22489"/>
                </a:lnTo>
                <a:lnTo>
                  <a:pt x="282776" y="305593"/>
                </a:lnTo>
                <a:lnTo>
                  <a:pt x="0" y="305593"/>
                </a:lnTo>
                <a:lnTo>
                  <a:pt x="0" y="319309"/>
                </a:lnTo>
                <a:lnTo>
                  <a:pt x="282776" y="319309"/>
                </a:lnTo>
                <a:lnTo>
                  <a:pt x="282776" y="602413"/>
                </a:lnTo>
                <a:lnTo>
                  <a:pt x="0" y="602413"/>
                </a:lnTo>
                <a:lnTo>
                  <a:pt x="0" y="616129"/>
                </a:lnTo>
                <a:lnTo>
                  <a:pt x="282776" y="616129"/>
                </a:lnTo>
                <a:lnTo>
                  <a:pt x="282776" y="899223"/>
                </a:lnTo>
                <a:lnTo>
                  <a:pt x="0" y="899223"/>
                </a:lnTo>
                <a:lnTo>
                  <a:pt x="0" y="912939"/>
                </a:lnTo>
                <a:lnTo>
                  <a:pt x="282776" y="912939"/>
                </a:lnTo>
                <a:lnTo>
                  <a:pt x="282776" y="1196033"/>
                </a:lnTo>
                <a:lnTo>
                  <a:pt x="0" y="1196033"/>
                </a:lnTo>
                <a:lnTo>
                  <a:pt x="0" y="1209749"/>
                </a:lnTo>
                <a:lnTo>
                  <a:pt x="282776" y="1209749"/>
                </a:lnTo>
                <a:lnTo>
                  <a:pt x="282776" y="1492853"/>
                </a:lnTo>
                <a:lnTo>
                  <a:pt x="0" y="1492853"/>
                </a:lnTo>
                <a:lnTo>
                  <a:pt x="0" y="1506569"/>
                </a:lnTo>
                <a:lnTo>
                  <a:pt x="282776" y="1506569"/>
                </a:lnTo>
                <a:lnTo>
                  <a:pt x="282776" y="1789662"/>
                </a:lnTo>
                <a:lnTo>
                  <a:pt x="0" y="1789662"/>
                </a:lnTo>
                <a:lnTo>
                  <a:pt x="0" y="1803378"/>
                </a:lnTo>
                <a:lnTo>
                  <a:pt x="282776" y="1803378"/>
                </a:lnTo>
                <a:lnTo>
                  <a:pt x="282776" y="2086472"/>
                </a:lnTo>
                <a:lnTo>
                  <a:pt x="0" y="2086472"/>
                </a:lnTo>
                <a:lnTo>
                  <a:pt x="0" y="2100188"/>
                </a:lnTo>
                <a:lnTo>
                  <a:pt x="282776" y="2100188"/>
                </a:lnTo>
                <a:lnTo>
                  <a:pt x="282776" y="2383292"/>
                </a:lnTo>
                <a:lnTo>
                  <a:pt x="0" y="2383292"/>
                </a:lnTo>
                <a:lnTo>
                  <a:pt x="0" y="2397008"/>
                </a:lnTo>
                <a:lnTo>
                  <a:pt x="282776" y="2397008"/>
                </a:lnTo>
                <a:lnTo>
                  <a:pt x="282776" y="2680112"/>
                </a:lnTo>
                <a:lnTo>
                  <a:pt x="0" y="2680112"/>
                </a:lnTo>
                <a:lnTo>
                  <a:pt x="0" y="2693828"/>
                </a:lnTo>
                <a:lnTo>
                  <a:pt x="282776" y="2693828"/>
                </a:lnTo>
                <a:lnTo>
                  <a:pt x="282776" y="2976922"/>
                </a:lnTo>
                <a:lnTo>
                  <a:pt x="0" y="2976922"/>
                </a:lnTo>
                <a:lnTo>
                  <a:pt x="0" y="2990638"/>
                </a:lnTo>
                <a:lnTo>
                  <a:pt x="282776" y="2990638"/>
                </a:lnTo>
                <a:lnTo>
                  <a:pt x="282776" y="3273742"/>
                </a:lnTo>
                <a:lnTo>
                  <a:pt x="0" y="3273742"/>
                </a:lnTo>
                <a:lnTo>
                  <a:pt x="0" y="3287447"/>
                </a:lnTo>
                <a:lnTo>
                  <a:pt x="282776" y="3287447"/>
                </a:lnTo>
                <a:lnTo>
                  <a:pt x="282776" y="3570541"/>
                </a:lnTo>
                <a:lnTo>
                  <a:pt x="0" y="3570541"/>
                </a:lnTo>
                <a:lnTo>
                  <a:pt x="0" y="3584257"/>
                </a:lnTo>
                <a:lnTo>
                  <a:pt x="282776" y="3584257"/>
                </a:lnTo>
                <a:lnTo>
                  <a:pt x="282776" y="3867361"/>
                </a:lnTo>
                <a:lnTo>
                  <a:pt x="0" y="3867361"/>
                </a:lnTo>
                <a:lnTo>
                  <a:pt x="0" y="3881088"/>
                </a:lnTo>
                <a:lnTo>
                  <a:pt x="282776" y="3881088"/>
                </a:lnTo>
                <a:lnTo>
                  <a:pt x="282776" y="4164171"/>
                </a:lnTo>
                <a:lnTo>
                  <a:pt x="0" y="4164171"/>
                </a:lnTo>
                <a:lnTo>
                  <a:pt x="0" y="4177897"/>
                </a:lnTo>
                <a:lnTo>
                  <a:pt x="282776" y="4177897"/>
                </a:lnTo>
                <a:lnTo>
                  <a:pt x="282776" y="4460991"/>
                </a:lnTo>
                <a:lnTo>
                  <a:pt x="0" y="4460991"/>
                </a:lnTo>
                <a:lnTo>
                  <a:pt x="0" y="4474707"/>
                </a:lnTo>
                <a:lnTo>
                  <a:pt x="282776" y="4474707"/>
                </a:lnTo>
                <a:lnTo>
                  <a:pt x="282776" y="4757811"/>
                </a:lnTo>
                <a:lnTo>
                  <a:pt x="0" y="4757811"/>
                </a:lnTo>
                <a:lnTo>
                  <a:pt x="0" y="4771527"/>
                </a:lnTo>
                <a:lnTo>
                  <a:pt x="282776" y="4771527"/>
                </a:lnTo>
                <a:lnTo>
                  <a:pt x="282776" y="5054610"/>
                </a:lnTo>
                <a:lnTo>
                  <a:pt x="0" y="5054610"/>
                </a:lnTo>
                <a:lnTo>
                  <a:pt x="0" y="5068337"/>
                </a:lnTo>
                <a:lnTo>
                  <a:pt x="282776" y="5068337"/>
                </a:lnTo>
                <a:lnTo>
                  <a:pt x="282776" y="5351441"/>
                </a:lnTo>
                <a:lnTo>
                  <a:pt x="0" y="5351441"/>
                </a:lnTo>
                <a:lnTo>
                  <a:pt x="0" y="5365157"/>
                </a:lnTo>
                <a:lnTo>
                  <a:pt x="282776" y="5365157"/>
                </a:lnTo>
                <a:lnTo>
                  <a:pt x="282776" y="5648250"/>
                </a:lnTo>
                <a:lnTo>
                  <a:pt x="0" y="5648250"/>
                </a:lnTo>
                <a:lnTo>
                  <a:pt x="0" y="5661966"/>
                </a:lnTo>
                <a:lnTo>
                  <a:pt x="282776" y="5661966"/>
                </a:lnTo>
                <a:lnTo>
                  <a:pt x="282776" y="5945060"/>
                </a:lnTo>
                <a:lnTo>
                  <a:pt x="0" y="5945060"/>
                </a:lnTo>
                <a:lnTo>
                  <a:pt x="0" y="5958776"/>
                </a:lnTo>
                <a:lnTo>
                  <a:pt x="282776" y="5958776"/>
                </a:lnTo>
                <a:lnTo>
                  <a:pt x="282776" y="6241880"/>
                </a:lnTo>
                <a:lnTo>
                  <a:pt x="0" y="6241880"/>
                </a:lnTo>
                <a:lnTo>
                  <a:pt x="0" y="6255596"/>
                </a:lnTo>
                <a:lnTo>
                  <a:pt x="282776" y="6255596"/>
                </a:lnTo>
                <a:lnTo>
                  <a:pt x="282776" y="6538690"/>
                </a:lnTo>
                <a:lnTo>
                  <a:pt x="0" y="6538690"/>
                </a:lnTo>
                <a:lnTo>
                  <a:pt x="0" y="6552406"/>
                </a:lnTo>
                <a:lnTo>
                  <a:pt x="282776" y="6552406"/>
                </a:lnTo>
                <a:lnTo>
                  <a:pt x="282776" y="6835499"/>
                </a:lnTo>
                <a:lnTo>
                  <a:pt x="0" y="6835499"/>
                </a:lnTo>
                <a:lnTo>
                  <a:pt x="0" y="6849215"/>
                </a:lnTo>
                <a:lnTo>
                  <a:pt x="282776" y="6849215"/>
                </a:lnTo>
                <a:lnTo>
                  <a:pt x="282776" y="6857999"/>
                </a:lnTo>
                <a:lnTo>
                  <a:pt x="299000" y="6857999"/>
                </a:lnTo>
                <a:lnTo>
                  <a:pt x="299000" y="6849215"/>
                </a:lnTo>
                <a:lnTo>
                  <a:pt x="633655" y="6849215"/>
                </a:lnTo>
                <a:lnTo>
                  <a:pt x="633655" y="6857999"/>
                </a:lnTo>
                <a:lnTo>
                  <a:pt x="649880" y="6857999"/>
                </a:lnTo>
                <a:lnTo>
                  <a:pt x="649880" y="6849215"/>
                </a:lnTo>
                <a:lnTo>
                  <a:pt x="984535" y="6849215"/>
                </a:lnTo>
                <a:lnTo>
                  <a:pt x="984535" y="6857999"/>
                </a:lnTo>
                <a:lnTo>
                  <a:pt x="1000749" y="6857999"/>
                </a:lnTo>
                <a:lnTo>
                  <a:pt x="1000749" y="6849215"/>
                </a:lnTo>
                <a:lnTo>
                  <a:pt x="1335415" y="6849215"/>
                </a:lnTo>
                <a:lnTo>
                  <a:pt x="1335415" y="6857999"/>
                </a:lnTo>
                <a:lnTo>
                  <a:pt x="1351629" y="6857999"/>
                </a:lnTo>
                <a:lnTo>
                  <a:pt x="1351629" y="6849215"/>
                </a:lnTo>
                <a:lnTo>
                  <a:pt x="1686295" y="6849215"/>
                </a:lnTo>
                <a:lnTo>
                  <a:pt x="1686295" y="6857999"/>
                </a:lnTo>
                <a:lnTo>
                  <a:pt x="1702509" y="6857999"/>
                </a:lnTo>
                <a:lnTo>
                  <a:pt x="1702509" y="6849215"/>
                </a:lnTo>
                <a:lnTo>
                  <a:pt x="2037175" y="6849215"/>
                </a:lnTo>
                <a:lnTo>
                  <a:pt x="2037175" y="6857999"/>
                </a:lnTo>
                <a:lnTo>
                  <a:pt x="2053388" y="6857999"/>
                </a:lnTo>
                <a:lnTo>
                  <a:pt x="2053388" y="6849215"/>
                </a:lnTo>
                <a:lnTo>
                  <a:pt x="2388055" y="6849215"/>
                </a:lnTo>
                <a:lnTo>
                  <a:pt x="2388055" y="6857999"/>
                </a:lnTo>
                <a:lnTo>
                  <a:pt x="2404268" y="6857999"/>
                </a:lnTo>
                <a:lnTo>
                  <a:pt x="2404268" y="6849215"/>
                </a:lnTo>
                <a:lnTo>
                  <a:pt x="2738934" y="6849215"/>
                </a:lnTo>
                <a:lnTo>
                  <a:pt x="2738934" y="6857999"/>
                </a:lnTo>
                <a:lnTo>
                  <a:pt x="2755148" y="6857999"/>
                </a:lnTo>
                <a:lnTo>
                  <a:pt x="2755148" y="6849215"/>
                </a:lnTo>
                <a:lnTo>
                  <a:pt x="3089814" y="6849215"/>
                </a:lnTo>
                <a:lnTo>
                  <a:pt x="3089814" y="6857999"/>
                </a:lnTo>
                <a:lnTo>
                  <a:pt x="3106028" y="6857999"/>
                </a:lnTo>
                <a:lnTo>
                  <a:pt x="3106028" y="6849215"/>
                </a:lnTo>
                <a:lnTo>
                  <a:pt x="3440683" y="6849215"/>
                </a:lnTo>
                <a:lnTo>
                  <a:pt x="3440683" y="6857999"/>
                </a:lnTo>
                <a:lnTo>
                  <a:pt x="3456908" y="6857999"/>
                </a:lnTo>
                <a:lnTo>
                  <a:pt x="3456908" y="6849215"/>
                </a:lnTo>
                <a:lnTo>
                  <a:pt x="3791574" y="6849215"/>
                </a:lnTo>
                <a:lnTo>
                  <a:pt x="3791574" y="6857999"/>
                </a:lnTo>
                <a:lnTo>
                  <a:pt x="3807777" y="6857999"/>
                </a:lnTo>
                <a:lnTo>
                  <a:pt x="3807777" y="6849215"/>
                </a:lnTo>
                <a:lnTo>
                  <a:pt x="4142443" y="6849215"/>
                </a:lnTo>
                <a:lnTo>
                  <a:pt x="4142443" y="6857999"/>
                </a:lnTo>
                <a:lnTo>
                  <a:pt x="4158667" y="6857999"/>
                </a:lnTo>
                <a:lnTo>
                  <a:pt x="4158667" y="6849215"/>
                </a:lnTo>
                <a:lnTo>
                  <a:pt x="4493333" y="6849215"/>
                </a:lnTo>
                <a:lnTo>
                  <a:pt x="4493333" y="6857999"/>
                </a:lnTo>
                <a:lnTo>
                  <a:pt x="4509547" y="6857999"/>
                </a:lnTo>
                <a:lnTo>
                  <a:pt x="4509547" y="6849215"/>
                </a:lnTo>
                <a:lnTo>
                  <a:pt x="4844203" y="6849215"/>
                </a:lnTo>
                <a:lnTo>
                  <a:pt x="4844203" y="6857999"/>
                </a:lnTo>
                <a:lnTo>
                  <a:pt x="4860416" y="6857999"/>
                </a:lnTo>
                <a:lnTo>
                  <a:pt x="4860416" y="6849215"/>
                </a:lnTo>
                <a:lnTo>
                  <a:pt x="5195083" y="6849215"/>
                </a:lnTo>
                <a:lnTo>
                  <a:pt x="5195083" y="6857999"/>
                </a:lnTo>
                <a:lnTo>
                  <a:pt x="5211307" y="6857999"/>
                </a:lnTo>
                <a:lnTo>
                  <a:pt x="5211307" y="6849215"/>
                </a:lnTo>
                <a:lnTo>
                  <a:pt x="5545973" y="6849215"/>
                </a:lnTo>
                <a:lnTo>
                  <a:pt x="5545973" y="6857999"/>
                </a:lnTo>
                <a:lnTo>
                  <a:pt x="5562176" y="6857999"/>
                </a:lnTo>
                <a:lnTo>
                  <a:pt x="5562176" y="6849215"/>
                </a:lnTo>
                <a:lnTo>
                  <a:pt x="5896842" y="6849215"/>
                </a:lnTo>
                <a:lnTo>
                  <a:pt x="5896842" y="6857999"/>
                </a:lnTo>
                <a:lnTo>
                  <a:pt x="5913056" y="6857999"/>
                </a:lnTo>
                <a:lnTo>
                  <a:pt x="5913056" y="6849215"/>
                </a:lnTo>
                <a:lnTo>
                  <a:pt x="6247722" y="6849215"/>
                </a:lnTo>
                <a:lnTo>
                  <a:pt x="6247722" y="6857999"/>
                </a:lnTo>
                <a:lnTo>
                  <a:pt x="6263936" y="6857999"/>
                </a:lnTo>
                <a:lnTo>
                  <a:pt x="6263936" y="6849215"/>
                </a:lnTo>
                <a:lnTo>
                  <a:pt x="6598602" y="6849215"/>
                </a:lnTo>
                <a:lnTo>
                  <a:pt x="6598602" y="6857999"/>
                </a:lnTo>
                <a:lnTo>
                  <a:pt x="6614805" y="6857999"/>
                </a:lnTo>
                <a:lnTo>
                  <a:pt x="6614805" y="6849215"/>
                </a:lnTo>
                <a:lnTo>
                  <a:pt x="6949482" y="6849215"/>
                </a:lnTo>
                <a:lnTo>
                  <a:pt x="6949482" y="6857999"/>
                </a:lnTo>
                <a:lnTo>
                  <a:pt x="6965695" y="6857999"/>
                </a:lnTo>
                <a:lnTo>
                  <a:pt x="6965695" y="6849215"/>
                </a:lnTo>
                <a:lnTo>
                  <a:pt x="7300361" y="6849215"/>
                </a:lnTo>
                <a:lnTo>
                  <a:pt x="7300361" y="6857999"/>
                </a:lnTo>
                <a:lnTo>
                  <a:pt x="7316575" y="6857999"/>
                </a:lnTo>
                <a:lnTo>
                  <a:pt x="7316575" y="6849215"/>
                </a:lnTo>
                <a:lnTo>
                  <a:pt x="7651231" y="6849215"/>
                </a:lnTo>
                <a:lnTo>
                  <a:pt x="7651231" y="6857999"/>
                </a:lnTo>
                <a:lnTo>
                  <a:pt x="7667444" y="6857999"/>
                </a:lnTo>
                <a:lnTo>
                  <a:pt x="7667444" y="6849215"/>
                </a:lnTo>
                <a:lnTo>
                  <a:pt x="8002121" y="6849215"/>
                </a:lnTo>
                <a:lnTo>
                  <a:pt x="8002121" y="6857999"/>
                </a:lnTo>
                <a:lnTo>
                  <a:pt x="8018335" y="6857999"/>
                </a:lnTo>
                <a:lnTo>
                  <a:pt x="8018335" y="6849215"/>
                </a:lnTo>
                <a:lnTo>
                  <a:pt x="8352990" y="6849215"/>
                </a:lnTo>
                <a:lnTo>
                  <a:pt x="8352990" y="6857999"/>
                </a:lnTo>
                <a:lnTo>
                  <a:pt x="8369204" y="6857999"/>
                </a:lnTo>
                <a:lnTo>
                  <a:pt x="8369204" y="6849215"/>
                </a:lnTo>
                <a:lnTo>
                  <a:pt x="8703881" y="6849215"/>
                </a:lnTo>
                <a:lnTo>
                  <a:pt x="8703881" y="6857999"/>
                </a:lnTo>
                <a:lnTo>
                  <a:pt x="8720094" y="6857999"/>
                </a:lnTo>
                <a:lnTo>
                  <a:pt x="8720094" y="6849215"/>
                </a:lnTo>
                <a:lnTo>
                  <a:pt x="9054761" y="6849215"/>
                </a:lnTo>
                <a:lnTo>
                  <a:pt x="9054761" y="6857999"/>
                </a:lnTo>
                <a:lnTo>
                  <a:pt x="9070974" y="6857999"/>
                </a:lnTo>
                <a:lnTo>
                  <a:pt x="9070974" y="6849215"/>
                </a:lnTo>
                <a:lnTo>
                  <a:pt x="9405630" y="6849215"/>
                </a:lnTo>
                <a:lnTo>
                  <a:pt x="9405630" y="6857999"/>
                </a:lnTo>
                <a:lnTo>
                  <a:pt x="9421844" y="6857999"/>
                </a:lnTo>
                <a:lnTo>
                  <a:pt x="9421844" y="6849215"/>
                </a:lnTo>
                <a:lnTo>
                  <a:pt x="9756520" y="6849215"/>
                </a:lnTo>
                <a:lnTo>
                  <a:pt x="9756520" y="6857999"/>
                </a:lnTo>
                <a:lnTo>
                  <a:pt x="9772734" y="6857999"/>
                </a:lnTo>
                <a:lnTo>
                  <a:pt x="9772734" y="6849215"/>
                </a:lnTo>
                <a:lnTo>
                  <a:pt x="10107390" y="6849215"/>
                </a:lnTo>
                <a:lnTo>
                  <a:pt x="10107390" y="6857999"/>
                </a:lnTo>
                <a:lnTo>
                  <a:pt x="10123603" y="6857999"/>
                </a:lnTo>
                <a:lnTo>
                  <a:pt x="10123603" y="6849215"/>
                </a:lnTo>
                <a:lnTo>
                  <a:pt x="10458269" y="6849215"/>
                </a:lnTo>
                <a:lnTo>
                  <a:pt x="10458269" y="6857999"/>
                </a:lnTo>
                <a:lnTo>
                  <a:pt x="10474483" y="6857999"/>
                </a:lnTo>
                <a:lnTo>
                  <a:pt x="10474483" y="6849215"/>
                </a:lnTo>
                <a:lnTo>
                  <a:pt x="10809160" y="6849215"/>
                </a:lnTo>
                <a:lnTo>
                  <a:pt x="10809160" y="6857999"/>
                </a:lnTo>
                <a:lnTo>
                  <a:pt x="10825363" y="6857999"/>
                </a:lnTo>
                <a:lnTo>
                  <a:pt x="10825363" y="6849215"/>
                </a:lnTo>
                <a:lnTo>
                  <a:pt x="11160029" y="6849215"/>
                </a:lnTo>
                <a:lnTo>
                  <a:pt x="11160029" y="6857999"/>
                </a:lnTo>
                <a:lnTo>
                  <a:pt x="11176243" y="6857999"/>
                </a:lnTo>
                <a:lnTo>
                  <a:pt x="11176243" y="6849215"/>
                </a:lnTo>
                <a:lnTo>
                  <a:pt x="11510898" y="6849215"/>
                </a:lnTo>
                <a:lnTo>
                  <a:pt x="11510898" y="6857999"/>
                </a:lnTo>
                <a:lnTo>
                  <a:pt x="11527122" y="6857999"/>
                </a:lnTo>
                <a:lnTo>
                  <a:pt x="11527122" y="6849215"/>
                </a:lnTo>
                <a:lnTo>
                  <a:pt x="11861789" y="6849215"/>
                </a:lnTo>
                <a:lnTo>
                  <a:pt x="11861789" y="6857999"/>
                </a:lnTo>
                <a:lnTo>
                  <a:pt x="11878002" y="6857999"/>
                </a:lnTo>
                <a:lnTo>
                  <a:pt x="11878002" y="6849215"/>
                </a:lnTo>
                <a:lnTo>
                  <a:pt x="12160778" y="6849215"/>
                </a:lnTo>
                <a:lnTo>
                  <a:pt x="12160778" y="6835499"/>
                </a:lnTo>
                <a:lnTo>
                  <a:pt x="11878002" y="6835499"/>
                </a:lnTo>
                <a:lnTo>
                  <a:pt x="11878002" y="6552406"/>
                </a:lnTo>
                <a:lnTo>
                  <a:pt x="12160778" y="6552406"/>
                </a:lnTo>
                <a:lnTo>
                  <a:pt x="12160778" y="6538690"/>
                </a:lnTo>
                <a:lnTo>
                  <a:pt x="11878002" y="6538690"/>
                </a:lnTo>
                <a:lnTo>
                  <a:pt x="11878002" y="6255596"/>
                </a:lnTo>
                <a:lnTo>
                  <a:pt x="12160778" y="6255596"/>
                </a:lnTo>
                <a:lnTo>
                  <a:pt x="12160778" y="6241880"/>
                </a:lnTo>
                <a:lnTo>
                  <a:pt x="11878002" y="6241880"/>
                </a:lnTo>
                <a:lnTo>
                  <a:pt x="11878002" y="5958776"/>
                </a:lnTo>
                <a:lnTo>
                  <a:pt x="12160778" y="5958776"/>
                </a:lnTo>
                <a:lnTo>
                  <a:pt x="12160778" y="5945060"/>
                </a:lnTo>
                <a:lnTo>
                  <a:pt x="11878002" y="5945060"/>
                </a:lnTo>
                <a:lnTo>
                  <a:pt x="11878002" y="5661966"/>
                </a:lnTo>
                <a:lnTo>
                  <a:pt x="12160778" y="5661966"/>
                </a:lnTo>
                <a:lnTo>
                  <a:pt x="12160778" y="5648250"/>
                </a:lnTo>
                <a:lnTo>
                  <a:pt x="11878002" y="5648250"/>
                </a:lnTo>
                <a:lnTo>
                  <a:pt x="11878002" y="5365157"/>
                </a:lnTo>
                <a:lnTo>
                  <a:pt x="12160778" y="5365157"/>
                </a:lnTo>
                <a:lnTo>
                  <a:pt x="12160778" y="5351441"/>
                </a:lnTo>
                <a:lnTo>
                  <a:pt x="11878002" y="5351441"/>
                </a:lnTo>
                <a:lnTo>
                  <a:pt x="11878002" y="5068337"/>
                </a:lnTo>
                <a:lnTo>
                  <a:pt x="12160778" y="5068337"/>
                </a:lnTo>
                <a:lnTo>
                  <a:pt x="12160778" y="5054610"/>
                </a:lnTo>
                <a:lnTo>
                  <a:pt x="11878002" y="5054610"/>
                </a:lnTo>
                <a:lnTo>
                  <a:pt x="11878002" y="4771527"/>
                </a:lnTo>
                <a:lnTo>
                  <a:pt x="12160778" y="4771527"/>
                </a:lnTo>
                <a:lnTo>
                  <a:pt x="12160778" y="4757811"/>
                </a:lnTo>
                <a:lnTo>
                  <a:pt x="11878002" y="4757811"/>
                </a:lnTo>
                <a:lnTo>
                  <a:pt x="11878002" y="4474707"/>
                </a:lnTo>
                <a:lnTo>
                  <a:pt x="12160778" y="4474707"/>
                </a:lnTo>
                <a:lnTo>
                  <a:pt x="12160778" y="4460991"/>
                </a:lnTo>
                <a:lnTo>
                  <a:pt x="11878002" y="4460991"/>
                </a:lnTo>
                <a:lnTo>
                  <a:pt x="11878002" y="4177897"/>
                </a:lnTo>
                <a:lnTo>
                  <a:pt x="12160778" y="4177897"/>
                </a:lnTo>
                <a:lnTo>
                  <a:pt x="12160778" y="4164171"/>
                </a:lnTo>
                <a:lnTo>
                  <a:pt x="11878002" y="4164171"/>
                </a:lnTo>
                <a:lnTo>
                  <a:pt x="11878002" y="3881088"/>
                </a:lnTo>
                <a:lnTo>
                  <a:pt x="12160778" y="3881088"/>
                </a:lnTo>
                <a:lnTo>
                  <a:pt x="12160778" y="3867361"/>
                </a:lnTo>
                <a:lnTo>
                  <a:pt x="11878002" y="3867361"/>
                </a:lnTo>
                <a:lnTo>
                  <a:pt x="11878002" y="3584257"/>
                </a:lnTo>
                <a:lnTo>
                  <a:pt x="12160778" y="3584257"/>
                </a:lnTo>
                <a:lnTo>
                  <a:pt x="12160778" y="3570541"/>
                </a:lnTo>
                <a:lnTo>
                  <a:pt x="11878002" y="3570541"/>
                </a:lnTo>
                <a:lnTo>
                  <a:pt x="11878002" y="3287447"/>
                </a:lnTo>
                <a:lnTo>
                  <a:pt x="12160778" y="3287447"/>
                </a:lnTo>
                <a:lnTo>
                  <a:pt x="12160778" y="3273742"/>
                </a:lnTo>
                <a:lnTo>
                  <a:pt x="11878002" y="3273742"/>
                </a:lnTo>
                <a:lnTo>
                  <a:pt x="11878002" y="2990638"/>
                </a:lnTo>
                <a:lnTo>
                  <a:pt x="12160778" y="2990638"/>
                </a:lnTo>
                <a:lnTo>
                  <a:pt x="12160778" y="2976922"/>
                </a:lnTo>
                <a:lnTo>
                  <a:pt x="11878002" y="2976922"/>
                </a:lnTo>
                <a:lnTo>
                  <a:pt x="11878002" y="2693828"/>
                </a:lnTo>
                <a:lnTo>
                  <a:pt x="12160778" y="2693828"/>
                </a:lnTo>
                <a:lnTo>
                  <a:pt x="12160778" y="2680112"/>
                </a:lnTo>
                <a:lnTo>
                  <a:pt x="11878002" y="2680112"/>
                </a:lnTo>
                <a:lnTo>
                  <a:pt x="11878002" y="2397008"/>
                </a:lnTo>
                <a:lnTo>
                  <a:pt x="12160778" y="2397008"/>
                </a:lnTo>
                <a:lnTo>
                  <a:pt x="12160778" y="2383292"/>
                </a:lnTo>
                <a:lnTo>
                  <a:pt x="11878002" y="2383292"/>
                </a:lnTo>
                <a:lnTo>
                  <a:pt x="11878002" y="2100188"/>
                </a:lnTo>
                <a:lnTo>
                  <a:pt x="12160778" y="2100188"/>
                </a:lnTo>
                <a:lnTo>
                  <a:pt x="12160778" y="2086472"/>
                </a:lnTo>
                <a:lnTo>
                  <a:pt x="11878002" y="2086472"/>
                </a:lnTo>
                <a:lnTo>
                  <a:pt x="11878002" y="1803378"/>
                </a:lnTo>
                <a:lnTo>
                  <a:pt x="12160778" y="1803378"/>
                </a:lnTo>
                <a:lnTo>
                  <a:pt x="12160778" y="1789662"/>
                </a:lnTo>
                <a:lnTo>
                  <a:pt x="11878002" y="1789662"/>
                </a:lnTo>
                <a:lnTo>
                  <a:pt x="11878002" y="1506569"/>
                </a:lnTo>
                <a:lnTo>
                  <a:pt x="12160778" y="1506569"/>
                </a:lnTo>
                <a:lnTo>
                  <a:pt x="12160778" y="1492853"/>
                </a:lnTo>
                <a:lnTo>
                  <a:pt x="11878002" y="1492853"/>
                </a:lnTo>
                <a:lnTo>
                  <a:pt x="11878002" y="1209749"/>
                </a:lnTo>
                <a:lnTo>
                  <a:pt x="12160778" y="1209749"/>
                </a:lnTo>
                <a:lnTo>
                  <a:pt x="12160778" y="1196033"/>
                </a:lnTo>
                <a:lnTo>
                  <a:pt x="11878002" y="1196033"/>
                </a:lnTo>
                <a:lnTo>
                  <a:pt x="11878002" y="912939"/>
                </a:lnTo>
                <a:lnTo>
                  <a:pt x="12160778" y="912939"/>
                </a:lnTo>
                <a:lnTo>
                  <a:pt x="12160778" y="899223"/>
                </a:lnTo>
                <a:lnTo>
                  <a:pt x="11878002" y="899223"/>
                </a:lnTo>
                <a:lnTo>
                  <a:pt x="11878002" y="616129"/>
                </a:lnTo>
                <a:lnTo>
                  <a:pt x="12160778" y="616129"/>
                </a:lnTo>
                <a:lnTo>
                  <a:pt x="12160778" y="602413"/>
                </a:lnTo>
                <a:lnTo>
                  <a:pt x="11878002" y="602413"/>
                </a:lnTo>
                <a:lnTo>
                  <a:pt x="11878002" y="319309"/>
                </a:lnTo>
                <a:lnTo>
                  <a:pt x="12160778" y="319309"/>
                </a:lnTo>
                <a:lnTo>
                  <a:pt x="12160778" y="305593"/>
                </a:lnTo>
                <a:lnTo>
                  <a:pt x="11878002" y="305593"/>
                </a:lnTo>
                <a:lnTo>
                  <a:pt x="11878002" y="22489"/>
                </a:lnTo>
                <a:lnTo>
                  <a:pt x="12160778" y="22489"/>
                </a:lnTo>
                <a:lnTo>
                  <a:pt x="12160778" y="8784"/>
                </a:lnTo>
                <a:lnTo>
                  <a:pt x="11878002" y="8784"/>
                </a:lnTo>
                <a:lnTo>
                  <a:pt x="11878002" y="0"/>
                </a:lnTo>
                <a:close/>
                <a:moveTo>
                  <a:pt x="11527112" y="602413"/>
                </a:moveTo>
                <a:lnTo>
                  <a:pt x="11527112" y="319309"/>
                </a:lnTo>
                <a:lnTo>
                  <a:pt x="11861789" y="319309"/>
                </a:lnTo>
                <a:lnTo>
                  <a:pt x="11861789" y="602413"/>
                </a:lnTo>
                <a:close/>
                <a:moveTo>
                  <a:pt x="11527112" y="899223"/>
                </a:moveTo>
                <a:lnTo>
                  <a:pt x="11527112" y="616129"/>
                </a:lnTo>
                <a:lnTo>
                  <a:pt x="11861789" y="616129"/>
                </a:lnTo>
                <a:lnTo>
                  <a:pt x="11861789" y="899223"/>
                </a:lnTo>
                <a:close/>
                <a:moveTo>
                  <a:pt x="11527112" y="1196033"/>
                </a:moveTo>
                <a:lnTo>
                  <a:pt x="11527112" y="912928"/>
                </a:lnTo>
                <a:lnTo>
                  <a:pt x="11861789" y="912928"/>
                </a:lnTo>
                <a:lnTo>
                  <a:pt x="11861789" y="1196033"/>
                </a:lnTo>
                <a:close/>
                <a:moveTo>
                  <a:pt x="11527112" y="1492853"/>
                </a:moveTo>
                <a:lnTo>
                  <a:pt x="11527112" y="1209749"/>
                </a:lnTo>
                <a:lnTo>
                  <a:pt x="11861789" y="1209749"/>
                </a:lnTo>
                <a:lnTo>
                  <a:pt x="11861789" y="1492853"/>
                </a:lnTo>
                <a:close/>
                <a:moveTo>
                  <a:pt x="11527112" y="1789662"/>
                </a:moveTo>
                <a:lnTo>
                  <a:pt x="11527112" y="1506569"/>
                </a:lnTo>
                <a:lnTo>
                  <a:pt x="11861789" y="1506569"/>
                </a:lnTo>
                <a:lnTo>
                  <a:pt x="11861789" y="1789662"/>
                </a:lnTo>
                <a:close/>
                <a:moveTo>
                  <a:pt x="11527112" y="2086472"/>
                </a:moveTo>
                <a:lnTo>
                  <a:pt x="11527112" y="1803368"/>
                </a:lnTo>
                <a:lnTo>
                  <a:pt x="11861789" y="1803368"/>
                </a:lnTo>
                <a:lnTo>
                  <a:pt x="11861789" y="2086472"/>
                </a:lnTo>
                <a:close/>
                <a:moveTo>
                  <a:pt x="11527112" y="2383292"/>
                </a:moveTo>
                <a:lnTo>
                  <a:pt x="11527112" y="2100188"/>
                </a:lnTo>
                <a:lnTo>
                  <a:pt x="11861789" y="2100188"/>
                </a:lnTo>
                <a:lnTo>
                  <a:pt x="11861789" y="2383292"/>
                </a:lnTo>
                <a:close/>
                <a:moveTo>
                  <a:pt x="11527112" y="2680112"/>
                </a:moveTo>
                <a:lnTo>
                  <a:pt x="11527112" y="2397008"/>
                </a:lnTo>
                <a:lnTo>
                  <a:pt x="11861789" y="2397008"/>
                </a:lnTo>
                <a:lnTo>
                  <a:pt x="11861789" y="2680112"/>
                </a:lnTo>
                <a:close/>
                <a:moveTo>
                  <a:pt x="11527112" y="2976922"/>
                </a:moveTo>
                <a:lnTo>
                  <a:pt x="11527112" y="2693828"/>
                </a:lnTo>
                <a:lnTo>
                  <a:pt x="11861789" y="2693828"/>
                </a:lnTo>
                <a:lnTo>
                  <a:pt x="11861789" y="2976922"/>
                </a:lnTo>
                <a:close/>
                <a:moveTo>
                  <a:pt x="11527112" y="3273742"/>
                </a:moveTo>
                <a:lnTo>
                  <a:pt x="11527112" y="2990638"/>
                </a:lnTo>
                <a:lnTo>
                  <a:pt x="11861789" y="2990638"/>
                </a:lnTo>
                <a:lnTo>
                  <a:pt x="11861789" y="3273742"/>
                </a:lnTo>
                <a:close/>
                <a:moveTo>
                  <a:pt x="11527112" y="3570541"/>
                </a:moveTo>
                <a:lnTo>
                  <a:pt x="11527112" y="3287447"/>
                </a:lnTo>
                <a:lnTo>
                  <a:pt x="11861789" y="3287447"/>
                </a:lnTo>
                <a:lnTo>
                  <a:pt x="11861789" y="3570541"/>
                </a:lnTo>
                <a:close/>
                <a:moveTo>
                  <a:pt x="11527112" y="3867361"/>
                </a:moveTo>
                <a:lnTo>
                  <a:pt x="11527112" y="3584257"/>
                </a:lnTo>
                <a:lnTo>
                  <a:pt x="11861789" y="3584257"/>
                </a:lnTo>
                <a:lnTo>
                  <a:pt x="11861789" y="3867361"/>
                </a:lnTo>
                <a:close/>
                <a:moveTo>
                  <a:pt x="11527112" y="4164171"/>
                </a:moveTo>
                <a:lnTo>
                  <a:pt x="11527112" y="3881077"/>
                </a:lnTo>
                <a:lnTo>
                  <a:pt x="11861789" y="3881077"/>
                </a:lnTo>
                <a:lnTo>
                  <a:pt x="11861789" y="4164171"/>
                </a:lnTo>
                <a:close/>
                <a:moveTo>
                  <a:pt x="11527112" y="4460991"/>
                </a:moveTo>
                <a:lnTo>
                  <a:pt x="11527112" y="4177897"/>
                </a:lnTo>
                <a:lnTo>
                  <a:pt x="11861789" y="4177897"/>
                </a:lnTo>
                <a:lnTo>
                  <a:pt x="11861789" y="4460991"/>
                </a:lnTo>
                <a:close/>
                <a:moveTo>
                  <a:pt x="11527112" y="4757811"/>
                </a:moveTo>
                <a:lnTo>
                  <a:pt x="11527112" y="4474707"/>
                </a:lnTo>
                <a:lnTo>
                  <a:pt x="11861789" y="4474707"/>
                </a:lnTo>
                <a:lnTo>
                  <a:pt x="11861789" y="4757811"/>
                </a:lnTo>
                <a:close/>
                <a:moveTo>
                  <a:pt x="11527112" y="5054610"/>
                </a:moveTo>
                <a:lnTo>
                  <a:pt x="11527112" y="4771516"/>
                </a:lnTo>
                <a:lnTo>
                  <a:pt x="11861789" y="4771516"/>
                </a:lnTo>
                <a:lnTo>
                  <a:pt x="11861789" y="5054610"/>
                </a:lnTo>
                <a:close/>
                <a:moveTo>
                  <a:pt x="11527112" y="5351441"/>
                </a:moveTo>
                <a:lnTo>
                  <a:pt x="11527112" y="5068337"/>
                </a:lnTo>
                <a:lnTo>
                  <a:pt x="11861789" y="5068337"/>
                </a:lnTo>
                <a:lnTo>
                  <a:pt x="11861789" y="5351441"/>
                </a:lnTo>
                <a:close/>
                <a:moveTo>
                  <a:pt x="11527112" y="5648250"/>
                </a:moveTo>
                <a:lnTo>
                  <a:pt x="11527112" y="5365157"/>
                </a:lnTo>
                <a:lnTo>
                  <a:pt x="11861789" y="5365157"/>
                </a:lnTo>
                <a:lnTo>
                  <a:pt x="11861789" y="5648250"/>
                </a:lnTo>
                <a:close/>
                <a:moveTo>
                  <a:pt x="11527112" y="5945060"/>
                </a:moveTo>
                <a:lnTo>
                  <a:pt x="11527112" y="5661966"/>
                </a:lnTo>
                <a:lnTo>
                  <a:pt x="11861789" y="5661966"/>
                </a:lnTo>
                <a:lnTo>
                  <a:pt x="11861789" y="5945060"/>
                </a:lnTo>
                <a:close/>
                <a:moveTo>
                  <a:pt x="11527112" y="6241880"/>
                </a:moveTo>
                <a:lnTo>
                  <a:pt x="11527112" y="5958776"/>
                </a:lnTo>
                <a:lnTo>
                  <a:pt x="11861789" y="5958776"/>
                </a:lnTo>
                <a:lnTo>
                  <a:pt x="11861789" y="6241880"/>
                </a:lnTo>
                <a:close/>
                <a:moveTo>
                  <a:pt x="11527112" y="6538690"/>
                </a:moveTo>
                <a:lnTo>
                  <a:pt x="11527112" y="6255596"/>
                </a:lnTo>
                <a:lnTo>
                  <a:pt x="11861789" y="6255596"/>
                </a:lnTo>
                <a:lnTo>
                  <a:pt x="11861789" y="6538690"/>
                </a:lnTo>
                <a:close/>
                <a:moveTo>
                  <a:pt x="11527112" y="6835499"/>
                </a:moveTo>
                <a:lnTo>
                  <a:pt x="11527112" y="6552406"/>
                </a:lnTo>
                <a:lnTo>
                  <a:pt x="11861789" y="6552406"/>
                </a:lnTo>
                <a:lnTo>
                  <a:pt x="11861789" y="6835499"/>
                </a:lnTo>
                <a:close/>
                <a:moveTo>
                  <a:pt x="11176232" y="305593"/>
                </a:moveTo>
                <a:lnTo>
                  <a:pt x="11176232" y="22489"/>
                </a:lnTo>
                <a:lnTo>
                  <a:pt x="11510898" y="22489"/>
                </a:lnTo>
                <a:lnTo>
                  <a:pt x="11510898" y="305593"/>
                </a:lnTo>
                <a:close/>
                <a:moveTo>
                  <a:pt x="11176232" y="602413"/>
                </a:moveTo>
                <a:lnTo>
                  <a:pt x="11176232" y="319309"/>
                </a:lnTo>
                <a:lnTo>
                  <a:pt x="11510898" y="319309"/>
                </a:lnTo>
                <a:lnTo>
                  <a:pt x="11510898" y="602413"/>
                </a:lnTo>
                <a:close/>
                <a:moveTo>
                  <a:pt x="11176232" y="899223"/>
                </a:moveTo>
                <a:lnTo>
                  <a:pt x="11176232" y="616129"/>
                </a:lnTo>
                <a:lnTo>
                  <a:pt x="11510898" y="616129"/>
                </a:lnTo>
                <a:lnTo>
                  <a:pt x="11510898" y="899223"/>
                </a:lnTo>
                <a:close/>
                <a:moveTo>
                  <a:pt x="11176232" y="1196033"/>
                </a:moveTo>
                <a:lnTo>
                  <a:pt x="11176232" y="912928"/>
                </a:lnTo>
                <a:lnTo>
                  <a:pt x="11510898" y="912928"/>
                </a:lnTo>
                <a:lnTo>
                  <a:pt x="11510898" y="1196033"/>
                </a:lnTo>
                <a:close/>
                <a:moveTo>
                  <a:pt x="11176232" y="1492853"/>
                </a:moveTo>
                <a:lnTo>
                  <a:pt x="11176232" y="1209749"/>
                </a:lnTo>
                <a:lnTo>
                  <a:pt x="11510898" y="1209749"/>
                </a:lnTo>
                <a:lnTo>
                  <a:pt x="11510898" y="1492853"/>
                </a:lnTo>
                <a:close/>
                <a:moveTo>
                  <a:pt x="11176232" y="1789662"/>
                </a:moveTo>
                <a:lnTo>
                  <a:pt x="11176232" y="1506569"/>
                </a:lnTo>
                <a:lnTo>
                  <a:pt x="11510898" y="1506569"/>
                </a:lnTo>
                <a:lnTo>
                  <a:pt x="11510898" y="1789662"/>
                </a:lnTo>
                <a:close/>
                <a:moveTo>
                  <a:pt x="11176232" y="2086472"/>
                </a:moveTo>
                <a:lnTo>
                  <a:pt x="11176232" y="1803368"/>
                </a:lnTo>
                <a:lnTo>
                  <a:pt x="11510898" y="1803368"/>
                </a:lnTo>
                <a:lnTo>
                  <a:pt x="11510898" y="2086472"/>
                </a:lnTo>
                <a:close/>
                <a:moveTo>
                  <a:pt x="11176232" y="2383292"/>
                </a:moveTo>
                <a:lnTo>
                  <a:pt x="11176232" y="2100188"/>
                </a:lnTo>
                <a:lnTo>
                  <a:pt x="11510898" y="2100188"/>
                </a:lnTo>
                <a:lnTo>
                  <a:pt x="11510898" y="2383292"/>
                </a:lnTo>
                <a:close/>
                <a:moveTo>
                  <a:pt x="11176232" y="2680112"/>
                </a:moveTo>
                <a:lnTo>
                  <a:pt x="11176232" y="2397008"/>
                </a:lnTo>
                <a:lnTo>
                  <a:pt x="11510898" y="2397008"/>
                </a:lnTo>
                <a:lnTo>
                  <a:pt x="11510898" y="2680112"/>
                </a:lnTo>
                <a:close/>
                <a:moveTo>
                  <a:pt x="11176232" y="2976922"/>
                </a:moveTo>
                <a:lnTo>
                  <a:pt x="11176232" y="2693828"/>
                </a:lnTo>
                <a:lnTo>
                  <a:pt x="11510898" y="2693828"/>
                </a:lnTo>
                <a:lnTo>
                  <a:pt x="11510898" y="2976922"/>
                </a:lnTo>
                <a:close/>
                <a:moveTo>
                  <a:pt x="11176232" y="3273742"/>
                </a:moveTo>
                <a:lnTo>
                  <a:pt x="11176232" y="2990638"/>
                </a:lnTo>
                <a:lnTo>
                  <a:pt x="11510898" y="2990638"/>
                </a:lnTo>
                <a:lnTo>
                  <a:pt x="11510898" y="3273742"/>
                </a:lnTo>
                <a:close/>
                <a:moveTo>
                  <a:pt x="11176232" y="3570541"/>
                </a:moveTo>
                <a:lnTo>
                  <a:pt x="11176232" y="3287447"/>
                </a:lnTo>
                <a:lnTo>
                  <a:pt x="11510898" y="3287447"/>
                </a:lnTo>
                <a:lnTo>
                  <a:pt x="11510898" y="3570541"/>
                </a:lnTo>
                <a:close/>
                <a:moveTo>
                  <a:pt x="11176232" y="3867361"/>
                </a:moveTo>
                <a:lnTo>
                  <a:pt x="11176232" y="3584257"/>
                </a:lnTo>
                <a:lnTo>
                  <a:pt x="11510898" y="3584257"/>
                </a:lnTo>
                <a:lnTo>
                  <a:pt x="11510898" y="3867361"/>
                </a:lnTo>
                <a:close/>
                <a:moveTo>
                  <a:pt x="11176232" y="4164171"/>
                </a:moveTo>
                <a:lnTo>
                  <a:pt x="11176232" y="3881077"/>
                </a:lnTo>
                <a:lnTo>
                  <a:pt x="11510898" y="3881077"/>
                </a:lnTo>
                <a:lnTo>
                  <a:pt x="11510898" y="4164171"/>
                </a:lnTo>
                <a:close/>
                <a:moveTo>
                  <a:pt x="11176232" y="4460991"/>
                </a:moveTo>
                <a:lnTo>
                  <a:pt x="11176232" y="4177897"/>
                </a:lnTo>
                <a:lnTo>
                  <a:pt x="11510898" y="4177897"/>
                </a:lnTo>
                <a:lnTo>
                  <a:pt x="11510898" y="4460991"/>
                </a:lnTo>
                <a:close/>
                <a:moveTo>
                  <a:pt x="11176232" y="4757811"/>
                </a:moveTo>
                <a:lnTo>
                  <a:pt x="11176232" y="4474707"/>
                </a:lnTo>
                <a:lnTo>
                  <a:pt x="11510898" y="4474707"/>
                </a:lnTo>
                <a:lnTo>
                  <a:pt x="11510898" y="4757811"/>
                </a:lnTo>
                <a:close/>
                <a:moveTo>
                  <a:pt x="11176232" y="5054610"/>
                </a:moveTo>
                <a:lnTo>
                  <a:pt x="11176232" y="4771516"/>
                </a:lnTo>
                <a:lnTo>
                  <a:pt x="11510898" y="4771516"/>
                </a:lnTo>
                <a:lnTo>
                  <a:pt x="11510898" y="5054610"/>
                </a:lnTo>
                <a:close/>
                <a:moveTo>
                  <a:pt x="11176232" y="5351441"/>
                </a:moveTo>
                <a:lnTo>
                  <a:pt x="11176232" y="5068337"/>
                </a:lnTo>
                <a:lnTo>
                  <a:pt x="11510898" y="5068337"/>
                </a:lnTo>
                <a:lnTo>
                  <a:pt x="11510898" y="5351441"/>
                </a:lnTo>
                <a:close/>
                <a:moveTo>
                  <a:pt x="11176232" y="5648250"/>
                </a:moveTo>
                <a:lnTo>
                  <a:pt x="11176232" y="5365157"/>
                </a:lnTo>
                <a:lnTo>
                  <a:pt x="11510898" y="5365157"/>
                </a:lnTo>
                <a:lnTo>
                  <a:pt x="11510898" y="5648250"/>
                </a:lnTo>
                <a:close/>
                <a:moveTo>
                  <a:pt x="11176232" y="5945060"/>
                </a:moveTo>
                <a:lnTo>
                  <a:pt x="11176232" y="5661966"/>
                </a:lnTo>
                <a:lnTo>
                  <a:pt x="11510898" y="5661966"/>
                </a:lnTo>
                <a:lnTo>
                  <a:pt x="11510898" y="5945060"/>
                </a:lnTo>
                <a:close/>
                <a:moveTo>
                  <a:pt x="11176232" y="6241880"/>
                </a:moveTo>
                <a:lnTo>
                  <a:pt x="11176232" y="5958776"/>
                </a:lnTo>
                <a:lnTo>
                  <a:pt x="11510898" y="5958776"/>
                </a:lnTo>
                <a:lnTo>
                  <a:pt x="11510898" y="6241880"/>
                </a:lnTo>
                <a:close/>
                <a:moveTo>
                  <a:pt x="11176232" y="6538690"/>
                </a:moveTo>
                <a:lnTo>
                  <a:pt x="11176232" y="6255596"/>
                </a:lnTo>
                <a:lnTo>
                  <a:pt x="11510898" y="6255596"/>
                </a:lnTo>
                <a:lnTo>
                  <a:pt x="11510898" y="6538690"/>
                </a:lnTo>
                <a:close/>
                <a:moveTo>
                  <a:pt x="11176232" y="6835499"/>
                </a:moveTo>
                <a:lnTo>
                  <a:pt x="11176232" y="6552406"/>
                </a:lnTo>
                <a:lnTo>
                  <a:pt x="11510898" y="6552406"/>
                </a:lnTo>
                <a:lnTo>
                  <a:pt x="11510898" y="6835499"/>
                </a:lnTo>
                <a:close/>
                <a:moveTo>
                  <a:pt x="10825363" y="305593"/>
                </a:moveTo>
                <a:lnTo>
                  <a:pt x="10825363" y="22489"/>
                </a:lnTo>
                <a:lnTo>
                  <a:pt x="11160029" y="22489"/>
                </a:lnTo>
                <a:lnTo>
                  <a:pt x="11160029" y="305593"/>
                </a:lnTo>
                <a:close/>
                <a:moveTo>
                  <a:pt x="10825363" y="602413"/>
                </a:moveTo>
                <a:lnTo>
                  <a:pt x="10825363" y="319309"/>
                </a:lnTo>
                <a:lnTo>
                  <a:pt x="11160029" y="319309"/>
                </a:lnTo>
                <a:lnTo>
                  <a:pt x="11160029" y="602413"/>
                </a:lnTo>
                <a:close/>
                <a:moveTo>
                  <a:pt x="10825363" y="899223"/>
                </a:moveTo>
                <a:lnTo>
                  <a:pt x="10825363" y="616129"/>
                </a:lnTo>
                <a:lnTo>
                  <a:pt x="11160029" y="616129"/>
                </a:lnTo>
                <a:lnTo>
                  <a:pt x="11160029" y="899223"/>
                </a:lnTo>
                <a:close/>
                <a:moveTo>
                  <a:pt x="10825363" y="1196033"/>
                </a:moveTo>
                <a:lnTo>
                  <a:pt x="10825363" y="912928"/>
                </a:lnTo>
                <a:lnTo>
                  <a:pt x="11160029" y="912928"/>
                </a:lnTo>
                <a:lnTo>
                  <a:pt x="11160029" y="1196033"/>
                </a:lnTo>
                <a:close/>
                <a:moveTo>
                  <a:pt x="10825363" y="1492853"/>
                </a:moveTo>
                <a:lnTo>
                  <a:pt x="10825363" y="1209749"/>
                </a:lnTo>
                <a:lnTo>
                  <a:pt x="11160029" y="1209749"/>
                </a:lnTo>
                <a:lnTo>
                  <a:pt x="11160029" y="1492853"/>
                </a:lnTo>
                <a:close/>
                <a:moveTo>
                  <a:pt x="10825363" y="1789662"/>
                </a:moveTo>
                <a:lnTo>
                  <a:pt x="10825363" y="1506569"/>
                </a:lnTo>
                <a:lnTo>
                  <a:pt x="11160029" y="1506569"/>
                </a:lnTo>
                <a:lnTo>
                  <a:pt x="11160029" y="1789662"/>
                </a:lnTo>
                <a:close/>
                <a:moveTo>
                  <a:pt x="10825363" y="2086472"/>
                </a:moveTo>
                <a:lnTo>
                  <a:pt x="10825363" y="1803368"/>
                </a:lnTo>
                <a:lnTo>
                  <a:pt x="11160029" y="1803368"/>
                </a:lnTo>
                <a:lnTo>
                  <a:pt x="11160029" y="2086472"/>
                </a:lnTo>
                <a:close/>
                <a:moveTo>
                  <a:pt x="10825363" y="2383292"/>
                </a:moveTo>
                <a:lnTo>
                  <a:pt x="10825363" y="2100188"/>
                </a:lnTo>
                <a:lnTo>
                  <a:pt x="11160029" y="2100188"/>
                </a:lnTo>
                <a:lnTo>
                  <a:pt x="11160029" y="2383292"/>
                </a:lnTo>
                <a:close/>
                <a:moveTo>
                  <a:pt x="10825363" y="2680112"/>
                </a:moveTo>
                <a:lnTo>
                  <a:pt x="10825363" y="2397008"/>
                </a:lnTo>
                <a:lnTo>
                  <a:pt x="11160029" y="2397008"/>
                </a:lnTo>
                <a:lnTo>
                  <a:pt x="11160029" y="2680112"/>
                </a:lnTo>
                <a:close/>
                <a:moveTo>
                  <a:pt x="10825363" y="2976922"/>
                </a:moveTo>
                <a:lnTo>
                  <a:pt x="10825363" y="2693828"/>
                </a:lnTo>
                <a:lnTo>
                  <a:pt x="11160029" y="2693828"/>
                </a:lnTo>
                <a:lnTo>
                  <a:pt x="11160029" y="2976922"/>
                </a:lnTo>
                <a:close/>
                <a:moveTo>
                  <a:pt x="10825363" y="3273742"/>
                </a:moveTo>
                <a:lnTo>
                  <a:pt x="10825363" y="2990638"/>
                </a:lnTo>
                <a:lnTo>
                  <a:pt x="11160029" y="2990638"/>
                </a:lnTo>
                <a:lnTo>
                  <a:pt x="11160029" y="3273742"/>
                </a:lnTo>
                <a:close/>
                <a:moveTo>
                  <a:pt x="10825363" y="3570541"/>
                </a:moveTo>
                <a:lnTo>
                  <a:pt x="10825363" y="3287447"/>
                </a:lnTo>
                <a:lnTo>
                  <a:pt x="11160029" y="3287447"/>
                </a:lnTo>
                <a:lnTo>
                  <a:pt x="11160029" y="3570541"/>
                </a:lnTo>
                <a:close/>
                <a:moveTo>
                  <a:pt x="10825363" y="3867361"/>
                </a:moveTo>
                <a:lnTo>
                  <a:pt x="10825363" y="3584257"/>
                </a:lnTo>
                <a:lnTo>
                  <a:pt x="11160029" y="3584257"/>
                </a:lnTo>
                <a:lnTo>
                  <a:pt x="11160029" y="3867361"/>
                </a:lnTo>
                <a:close/>
                <a:moveTo>
                  <a:pt x="10825363" y="4164171"/>
                </a:moveTo>
                <a:lnTo>
                  <a:pt x="10825363" y="3881077"/>
                </a:lnTo>
                <a:lnTo>
                  <a:pt x="11160029" y="3881077"/>
                </a:lnTo>
                <a:lnTo>
                  <a:pt x="11160029" y="4164171"/>
                </a:lnTo>
                <a:close/>
                <a:moveTo>
                  <a:pt x="10825363" y="4460991"/>
                </a:moveTo>
                <a:lnTo>
                  <a:pt x="10825363" y="4177897"/>
                </a:lnTo>
                <a:lnTo>
                  <a:pt x="11160029" y="4177897"/>
                </a:lnTo>
                <a:lnTo>
                  <a:pt x="11160029" y="4460991"/>
                </a:lnTo>
                <a:close/>
                <a:moveTo>
                  <a:pt x="10825363" y="4757811"/>
                </a:moveTo>
                <a:lnTo>
                  <a:pt x="10825363" y="4474707"/>
                </a:lnTo>
                <a:lnTo>
                  <a:pt x="11160029" y="4474707"/>
                </a:lnTo>
                <a:lnTo>
                  <a:pt x="11160029" y="4757811"/>
                </a:lnTo>
                <a:close/>
                <a:moveTo>
                  <a:pt x="10825363" y="5054610"/>
                </a:moveTo>
                <a:lnTo>
                  <a:pt x="10825363" y="4771516"/>
                </a:lnTo>
                <a:lnTo>
                  <a:pt x="11160029" y="4771516"/>
                </a:lnTo>
                <a:lnTo>
                  <a:pt x="11160029" y="5054610"/>
                </a:lnTo>
                <a:close/>
                <a:moveTo>
                  <a:pt x="10825363" y="5351441"/>
                </a:moveTo>
                <a:lnTo>
                  <a:pt x="10825363" y="5068337"/>
                </a:lnTo>
                <a:lnTo>
                  <a:pt x="11160029" y="5068337"/>
                </a:lnTo>
                <a:lnTo>
                  <a:pt x="11160029" y="5351441"/>
                </a:lnTo>
                <a:close/>
                <a:moveTo>
                  <a:pt x="10825363" y="5648250"/>
                </a:moveTo>
                <a:lnTo>
                  <a:pt x="10825363" y="5365157"/>
                </a:lnTo>
                <a:lnTo>
                  <a:pt x="11160029" y="5365157"/>
                </a:lnTo>
                <a:lnTo>
                  <a:pt x="11160029" y="5648250"/>
                </a:lnTo>
                <a:close/>
                <a:moveTo>
                  <a:pt x="10825363" y="5945060"/>
                </a:moveTo>
                <a:lnTo>
                  <a:pt x="10825363" y="5661966"/>
                </a:lnTo>
                <a:lnTo>
                  <a:pt x="11160029" y="5661966"/>
                </a:lnTo>
                <a:lnTo>
                  <a:pt x="11160029" y="5945060"/>
                </a:lnTo>
                <a:close/>
                <a:moveTo>
                  <a:pt x="10825363" y="6241880"/>
                </a:moveTo>
                <a:lnTo>
                  <a:pt x="10825363" y="5958776"/>
                </a:lnTo>
                <a:lnTo>
                  <a:pt x="11160029" y="5958776"/>
                </a:lnTo>
                <a:lnTo>
                  <a:pt x="11160029" y="6241880"/>
                </a:lnTo>
                <a:close/>
                <a:moveTo>
                  <a:pt x="10825363" y="6538690"/>
                </a:moveTo>
                <a:lnTo>
                  <a:pt x="10825363" y="6255596"/>
                </a:lnTo>
                <a:lnTo>
                  <a:pt x="11160029" y="6255596"/>
                </a:lnTo>
                <a:lnTo>
                  <a:pt x="11160029" y="6538690"/>
                </a:lnTo>
                <a:close/>
                <a:moveTo>
                  <a:pt x="10825363" y="6835499"/>
                </a:moveTo>
                <a:lnTo>
                  <a:pt x="10825363" y="6552406"/>
                </a:lnTo>
                <a:lnTo>
                  <a:pt x="11160029" y="6552406"/>
                </a:lnTo>
                <a:lnTo>
                  <a:pt x="11160029" y="6835499"/>
                </a:lnTo>
                <a:close/>
                <a:moveTo>
                  <a:pt x="10474483" y="305593"/>
                </a:moveTo>
                <a:lnTo>
                  <a:pt x="10474483" y="22489"/>
                </a:lnTo>
                <a:lnTo>
                  <a:pt x="10809160" y="22489"/>
                </a:lnTo>
                <a:lnTo>
                  <a:pt x="10809160" y="305593"/>
                </a:lnTo>
                <a:close/>
                <a:moveTo>
                  <a:pt x="10474483" y="602413"/>
                </a:moveTo>
                <a:lnTo>
                  <a:pt x="10474483" y="319309"/>
                </a:lnTo>
                <a:lnTo>
                  <a:pt x="10809160" y="319309"/>
                </a:lnTo>
                <a:lnTo>
                  <a:pt x="10809160" y="602413"/>
                </a:lnTo>
                <a:close/>
                <a:moveTo>
                  <a:pt x="10474483" y="899223"/>
                </a:moveTo>
                <a:lnTo>
                  <a:pt x="10474483" y="616129"/>
                </a:lnTo>
                <a:lnTo>
                  <a:pt x="10809160" y="616129"/>
                </a:lnTo>
                <a:lnTo>
                  <a:pt x="10809160" y="899223"/>
                </a:lnTo>
                <a:close/>
                <a:moveTo>
                  <a:pt x="10474483" y="1196033"/>
                </a:moveTo>
                <a:lnTo>
                  <a:pt x="10474483" y="912928"/>
                </a:lnTo>
                <a:lnTo>
                  <a:pt x="10809160" y="912928"/>
                </a:lnTo>
                <a:lnTo>
                  <a:pt x="10809160" y="1196033"/>
                </a:lnTo>
                <a:close/>
                <a:moveTo>
                  <a:pt x="10474483" y="1492853"/>
                </a:moveTo>
                <a:lnTo>
                  <a:pt x="10474483" y="1209749"/>
                </a:lnTo>
                <a:lnTo>
                  <a:pt x="10809160" y="1209749"/>
                </a:lnTo>
                <a:lnTo>
                  <a:pt x="10809160" y="1492853"/>
                </a:lnTo>
                <a:close/>
                <a:moveTo>
                  <a:pt x="10474483" y="1789662"/>
                </a:moveTo>
                <a:lnTo>
                  <a:pt x="10474483" y="1506569"/>
                </a:lnTo>
                <a:lnTo>
                  <a:pt x="10809160" y="1506569"/>
                </a:lnTo>
                <a:lnTo>
                  <a:pt x="10809160" y="1789662"/>
                </a:lnTo>
                <a:close/>
                <a:moveTo>
                  <a:pt x="10474483" y="2086472"/>
                </a:moveTo>
                <a:lnTo>
                  <a:pt x="10474483" y="1803368"/>
                </a:lnTo>
                <a:lnTo>
                  <a:pt x="10809160" y="1803368"/>
                </a:lnTo>
                <a:lnTo>
                  <a:pt x="10809160" y="2086472"/>
                </a:lnTo>
                <a:close/>
                <a:moveTo>
                  <a:pt x="10474483" y="2383292"/>
                </a:moveTo>
                <a:lnTo>
                  <a:pt x="10474483" y="2100188"/>
                </a:lnTo>
                <a:lnTo>
                  <a:pt x="10809160" y="2100188"/>
                </a:lnTo>
                <a:lnTo>
                  <a:pt x="10809160" y="2383292"/>
                </a:lnTo>
                <a:close/>
                <a:moveTo>
                  <a:pt x="10474483" y="2680112"/>
                </a:moveTo>
                <a:lnTo>
                  <a:pt x="10474483" y="2397008"/>
                </a:lnTo>
                <a:lnTo>
                  <a:pt x="10809160" y="2397008"/>
                </a:lnTo>
                <a:lnTo>
                  <a:pt x="10809160" y="2680112"/>
                </a:lnTo>
                <a:close/>
                <a:moveTo>
                  <a:pt x="10474483" y="2976922"/>
                </a:moveTo>
                <a:lnTo>
                  <a:pt x="10474483" y="2693828"/>
                </a:lnTo>
                <a:lnTo>
                  <a:pt x="10809160" y="2693828"/>
                </a:lnTo>
                <a:lnTo>
                  <a:pt x="10809160" y="2976922"/>
                </a:lnTo>
                <a:close/>
                <a:moveTo>
                  <a:pt x="10474483" y="3273742"/>
                </a:moveTo>
                <a:lnTo>
                  <a:pt x="10474483" y="2990638"/>
                </a:lnTo>
                <a:lnTo>
                  <a:pt x="10809160" y="2990638"/>
                </a:lnTo>
                <a:lnTo>
                  <a:pt x="10809160" y="3273742"/>
                </a:lnTo>
                <a:close/>
                <a:moveTo>
                  <a:pt x="10474483" y="3570541"/>
                </a:moveTo>
                <a:lnTo>
                  <a:pt x="10474483" y="3287447"/>
                </a:lnTo>
                <a:lnTo>
                  <a:pt x="10809160" y="3287447"/>
                </a:lnTo>
                <a:lnTo>
                  <a:pt x="10809160" y="3570541"/>
                </a:lnTo>
                <a:close/>
                <a:moveTo>
                  <a:pt x="10474483" y="3867361"/>
                </a:moveTo>
                <a:lnTo>
                  <a:pt x="10474483" y="3584257"/>
                </a:lnTo>
                <a:lnTo>
                  <a:pt x="10809160" y="3584257"/>
                </a:lnTo>
                <a:lnTo>
                  <a:pt x="10809160" y="3867361"/>
                </a:lnTo>
                <a:close/>
                <a:moveTo>
                  <a:pt x="10474483" y="4164171"/>
                </a:moveTo>
                <a:lnTo>
                  <a:pt x="10474483" y="3881077"/>
                </a:lnTo>
                <a:lnTo>
                  <a:pt x="10809160" y="3881077"/>
                </a:lnTo>
                <a:lnTo>
                  <a:pt x="10809160" y="4164171"/>
                </a:lnTo>
                <a:close/>
                <a:moveTo>
                  <a:pt x="10474483" y="4460991"/>
                </a:moveTo>
                <a:lnTo>
                  <a:pt x="10474483" y="4177897"/>
                </a:lnTo>
                <a:lnTo>
                  <a:pt x="10809160" y="4177897"/>
                </a:lnTo>
                <a:lnTo>
                  <a:pt x="10809160" y="4460991"/>
                </a:lnTo>
                <a:close/>
                <a:moveTo>
                  <a:pt x="10474483" y="4757811"/>
                </a:moveTo>
                <a:lnTo>
                  <a:pt x="10474483" y="4474707"/>
                </a:lnTo>
                <a:lnTo>
                  <a:pt x="10809160" y="4474707"/>
                </a:lnTo>
                <a:lnTo>
                  <a:pt x="10809160" y="4757811"/>
                </a:lnTo>
                <a:close/>
                <a:moveTo>
                  <a:pt x="10474483" y="5054610"/>
                </a:moveTo>
                <a:lnTo>
                  <a:pt x="10474483" y="4771516"/>
                </a:lnTo>
                <a:lnTo>
                  <a:pt x="10809160" y="4771516"/>
                </a:lnTo>
                <a:lnTo>
                  <a:pt x="10809160" y="5054610"/>
                </a:lnTo>
                <a:close/>
                <a:moveTo>
                  <a:pt x="10474483" y="5351441"/>
                </a:moveTo>
                <a:lnTo>
                  <a:pt x="10474483" y="5068337"/>
                </a:lnTo>
                <a:lnTo>
                  <a:pt x="10809160" y="5068337"/>
                </a:lnTo>
                <a:lnTo>
                  <a:pt x="10809160" y="5351441"/>
                </a:lnTo>
                <a:close/>
                <a:moveTo>
                  <a:pt x="10474483" y="5648250"/>
                </a:moveTo>
                <a:lnTo>
                  <a:pt x="10474483" y="5365157"/>
                </a:lnTo>
                <a:lnTo>
                  <a:pt x="10809160" y="5365157"/>
                </a:lnTo>
                <a:lnTo>
                  <a:pt x="10809160" y="5648250"/>
                </a:lnTo>
                <a:close/>
                <a:moveTo>
                  <a:pt x="10474483" y="5945060"/>
                </a:moveTo>
                <a:lnTo>
                  <a:pt x="10474483" y="5661966"/>
                </a:lnTo>
                <a:lnTo>
                  <a:pt x="10809160" y="5661966"/>
                </a:lnTo>
                <a:lnTo>
                  <a:pt x="10809160" y="5945060"/>
                </a:lnTo>
                <a:close/>
                <a:moveTo>
                  <a:pt x="10474483" y="6241880"/>
                </a:moveTo>
                <a:lnTo>
                  <a:pt x="10474483" y="5958776"/>
                </a:lnTo>
                <a:lnTo>
                  <a:pt x="10809160" y="5958776"/>
                </a:lnTo>
                <a:lnTo>
                  <a:pt x="10809160" y="6241880"/>
                </a:lnTo>
                <a:close/>
                <a:moveTo>
                  <a:pt x="10474483" y="6538690"/>
                </a:moveTo>
                <a:lnTo>
                  <a:pt x="10474483" y="6255596"/>
                </a:lnTo>
                <a:lnTo>
                  <a:pt x="10809160" y="6255596"/>
                </a:lnTo>
                <a:lnTo>
                  <a:pt x="10809160" y="6538690"/>
                </a:lnTo>
                <a:close/>
                <a:moveTo>
                  <a:pt x="10474483" y="6835499"/>
                </a:moveTo>
                <a:lnTo>
                  <a:pt x="10474483" y="6552406"/>
                </a:lnTo>
                <a:lnTo>
                  <a:pt x="10809160" y="6552406"/>
                </a:lnTo>
                <a:lnTo>
                  <a:pt x="10809160" y="6835499"/>
                </a:lnTo>
                <a:close/>
                <a:moveTo>
                  <a:pt x="10123614" y="305593"/>
                </a:moveTo>
                <a:lnTo>
                  <a:pt x="10123614" y="22489"/>
                </a:lnTo>
                <a:lnTo>
                  <a:pt x="10458269" y="22489"/>
                </a:lnTo>
                <a:lnTo>
                  <a:pt x="10458269" y="305593"/>
                </a:lnTo>
                <a:close/>
                <a:moveTo>
                  <a:pt x="10123614" y="602413"/>
                </a:moveTo>
                <a:lnTo>
                  <a:pt x="10123614" y="319309"/>
                </a:lnTo>
                <a:lnTo>
                  <a:pt x="10458269" y="319309"/>
                </a:lnTo>
                <a:lnTo>
                  <a:pt x="10458269" y="602413"/>
                </a:lnTo>
                <a:close/>
                <a:moveTo>
                  <a:pt x="10123614" y="899223"/>
                </a:moveTo>
                <a:lnTo>
                  <a:pt x="10123614" y="616129"/>
                </a:lnTo>
                <a:lnTo>
                  <a:pt x="10458269" y="616129"/>
                </a:lnTo>
                <a:lnTo>
                  <a:pt x="10458269" y="899223"/>
                </a:lnTo>
                <a:close/>
                <a:moveTo>
                  <a:pt x="10123614" y="1196033"/>
                </a:moveTo>
                <a:lnTo>
                  <a:pt x="10123614" y="912928"/>
                </a:lnTo>
                <a:lnTo>
                  <a:pt x="10458269" y="912928"/>
                </a:lnTo>
                <a:lnTo>
                  <a:pt x="10458269" y="1196033"/>
                </a:lnTo>
                <a:close/>
                <a:moveTo>
                  <a:pt x="10123614" y="1492853"/>
                </a:moveTo>
                <a:lnTo>
                  <a:pt x="10123614" y="1209749"/>
                </a:lnTo>
                <a:lnTo>
                  <a:pt x="10458269" y="1209749"/>
                </a:lnTo>
                <a:lnTo>
                  <a:pt x="10458269" y="1492853"/>
                </a:lnTo>
                <a:close/>
                <a:moveTo>
                  <a:pt x="10123614" y="1789662"/>
                </a:moveTo>
                <a:lnTo>
                  <a:pt x="10123614" y="1506569"/>
                </a:lnTo>
                <a:lnTo>
                  <a:pt x="10458269" y="1506569"/>
                </a:lnTo>
                <a:lnTo>
                  <a:pt x="10458269" y="1789662"/>
                </a:lnTo>
                <a:close/>
                <a:moveTo>
                  <a:pt x="10123614" y="2086472"/>
                </a:moveTo>
                <a:lnTo>
                  <a:pt x="10123614" y="1803368"/>
                </a:lnTo>
                <a:lnTo>
                  <a:pt x="10458269" y="1803368"/>
                </a:lnTo>
                <a:lnTo>
                  <a:pt x="10458269" y="2086472"/>
                </a:lnTo>
                <a:close/>
                <a:moveTo>
                  <a:pt x="10123614" y="2383292"/>
                </a:moveTo>
                <a:lnTo>
                  <a:pt x="10123614" y="2100188"/>
                </a:lnTo>
                <a:lnTo>
                  <a:pt x="10458269" y="2100188"/>
                </a:lnTo>
                <a:lnTo>
                  <a:pt x="10458269" y="2383292"/>
                </a:lnTo>
                <a:close/>
                <a:moveTo>
                  <a:pt x="10123614" y="2680112"/>
                </a:moveTo>
                <a:lnTo>
                  <a:pt x="10123614" y="2397008"/>
                </a:lnTo>
                <a:lnTo>
                  <a:pt x="10458269" y="2397008"/>
                </a:lnTo>
                <a:lnTo>
                  <a:pt x="10458269" y="2680112"/>
                </a:lnTo>
                <a:close/>
                <a:moveTo>
                  <a:pt x="10123614" y="2976922"/>
                </a:moveTo>
                <a:lnTo>
                  <a:pt x="10123614" y="2693828"/>
                </a:lnTo>
                <a:lnTo>
                  <a:pt x="10458269" y="2693828"/>
                </a:lnTo>
                <a:lnTo>
                  <a:pt x="10458269" y="2976922"/>
                </a:lnTo>
                <a:close/>
                <a:moveTo>
                  <a:pt x="10123614" y="3273742"/>
                </a:moveTo>
                <a:lnTo>
                  <a:pt x="10123614" y="2990638"/>
                </a:lnTo>
                <a:lnTo>
                  <a:pt x="10458269" y="2990638"/>
                </a:lnTo>
                <a:lnTo>
                  <a:pt x="10458269" y="3273742"/>
                </a:lnTo>
                <a:close/>
                <a:moveTo>
                  <a:pt x="10123614" y="3570541"/>
                </a:moveTo>
                <a:lnTo>
                  <a:pt x="10123614" y="3287447"/>
                </a:lnTo>
                <a:lnTo>
                  <a:pt x="10458269" y="3287447"/>
                </a:lnTo>
                <a:lnTo>
                  <a:pt x="10458269" y="3570541"/>
                </a:lnTo>
                <a:close/>
                <a:moveTo>
                  <a:pt x="10123614" y="3867361"/>
                </a:moveTo>
                <a:lnTo>
                  <a:pt x="10123614" y="3584257"/>
                </a:lnTo>
                <a:lnTo>
                  <a:pt x="10458269" y="3584257"/>
                </a:lnTo>
                <a:lnTo>
                  <a:pt x="10458269" y="3867361"/>
                </a:lnTo>
                <a:close/>
                <a:moveTo>
                  <a:pt x="10123614" y="4164171"/>
                </a:moveTo>
                <a:lnTo>
                  <a:pt x="10123614" y="3881077"/>
                </a:lnTo>
                <a:lnTo>
                  <a:pt x="10458269" y="3881077"/>
                </a:lnTo>
                <a:lnTo>
                  <a:pt x="10458269" y="4164171"/>
                </a:lnTo>
                <a:close/>
                <a:moveTo>
                  <a:pt x="10123614" y="4460991"/>
                </a:moveTo>
                <a:lnTo>
                  <a:pt x="10123614" y="4177897"/>
                </a:lnTo>
                <a:lnTo>
                  <a:pt x="10458269" y="4177897"/>
                </a:lnTo>
                <a:lnTo>
                  <a:pt x="10458269" y="4460991"/>
                </a:lnTo>
                <a:close/>
                <a:moveTo>
                  <a:pt x="10123614" y="4757811"/>
                </a:moveTo>
                <a:lnTo>
                  <a:pt x="10123614" y="4474707"/>
                </a:lnTo>
                <a:lnTo>
                  <a:pt x="10458269" y="4474707"/>
                </a:lnTo>
                <a:lnTo>
                  <a:pt x="10458269" y="4757811"/>
                </a:lnTo>
                <a:close/>
                <a:moveTo>
                  <a:pt x="10123614" y="5054610"/>
                </a:moveTo>
                <a:lnTo>
                  <a:pt x="10123614" y="4771516"/>
                </a:lnTo>
                <a:lnTo>
                  <a:pt x="10458269" y="4771516"/>
                </a:lnTo>
                <a:lnTo>
                  <a:pt x="10458269" y="5054610"/>
                </a:lnTo>
                <a:close/>
                <a:moveTo>
                  <a:pt x="10123614" y="5351441"/>
                </a:moveTo>
                <a:lnTo>
                  <a:pt x="10123614" y="5068337"/>
                </a:lnTo>
                <a:lnTo>
                  <a:pt x="10458269" y="5068337"/>
                </a:lnTo>
                <a:lnTo>
                  <a:pt x="10458269" y="5351441"/>
                </a:lnTo>
                <a:close/>
                <a:moveTo>
                  <a:pt x="10123614" y="5648250"/>
                </a:moveTo>
                <a:lnTo>
                  <a:pt x="10123614" y="5365157"/>
                </a:lnTo>
                <a:lnTo>
                  <a:pt x="10458269" y="5365157"/>
                </a:lnTo>
                <a:lnTo>
                  <a:pt x="10458269" y="5648250"/>
                </a:lnTo>
                <a:close/>
                <a:moveTo>
                  <a:pt x="10123614" y="5945060"/>
                </a:moveTo>
                <a:lnTo>
                  <a:pt x="10123614" y="5661966"/>
                </a:lnTo>
                <a:lnTo>
                  <a:pt x="10458269" y="5661966"/>
                </a:lnTo>
                <a:lnTo>
                  <a:pt x="10458269" y="5945060"/>
                </a:lnTo>
                <a:close/>
                <a:moveTo>
                  <a:pt x="10123614" y="6241880"/>
                </a:moveTo>
                <a:lnTo>
                  <a:pt x="10123614" y="5958776"/>
                </a:lnTo>
                <a:lnTo>
                  <a:pt x="10458269" y="5958776"/>
                </a:lnTo>
                <a:lnTo>
                  <a:pt x="10458269" y="6241880"/>
                </a:lnTo>
                <a:close/>
                <a:moveTo>
                  <a:pt x="10123614" y="6538690"/>
                </a:moveTo>
                <a:lnTo>
                  <a:pt x="10123614" y="6255596"/>
                </a:lnTo>
                <a:lnTo>
                  <a:pt x="10458269" y="6255596"/>
                </a:lnTo>
                <a:lnTo>
                  <a:pt x="10458269" y="6538690"/>
                </a:lnTo>
                <a:close/>
                <a:moveTo>
                  <a:pt x="10123614" y="6835499"/>
                </a:moveTo>
                <a:lnTo>
                  <a:pt x="10123614" y="6552406"/>
                </a:lnTo>
                <a:lnTo>
                  <a:pt x="10458269" y="6552406"/>
                </a:lnTo>
                <a:lnTo>
                  <a:pt x="10458269" y="6835499"/>
                </a:lnTo>
                <a:close/>
                <a:moveTo>
                  <a:pt x="9772734" y="305593"/>
                </a:moveTo>
                <a:lnTo>
                  <a:pt x="9772734" y="22489"/>
                </a:lnTo>
                <a:lnTo>
                  <a:pt x="10107390" y="22489"/>
                </a:lnTo>
                <a:lnTo>
                  <a:pt x="10107390" y="305593"/>
                </a:lnTo>
                <a:close/>
                <a:moveTo>
                  <a:pt x="9772734" y="602413"/>
                </a:moveTo>
                <a:lnTo>
                  <a:pt x="9772734" y="319309"/>
                </a:lnTo>
                <a:lnTo>
                  <a:pt x="10107390" y="319309"/>
                </a:lnTo>
                <a:lnTo>
                  <a:pt x="10107390" y="602413"/>
                </a:lnTo>
                <a:close/>
                <a:moveTo>
                  <a:pt x="9772734" y="899223"/>
                </a:moveTo>
                <a:lnTo>
                  <a:pt x="9772734" y="616129"/>
                </a:lnTo>
                <a:lnTo>
                  <a:pt x="10107390" y="616129"/>
                </a:lnTo>
                <a:lnTo>
                  <a:pt x="10107390" y="899223"/>
                </a:lnTo>
                <a:close/>
                <a:moveTo>
                  <a:pt x="9772734" y="1196033"/>
                </a:moveTo>
                <a:lnTo>
                  <a:pt x="9772734" y="912928"/>
                </a:lnTo>
                <a:lnTo>
                  <a:pt x="10107390" y="912928"/>
                </a:lnTo>
                <a:lnTo>
                  <a:pt x="10107390" y="1196033"/>
                </a:lnTo>
                <a:close/>
                <a:moveTo>
                  <a:pt x="9772734" y="1492853"/>
                </a:moveTo>
                <a:lnTo>
                  <a:pt x="9772734" y="1209749"/>
                </a:lnTo>
                <a:lnTo>
                  <a:pt x="10107390" y="1209749"/>
                </a:lnTo>
                <a:lnTo>
                  <a:pt x="10107390" y="1492853"/>
                </a:lnTo>
                <a:close/>
                <a:moveTo>
                  <a:pt x="9772734" y="1789662"/>
                </a:moveTo>
                <a:lnTo>
                  <a:pt x="9772734" y="1506569"/>
                </a:lnTo>
                <a:lnTo>
                  <a:pt x="10107390" y="1506569"/>
                </a:lnTo>
                <a:lnTo>
                  <a:pt x="10107390" y="1789662"/>
                </a:lnTo>
                <a:close/>
                <a:moveTo>
                  <a:pt x="9772734" y="2086472"/>
                </a:moveTo>
                <a:lnTo>
                  <a:pt x="9772734" y="1803368"/>
                </a:lnTo>
                <a:lnTo>
                  <a:pt x="10107390" y="1803368"/>
                </a:lnTo>
                <a:lnTo>
                  <a:pt x="10107390" y="2086472"/>
                </a:lnTo>
                <a:close/>
                <a:moveTo>
                  <a:pt x="9772734" y="2383292"/>
                </a:moveTo>
                <a:lnTo>
                  <a:pt x="9772734" y="2100188"/>
                </a:lnTo>
                <a:lnTo>
                  <a:pt x="10107390" y="2100188"/>
                </a:lnTo>
                <a:lnTo>
                  <a:pt x="10107390" y="2383292"/>
                </a:lnTo>
                <a:close/>
                <a:moveTo>
                  <a:pt x="9772734" y="2680112"/>
                </a:moveTo>
                <a:lnTo>
                  <a:pt x="9772734" y="2397008"/>
                </a:lnTo>
                <a:lnTo>
                  <a:pt x="10107390" y="2397008"/>
                </a:lnTo>
                <a:lnTo>
                  <a:pt x="10107390" y="2680112"/>
                </a:lnTo>
                <a:close/>
                <a:moveTo>
                  <a:pt x="9772734" y="2976922"/>
                </a:moveTo>
                <a:lnTo>
                  <a:pt x="9772734" y="2693828"/>
                </a:lnTo>
                <a:lnTo>
                  <a:pt x="10107390" y="2693828"/>
                </a:lnTo>
                <a:lnTo>
                  <a:pt x="10107390" y="2976922"/>
                </a:lnTo>
                <a:close/>
                <a:moveTo>
                  <a:pt x="9772734" y="3273742"/>
                </a:moveTo>
                <a:lnTo>
                  <a:pt x="9772734" y="2990638"/>
                </a:lnTo>
                <a:lnTo>
                  <a:pt x="10107390" y="2990638"/>
                </a:lnTo>
                <a:lnTo>
                  <a:pt x="10107390" y="3273742"/>
                </a:lnTo>
                <a:close/>
                <a:moveTo>
                  <a:pt x="9772734" y="3570541"/>
                </a:moveTo>
                <a:lnTo>
                  <a:pt x="9772734" y="3287447"/>
                </a:lnTo>
                <a:lnTo>
                  <a:pt x="10107390" y="3287447"/>
                </a:lnTo>
                <a:lnTo>
                  <a:pt x="10107390" y="3570541"/>
                </a:lnTo>
                <a:close/>
                <a:moveTo>
                  <a:pt x="9772734" y="3867361"/>
                </a:moveTo>
                <a:lnTo>
                  <a:pt x="9772734" y="3584257"/>
                </a:lnTo>
                <a:lnTo>
                  <a:pt x="10107390" y="3584257"/>
                </a:lnTo>
                <a:lnTo>
                  <a:pt x="10107390" y="3867361"/>
                </a:lnTo>
                <a:close/>
                <a:moveTo>
                  <a:pt x="9772734" y="4164171"/>
                </a:moveTo>
                <a:lnTo>
                  <a:pt x="9772734" y="3881077"/>
                </a:lnTo>
                <a:lnTo>
                  <a:pt x="10107390" y="3881077"/>
                </a:lnTo>
                <a:lnTo>
                  <a:pt x="10107390" y="4164171"/>
                </a:lnTo>
                <a:close/>
                <a:moveTo>
                  <a:pt x="9772734" y="4460991"/>
                </a:moveTo>
                <a:lnTo>
                  <a:pt x="9772734" y="4177897"/>
                </a:lnTo>
                <a:lnTo>
                  <a:pt x="10107390" y="4177897"/>
                </a:lnTo>
                <a:lnTo>
                  <a:pt x="10107390" y="4460991"/>
                </a:lnTo>
                <a:close/>
                <a:moveTo>
                  <a:pt x="9772734" y="4757811"/>
                </a:moveTo>
                <a:lnTo>
                  <a:pt x="9772734" y="4474707"/>
                </a:lnTo>
                <a:lnTo>
                  <a:pt x="10107390" y="4474707"/>
                </a:lnTo>
                <a:lnTo>
                  <a:pt x="10107390" y="4757811"/>
                </a:lnTo>
                <a:close/>
                <a:moveTo>
                  <a:pt x="9772734" y="5054610"/>
                </a:moveTo>
                <a:lnTo>
                  <a:pt x="9772734" y="4771516"/>
                </a:lnTo>
                <a:lnTo>
                  <a:pt x="10107390" y="4771516"/>
                </a:lnTo>
                <a:lnTo>
                  <a:pt x="10107390" y="5054610"/>
                </a:lnTo>
                <a:close/>
                <a:moveTo>
                  <a:pt x="9772734" y="5351441"/>
                </a:moveTo>
                <a:lnTo>
                  <a:pt x="9772734" y="5068337"/>
                </a:lnTo>
                <a:lnTo>
                  <a:pt x="10107390" y="5068337"/>
                </a:lnTo>
                <a:lnTo>
                  <a:pt x="10107390" y="5351441"/>
                </a:lnTo>
                <a:close/>
                <a:moveTo>
                  <a:pt x="9772734" y="5648250"/>
                </a:moveTo>
                <a:lnTo>
                  <a:pt x="9772734" y="5365157"/>
                </a:lnTo>
                <a:lnTo>
                  <a:pt x="10107390" y="5365157"/>
                </a:lnTo>
                <a:lnTo>
                  <a:pt x="10107390" y="5648250"/>
                </a:lnTo>
                <a:close/>
                <a:moveTo>
                  <a:pt x="9772734" y="5945060"/>
                </a:moveTo>
                <a:lnTo>
                  <a:pt x="9772734" y="5661966"/>
                </a:lnTo>
                <a:lnTo>
                  <a:pt x="10107390" y="5661966"/>
                </a:lnTo>
                <a:lnTo>
                  <a:pt x="10107390" y="5945060"/>
                </a:lnTo>
                <a:close/>
                <a:moveTo>
                  <a:pt x="9772734" y="6241880"/>
                </a:moveTo>
                <a:lnTo>
                  <a:pt x="9772734" y="5958776"/>
                </a:lnTo>
                <a:lnTo>
                  <a:pt x="10107390" y="5958776"/>
                </a:lnTo>
                <a:lnTo>
                  <a:pt x="10107390" y="6241880"/>
                </a:lnTo>
                <a:close/>
                <a:moveTo>
                  <a:pt x="9772734" y="6538690"/>
                </a:moveTo>
                <a:lnTo>
                  <a:pt x="9772734" y="6255596"/>
                </a:lnTo>
                <a:lnTo>
                  <a:pt x="10107390" y="6255596"/>
                </a:lnTo>
                <a:lnTo>
                  <a:pt x="10107390" y="6538690"/>
                </a:lnTo>
                <a:close/>
                <a:moveTo>
                  <a:pt x="9772734" y="6835499"/>
                </a:moveTo>
                <a:lnTo>
                  <a:pt x="9772734" y="6552406"/>
                </a:lnTo>
                <a:lnTo>
                  <a:pt x="10107390" y="6552406"/>
                </a:lnTo>
                <a:lnTo>
                  <a:pt x="10107390" y="6835499"/>
                </a:lnTo>
                <a:close/>
                <a:moveTo>
                  <a:pt x="9421844" y="305593"/>
                </a:moveTo>
                <a:lnTo>
                  <a:pt x="9421844" y="22489"/>
                </a:lnTo>
                <a:lnTo>
                  <a:pt x="9756520" y="22489"/>
                </a:lnTo>
                <a:lnTo>
                  <a:pt x="9756520" y="305593"/>
                </a:lnTo>
                <a:close/>
                <a:moveTo>
                  <a:pt x="9421844" y="602413"/>
                </a:moveTo>
                <a:lnTo>
                  <a:pt x="9421844" y="319309"/>
                </a:lnTo>
                <a:lnTo>
                  <a:pt x="9756520" y="319309"/>
                </a:lnTo>
                <a:lnTo>
                  <a:pt x="9756520" y="602413"/>
                </a:lnTo>
                <a:close/>
                <a:moveTo>
                  <a:pt x="9421844" y="899223"/>
                </a:moveTo>
                <a:lnTo>
                  <a:pt x="9421844" y="616129"/>
                </a:lnTo>
                <a:lnTo>
                  <a:pt x="9756520" y="616129"/>
                </a:lnTo>
                <a:lnTo>
                  <a:pt x="9756520" y="899223"/>
                </a:lnTo>
                <a:close/>
                <a:moveTo>
                  <a:pt x="9421844" y="1196033"/>
                </a:moveTo>
                <a:lnTo>
                  <a:pt x="9421844" y="912928"/>
                </a:lnTo>
                <a:lnTo>
                  <a:pt x="9756520" y="912928"/>
                </a:lnTo>
                <a:lnTo>
                  <a:pt x="9756520" y="1196033"/>
                </a:lnTo>
                <a:close/>
                <a:moveTo>
                  <a:pt x="9421844" y="1492853"/>
                </a:moveTo>
                <a:lnTo>
                  <a:pt x="9421844" y="1209749"/>
                </a:lnTo>
                <a:lnTo>
                  <a:pt x="9756520" y="1209749"/>
                </a:lnTo>
                <a:lnTo>
                  <a:pt x="9756520" y="1492853"/>
                </a:lnTo>
                <a:close/>
                <a:moveTo>
                  <a:pt x="9421844" y="1789662"/>
                </a:moveTo>
                <a:lnTo>
                  <a:pt x="9421844" y="1506569"/>
                </a:lnTo>
                <a:lnTo>
                  <a:pt x="9756520" y="1506569"/>
                </a:lnTo>
                <a:lnTo>
                  <a:pt x="9756520" y="1789662"/>
                </a:lnTo>
                <a:close/>
                <a:moveTo>
                  <a:pt x="9421844" y="2086472"/>
                </a:moveTo>
                <a:lnTo>
                  <a:pt x="9421844" y="1803368"/>
                </a:lnTo>
                <a:lnTo>
                  <a:pt x="9756520" y="1803368"/>
                </a:lnTo>
                <a:lnTo>
                  <a:pt x="9756520" y="2086472"/>
                </a:lnTo>
                <a:close/>
                <a:moveTo>
                  <a:pt x="9421844" y="2383292"/>
                </a:moveTo>
                <a:lnTo>
                  <a:pt x="9421844" y="2100188"/>
                </a:lnTo>
                <a:lnTo>
                  <a:pt x="9756520" y="2100188"/>
                </a:lnTo>
                <a:lnTo>
                  <a:pt x="9756520" y="2383292"/>
                </a:lnTo>
                <a:close/>
                <a:moveTo>
                  <a:pt x="9421844" y="2680112"/>
                </a:moveTo>
                <a:lnTo>
                  <a:pt x="9421844" y="2397008"/>
                </a:lnTo>
                <a:lnTo>
                  <a:pt x="9756520" y="2397008"/>
                </a:lnTo>
                <a:lnTo>
                  <a:pt x="9756520" y="2680112"/>
                </a:lnTo>
                <a:close/>
                <a:moveTo>
                  <a:pt x="9421844" y="2976922"/>
                </a:moveTo>
                <a:lnTo>
                  <a:pt x="9421844" y="2693828"/>
                </a:lnTo>
                <a:lnTo>
                  <a:pt x="9756520" y="2693828"/>
                </a:lnTo>
                <a:lnTo>
                  <a:pt x="9756520" y="2976922"/>
                </a:lnTo>
                <a:close/>
                <a:moveTo>
                  <a:pt x="9421844" y="3273742"/>
                </a:moveTo>
                <a:lnTo>
                  <a:pt x="9421844" y="2990638"/>
                </a:lnTo>
                <a:lnTo>
                  <a:pt x="9756520" y="2990638"/>
                </a:lnTo>
                <a:lnTo>
                  <a:pt x="9756520" y="3273742"/>
                </a:lnTo>
                <a:close/>
                <a:moveTo>
                  <a:pt x="9421844" y="3570541"/>
                </a:moveTo>
                <a:lnTo>
                  <a:pt x="9421844" y="3287447"/>
                </a:lnTo>
                <a:lnTo>
                  <a:pt x="9756520" y="3287447"/>
                </a:lnTo>
                <a:lnTo>
                  <a:pt x="9756520" y="3570541"/>
                </a:lnTo>
                <a:close/>
                <a:moveTo>
                  <a:pt x="9421844" y="3867361"/>
                </a:moveTo>
                <a:lnTo>
                  <a:pt x="9421844" y="3584257"/>
                </a:lnTo>
                <a:lnTo>
                  <a:pt x="9756520" y="3584257"/>
                </a:lnTo>
                <a:lnTo>
                  <a:pt x="9756520" y="3867361"/>
                </a:lnTo>
                <a:close/>
                <a:moveTo>
                  <a:pt x="9421844" y="4164171"/>
                </a:moveTo>
                <a:lnTo>
                  <a:pt x="9421844" y="3881077"/>
                </a:lnTo>
                <a:lnTo>
                  <a:pt x="9756520" y="3881077"/>
                </a:lnTo>
                <a:lnTo>
                  <a:pt x="9756520" y="4164171"/>
                </a:lnTo>
                <a:close/>
                <a:moveTo>
                  <a:pt x="9421844" y="4460991"/>
                </a:moveTo>
                <a:lnTo>
                  <a:pt x="9421844" y="4177897"/>
                </a:lnTo>
                <a:lnTo>
                  <a:pt x="9756520" y="4177897"/>
                </a:lnTo>
                <a:lnTo>
                  <a:pt x="9756520" y="4460991"/>
                </a:lnTo>
                <a:close/>
                <a:moveTo>
                  <a:pt x="9421844" y="4757811"/>
                </a:moveTo>
                <a:lnTo>
                  <a:pt x="9421844" y="4474707"/>
                </a:lnTo>
                <a:lnTo>
                  <a:pt x="9756520" y="4474707"/>
                </a:lnTo>
                <a:lnTo>
                  <a:pt x="9756520" y="4757811"/>
                </a:lnTo>
                <a:close/>
                <a:moveTo>
                  <a:pt x="9421844" y="5054610"/>
                </a:moveTo>
                <a:lnTo>
                  <a:pt x="9421844" y="4771516"/>
                </a:lnTo>
                <a:lnTo>
                  <a:pt x="9756520" y="4771516"/>
                </a:lnTo>
                <a:lnTo>
                  <a:pt x="9756520" y="5054610"/>
                </a:lnTo>
                <a:close/>
                <a:moveTo>
                  <a:pt x="9421844" y="5351441"/>
                </a:moveTo>
                <a:lnTo>
                  <a:pt x="9421844" y="5068337"/>
                </a:lnTo>
                <a:lnTo>
                  <a:pt x="9756520" y="5068337"/>
                </a:lnTo>
                <a:lnTo>
                  <a:pt x="9756520" y="5351441"/>
                </a:lnTo>
                <a:close/>
                <a:moveTo>
                  <a:pt x="9421844" y="5648250"/>
                </a:moveTo>
                <a:lnTo>
                  <a:pt x="9421844" y="5365157"/>
                </a:lnTo>
                <a:lnTo>
                  <a:pt x="9756520" y="5365157"/>
                </a:lnTo>
                <a:lnTo>
                  <a:pt x="9756520" y="5648250"/>
                </a:lnTo>
                <a:close/>
                <a:moveTo>
                  <a:pt x="9421844" y="5945060"/>
                </a:moveTo>
                <a:lnTo>
                  <a:pt x="9421844" y="5661966"/>
                </a:lnTo>
                <a:lnTo>
                  <a:pt x="9756520" y="5661966"/>
                </a:lnTo>
                <a:lnTo>
                  <a:pt x="9756520" y="5945060"/>
                </a:lnTo>
                <a:close/>
                <a:moveTo>
                  <a:pt x="9421844" y="6241880"/>
                </a:moveTo>
                <a:lnTo>
                  <a:pt x="9421844" y="5958776"/>
                </a:lnTo>
                <a:lnTo>
                  <a:pt x="9756520" y="5958776"/>
                </a:lnTo>
                <a:lnTo>
                  <a:pt x="9756520" y="6241880"/>
                </a:lnTo>
                <a:close/>
                <a:moveTo>
                  <a:pt x="9421844" y="6538690"/>
                </a:moveTo>
                <a:lnTo>
                  <a:pt x="9421844" y="6255596"/>
                </a:lnTo>
                <a:lnTo>
                  <a:pt x="9756520" y="6255596"/>
                </a:lnTo>
                <a:lnTo>
                  <a:pt x="9756520" y="6538690"/>
                </a:lnTo>
                <a:close/>
                <a:moveTo>
                  <a:pt x="9421844" y="6835499"/>
                </a:moveTo>
                <a:lnTo>
                  <a:pt x="9421844" y="6552406"/>
                </a:lnTo>
                <a:lnTo>
                  <a:pt x="9756520" y="6552406"/>
                </a:lnTo>
                <a:lnTo>
                  <a:pt x="9756520" y="6835499"/>
                </a:lnTo>
                <a:close/>
                <a:moveTo>
                  <a:pt x="9070964" y="305593"/>
                </a:moveTo>
                <a:lnTo>
                  <a:pt x="9070964" y="22489"/>
                </a:lnTo>
                <a:lnTo>
                  <a:pt x="9405630" y="22489"/>
                </a:lnTo>
                <a:lnTo>
                  <a:pt x="9405630" y="305593"/>
                </a:lnTo>
                <a:close/>
                <a:moveTo>
                  <a:pt x="9070964" y="602413"/>
                </a:moveTo>
                <a:lnTo>
                  <a:pt x="9070964" y="319309"/>
                </a:lnTo>
                <a:lnTo>
                  <a:pt x="9405630" y="319309"/>
                </a:lnTo>
                <a:lnTo>
                  <a:pt x="9405630" y="602413"/>
                </a:lnTo>
                <a:close/>
                <a:moveTo>
                  <a:pt x="9070964" y="899223"/>
                </a:moveTo>
                <a:lnTo>
                  <a:pt x="9070964" y="616129"/>
                </a:lnTo>
                <a:lnTo>
                  <a:pt x="9405630" y="616129"/>
                </a:lnTo>
                <a:lnTo>
                  <a:pt x="9405630" y="899223"/>
                </a:lnTo>
                <a:close/>
                <a:moveTo>
                  <a:pt x="9070964" y="1196033"/>
                </a:moveTo>
                <a:lnTo>
                  <a:pt x="9070964" y="912928"/>
                </a:lnTo>
                <a:lnTo>
                  <a:pt x="9405630" y="912928"/>
                </a:lnTo>
                <a:lnTo>
                  <a:pt x="9405630" y="1196033"/>
                </a:lnTo>
                <a:close/>
                <a:moveTo>
                  <a:pt x="9070964" y="1492853"/>
                </a:moveTo>
                <a:lnTo>
                  <a:pt x="9070964" y="1209749"/>
                </a:lnTo>
                <a:lnTo>
                  <a:pt x="9405630" y="1209749"/>
                </a:lnTo>
                <a:lnTo>
                  <a:pt x="9405630" y="1492853"/>
                </a:lnTo>
                <a:close/>
                <a:moveTo>
                  <a:pt x="9070964" y="1789662"/>
                </a:moveTo>
                <a:lnTo>
                  <a:pt x="9070964" y="1506569"/>
                </a:lnTo>
                <a:lnTo>
                  <a:pt x="9405630" y="1506569"/>
                </a:lnTo>
                <a:lnTo>
                  <a:pt x="9405630" y="1789662"/>
                </a:lnTo>
                <a:close/>
                <a:moveTo>
                  <a:pt x="9070964" y="2086472"/>
                </a:moveTo>
                <a:lnTo>
                  <a:pt x="9070964" y="1803368"/>
                </a:lnTo>
                <a:lnTo>
                  <a:pt x="9405630" y="1803368"/>
                </a:lnTo>
                <a:lnTo>
                  <a:pt x="9405630" y="2086472"/>
                </a:lnTo>
                <a:close/>
                <a:moveTo>
                  <a:pt x="9070964" y="2383292"/>
                </a:moveTo>
                <a:lnTo>
                  <a:pt x="9070964" y="2100188"/>
                </a:lnTo>
                <a:lnTo>
                  <a:pt x="9405630" y="2100188"/>
                </a:lnTo>
                <a:lnTo>
                  <a:pt x="9405630" y="2383292"/>
                </a:lnTo>
                <a:close/>
                <a:moveTo>
                  <a:pt x="9070964" y="2680112"/>
                </a:moveTo>
                <a:lnTo>
                  <a:pt x="9070964" y="2397008"/>
                </a:lnTo>
                <a:lnTo>
                  <a:pt x="9405630" y="2397008"/>
                </a:lnTo>
                <a:lnTo>
                  <a:pt x="9405630" y="2680112"/>
                </a:lnTo>
                <a:close/>
                <a:moveTo>
                  <a:pt x="9070964" y="2976922"/>
                </a:moveTo>
                <a:lnTo>
                  <a:pt x="9070964" y="2693828"/>
                </a:lnTo>
                <a:lnTo>
                  <a:pt x="9405630" y="2693828"/>
                </a:lnTo>
                <a:lnTo>
                  <a:pt x="9405630" y="2976922"/>
                </a:lnTo>
                <a:close/>
                <a:moveTo>
                  <a:pt x="9070964" y="3273742"/>
                </a:moveTo>
                <a:lnTo>
                  <a:pt x="9070964" y="2990638"/>
                </a:lnTo>
                <a:lnTo>
                  <a:pt x="9405630" y="2990638"/>
                </a:lnTo>
                <a:lnTo>
                  <a:pt x="9405630" y="3273742"/>
                </a:lnTo>
                <a:close/>
                <a:moveTo>
                  <a:pt x="9070964" y="3570541"/>
                </a:moveTo>
                <a:lnTo>
                  <a:pt x="9070964" y="3287447"/>
                </a:lnTo>
                <a:lnTo>
                  <a:pt x="9405630" y="3287447"/>
                </a:lnTo>
                <a:lnTo>
                  <a:pt x="9405630" y="3570541"/>
                </a:lnTo>
                <a:close/>
                <a:moveTo>
                  <a:pt x="9070964" y="3867361"/>
                </a:moveTo>
                <a:lnTo>
                  <a:pt x="9070964" y="3584257"/>
                </a:lnTo>
                <a:lnTo>
                  <a:pt x="9405630" y="3584257"/>
                </a:lnTo>
                <a:lnTo>
                  <a:pt x="9405630" y="3867361"/>
                </a:lnTo>
                <a:close/>
                <a:moveTo>
                  <a:pt x="9070964" y="4164171"/>
                </a:moveTo>
                <a:lnTo>
                  <a:pt x="9070964" y="3881077"/>
                </a:lnTo>
                <a:lnTo>
                  <a:pt x="9405630" y="3881077"/>
                </a:lnTo>
                <a:lnTo>
                  <a:pt x="9405630" y="4164171"/>
                </a:lnTo>
                <a:close/>
                <a:moveTo>
                  <a:pt x="9070964" y="4460991"/>
                </a:moveTo>
                <a:lnTo>
                  <a:pt x="9070964" y="4177897"/>
                </a:lnTo>
                <a:lnTo>
                  <a:pt x="9405630" y="4177897"/>
                </a:lnTo>
                <a:lnTo>
                  <a:pt x="9405630" y="4460991"/>
                </a:lnTo>
                <a:close/>
                <a:moveTo>
                  <a:pt x="9070964" y="4757811"/>
                </a:moveTo>
                <a:lnTo>
                  <a:pt x="9070964" y="4474707"/>
                </a:lnTo>
                <a:lnTo>
                  <a:pt x="9405630" y="4474707"/>
                </a:lnTo>
                <a:lnTo>
                  <a:pt x="9405630" y="4757811"/>
                </a:lnTo>
                <a:close/>
                <a:moveTo>
                  <a:pt x="9070964" y="5054610"/>
                </a:moveTo>
                <a:lnTo>
                  <a:pt x="9070964" y="4771516"/>
                </a:lnTo>
                <a:lnTo>
                  <a:pt x="9405630" y="4771516"/>
                </a:lnTo>
                <a:lnTo>
                  <a:pt x="9405630" y="5054610"/>
                </a:lnTo>
                <a:close/>
                <a:moveTo>
                  <a:pt x="9070964" y="5351441"/>
                </a:moveTo>
                <a:lnTo>
                  <a:pt x="9070964" y="5068337"/>
                </a:lnTo>
                <a:lnTo>
                  <a:pt x="9405630" y="5068337"/>
                </a:lnTo>
                <a:lnTo>
                  <a:pt x="9405630" y="5351441"/>
                </a:lnTo>
                <a:close/>
                <a:moveTo>
                  <a:pt x="9070964" y="5648250"/>
                </a:moveTo>
                <a:lnTo>
                  <a:pt x="9070964" y="5365157"/>
                </a:lnTo>
                <a:lnTo>
                  <a:pt x="9405630" y="5365157"/>
                </a:lnTo>
                <a:lnTo>
                  <a:pt x="9405630" y="5648250"/>
                </a:lnTo>
                <a:close/>
                <a:moveTo>
                  <a:pt x="9070964" y="5945060"/>
                </a:moveTo>
                <a:lnTo>
                  <a:pt x="9070964" y="5661966"/>
                </a:lnTo>
                <a:lnTo>
                  <a:pt x="9405630" y="5661966"/>
                </a:lnTo>
                <a:lnTo>
                  <a:pt x="9405630" y="5945060"/>
                </a:lnTo>
                <a:close/>
                <a:moveTo>
                  <a:pt x="9070964" y="6241880"/>
                </a:moveTo>
                <a:lnTo>
                  <a:pt x="9070964" y="5958776"/>
                </a:lnTo>
                <a:lnTo>
                  <a:pt x="9405630" y="5958776"/>
                </a:lnTo>
                <a:lnTo>
                  <a:pt x="9405630" y="6241880"/>
                </a:lnTo>
                <a:close/>
                <a:moveTo>
                  <a:pt x="9070964" y="6538690"/>
                </a:moveTo>
                <a:lnTo>
                  <a:pt x="9070964" y="6255596"/>
                </a:lnTo>
                <a:lnTo>
                  <a:pt x="9405630" y="6255596"/>
                </a:lnTo>
                <a:lnTo>
                  <a:pt x="9405630" y="6538690"/>
                </a:lnTo>
                <a:close/>
                <a:moveTo>
                  <a:pt x="9070964" y="6835499"/>
                </a:moveTo>
                <a:lnTo>
                  <a:pt x="9070964" y="6552406"/>
                </a:lnTo>
                <a:lnTo>
                  <a:pt x="9405630" y="6552406"/>
                </a:lnTo>
                <a:lnTo>
                  <a:pt x="9405630" y="6835499"/>
                </a:lnTo>
                <a:close/>
                <a:moveTo>
                  <a:pt x="8720094" y="305593"/>
                </a:moveTo>
                <a:lnTo>
                  <a:pt x="8720094" y="22489"/>
                </a:lnTo>
                <a:lnTo>
                  <a:pt x="9054761" y="22489"/>
                </a:lnTo>
                <a:lnTo>
                  <a:pt x="9054761" y="305593"/>
                </a:lnTo>
                <a:close/>
                <a:moveTo>
                  <a:pt x="8720094" y="602413"/>
                </a:moveTo>
                <a:lnTo>
                  <a:pt x="8720094" y="319309"/>
                </a:lnTo>
                <a:lnTo>
                  <a:pt x="9054761" y="319309"/>
                </a:lnTo>
                <a:lnTo>
                  <a:pt x="9054761" y="602413"/>
                </a:lnTo>
                <a:close/>
                <a:moveTo>
                  <a:pt x="8720094" y="899223"/>
                </a:moveTo>
                <a:lnTo>
                  <a:pt x="8720094" y="616129"/>
                </a:lnTo>
                <a:lnTo>
                  <a:pt x="9054761" y="616129"/>
                </a:lnTo>
                <a:lnTo>
                  <a:pt x="9054761" y="899223"/>
                </a:lnTo>
                <a:close/>
                <a:moveTo>
                  <a:pt x="8720094" y="1196033"/>
                </a:moveTo>
                <a:lnTo>
                  <a:pt x="8720094" y="912928"/>
                </a:lnTo>
                <a:lnTo>
                  <a:pt x="9054761" y="912928"/>
                </a:lnTo>
                <a:lnTo>
                  <a:pt x="9054761" y="1196033"/>
                </a:lnTo>
                <a:close/>
                <a:moveTo>
                  <a:pt x="8720094" y="1492853"/>
                </a:moveTo>
                <a:lnTo>
                  <a:pt x="8720094" y="1209749"/>
                </a:lnTo>
                <a:lnTo>
                  <a:pt x="9054761" y="1209749"/>
                </a:lnTo>
                <a:lnTo>
                  <a:pt x="9054761" y="1492853"/>
                </a:lnTo>
                <a:close/>
                <a:moveTo>
                  <a:pt x="8720094" y="1789662"/>
                </a:moveTo>
                <a:lnTo>
                  <a:pt x="8720094" y="1506569"/>
                </a:lnTo>
                <a:lnTo>
                  <a:pt x="9054761" y="1506569"/>
                </a:lnTo>
                <a:lnTo>
                  <a:pt x="9054761" y="1789662"/>
                </a:lnTo>
                <a:close/>
                <a:moveTo>
                  <a:pt x="8720094" y="2086472"/>
                </a:moveTo>
                <a:lnTo>
                  <a:pt x="8720094" y="1803368"/>
                </a:lnTo>
                <a:lnTo>
                  <a:pt x="9054761" y="1803368"/>
                </a:lnTo>
                <a:lnTo>
                  <a:pt x="9054761" y="2086472"/>
                </a:lnTo>
                <a:close/>
                <a:moveTo>
                  <a:pt x="8720094" y="2383292"/>
                </a:moveTo>
                <a:lnTo>
                  <a:pt x="8720094" y="2100188"/>
                </a:lnTo>
                <a:lnTo>
                  <a:pt x="9054761" y="2100188"/>
                </a:lnTo>
                <a:lnTo>
                  <a:pt x="9054761" y="2383292"/>
                </a:lnTo>
                <a:close/>
                <a:moveTo>
                  <a:pt x="8720094" y="2680112"/>
                </a:moveTo>
                <a:lnTo>
                  <a:pt x="8720094" y="2397008"/>
                </a:lnTo>
                <a:lnTo>
                  <a:pt x="9054761" y="2397008"/>
                </a:lnTo>
                <a:lnTo>
                  <a:pt x="9054761" y="2680112"/>
                </a:lnTo>
                <a:close/>
                <a:moveTo>
                  <a:pt x="8720094" y="2976922"/>
                </a:moveTo>
                <a:lnTo>
                  <a:pt x="8720094" y="2693828"/>
                </a:lnTo>
                <a:lnTo>
                  <a:pt x="9054761" y="2693828"/>
                </a:lnTo>
                <a:lnTo>
                  <a:pt x="9054761" y="2976922"/>
                </a:lnTo>
                <a:close/>
                <a:moveTo>
                  <a:pt x="8720094" y="3273742"/>
                </a:moveTo>
                <a:lnTo>
                  <a:pt x="8720094" y="2990638"/>
                </a:lnTo>
                <a:lnTo>
                  <a:pt x="9054761" y="2990638"/>
                </a:lnTo>
                <a:lnTo>
                  <a:pt x="9054761" y="3273742"/>
                </a:lnTo>
                <a:close/>
                <a:moveTo>
                  <a:pt x="8720094" y="3570541"/>
                </a:moveTo>
                <a:lnTo>
                  <a:pt x="8720094" y="3287447"/>
                </a:lnTo>
                <a:lnTo>
                  <a:pt x="9054761" y="3287447"/>
                </a:lnTo>
                <a:lnTo>
                  <a:pt x="9054761" y="3570541"/>
                </a:lnTo>
                <a:close/>
                <a:moveTo>
                  <a:pt x="8720094" y="3867361"/>
                </a:moveTo>
                <a:lnTo>
                  <a:pt x="8720094" y="3584257"/>
                </a:lnTo>
                <a:lnTo>
                  <a:pt x="9054761" y="3584257"/>
                </a:lnTo>
                <a:lnTo>
                  <a:pt x="9054761" y="3867361"/>
                </a:lnTo>
                <a:close/>
                <a:moveTo>
                  <a:pt x="8720094" y="4164171"/>
                </a:moveTo>
                <a:lnTo>
                  <a:pt x="8720094" y="3881077"/>
                </a:lnTo>
                <a:lnTo>
                  <a:pt x="9054761" y="3881077"/>
                </a:lnTo>
                <a:lnTo>
                  <a:pt x="9054761" y="4164171"/>
                </a:lnTo>
                <a:close/>
                <a:moveTo>
                  <a:pt x="8720094" y="4460991"/>
                </a:moveTo>
                <a:lnTo>
                  <a:pt x="8720094" y="4177897"/>
                </a:lnTo>
                <a:lnTo>
                  <a:pt x="9054761" y="4177897"/>
                </a:lnTo>
                <a:lnTo>
                  <a:pt x="9054761" y="4460991"/>
                </a:lnTo>
                <a:close/>
                <a:moveTo>
                  <a:pt x="8720094" y="4757811"/>
                </a:moveTo>
                <a:lnTo>
                  <a:pt x="8720094" y="4474707"/>
                </a:lnTo>
                <a:lnTo>
                  <a:pt x="9054761" y="4474707"/>
                </a:lnTo>
                <a:lnTo>
                  <a:pt x="9054761" y="4757811"/>
                </a:lnTo>
                <a:close/>
                <a:moveTo>
                  <a:pt x="8720094" y="5054610"/>
                </a:moveTo>
                <a:lnTo>
                  <a:pt x="8720094" y="4771516"/>
                </a:lnTo>
                <a:lnTo>
                  <a:pt x="9054761" y="4771516"/>
                </a:lnTo>
                <a:lnTo>
                  <a:pt x="9054761" y="5054610"/>
                </a:lnTo>
                <a:close/>
                <a:moveTo>
                  <a:pt x="8720094" y="5351441"/>
                </a:moveTo>
                <a:lnTo>
                  <a:pt x="8720094" y="5068337"/>
                </a:lnTo>
                <a:lnTo>
                  <a:pt x="9054761" y="5068337"/>
                </a:lnTo>
                <a:lnTo>
                  <a:pt x="9054761" y="5351441"/>
                </a:lnTo>
                <a:close/>
                <a:moveTo>
                  <a:pt x="8720094" y="5648250"/>
                </a:moveTo>
                <a:lnTo>
                  <a:pt x="8720094" y="5365157"/>
                </a:lnTo>
                <a:lnTo>
                  <a:pt x="9054761" y="5365157"/>
                </a:lnTo>
                <a:lnTo>
                  <a:pt x="9054761" y="5648250"/>
                </a:lnTo>
                <a:close/>
                <a:moveTo>
                  <a:pt x="8720094" y="5945060"/>
                </a:moveTo>
                <a:lnTo>
                  <a:pt x="8720094" y="5661966"/>
                </a:lnTo>
                <a:lnTo>
                  <a:pt x="9054761" y="5661966"/>
                </a:lnTo>
                <a:lnTo>
                  <a:pt x="9054761" y="5945060"/>
                </a:lnTo>
                <a:close/>
                <a:moveTo>
                  <a:pt x="8720094" y="6241880"/>
                </a:moveTo>
                <a:lnTo>
                  <a:pt x="8720094" y="5958776"/>
                </a:lnTo>
                <a:lnTo>
                  <a:pt x="9054761" y="5958776"/>
                </a:lnTo>
                <a:lnTo>
                  <a:pt x="9054761" y="6241880"/>
                </a:lnTo>
                <a:close/>
                <a:moveTo>
                  <a:pt x="8720094" y="6538690"/>
                </a:moveTo>
                <a:lnTo>
                  <a:pt x="8720094" y="6255596"/>
                </a:lnTo>
                <a:lnTo>
                  <a:pt x="9054761" y="6255596"/>
                </a:lnTo>
                <a:lnTo>
                  <a:pt x="9054761" y="6538690"/>
                </a:lnTo>
                <a:close/>
                <a:moveTo>
                  <a:pt x="8720094" y="6835499"/>
                </a:moveTo>
                <a:lnTo>
                  <a:pt x="8720094" y="6552406"/>
                </a:lnTo>
                <a:lnTo>
                  <a:pt x="9054761" y="6552406"/>
                </a:lnTo>
                <a:lnTo>
                  <a:pt x="9054761" y="6835499"/>
                </a:lnTo>
                <a:close/>
                <a:moveTo>
                  <a:pt x="8369204" y="305593"/>
                </a:moveTo>
                <a:lnTo>
                  <a:pt x="8369204" y="22489"/>
                </a:lnTo>
                <a:lnTo>
                  <a:pt x="8703881" y="22489"/>
                </a:lnTo>
                <a:lnTo>
                  <a:pt x="8703881" y="305593"/>
                </a:lnTo>
                <a:close/>
                <a:moveTo>
                  <a:pt x="8369204" y="602413"/>
                </a:moveTo>
                <a:lnTo>
                  <a:pt x="8369204" y="319309"/>
                </a:lnTo>
                <a:lnTo>
                  <a:pt x="8703881" y="319309"/>
                </a:lnTo>
                <a:lnTo>
                  <a:pt x="8703881" y="602413"/>
                </a:lnTo>
                <a:close/>
                <a:moveTo>
                  <a:pt x="8369204" y="899223"/>
                </a:moveTo>
                <a:lnTo>
                  <a:pt x="8369204" y="616129"/>
                </a:lnTo>
                <a:lnTo>
                  <a:pt x="8703881" y="616129"/>
                </a:lnTo>
                <a:lnTo>
                  <a:pt x="8703881" y="899223"/>
                </a:lnTo>
                <a:close/>
                <a:moveTo>
                  <a:pt x="8369204" y="1196033"/>
                </a:moveTo>
                <a:lnTo>
                  <a:pt x="8369204" y="912928"/>
                </a:lnTo>
                <a:lnTo>
                  <a:pt x="8703881" y="912928"/>
                </a:lnTo>
                <a:lnTo>
                  <a:pt x="8703881" y="1196033"/>
                </a:lnTo>
                <a:close/>
                <a:moveTo>
                  <a:pt x="8369204" y="1492853"/>
                </a:moveTo>
                <a:lnTo>
                  <a:pt x="8369204" y="1209749"/>
                </a:lnTo>
                <a:lnTo>
                  <a:pt x="8703881" y="1209749"/>
                </a:lnTo>
                <a:lnTo>
                  <a:pt x="8703881" y="1492853"/>
                </a:lnTo>
                <a:close/>
                <a:moveTo>
                  <a:pt x="8369204" y="1789662"/>
                </a:moveTo>
                <a:lnTo>
                  <a:pt x="8369204" y="1506569"/>
                </a:lnTo>
                <a:lnTo>
                  <a:pt x="8703881" y="1506569"/>
                </a:lnTo>
                <a:lnTo>
                  <a:pt x="8703881" y="1789662"/>
                </a:lnTo>
                <a:close/>
                <a:moveTo>
                  <a:pt x="8369204" y="2086472"/>
                </a:moveTo>
                <a:lnTo>
                  <a:pt x="8369204" y="1803368"/>
                </a:lnTo>
                <a:lnTo>
                  <a:pt x="8703881" y="1803368"/>
                </a:lnTo>
                <a:lnTo>
                  <a:pt x="8703881" y="2086472"/>
                </a:lnTo>
                <a:close/>
                <a:moveTo>
                  <a:pt x="8369204" y="2383292"/>
                </a:moveTo>
                <a:lnTo>
                  <a:pt x="8369204" y="2100188"/>
                </a:lnTo>
                <a:lnTo>
                  <a:pt x="8703881" y="2100188"/>
                </a:lnTo>
                <a:lnTo>
                  <a:pt x="8703881" y="2383292"/>
                </a:lnTo>
                <a:close/>
                <a:moveTo>
                  <a:pt x="8369204" y="2680112"/>
                </a:moveTo>
                <a:lnTo>
                  <a:pt x="8369204" y="2397008"/>
                </a:lnTo>
                <a:lnTo>
                  <a:pt x="8703881" y="2397008"/>
                </a:lnTo>
                <a:lnTo>
                  <a:pt x="8703881" y="2680112"/>
                </a:lnTo>
                <a:close/>
                <a:moveTo>
                  <a:pt x="8369204" y="2976922"/>
                </a:moveTo>
                <a:lnTo>
                  <a:pt x="8369204" y="2693828"/>
                </a:lnTo>
                <a:lnTo>
                  <a:pt x="8703881" y="2693828"/>
                </a:lnTo>
                <a:lnTo>
                  <a:pt x="8703881" y="2976922"/>
                </a:lnTo>
                <a:close/>
                <a:moveTo>
                  <a:pt x="8369204" y="3273742"/>
                </a:moveTo>
                <a:lnTo>
                  <a:pt x="8369204" y="2990638"/>
                </a:lnTo>
                <a:lnTo>
                  <a:pt x="8703881" y="2990638"/>
                </a:lnTo>
                <a:lnTo>
                  <a:pt x="8703881" y="3273742"/>
                </a:lnTo>
                <a:close/>
                <a:moveTo>
                  <a:pt x="8369204" y="3570541"/>
                </a:moveTo>
                <a:lnTo>
                  <a:pt x="8369204" y="3287447"/>
                </a:lnTo>
                <a:lnTo>
                  <a:pt x="8703881" y="3287447"/>
                </a:lnTo>
                <a:lnTo>
                  <a:pt x="8703881" y="3570541"/>
                </a:lnTo>
                <a:close/>
                <a:moveTo>
                  <a:pt x="8369204" y="3867361"/>
                </a:moveTo>
                <a:lnTo>
                  <a:pt x="8369204" y="3584257"/>
                </a:lnTo>
                <a:lnTo>
                  <a:pt x="8703881" y="3584257"/>
                </a:lnTo>
                <a:lnTo>
                  <a:pt x="8703881" y="3867361"/>
                </a:lnTo>
                <a:close/>
                <a:moveTo>
                  <a:pt x="8369204" y="4164171"/>
                </a:moveTo>
                <a:lnTo>
                  <a:pt x="8369204" y="3881077"/>
                </a:lnTo>
                <a:lnTo>
                  <a:pt x="8703881" y="3881077"/>
                </a:lnTo>
                <a:lnTo>
                  <a:pt x="8703881" y="4164171"/>
                </a:lnTo>
                <a:close/>
                <a:moveTo>
                  <a:pt x="8369204" y="4460991"/>
                </a:moveTo>
                <a:lnTo>
                  <a:pt x="8369204" y="4177897"/>
                </a:lnTo>
                <a:lnTo>
                  <a:pt x="8703881" y="4177897"/>
                </a:lnTo>
                <a:lnTo>
                  <a:pt x="8703881" y="4460991"/>
                </a:lnTo>
                <a:close/>
                <a:moveTo>
                  <a:pt x="8369204" y="4757811"/>
                </a:moveTo>
                <a:lnTo>
                  <a:pt x="8369204" y="4474707"/>
                </a:lnTo>
                <a:lnTo>
                  <a:pt x="8703881" y="4474707"/>
                </a:lnTo>
                <a:lnTo>
                  <a:pt x="8703881" y="4757811"/>
                </a:lnTo>
                <a:close/>
                <a:moveTo>
                  <a:pt x="8369204" y="5054610"/>
                </a:moveTo>
                <a:lnTo>
                  <a:pt x="8369204" y="4771516"/>
                </a:lnTo>
                <a:lnTo>
                  <a:pt x="8703881" y="4771516"/>
                </a:lnTo>
                <a:lnTo>
                  <a:pt x="8703881" y="5054610"/>
                </a:lnTo>
                <a:close/>
                <a:moveTo>
                  <a:pt x="8369204" y="5351441"/>
                </a:moveTo>
                <a:lnTo>
                  <a:pt x="8369204" y="5068337"/>
                </a:lnTo>
                <a:lnTo>
                  <a:pt x="8703881" y="5068337"/>
                </a:lnTo>
                <a:lnTo>
                  <a:pt x="8703881" y="5351441"/>
                </a:lnTo>
                <a:close/>
                <a:moveTo>
                  <a:pt x="8369204" y="5648250"/>
                </a:moveTo>
                <a:lnTo>
                  <a:pt x="8369204" y="5365157"/>
                </a:lnTo>
                <a:lnTo>
                  <a:pt x="8703881" y="5365157"/>
                </a:lnTo>
                <a:lnTo>
                  <a:pt x="8703881" y="5648250"/>
                </a:lnTo>
                <a:close/>
                <a:moveTo>
                  <a:pt x="8369204" y="5945060"/>
                </a:moveTo>
                <a:lnTo>
                  <a:pt x="8369204" y="5661966"/>
                </a:lnTo>
                <a:lnTo>
                  <a:pt x="8703881" y="5661966"/>
                </a:lnTo>
                <a:lnTo>
                  <a:pt x="8703881" y="5945060"/>
                </a:lnTo>
                <a:close/>
                <a:moveTo>
                  <a:pt x="8369204" y="6241880"/>
                </a:moveTo>
                <a:lnTo>
                  <a:pt x="8369204" y="5958776"/>
                </a:lnTo>
                <a:lnTo>
                  <a:pt x="8703881" y="5958776"/>
                </a:lnTo>
                <a:lnTo>
                  <a:pt x="8703881" y="6241880"/>
                </a:lnTo>
                <a:close/>
                <a:moveTo>
                  <a:pt x="8369204" y="6538690"/>
                </a:moveTo>
                <a:lnTo>
                  <a:pt x="8369204" y="6255596"/>
                </a:lnTo>
                <a:lnTo>
                  <a:pt x="8703881" y="6255596"/>
                </a:lnTo>
                <a:lnTo>
                  <a:pt x="8703881" y="6538690"/>
                </a:lnTo>
                <a:close/>
                <a:moveTo>
                  <a:pt x="8369204" y="6835499"/>
                </a:moveTo>
                <a:lnTo>
                  <a:pt x="8369204" y="6552406"/>
                </a:lnTo>
                <a:lnTo>
                  <a:pt x="8703881" y="6552406"/>
                </a:lnTo>
                <a:lnTo>
                  <a:pt x="8703881" y="6835499"/>
                </a:lnTo>
                <a:close/>
                <a:moveTo>
                  <a:pt x="8018335" y="305593"/>
                </a:moveTo>
                <a:lnTo>
                  <a:pt x="8018335" y="22489"/>
                </a:lnTo>
                <a:lnTo>
                  <a:pt x="8352990" y="22489"/>
                </a:lnTo>
                <a:lnTo>
                  <a:pt x="8352990" y="305593"/>
                </a:lnTo>
                <a:close/>
                <a:moveTo>
                  <a:pt x="8018335" y="602413"/>
                </a:moveTo>
                <a:lnTo>
                  <a:pt x="8018335" y="319309"/>
                </a:lnTo>
                <a:lnTo>
                  <a:pt x="8352990" y="319309"/>
                </a:lnTo>
                <a:lnTo>
                  <a:pt x="8352990" y="602413"/>
                </a:lnTo>
                <a:close/>
                <a:moveTo>
                  <a:pt x="8018335" y="899223"/>
                </a:moveTo>
                <a:lnTo>
                  <a:pt x="8018335" y="616129"/>
                </a:lnTo>
                <a:lnTo>
                  <a:pt x="8352990" y="616129"/>
                </a:lnTo>
                <a:lnTo>
                  <a:pt x="8352990" y="899223"/>
                </a:lnTo>
                <a:close/>
                <a:moveTo>
                  <a:pt x="8018335" y="1196033"/>
                </a:moveTo>
                <a:lnTo>
                  <a:pt x="8018335" y="912928"/>
                </a:lnTo>
                <a:lnTo>
                  <a:pt x="8352990" y="912928"/>
                </a:lnTo>
                <a:lnTo>
                  <a:pt x="8352990" y="1196033"/>
                </a:lnTo>
                <a:close/>
                <a:moveTo>
                  <a:pt x="8018335" y="1492853"/>
                </a:moveTo>
                <a:lnTo>
                  <a:pt x="8018335" y="1209749"/>
                </a:lnTo>
                <a:lnTo>
                  <a:pt x="8352990" y="1209749"/>
                </a:lnTo>
                <a:lnTo>
                  <a:pt x="8352990" y="1492853"/>
                </a:lnTo>
                <a:close/>
                <a:moveTo>
                  <a:pt x="8018335" y="1789662"/>
                </a:moveTo>
                <a:lnTo>
                  <a:pt x="8018335" y="1506569"/>
                </a:lnTo>
                <a:lnTo>
                  <a:pt x="8352990" y="1506569"/>
                </a:lnTo>
                <a:lnTo>
                  <a:pt x="8352990" y="1789662"/>
                </a:lnTo>
                <a:close/>
                <a:moveTo>
                  <a:pt x="8018335" y="2086472"/>
                </a:moveTo>
                <a:lnTo>
                  <a:pt x="8018335" y="1803368"/>
                </a:lnTo>
                <a:lnTo>
                  <a:pt x="8352990" y="1803368"/>
                </a:lnTo>
                <a:lnTo>
                  <a:pt x="8352990" y="2086472"/>
                </a:lnTo>
                <a:close/>
                <a:moveTo>
                  <a:pt x="8018335" y="2383292"/>
                </a:moveTo>
                <a:lnTo>
                  <a:pt x="8018335" y="2100188"/>
                </a:lnTo>
                <a:lnTo>
                  <a:pt x="8352990" y="2100188"/>
                </a:lnTo>
                <a:lnTo>
                  <a:pt x="8352990" y="2383292"/>
                </a:lnTo>
                <a:close/>
                <a:moveTo>
                  <a:pt x="8018335" y="2680112"/>
                </a:moveTo>
                <a:lnTo>
                  <a:pt x="8018335" y="2397008"/>
                </a:lnTo>
                <a:lnTo>
                  <a:pt x="8352990" y="2397008"/>
                </a:lnTo>
                <a:lnTo>
                  <a:pt x="8352990" y="2680112"/>
                </a:lnTo>
                <a:close/>
                <a:moveTo>
                  <a:pt x="8018335" y="2976922"/>
                </a:moveTo>
                <a:lnTo>
                  <a:pt x="8018335" y="2693828"/>
                </a:lnTo>
                <a:lnTo>
                  <a:pt x="8352990" y="2693828"/>
                </a:lnTo>
                <a:lnTo>
                  <a:pt x="8352990" y="2976922"/>
                </a:lnTo>
                <a:close/>
                <a:moveTo>
                  <a:pt x="8018335" y="3273742"/>
                </a:moveTo>
                <a:lnTo>
                  <a:pt x="8018335" y="2990638"/>
                </a:lnTo>
                <a:lnTo>
                  <a:pt x="8352990" y="2990638"/>
                </a:lnTo>
                <a:lnTo>
                  <a:pt x="8352990" y="3273742"/>
                </a:lnTo>
                <a:close/>
                <a:moveTo>
                  <a:pt x="8018335" y="3570541"/>
                </a:moveTo>
                <a:lnTo>
                  <a:pt x="8018335" y="3287447"/>
                </a:lnTo>
                <a:lnTo>
                  <a:pt x="8352990" y="3287447"/>
                </a:lnTo>
                <a:lnTo>
                  <a:pt x="8352990" y="3570541"/>
                </a:lnTo>
                <a:close/>
                <a:moveTo>
                  <a:pt x="8018335" y="3867361"/>
                </a:moveTo>
                <a:lnTo>
                  <a:pt x="8018335" y="3584257"/>
                </a:lnTo>
                <a:lnTo>
                  <a:pt x="8352990" y="3584257"/>
                </a:lnTo>
                <a:lnTo>
                  <a:pt x="8352990" y="3867361"/>
                </a:lnTo>
                <a:close/>
                <a:moveTo>
                  <a:pt x="8018335" y="4164171"/>
                </a:moveTo>
                <a:lnTo>
                  <a:pt x="8018335" y="3881077"/>
                </a:lnTo>
                <a:lnTo>
                  <a:pt x="8352990" y="3881077"/>
                </a:lnTo>
                <a:lnTo>
                  <a:pt x="8352990" y="4164171"/>
                </a:lnTo>
                <a:close/>
                <a:moveTo>
                  <a:pt x="8018335" y="4460991"/>
                </a:moveTo>
                <a:lnTo>
                  <a:pt x="8018335" y="4177897"/>
                </a:lnTo>
                <a:lnTo>
                  <a:pt x="8352990" y="4177897"/>
                </a:lnTo>
                <a:lnTo>
                  <a:pt x="8352990" y="4460991"/>
                </a:lnTo>
                <a:close/>
                <a:moveTo>
                  <a:pt x="8018335" y="4757811"/>
                </a:moveTo>
                <a:lnTo>
                  <a:pt x="8018335" y="4474707"/>
                </a:lnTo>
                <a:lnTo>
                  <a:pt x="8352990" y="4474707"/>
                </a:lnTo>
                <a:lnTo>
                  <a:pt x="8352990" y="4757811"/>
                </a:lnTo>
                <a:close/>
                <a:moveTo>
                  <a:pt x="8018335" y="5054610"/>
                </a:moveTo>
                <a:lnTo>
                  <a:pt x="8018335" y="4771516"/>
                </a:lnTo>
                <a:lnTo>
                  <a:pt x="8352990" y="4771516"/>
                </a:lnTo>
                <a:lnTo>
                  <a:pt x="8352990" y="5054610"/>
                </a:lnTo>
                <a:close/>
                <a:moveTo>
                  <a:pt x="8018335" y="5351441"/>
                </a:moveTo>
                <a:lnTo>
                  <a:pt x="8018335" y="5068337"/>
                </a:lnTo>
                <a:lnTo>
                  <a:pt x="8352990" y="5068337"/>
                </a:lnTo>
                <a:lnTo>
                  <a:pt x="8352990" y="5351441"/>
                </a:lnTo>
                <a:close/>
                <a:moveTo>
                  <a:pt x="8018335" y="5648250"/>
                </a:moveTo>
                <a:lnTo>
                  <a:pt x="8018335" y="5365157"/>
                </a:lnTo>
                <a:lnTo>
                  <a:pt x="8352990" y="5365157"/>
                </a:lnTo>
                <a:lnTo>
                  <a:pt x="8352990" y="5648250"/>
                </a:lnTo>
                <a:close/>
                <a:moveTo>
                  <a:pt x="8018335" y="5945060"/>
                </a:moveTo>
                <a:lnTo>
                  <a:pt x="8018335" y="5661966"/>
                </a:lnTo>
                <a:lnTo>
                  <a:pt x="8352990" y="5661966"/>
                </a:lnTo>
                <a:lnTo>
                  <a:pt x="8352990" y="5945060"/>
                </a:lnTo>
                <a:close/>
                <a:moveTo>
                  <a:pt x="8018335" y="6241880"/>
                </a:moveTo>
                <a:lnTo>
                  <a:pt x="8018335" y="5958776"/>
                </a:lnTo>
                <a:lnTo>
                  <a:pt x="8352990" y="5958776"/>
                </a:lnTo>
                <a:lnTo>
                  <a:pt x="8352990" y="6241880"/>
                </a:lnTo>
                <a:close/>
                <a:moveTo>
                  <a:pt x="8018335" y="6538690"/>
                </a:moveTo>
                <a:lnTo>
                  <a:pt x="8018335" y="6255596"/>
                </a:lnTo>
                <a:lnTo>
                  <a:pt x="8352990" y="6255596"/>
                </a:lnTo>
                <a:lnTo>
                  <a:pt x="8352990" y="6538690"/>
                </a:lnTo>
                <a:close/>
                <a:moveTo>
                  <a:pt x="8018335" y="6835499"/>
                </a:moveTo>
                <a:lnTo>
                  <a:pt x="8018335" y="6552406"/>
                </a:lnTo>
                <a:lnTo>
                  <a:pt x="8352990" y="6552406"/>
                </a:lnTo>
                <a:lnTo>
                  <a:pt x="8352990" y="6835499"/>
                </a:lnTo>
                <a:close/>
                <a:moveTo>
                  <a:pt x="7667444" y="305593"/>
                </a:moveTo>
                <a:lnTo>
                  <a:pt x="7667444" y="22489"/>
                </a:lnTo>
                <a:lnTo>
                  <a:pt x="8002121" y="22489"/>
                </a:lnTo>
                <a:lnTo>
                  <a:pt x="8002121" y="305593"/>
                </a:lnTo>
                <a:close/>
                <a:moveTo>
                  <a:pt x="7667444" y="602413"/>
                </a:moveTo>
                <a:lnTo>
                  <a:pt x="7667444" y="319309"/>
                </a:lnTo>
                <a:lnTo>
                  <a:pt x="8002121" y="319309"/>
                </a:lnTo>
                <a:lnTo>
                  <a:pt x="8002121" y="602413"/>
                </a:lnTo>
                <a:close/>
                <a:moveTo>
                  <a:pt x="7667444" y="899223"/>
                </a:moveTo>
                <a:lnTo>
                  <a:pt x="7667444" y="616129"/>
                </a:lnTo>
                <a:lnTo>
                  <a:pt x="8002121" y="616129"/>
                </a:lnTo>
                <a:lnTo>
                  <a:pt x="8002121" y="899223"/>
                </a:lnTo>
                <a:close/>
                <a:moveTo>
                  <a:pt x="7667444" y="1196033"/>
                </a:moveTo>
                <a:lnTo>
                  <a:pt x="7667444" y="912928"/>
                </a:lnTo>
                <a:lnTo>
                  <a:pt x="8002121" y="912928"/>
                </a:lnTo>
                <a:lnTo>
                  <a:pt x="8002121" y="1196033"/>
                </a:lnTo>
                <a:close/>
                <a:moveTo>
                  <a:pt x="7667444" y="1492853"/>
                </a:moveTo>
                <a:lnTo>
                  <a:pt x="7667444" y="1209749"/>
                </a:lnTo>
                <a:lnTo>
                  <a:pt x="8002121" y="1209749"/>
                </a:lnTo>
                <a:lnTo>
                  <a:pt x="8002121" y="1492853"/>
                </a:lnTo>
                <a:close/>
                <a:moveTo>
                  <a:pt x="7667444" y="1789662"/>
                </a:moveTo>
                <a:lnTo>
                  <a:pt x="7667444" y="1506569"/>
                </a:lnTo>
                <a:lnTo>
                  <a:pt x="8002121" y="1506569"/>
                </a:lnTo>
                <a:lnTo>
                  <a:pt x="8002121" y="1789662"/>
                </a:lnTo>
                <a:close/>
                <a:moveTo>
                  <a:pt x="7667444" y="2086472"/>
                </a:moveTo>
                <a:lnTo>
                  <a:pt x="7667444" y="1803368"/>
                </a:lnTo>
                <a:lnTo>
                  <a:pt x="8002121" y="1803368"/>
                </a:lnTo>
                <a:lnTo>
                  <a:pt x="8002121" y="2086472"/>
                </a:lnTo>
                <a:close/>
                <a:moveTo>
                  <a:pt x="7667444" y="2383292"/>
                </a:moveTo>
                <a:lnTo>
                  <a:pt x="7667444" y="2100188"/>
                </a:lnTo>
                <a:lnTo>
                  <a:pt x="8002121" y="2100188"/>
                </a:lnTo>
                <a:lnTo>
                  <a:pt x="8002121" y="2383292"/>
                </a:lnTo>
                <a:close/>
                <a:moveTo>
                  <a:pt x="7667444" y="2680112"/>
                </a:moveTo>
                <a:lnTo>
                  <a:pt x="7667444" y="2397008"/>
                </a:lnTo>
                <a:lnTo>
                  <a:pt x="8002121" y="2397008"/>
                </a:lnTo>
                <a:lnTo>
                  <a:pt x="8002121" y="2680112"/>
                </a:lnTo>
                <a:close/>
                <a:moveTo>
                  <a:pt x="7667444" y="2976922"/>
                </a:moveTo>
                <a:lnTo>
                  <a:pt x="7667444" y="2693828"/>
                </a:lnTo>
                <a:lnTo>
                  <a:pt x="8002121" y="2693828"/>
                </a:lnTo>
                <a:lnTo>
                  <a:pt x="8002121" y="2976922"/>
                </a:lnTo>
                <a:close/>
                <a:moveTo>
                  <a:pt x="7667444" y="3273742"/>
                </a:moveTo>
                <a:lnTo>
                  <a:pt x="7667444" y="2990638"/>
                </a:lnTo>
                <a:lnTo>
                  <a:pt x="8002121" y="2990638"/>
                </a:lnTo>
                <a:lnTo>
                  <a:pt x="8002121" y="3273742"/>
                </a:lnTo>
                <a:close/>
                <a:moveTo>
                  <a:pt x="7667444" y="3570541"/>
                </a:moveTo>
                <a:lnTo>
                  <a:pt x="7667444" y="3287447"/>
                </a:lnTo>
                <a:lnTo>
                  <a:pt x="8002121" y="3287447"/>
                </a:lnTo>
                <a:lnTo>
                  <a:pt x="8002121" y="3570541"/>
                </a:lnTo>
                <a:close/>
                <a:moveTo>
                  <a:pt x="7667444" y="3867361"/>
                </a:moveTo>
                <a:lnTo>
                  <a:pt x="7667444" y="3584257"/>
                </a:lnTo>
                <a:lnTo>
                  <a:pt x="8002121" y="3584257"/>
                </a:lnTo>
                <a:lnTo>
                  <a:pt x="8002121" y="3867361"/>
                </a:lnTo>
                <a:close/>
                <a:moveTo>
                  <a:pt x="7667444" y="4164171"/>
                </a:moveTo>
                <a:lnTo>
                  <a:pt x="7667444" y="3881077"/>
                </a:lnTo>
                <a:lnTo>
                  <a:pt x="8002121" y="3881077"/>
                </a:lnTo>
                <a:lnTo>
                  <a:pt x="8002121" y="4164171"/>
                </a:lnTo>
                <a:close/>
                <a:moveTo>
                  <a:pt x="7667444" y="4460991"/>
                </a:moveTo>
                <a:lnTo>
                  <a:pt x="7667444" y="4177897"/>
                </a:lnTo>
                <a:lnTo>
                  <a:pt x="8002121" y="4177897"/>
                </a:lnTo>
                <a:lnTo>
                  <a:pt x="8002121" y="4460991"/>
                </a:lnTo>
                <a:close/>
                <a:moveTo>
                  <a:pt x="7667444" y="4757811"/>
                </a:moveTo>
                <a:lnTo>
                  <a:pt x="7667444" y="4474707"/>
                </a:lnTo>
                <a:lnTo>
                  <a:pt x="8002121" y="4474707"/>
                </a:lnTo>
                <a:lnTo>
                  <a:pt x="8002121" y="4757811"/>
                </a:lnTo>
                <a:close/>
                <a:moveTo>
                  <a:pt x="7667444" y="5054610"/>
                </a:moveTo>
                <a:lnTo>
                  <a:pt x="7667444" y="4771516"/>
                </a:lnTo>
                <a:lnTo>
                  <a:pt x="8002121" y="4771516"/>
                </a:lnTo>
                <a:lnTo>
                  <a:pt x="8002121" y="5054610"/>
                </a:lnTo>
                <a:close/>
                <a:moveTo>
                  <a:pt x="7667444" y="5351441"/>
                </a:moveTo>
                <a:lnTo>
                  <a:pt x="7667444" y="5068337"/>
                </a:lnTo>
                <a:lnTo>
                  <a:pt x="8002121" y="5068337"/>
                </a:lnTo>
                <a:lnTo>
                  <a:pt x="8002121" y="5351441"/>
                </a:lnTo>
                <a:close/>
                <a:moveTo>
                  <a:pt x="7667444" y="5648250"/>
                </a:moveTo>
                <a:lnTo>
                  <a:pt x="7667444" y="5365157"/>
                </a:lnTo>
                <a:lnTo>
                  <a:pt x="8002121" y="5365157"/>
                </a:lnTo>
                <a:lnTo>
                  <a:pt x="8002121" y="5648250"/>
                </a:lnTo>
                <a:close/>
                <a:moveTo>
                  <a:pt x="7667444" y="5945060"/>
                </a:moveTo>
                <a:lnTo>
                  <a:pt x="7667444" y="5661966"/>
                </a:lnTo>
                <a:lnTo>
                  <a:pt x="8002121" y="5661966"/>
                </a:lnTo>
                <a:lnTo>
                  <a:pt x="8002121" y="5945060"/>
                </a:lnTo>
                <a:close/>
                <a:moveTo>
                  <a:pt x="7667444" y="6241880"/>
                </a:moveTo>
                <a:lnTo>
                  <a:pt x="7667444" y="5958776"/>
                </a:lnTo>
                <a:lnTo>
                  <a:pt x="8002121" y="5958776"/>
                </a:lnTo>
                <a:lnTo>
                  <a:pt x="8002121" y="6241880"/>
                </a:lnTo>
                <a:close/>
                <a:moveTo>
                  <a:pt x="7667444" y="6538690"/>
                </a:moveTo>
                <a:lnTo>
                  <a:pt x="7667444" y="6255596"/>
                </a:lnTo>
                <a:lnTo>
                  <a:pt x="8002121" y="6255596"/>
                </a:lnTo>
                <a:lnTo>
                  <a:pt x="8002121" y="6538690"/>
                </a:lnTo>
                <a:close/>
                <a:moveTo>
                  <a:pt x="7667444" y="6835499"/>
                </a:moveTo>
                <a:lnTo>
                  <a:pt x="7667444" y="6552406"/>
                </a:lnTo>
                <a:lnTo>
                  <a:pt x="8002121" y="6552406"/>
                </a:lnTo>
                <a:lnTo>
                  <a:pt x="8002121" y="6835499"/>
                </a:lnTo>
                <a:close/>
                <a:moveTo>
                  <a:pt x="7316575" y="305593"/>
                </a:moveTo>
                <a:lnTo>
                  <a:pt x="7316575" y="22489"/>
                </a:lnTo>
                <a:lnTo>
                  <a:pt x="7651231" y="22489"/>
                </a:lnTo>
                <a:lnTo>
                  <a:pt x="7651231" y="305593"/>
                </a:lnTo>
                <a:close/>
                <a:moveTo>
                  <a:pt x="7316575" y="602413"/>
                </a:moveTo>
                <a:lnTo>
                  <a:pt x="7316575" y="319309"/>
                </a:lnTo>
                <a:lnTo>
                  <a:pt x="7651231" y="319309"/>
                </a:lnTo>
                <a:lnTo>
                  <a:pt x="7651231" y="602413"/>
                </a:lnTo>
                <a:close/>
                <a:moveTo>
                  <a:pt x="7316575" y="899223"/>
                </a:moveTo>
                <a:lnTo>
                  <a:pt x="7316575" y="616129"/>
                </a:lnTo>
                <a:lnTo>
                  <a:pt x="7651231" y="616129"/>
                </a:lnTo>
                <a:lnTo>
                  <a:pt x="7651231" y="899223"/>
                </a:lnTo>
                <a:close/>
                <a:moveTo>
                  <a:pt x="7316575" y="1196033"/>
                </a:moveTo>
                <a:lnTo>
                  <a:pt x="7316575" y="912928"/>
                </a:lnTo>
                <a:lnTo>
                  <a:pt x="7651231" y="912928"/>
                </a:lnTo>
                <a:lnTo>
                  <a:pt x="7651231" y="1196033"/>
                </a:lnTo>
                <a:close/>
                <a:moveTo>
                  <a:pt x="7316575" y="1492853"/>
                </a:moveTo>
                <a:lnTo>
                  <a:pt x="7316575" y="1209749"/>
                </a:lnTo>
                <a:lnTo>
                  <a:pt x="7651231" y="1209749"/>
                </a:lnTo>
                <a:lnTo>
                  <a:pt x="7651231" y="1492853"/>
                </a:lnTo>
                <a:close/>
                <a:moveTo>
                  <a:pt x="7316575" y="1789662"/>
                </a:moveTo>
                <a:lnTo>
                  <a:pt x="7316575" y="1506569"/>
                </a:lnTo>
                <a:lnTo>
                  <a:pt x="7651231" y="1506569"/>
                </a:lnTo>
                <a:lnTo>
                  <a:pt x="7651231" y="1789662"/>
                </a:lnTo>
                <a:close/>
                <a:moveTo>
                  <a:pt x="7316575" y="2086472"/>
                </a:moveTo>
                <a:lnTo>
                  <a:pt x="7316575" y="1803368"/>
                </a:lnTo>
                <a:lnTo>
                  <a:pt x="7651231" y="1803368"/>
                </a:lnTo>
                <a:lnTo>
                  <a:pt x="7651231" y="2086472"/>
                </a:lnTo>
                <a:close/>
                <a:moveTo>
                  <a:pt x="7316575" y="2383292"/>
                </a:moveTo>
                <a:lnTo>
                  <a:pt x="7316575" y="2100188"/>
                </a:lnTo>
                <a:lnTo>
                  <a:pt x="7651231" y="2100188"/>
                </a:lnTo>
                <a:lnTo>
                  <a:pt x="7651231" y="2383292"/>
                </a:lnTo>
                <a:close/>
                <a:moveTo>
                  <a:pt x="7316575" y="2680112"/>
                </a:moveTo>
                <a:lnTo>
                  <a:pt x="7316575" y="2397008"/>
                </a:lnTo>
                <a:lnTo>
                  <a:pt x="7651231" y="2397008"/>
                </a:lnTo>
                <a:lnTo>
                  <a:pt x="7651231" y="2680112"/>
                </a:lnTo>
                <a:close/>
                <a:moveTo>
                  <a:pt x="7316575" y="2976922"/>
                </a:moveTo>
                <a:lnTo>
                  <a:pt x="7316575" y="2693828"/>
                </a:lnTo>
                <a:lnTo>
                  <a:pt x="7651231" y="2693828"/>
                </a:lnTo>
                <a:lnTo>
                  <a:pt x="7651231" y="2976922"/>
                </a:lnTo>
                <a:close/>
                <a:moveTo>
                  <a:pt x="7316575" y="3273742"/>
                </a:moveTo>
                <a:lnTo>
                  <a:pt x="7316575" y="2990638"/>
                </a:lnTo>
                <a:lnTo>
                  <a:pt x="7651231" y="2990638"/>
                </a:lnTo>
                <a:lnTo>
                  <a:pt x="7651231" y="3273742"/>
                </a:lnTo>
                <a:close/>
                <a:moveTo>
                  <a:pt x="7316575" y="3570541"/>
                </a:moveTo>
                <a:lnTo>
                  <a:pt x="7316575" y="3287447"/>
                </a:lnTo>
                <a:lnTo>
                  <a:pt x="7651231" y="3287447"/>
                </a:lnTo>
                <a:lnTo>
                  <a:pt x="7651231" y="3570541"/>
                </a:lnTo>
                <a:close/>
                <a:moveTo>
                  <a:pt x="7316575" y="3867361"/>
                </a:moveTo>
                <a:lnTo>
                  <a:pt x="7316575" y="3584257"/>
                </a:lnTo>
                <a:lnTo>
                  <a:pt x="7651231" y="3584257"/>
                </a:lnTo>
                <a:lnTo>
                  <a:pt x="7651231" y="3867361"/>
                </a:lnTo>
                <a:close/>
                <a:moveTo>
                  <a:pt x="7316575" y="4164171"/>
                </a:moveTo>
                <a:lnTo>
                  <a:pt x="7316575" y="3881077"/>
                </a:lnTo>
                <a:lnTo>
                  <a:pt x="7651231" y="3881077"/>
                </a:lnTo>
                <a:lnTo>
                  <a:pt x="7651231" y="4164171"/>
                </a:lnTo>
                <a:close/>
                <a:moveTo>
                  <a:pt x="7316575" y="4460991"/>
                </a:moveTo>
                <a:lnTo>
                  <a:pt x="7316575" y="4177897"/>
                </a:lnTo>
                <a:lnTo>
                  <a:pt x="7651231" y="4177897"/>
                </a:lnTo>
                <a:lnTo>
                  <a:pt x="7651231" y="4460991"/>
                </a:lnTo>
                <a:close/>
                <a:moveTo>
                  <a:pt x="7316575" y="4757811"/>
                </a:moveTo>
                <a:lnTo>
                  <a:pt x="7316575" y="4474707"/>
                </a:lnTo>
                <a:lnTo>
                  <a:pt x="7651231" y="4474707"/>
                </a:lnTo>
                <a:lnTo>
                  <a:pt x="7651231" y="4757811"/>
                </a:lnTo>
                <a:close/>
                <a:moveTo>
                  <a:pt x="7316575" y="5054610"/>
                </a:moveTo>
                <a:lnTo>
                  <a:pt x="7316575" y="4771516"/>
                </a:lnTo>
                <a:lnTo>
                  <a:pt x="7651231" y="4771516"/>
                </a:lnTo>
                <a:lnTo>
                  <a:pt x="7651231" y="5054610"/>
                </a:lnTo>
                <a:close/>
                <a:moveTo>
                  <a:pt x="7316575" y="5351441"/>
                </a:moveTo>
                <a:lnTo>
                  <a:pt x="7316575" y="5068337"/>
                </a:lnTo>
                <a:lnTo>
                  <a:pt x="7651231" y="5068337"/>
                </a:lnTo>
                <a:lnTo>
                  <a:pt x="7651231" y="5351441"/>
                </a:lnTo>
                <a:close/>
                <a:moveTo>
                  <a:pt x="7316575" y="5648250"/>
                </a:moveTo>
                <a:lnTo>
                  <a:pt x="7316575" y="5365157"/>
                </a:lnTo>
                <a:lnTo>
                  <a:pt x="7651231" y="5365157"/>
                </a:lnTo>
                <a:lnTo>
                  <a:pt x="7651231" y="5648250"/>
                </a:lnTo>
                <a:close/>
                <a:moveTo>
                  <a:pt x="7316575" y="5945060"/>
                </a:moveTo>
                <a:lnTo>
                  <a:pt x="7316575" y="5661966"/>
                </a:lnTo>
                <a:lnTo>
                  <a:pt x="7651231" y="5661966"/>
                </a:lnTo>
                <a:lnTo>
                  <a:pt x="7651231" y="5945060"/>
                </a:lnTo>
                <a:close/>
                <a:moveTo>
                  <a:pt x="7316575" y="6241880"/>
                </a:moveTo>
                <a:lnTo>
                  <a:pt x="7316575" y="5958776"/>
                </a:lnTo>
                <a:lnTo>
                  <a:pt x="7651231" y="5958776"/>
                </a:lnTo>
                <a:lnTo>
                  <a:pt x="7651231" y="6241880"/>
                </a:lnTo>
                <a:close/>
                <a:moveTo>
                  <a:pt x="7316575" y="6538690"/>
                </a:moveTo>
                <a:lnTo>
                  <a:pt x="7316575" y="6255596"/>
                </a:lnTo>
                <a:lnTo>
                  <a:pt x="7651231" y="6255596"/>
                </a:lnTo>
                <a:lnTo>
                  <a:pt x="7651231" y="6538690"/>
                </a:lnTo>
                <a:close/>
                <a:moveTo>
                  <a:pt x="7316575" y="6835499"/>
                </a:moveTo>
                <a:lnTo>
                  <a:pt x="7316575" y="6552406"/>
                </a:lnTo>
                <a:lnTo>
                  <a:pt x="7651231" y="6552406"/>
                </a:lnTo>
                <a:lnTo>
                  <a:pt x="7651231" y="6835499"/>
                </a:lnTo>
                <a:close/>
                <a:moveTo>
                  <a:pt x="6965695" y="305593"/>
                </a:moveTo>
                <a:lnTo>
                  <a:pt x="6965695" y="22489"/>
                </a:lnTo>
                <a:lnTo>
                  <a:pt x="7300361" y="22489"/>
                </a:lnTo>
                <a:lnTo>
                  <a:pt x="7300361" y="305593"/>
                </a:lnTo>
                <a:close/>
                <a:moveTo>
                  <a:pt x="6965695" y="602413"/>
                </a:moveTo>
                <a:lnTo>
                  <a:pt x="6965695" y="319309"/>
                </a:lnTo>
                <a:lnTo>
                  <a:pt x="7300361" y="319309"/>
                </a:lnTo>
                <a:lnTo>
                  <a:pt x="7300361" y="602413"/>
                </a:lnTo>
                <a:close/>
                <a:moveTo>
                  <a:pt x="6965695" y="899223"/>
                </a:moveTo>
                <a:lnTo>
                  <a:pt x="6965695" y="616129"/>
                </a:lnTo>
                <a:lnTo>
                  <a:pt x="7300361" y="616129"/>
                </a:lnTo>
                <a:lnTo>
                  <a:pt x="7300361" y="899223"/>
                </a:lnTo>
                <a:close/>
                <a:moveTo>
                  <a:pt x="6965695" y="1196033"/>
                </a:moveTo>
                <a:lnTo>
                  <a:pt x="6965695" y="912928"/>
                </a:lnTo>
                <a:lnTo>
                  <a:pt x="7300361" y="912928"/>
                </a:lnTo>
                <a:lnTo>
                  <a:pt x="7300361" y="1196033"/>
                </a:lnTo>
                <a:close/>
                <a:moveTo>
                  <a:pt x="6965695" y="1492853"/>
                </a:moveTo>
                <a:lnTo>
                  <a:pt x="6965695" y="1209749"/>
                </a:lnTo>
                <a:lnTo>
                  <a:pt x="7300361" y="1209749"/>
                </a:lnTo>
                <a:lnTo>
                  <a:pt x="7300361" y="1492853"/>
                </a:lnTo>
                <a:close/>
                <a:moveTo>
                  <a:pt x="6965695" y="1789662"/>
                </a:moveTo>
                <a:lnTo>
                  <a:pt x="6965695" y="1506569"/>
                </a:lnTo>
                <a:lnTo>
                  <a:pt x="7300361" y="1506569"/>
                </a:lnTo>
                <a:lnTo>
                  <a:pt x="7300361" y="1789662"/>
                </a:lnTo>
                <a:close/>
                <a:moveTo>
                  <a:pt x="6965695" y="2086472"/>
                </a:moveTo>
                <a:lnTo>
                  <a:pt x="6965695" y="1803368"/>
                </a:lnTo>
                <a:lnTo>
                  <a:pt x="7300361" y="1803368"/>
                </a:lnTo>
                <a:lnTo>
                  <a:pt x="7300361" y="2086472"/>
                </a:lnTo>
                <a:close/>
                <a:moveTo>
                  <a:pt x="6965695" y="2383292"/>
                </a:moveTo>
                <a:lnTo>
                  <a:pt x="6965695" y="2100188"/>
                </a:lnTo>
                <a:lnTo>
                  <a:pt x="7300361" y="2100188"/>
                </a:lnTo>
                <a:lnTo>
                  <a:pt x="7300361" y="2383292"/>
                </a:lnTo>
                <a:close/>
                <a:moveTo>
                  <a:pt x="6965695" y="2680112"/>
                </a:moveTo>
                <a:lnTo>
                  <a:pt x="6965695" y="2397008"/>
                </a:lnTo>
                <a:lnTo>
                  <a:pt x="7300361" y="2397008"/>
                </a:lnTo>
                <a:lnTo>
                  <a:pt x="7300361" y="2680112"/>
                </a:lnTo>
                <a:close/>
                <a:moveTo>
                  <a:pt x="6965695" y="2976922"/>
                </a:moveTo>
                <a:lnTo>
                  <a:pt x="6965695" y="2693828"/>
                </a:lnTo>
                <a:lnTo>
                  <a:pt x="7300361" y="2693828"/>
                </a:lnTo>
                <a:lnTo>
                  <a:pt x="7300361" y="2976922"/>
                </a:lnTo>
                <a:close/>
                <a:moveTo>
                  <a:pt x="6965695" y="3273742"/>
                </a:moveTo>
                <a:lnTo>
                  <a:pt x="6965695" y="2990638"/>
                </a:lnTo>
                <a:lnTo>
                  <a:pt x="7300361" y="2990638"/>
                </a:lnTo>
                <a:lnTo>
                  <a:pt x="7300361" y="3273742"/>
                </a:lnTo>
                <a:close/>
                <a:moveTo>
                  <a:pt x="6965695" y="3570541"/>
                </a:moveTo>
                <a:lnTo>
                  <a:pt x="6965695" y="3287447"/>
                </a:lnTo>
                <a:lnTo>
                  <a:pt x="7300361" y="3287447"/>
                </a:lnTo>
                <a:lnTo>
                  <a:pt x="7300361" y="3570541"/>
                </a:lnTo>
                <a:close/>
                <a:moveTo>
                  <a:pt x="6965695" y="3867361"/>
                </a:moveTo>
                <a:lnTo>
                  <a:pt x="6965695" y="3584257"/>
                </a:lnTo>
                <a:lnTo>
                  <a:pt x="7300361" y="3584257"/>
                </a:lnTo>
                <a:lnTo>
                  <a:pt x="7300361" y="3867361"/>
                </a:lnTo>
                <a:close/>
                <a:moveTo>
                  <a:pt x="6965695" y="4164171"/>
                </a:moveTo>
                <a:lnTo>
                  <a:pt x="6965695" y="3881077"/>
                </a:lnTo>
                <a:lnTo>
                  <a:pt x="7300361" y="3881077"/>
                </a:lnTo>
                <a:lnTo>
                  <a:pt x="7300361" y="4164171"/>
                </a:lnTo>
                <a:close/>
                <a:moveTo>
                  <a:pt x="6965695" y="4460991"/>
                </a:moveTo>
                <a:lnTo>
                  <a:pt x="6965695" y="4177897"/>
                </a:lnTo>
                <a:lnTo>
                  <a:pt x="7300361" y="4177897"/>
                </a:lnTo>
                <a:lnTo>
                  <a:pt x="7300361" y="4460991"/>
                </a:lnTo>
                <a:close/>
                <a:moveTo>
                  <a:pt x="6965695" y="4757811"/>
                </a:moveTo>
                <a:lnTo>
                  <a:pt x="6965695" y="4474707"/>
                </a:lnTo>
                <a:lnTo>
                  <a:pt x="7300361" y="4474707"/>
                </a:lnTo>
                <a:lnTo>
                  <a:pt x="7300361" y="4757811"/>
                </a:lnTo>
                <a:close/>
                <a:moveTo>
                  <a:pt x="6965695" y="5054610"/>
                </a:moveTo>
                <a:lnTo>
                  <a:pt x="6965695" y="4771516"/>
                </a:lnTo>
                <a:lnTo>
                  <a:pt x="7300361" y="4771516"/>
                </a:lnTo>
                <a:lnTo>
                  <a:pt x="7300361" y="5054610"/>
                </a:lnTo>
                <a:close/>
                <a:moveTo>
                  <a:pt x="6965695" y="5351441"/>
                </a:moveTo>
                <a:lnTo>
                  <a:pt x="6965695" y="5068337"/>
                </a:lnTo>
                <a:lnTo>
                  <a:pt x="7300361" y="5068337"/>
                </a:lnTo>
                <a:lnTo>
                  <a:pt x="7300361" y="5351441"/>
                </a:lnTo>
                <a:close/>
                <a:moveTo>
                  <a:pt x="6965695" y="5648250"/>
                </a:moveTo>
                <a:lnTo>
                  <a:pt x="6965695" y="5365157"/>
                </a:lnTo>
                <a:lnTo>
                  <a:pt x="7300361" y="5365157"/>
                </a:lnTo>
                <a:lnTo>
                  <a:pt x="7300361" y="5648250"/>
                </a:lnTo>
                <a:close/>
                <a:moveTo>
                  <a:pt x="6965695" y="5945060"/>
                </a:moveTo>
                <a:lnTo>
                  <a:pt x="6965695" y="5661966"/>
                </a:lnTo>
                <a:lnTo>
                  <a:pt x="7300361" y="5661966"/>
                </a:lnTo>
                <a:lnTo>
                  <a:pt x="7300361" y="5945060"/>
                </a:lnTo>
                <a:close/>
                <a:moveTo>
                  <a:pt x="6965695" y="6241880"/>
                </a:moveTo>
                <a:lnTo>
                  <a:pt x="6965695" y="5958776"/>
                </a:lnTo>
                <a:lnTo>
                  <a:pt x="7300361" y="5958776"/>
                </a:lnTo>
                <a:lnTo>
                  <a:pt x="7300361" y="6241880"/>
                </a:lnTo>
                <a:close/>
                <a:moveTo>
                  <a:pt x="6965695" y="6538690"/>
                </a:moveTo>
                <a:lnTo>
                  <a:pt x="6965695" y="6255596"/>
                </a:lnTo>
                <a:lnTo>
                  <a:pt x="7300361" y="6255596"/>
                </a:lnTo>
                <a:lnTo>
                  <a:pt x="7300361" y="6538690"/>
                </a:lnTo>
                <a:close/>
                <a:moveTo>
                  <a:pt x="6965695" y="6835499"/>
                </a:moveTo>
                <a:lnTo>
                  <a:pt x="6965695" y="6552406"/>
                </a:lnTo>
                <a:lnTo>
                  <a:pt x="7300361" y="6552406"/>
                </a:lnTo>
                <a:lnTo>
                  <a:pt x="7300361" y="6835499"/>
                </a:lnTo>
                <a:close/>
                <a:moveTo>
                  <a:pt x="6614805" y="305593"/>
                </a:moveTo>
                <a:lnTo>
                  <a:pt x="6614805" y="22489"/>
                </a:lnTo>
                <a:lnTo>
                  <a:pt x="6949482" y="22489"/>
                </a:lnTo>
                <a:lnTo>
                  <a:pt x="6949482" y="305593"/>
                </a:lnTo>
                <a:close/>
                <a:moveTo>
                  <a:pt x="6614805" y="602413"/>
                </a:moveTo>
                <a:lnTo>
                  <a:pt x="6614805" y="319309"/>
                </a:lnTo>
                <a:lnTo>
                  <a:pt x="6949482" y="319309"/>
                </a:lnTo>
                <a:lnTo>
                  <a:pt x="6949482" y="602413"/>
                </a:lnTo>
                <a:close/>
                <a:moveTo>
                  <a:pt x="6614805" y="899223"/>
                </a:moveTo>
                <a:lnTo>
                  <a:pt x="6614805" y="616129"/>
                </a:lnTo>
                <a:lnTo>
                  <a:pt x="6949482" y="616129"/>
                </a:lnTo>
                <a:lnTo>
                  <a:pt x="6949482" y="899223"/>
                </a:lnTo>
                <a:close/>
                <a:moveTo>
                  <a:pt x="6614805" y="1196033"/>
                </a:moveTo>
                <a:lnTo>
                  <a:pt x="6614805" y="912928"/>
                </a:lnTo>
                <a:lnTo>
                  <a:pt x="6949482" y="912928"/>
                </a:lnTo>
                <a:lnTo>
                  <a:pt x="6949482" y="1196033"/>
                </a:lnTo>
                <a:close/>
                <a:moveTo>
                  <a:pt x="6614805" y="1492853"/>
                </a:moveTo>
                <a:lnTo>
                  <a:pt x="6614805" y="1209749"/>
                </a:lnTo>
                <a:lnTo>
                  <a:pt x="6949482" y="1209749"/>
                </a:lnTo>
                <a:lnTo>
                  <a:pt x="6949482" y="1492853"/>
                </a:lnTo>
                <a:close/>
                <a:moveTo>
                  <a:pt x="6614805" y="1789662"/>
                </a:moveTo>
                <a:lnTo>
                  <a:pt x="6614805" y="1506569"/>
                </a:lnTo>
                <a:lnTo>
                  <a:pt x="6949482" y="1506569"/>
                </a:lnTo>
                <a:lnTo>
                  <a:pt x="6949482" y="1789662"/>
                </a:lnTo>
                <a:close/>
                <a:moveTo>
                  <a:pt x="6614805" y="2086472"/>
                </a:moveTo>
                <a:lnTo>
                  <a:pt x="6614805" y="1803368"/>
                </a:lnTo>
                <a:lnTo>
                  <a:pt x="6949482" y="1803368"/>
                </a:lnTo>
                <a:lnTo>
                  <a:pt x="6949482" y="2086472"/>
                </a:lnTo>
                <a:close/>
                <a:moveTo>
                  <a:pt x="6614805" y="2383292"/>
                </a:moveTo>
                <a:lnTo>
                  <a:pt x="6614805" y="2100188"/>
                </a:lnTo>
                <a:lnTo>
                  <a:pt x="6949482" y="2100188"/>
                </a:lnTo>
                <a:lnTo>
                  <a:pt x="6949482" y="2383292"/>
                </a:lnTo>
                <a:close/>
                <a:moveTo>
                  <a:pt x="6614805" y="2680112"/>
                </a:moveTo>
                <a:lnTo>
                  <a:pt x="6614805" y="2397008"/>
                </a:lnTo>
                <a:lnTo>
                  <a:pt x="6949482" y="2397008"/>
                </a:lnTo>
                <a:lnTo>
                  <a:pt x="6949482" y="2680112"/>
                </a:lnTo>
                <a:close/>
                <a:moveTo>
                  <a:pt x="6614805" y="2976922"/>
                </a:moveTo>
                <a:lnTo>
                  <a:pt x="6614805" y="2693828"/>
                </a:lnTo>
                <a:lnTo>
                  <a:pt x="6949482" y="2693828"/>
                </a:lnTo>
                <a:lnTo>
                  <a:pt x="6949482" y="2976922"/>
                </a:lnTo>
                <a:close/>
                <a:moveTo>
                  <a:pt x="6614805" y="3273742"/>
                </a:moveTo>
                <a:lnTo>
                  <a:pt x="6614805" y="2990638"/>
                </a:lnTo>
                <a:lnTo>
                  <a:pt x="6949482" y="2990638"/>
                </a:lnTo>
                <a:lnTo>
                  <a:pt x="6949482" y="3273742"/>
                </a:lnTo>
                <a:close/>
                <a:moveTo>
                  <a:pt x="6614805" y="3570541"/>
                </a:moveTo>
                <a:lnTo>
                  <a:pt x="6614805" y="3287447"/>
                </a:lnTo>
                <a:lnTo>
                  <a:pt x="6949482" y="3287447"/>
                </a:lnTo>
                <a:lnTo>
                  <a:pt x="6949482" y="3570541"/>
                </a:lnTo>
                <a:close/>
                <a:moveTo>
                  <a:pt x="6614805" y="3867361"/>
                </a:moveTo>
                <a:lnTo>
                  <a:pt x="6614805" y="3584257"/>
                </a:lnTo>
                <a:lnTo>
                  <a:pt x="6949482" y="3584257"/>
                </a:lnTo>
                <a:lnTo>
                  <a:pt x="6949482" y="3867361"/>
                </a:lnTo>
                <a:close/>
                <a:moveTo>
                  <a:pt x="6614805" y="4164171"/>
                </a:moveTo>
                <a:lnTo>
                  <a:pt x="6614805" y="3881077"/>
                </a:lnTo>
                <a:lnTo>
                  <a:pt x="6949482" y="3881077"/>
                </a:lnTo>
                <a:lnTo>
                  <a:pt x="6949482" y="4164171"/>
                </a:lnTo>
                <a:close/>
                <a:moveTo>
                  <a:pt x="6614805" y="4460991"/>
                </a:moveTo>
                <a:lnTo>
                  <a:pt x="6614805" y="4177897"/>
                </a:lnTo>
                <a:lnTo>
                  <a:pt x="6949482" y="4177897"/>
                </a:lnTo>
                <a:lnTo>
                  <a:pt x="6949482" y="4460991"/>
                </a:lnTo>
                <a:close/>
                <a:moveTo>
                  <a:pt x="6614805" y="4757811"/>
                </a:moveTo>
                <a:lnTo>
                  <a:pt x="6614805" y="4474707"/>
                </a:lnTo>
                <a:lnTo>
                  <a:pt x="6949482" y="4474707"/>
                </a:lnTo>
                <a:lnTo>
                  <a:pt x="6949482" y="4757811"/>
                </a:lnTo>
                <a:close/>
                <a:moveTo>
                  <a:pt x="6614805" y="5054610"/>
                </a:moveTo>
                <a:lnTo>
                  <a:pt x="6614805" y="4771516"/>
                </a:lnTo>
                <a:lnTo>
                  <a:pt x="6949482" y="4771516"/>
                </a:lnTo>
                <a:lnTo>
                  <a:pt x="6949482" y="5054610"/>
                </a:lnTo>
                <a:close/>
                <a:moveTo>
                  <a:pt x="6614805" y="5351441"/>
                </a:moveTo>
                <a:lnTo>
                  <a:pt x="6614805" y="5068337"/>
                </a:lnTo>
                <a:lnTo>
                  <a:pt x="6949482" y="5068337"/>
                </a:lnTo>
                <a:lnTo>
                  <a:pt x="6949482" y="5351441"/>
                </a:lnTo>
                <a:close/>
                <a:moveTo>
                  <a:pt x="6614805" y="5648250"/>
                </a:moveTo>
                <a:lnTo>
                  <a:pt x="6614805" y="5365157"/>
                </a:lnTo>
                <a:lnTo>
                  <a:pt x="6949482" y="5365157"/>
                </a:lnTo>
                <a:lnTo>
                  <a:pt x="6949482" y="5648250"/>
                </a:lnTo>
                <a:close/>
                <a:moveTo>
                  <a:pt x="6614805" y="5945060"/>
                </a:moveTo>
                <a:lnTo>
                  <a:pt x="6614805" y="5661966"/>
                </a:lnTo>
                <a:lnTo>
                  <a:pt x="6949482" y="5661966"/>
                </a:lnTo>
                <a:lnTo>
                  <a:pt x="6949482" y="5945060"/>
                </a:lnTo>
                <a:close/>
                <a:moveTo>
                  <a:pt x="6614805" y="6241880"/>
                </a:moveTo>
                <a:lnTo>
                  <a:pt x="6614805" y="5958776"/>
                </a:lnTo>
                <a:lnTo>
                  <a:pt x="6949482" y="5958776"/>
                </a:lnTo>
                <a:lnTo>
                  <a:pt x="6949482" y="6241880"/>
                </a:lnTo>
                <a:close/>
                <a:moveTo>
                  <a:pt x="6614805" y="6538690"/>
                </a:moveTo>
                <a:lnTo>
                  <a:pt x="6614805" y="6255596"/>
                </a:lnTo>
                <a:lnTo>
                  <a:pt x="6949482" y="6255596"/>
                </a:lnTo>
                <a:lnTo>
                  <a:pt x="6949482" y="6538690"/>
                </a:lnTo>
                <a:close/>
                <a:moveTo>
                  <a:pt x="6614805" y="6835499"/>
                </a:moveTo>
                <a:lnTo>
                  <a:pt x="6614805" y="6552406"/>
                </a:lnTo>
                <a:lnTo>
                  <a:pt x="6949482" y="6552406"/>
                </a:lnTo>
                <a:lnTo>
                  <a:pt x="6949482" y="6835499"/>
                </a:lnTo>
                <a:close/>
                <a:moveTo>
                  <a:pt x="6263936" y="305593"/>
                </a:moveTo>
                <a:lnTo>
                  <a:pt x="6263936" y="22489"/>
                </a:lnTo>
                <a:lnTo>
                  <a:pt x="6598602" y="22489"/>
                </a:lnTo>
                <a:lnTo>
                  <a:pt x="6598602" y="305593"/>
                </a:lnTo>
                <a:close/>
                <a:moveTo>
                  <a:pt x="6263936" y="602413"/>
                </a:moveTo>
                <a:lnTo>
                  <a:pt x="6263936" y="319309"/>
                </a:lnTo>
                <a:lnTo>
                  <a:pt x="6598602" y="319309"/>
                </a:lnTo>
                <a:lnTo>
                  <a:pt x="6598602" y="602413"/>
                </a:lnTo>
                <a:close/>
                <a:moveTo>
                  <a:pt x="6263936" y="899223"/>
                </a:moveTo>
                <a:lnTo>
                  <a:pt x="6263936" y="616129"/>
                </a:lnTo>
                <a:lnTo>
                  <a:pt x="6598602" y="616129"/>
                </a:lnTo>
                <a:lnTo>
                  <a:pt x="6598602" y="899223"/>
                </a:lnTo>
                <a:close/>
                <a:moveTo>
                  <a:pt x="6263936" y="1196033"/>
                </a:moveTo>
                <a:lnTo>
                  <a:pt x="6263936" y="912928"/>
                </a:lnTo>
                <a:lnTo>
                  <a:pt x="6598602" y="912928"/>
                </a:lnTo>
                <a:lnTo>
                  <a:pt x="6598602" y="1196033"/>
                </a:lnTo>
                <a:close/>
                <a:moveTo>
                  <a:pt x="6263936" y="1492853"/>
                </a:moveTo>
                <a:lnTo>
                  <a:pt x="6263936" y="1209749"/>
                </a:lnTo>
                <a:lnTo>
                  <a:pt x="6598602" y="1209749"/>
                </a:lnTo>
                <a:lnTo>
                  <a:pt x="6598602" y="1492853"/>
                </a:lnTo>
                <a:close/>
                <a:moveTo>
                  <a:pt x="6263936" y="1789662"/>
                </a:moveTo>
                <a:lnTo>
                  <a:pt x="6263936" y="1506569"/>
                </a:lnTo>
                <a:lnTo>
                  <a:pt x="6598602" y="1506569"/>
                </a:lnTo>
                <a:lnTo>
                  <a:pt x="6598602" y="1789662"/>
                </a:lnTo>
                <a:close/>
                <a:moveTo>
                  <a:pt x="6263936" y="2086472"/>
                </a:moveTo>
                <a:lnTo>
                  <a:pt x="6263936" y="1803368"/>
                </a:lnTo>
                <a:lnTo>
                  <a:pt x="6598602" y="1803368"/>
                </a:lnTo>
                <a:lnTo>
                  <a:pt x="6598602" y="2086472"/>
                </a:lnTo>
                <a:close/>
                <a:moveTo>
                  <a:pt x="6263936" y="2383292"/>
                </a:moveTo>
                <a:lnTo>
                  <a:pt x="6263936" y="2100188"/>
                </a:lnTo>
                <a:lnTo>
                  <a:pt x="6598602" y="2100188"/>
                </a:lnTo>
                <a:lnTo>
                  <a:pt x="6598602" y="2383292"/>
                </a:lnTo>
                <a:close/>
                <a:moveTo>
                  <a:pt x="6263936" y="2680112"/>
                </a:moveTo>
                <a:lnTo>
                  <a:pt x="6263936" y="2397008"/>
                </a:lnTo>
                <a:lnTo>
                  <a:pt x="6598602" y="2397008"/>
                </a:lnTo>
                <a:lnTo>
                  <a:pt x="6598602" y="2680112"/>
                </a:lnTo>
                <a:close/>
                <a:moveTo>
                  <a:pt x="6263936" y="2976922"/>
                </a:moveTo>
                <a:lnTo>
                  <a:pt x="6263936" y="2693828"/>
                </a:lnTo>
                <a:lnTo>
                  <a:pt x="6598602" y="2693828"/>
                </a:lnTo>
                <a:lnTo>
                  <a:pt x="6598602" y="2976922"/>
                </a:lnTo>
                <a:close/>
                <a:moveTo>
                  <a:pt x="6263936" y="3273742"/>
                </a:moveTo>
                <a:lnTo>
                  <a:pt x="6263936" y="2990638"/>
                </a:lnTo>
                <a:lnTo>
                  <a:pt x="6598602" y="2990638"/>
                </a:lnTo>
                <a:lnTo>
                  <a:pt x="6598602" y="3273742"/>
                </a:lnTo>
                <a:close/>
                <a:moveTo>
                  <a:pt x="6263936" y="3570541"/>
                </a:moveTo>
                <a:lnTo>
                  <a:pt x="6263936" y="3287447"/>
                </a:lnTo>
                <a:lnTo>
                  <a:pt x="6598602" y="3287447"/>
                </a:lnTo>
                <a:lnTo>
                  <a:pt x="6598602" y="3570541"/>
                </a:lnTo>
                <a:close/>
                <a:moveTo>
                  <a:pt x="6263936" y="3867361"/>
                </a:moveTo>
                <a:lnTo>
                  <a:pt x="6263936" y="3584257"/>
                </a:lnTo>
                <a:lnTo>
                  <a:pt x="6598602" y="3584257"/>
                </a:lnTo>
                <a:lnTo>
                  <a:pt x="6598602" y="3867361"/>
                </a:lnTo>
                <a:close/>
                <a:moveTo>
                  <a:pt x="6263936" y="4164171"/>
                </a:moveTo>
                <a:lnTo>
                  <a:pt x="6263936" y="3881077"/>
                </a:lnTo>
                <a:lnTo>
                  <a:pt x="6598602" y="3881077"/>
                </a:lnTo>
                <a:lnTo>
                  <a:pt x="6598602" y="4164171"/>
                </a:lnTo>
                <a:close/>
                <a:moveTo>
                  <a:pt x="6263936" y="4460991"/>
                </a:moveTo>
                <a:lnTo>
                  <a:pt x="6263936" y="4177897"/>
                </a:lnTo>
                <a:lnTo>
                  <a:pt x="6598602" y="4177897"/>
                </a:lnTo>
                <a:lnTo>
                  <a:pt x="6598602" y="4460991"/>
                </a:lnTo>
                <a:close/>
                <a:moveTo>
                  <a:pt x="6263936" y="4757811"/>
                </a:moveTo>
                <a:lnTo>
                  <a:pt x="6263936" y="4474707"/>
                </a:lnTo>
                <a:lnTo>
                  <a:pt x="6598602" y="4474707"/>
                </a:lnTo>
                <a:lnTo>
                  <a:pt x="6598602" y="4757811"/>
                </a:lnTo>
                <a:close/>
                <a:moveTo>
                  <a:pt x="6263936" y="5054610"/>
                </a:moveTo>
                <a:lnTo>
                  <a:pt x="6263936" y="4771516"/>
                </a:lnTo>
                <a:lnTo>
                  <a:pt x="6598602" y="4771516"/>
                </a:lnTo>
                <a:lnTo>
                  <a:pt x="6598602" y="5054610"/>
                </a:lnTo>
                <a:close/>
                <a:moveTo>
                  <a:pt x="6263936" y="5351441"/>
                </a:moveTo>
                <a:lnTo>
                  <a:pt x="6263936" y="5068337"/>
                </a:lnTo>
                <a:lnTo>
                  <a:pt x="6598602" y="5068337"/>
                </a:lnTo>
                <a:lnTo>
                  <a:pt x="6598602" y="5351441"/>
                </a:lnTo>
                <a:close/>
                <a:moveTo>
                  <a:pt x="6263936" y="5648250"/>
                </a:moveTo>
                <a:lnTo>
                  <a:pt x="6263936" y="5365157"/>
                </a:lnTo>
                <a:lnTo>
                  <a:pt x="6598602" y="5365157"/>
                </a:lnTo>
                <a:lnTo>
                  <a:pt x="6598602" y="5648250"/>
                </a:lnTo>
                <a:close/>
                <a:moveTo>
                  <a:pt x="6263936" y="5945060"/>
                </a:moveTo>
                <a:lnTo>
                  <a:pt x="6263936" y="5661966"/>
                </a:lnTo>
                <a:lnTo>
                  <a:pt x="6598602" y="5661966"/>
                </a:lnTo>
                <a:lnTo>
                  <a:pt x="6598602" y="5945060"/>
                </a:lnTo>
                <a:close/>
                <a:moveTo>
                  <a:pt x="6263936" y="6241880"/>
                </a:moveTo>
                <a:lnTo>
                  <a:pt x="6263936" y="5958776"/>
                </a:lnTo>
                <a:lnTo>
                  <a:pt x="6598602" y="5958776"/>
                </a:lnTo>
                <a:lnTo>
                  <a:pt x="6598602" y="6241880"/>
                </a:lnTo>
                <a:close/>
                <a:moveTo>
                  <a:pt x="6263936" y="6538690"/>
                </a:moveTo>
                <a:lnTo>
                  <a:pt x="6263936" y="6255596"/>
                </a:lnTo>
                <a:lnTo>
                  <a:pt x="6598602" y="6255596"/>
                </a:lnTo>
                <a:lnTo>
                  <a:pt x="6598602" y="6538690"/>
                </a:lnTo>
                <a:close/>
                <a:moveTo>
                  <a:pt x="6263936" y="6835499"/>
                </a:moveTo>
                <a:lnTo>
                  <a:pt x="6263936" y="6552406"/>
                </a:lnTo>
                <a:lnTo>
                  <a:pt x="6598602" y="6552406"/>
                </a:lnTo>
                <a:lnTo>
                  <a:pt x="6598602" y="6835499"/>
                </a:lnTo>
                <a:close/>
                <a:moveTo>
                  <a:pt x="5913056" y="305593"/>
                </a:moveTo>
                <a:lnTo>
                  <a:pt x="5913056" y="22489"/>
                </a:lnTo>
                <a:lnTo>
                  <a:pt x="6247722" y="22489"/>
                </a:lnTo>
                <a:lnTo>
                  <a:pt x="6247722" y="305593"/>
                </a:lnTo>
                <a:close/>
                <a:moveTo>
                  <a:pt x="5913056" y="602413"/>
                </a:moveTo>
                <a:lnTo>
                  <a:pt x="5913056" y="319309"/>
                </a:lnTo>
                <a:lnTo>
                  <a:pt x="6247722" y="319309"/>
                </a:lnTo>
                <a:lnTo>
                  <a:pt x="6247722" y="602413"/>
                </a:lnTo>
                <a:close/>
                <a:moveTo>
                  <a:pt x="5913056" y="899223"/>
                </a:moveTo>
                <a:lnTo>
                  <a:pt x="5913056" y="616129"/>
                </a:lnTo>
                <a:lnTo>
                  <a:pt x="6247722" y="616129"/>
                </a:lnTo>
                <a:lnTo>
                  <a:pt x="6247722" y="899223"/>
                </a:lnTo>
                <a:close/>
                <a:moveTo>
                  <a:pt x="5913056" y="1196033"/>
                </a:moveTo>
                <a:lnTo>
                  <a:pt x="5913056" y="912928"/>
                </a:lnTo>
                <a:lnTo>
                  <a:pt x="6247722" y="912928"/>
                </a:lnTo>
                <a:lnTo>
                  <a:pt x="6247722" y="1196033"/>
                </a:lnTo>
                <a:close/>
                <a:moveTo>
                  <a:pt x="5913056" y="1492853"/>
                </a:moveTo>
                <a:lnTo>
                  <a:pt x="5913056" y="1209749"/>
                </a:lnTo>
                <a:lnTo>
                  <a:pt x="6247722" y="1209749"/>
                </a:lnTo>
                <a:lnTo>
                  <a:pt x="6247722" y="1492853"/>
                </a:lnTo>
                <a:close/>
                <a:moveTo>
                  <a:pt x="5913056" y="1789662"/>
                </a:moveTo>
                <a:lnTo>
                  <a:pt x="5913056" y="1506569"/>
                </a:lnTo>
                <a:lnTo>
                  <a:pt x="6247722" y="1506569"/>
                </a:lnTo>
                <a:lnTo>
                  <a:pt x="6247722" y="1789662"/>
                </a:lnTo>
                <a:close/>
                <a:moveTo>
                  <a:pt x="5913056" y="2086472"/>
                </a:moveTo>
                <a:lnTo>
                  <a:pt x="5913056" y="1803368"/>
                </a:lnTo>
                <a:lnTo>
                  <a:pt x="6247722" y="1803368"/>
                </a:lnTo>
                <a:lnTo>
                  <a:pt x="6247722" y="2086472"/>
                </a:lnTo>
                <a:close/>
                <a:moveTo>
                  <a:pt x="5913056" y="2383292"/>
                </a:moveTo>
                <a:lnTo>
                  <a:pt x="5913056" y="2100188"/>
                </a:lnTo>
                <a:lnTo>
                  <a:pt x="6247722" y="2100188"/>
                </a:lnTo>
                <a:lnTo>
                  <a:pt x="6247722" y="2383292"/>
                </a:lnTo>
                <a:close/>
                <a:moveTo>
                  <a:pt x="5913056" y="2680112"/>
                </a:moveTo>
                <a:lnTo>
                  <a:pt x="5913056" y="2397008"/>
                </a:lnTo>
                <a:lnTo>
                  <a:pt x="6247722" y="2397008"/>
                </a:lnTo>
                <a:lnTo>
                  <a:pt x="6247722" y="2680112"/>
                </a:lnTo>
                <a:close/>
                <a:moveTo>
                  <a:pt x="5913056" y="2976922"/>
                </a:moveTo>
                <a:lnTo>
                  <a:pt x="5913056" y="2693828"/>
                </a:lnTo>
                <a:lnTo>
                  <a:pt x="6247722" y="2693828"/>
                </a:lnTo>
                <a:lnTo>
                  <a:pt x="6247722" y="2976922"/>
                </a:lnTo>
                <a:close/>
                <a:moveTo>
                  <a:pt x="5913056" y="3273742"/>
                </a:moveTo>
                <a:lnTo>
                  <a:pt x="5913056" y="2990638"/>
                </a:lnTo>
                <a:lnTo>
                  <a:pt x="6247722" y="2990638"/>
                </a:lnTo>
                <a:lnTo>
                  <a:pt x="6247722" y="3273742"/>
                </a:lnTo>
                <a:close/>
                <a:moveTo>
                  <a:pt x="5913056" y="3570541"/>
                </a:moveTo>
                <a:lnTo>
                  <a:pt x="5913056" y="3287447"/>
                </a:lnTo>
                <a:lnTo>
                  <a:pt x="6247722" y="3287447"/>
                </a:lnTo>
                <a:lnTo>
                  <a:pt x="6247722" y="3570541"/>
                </a:lnTo>
                <a:close/>
                <a:moveTo>
                  <a:pt x="5913056" y="3867361"/>
                </a:moveTo>
                <a:lnTo>
                  <a:pt x="5913056" y="3584257"/>
                </a:lnTo>
                <a:lnTo>
                  <a:pt x="6247722" y="3584257"/>
                </a:lnTo>
                <a:lnTo>
                  <a:pt x="6247722" y="3867361"/>
                </a:lnTo>
                <a:close/>
                <a:moveTo>
                  <a:pt x="5913056" y="4164171"/>
                </a:moveTo>
                <a:lnTo>
                  <a:pt x="5913056" y="3881077"/>
                </a:lnTo>
                <a:lnTo>
                  <a:pt x="6247722" y="3881077"/>
                </a:lnTo>
                <a:lnTo>
                  <a:pt x="6247722" y="4164171"/>
                </a:lnTo>
                <a:close/>
                <a:moveTo>
                  <a:pt x="5913056" y="4460991"/>
                </a:moveTo>
                <a:lnTo>
                  <a:pt x="5913056" y="4177897"/>
                </a:lnTo>
                <a:lnTo>
                  <a:pt x="6247722" y="4177897"/>
                </a:lnTo>
                <a:lnTo>
                  <a:pt x="6247722" y="4460991"/>
                </a:lnTo>
                <a:close/>
                <a:moveTo>
                  <a:pt x="5913056" y="4757811"/>
                </a:moveTo>
                <a:lnTo>
                  <a:pt x="5913056" y="4474707"/>
                </a:lnTo>
                <a:lnTo>
                  <a:pt x="6247722" y="4474707"/>
                </a:lnTo>
                <a:lnTo>
                  <a:pt x="6247722" y="4757811"/>
                </a:lnTo>
                <a:close/>
                <a:moveTo>
                  <a:pt x="5913056" y="5054610"/>
                </a:moveTo>
                <a:lnTo>
                  <a:pt x="5913056" y="4771516"/>
                </a:lnTo>
                <a:lnTo>
                  <a:pt x="6247722" y="4771516"/>
                </a:lnTo>
                <a:lnTo>
                  <a:pt x="6247722" y="5054610"/>
                </a:lnTo>
                <a:close/>
                <a:moveTo>
                  <a:pt x="5913056" y="5351441"/>
                </a:moveTo>
                <a:lnTo>
                  <a:pt x="5913056" y="5068337"/>
                </a:lnTo>
                <a:lnTo>
                  <a:pt x="6247722" y="5068337"/>
                </a:lnTo>
                <a:lnTo>
                  <a:pt x="6247722" y="5351441"/>
                </a:lnTo>
                <a:close/>
                <a:moveTo>
                  <a:pt x="5913056" y="5648250"/>
                </a:moveTo>
                <a:lnTo>
                  <a:pt x="5913056" y="5365157"/>
                </a:lnTo>
                <a:lnTo>
                  <a:pt x="6247722" y="5365157"/>
                </a:lnTo>
                <a:lnTo>
                  <a:pt x="6247722" y="5648250"/>
                </a:lnTo>
                <a:close/>
                <a:moveTo>
                  <a:pt x="5913056" y="5945060"/>
                </a:moveTo>
                <a:lnTo>
                  <a:pt x="5913056" y="5661966"/>
                </a:lnTo>
                <a:lnTo>
                  <a:pt x="6247722" y="5661966"/>
                </a:lnTo>
                <a:lnTo>
                  <a:pt x="6247722" y="5945060"/>
                </a:lnTo>
                <a:close/>
                <a:moveTo>
                  <a:pt x="5913056" y="6241880"/>
                </a:moveTo>
                <a:lnTo>
                  <a:pt x="5913056" y="5958776"/>
                </a:lnTo>
                <a:lnTo>
                  <a:pt x="6247722" y="5958776"/>
                </a:lnTo>
                <a:lnTo>
                  <a:pt x="6247722" y="6241880"/>
                </a:lnTo>
                <a:close/>
                <a:moveTo>
                  <a:pt x="5913056" y="6538690"/>
                </a:moveTo>
                <a:lnTo>
                  <a:pt x="5913056" y="6255596"/>
                </a:lnTo>
                <a:lnTo>
                  <a:pt x="6247722" y="6255596"/>
                </a:lnTo>
                <a:lnTo>
                  <a:pt x="6247722" y="6538690"/>
                </a:lnTo>
                <a:close/>
                <a:moveTo>
                  <a:pt x="5913056" y="6835499"/>
                </a:moveTo>
                <a:lnTo>
                  <a:pt x="5913056" y="6552406"/>
                </a:lnTo>
                <a:lnTo>
                  <a:pt x="6247722" y="6552406"/>
                </a:lnTo>
                <a:lnTo>
                  <a:pt x="6247722" y="6835499"/>
                </a:lnTo>
                <a:close/>
                <a:moveTo>
                  <a:pt x="5562176" y="305593"/>
                </a:moveTo>
                <a:lnTo>
                  <a:pt x="5562176" y="22489"/>
                </a:lnTo>
                <a:lnTo>
                  <a:pt x="5896842" y="22489"/>
                </a:lnTo>
                <a:lnTo>
                  <a:pt x="5896842" y="305593"/>
                </a:lnTo>
                <a:close/>
                <a:moveTo>
                  <a:pt x="5562176" y="602413"/>
                </a:moveTo>
                <a:lnTo>
                  <a:pt x="5562176" y="319309"/>
                </a:lnTo>
                <a:lnTo>
                  <a:pt x="5896842" y="319309"/>
                </a:lnTo>
                <a:lnTo>
                  <a:pt x="5896842" y="602413"/>
                </a:lnTo>
                <a:close/>
                <a:moveTo>
                  <a:pt x="5562176" y="899223"/>
                </a:moveTo>
                <a:lnTo>
                  <a:pt x="5562176" y="616129"/>
                </a:lnTo>
                <a:lnTo>
                  <a:pt x="5896842" y="616129"/>
                </a:lnTo>
                <a:lnTo>
                  <a:pt x="5896842" y="899223"/>
                </a:lnTo>
                <a:close/>
                <a:moveTo>
                  <a:pt x="5562176" y="1196033"/>
                </a:moveTo>
                <a:lnTo>
                  <a:pt x="5562176" y="912928"/>
                </a:lnTo>
                <a:lnTo>
                  <a:pt x="5896842" y="912928"/>
                </a:lnTo>
                <a:lnTo>
                  <a:pt x="5896842" y="1196033"/>
                </a:lnTo>
                <a:close/>
                <a:moveTo>
                  <a:pt x="5562176" y="1492853"/>
                </a:moveTo>
                <a:lnTo>
                  <a:pt x="5562176" y="1209749"/>
                </a:lnTo>
                <a:lnTo>
                  <a:pt x="5896842" y="1209749"/>
                </a:lnTo>
                <a:lnTo>
                  <a:pt x="5896842" y="1492853"/>
                </a:lnTo>
                <a:close/>
                <a:moveTo>
                  <a:pt x="5562176" y="1789662"/>
                </a:moveTo>
                <a:lnTo>
                  <a:pt x="5562176" y="1506569"/>
                </a:lnTo>
                <a:lnTo>
                  <a:pt x="5896842" y="1506569"/>
                </a:lnTo>
                <a:lnTo>
                  <a:pt x="5896842" y="1789662"/>
                </a:lnTo>
                <a:close/>
                <a:moveTo>
                  <a:pt x="5562176" y="2086472"/>
                </a:moveTo>
                <a:lnTo>
                  <a:pt x="5562176" y="1803368"/>
                </a:lnTo>
                <a:lnTo>
                  <a:pt x="5896842" y="1803368"/>
                </a:lnTo>
                <a:lnTo>
                  <a:pt x="5896842" y="2086472"/>
                </a:lnTo>
                <a:close/>
                <a:moveTo>
                  <a:pt x="5562176" y="2383292"/>
                </a:moveTo>
                <a:lnTo>
                  <a:pt x="5562176" y="2100188"/>
                </a:lnTo>
                <a:lnTo>
                  <a:pt x="5896842" y="2100188"/>
                </a:lnTo>
                <a:lnTo>
                  <a:pt x="5896842" y="2383292"/>
                </a:lnTo>
                <a:close/>
                <a:moveTo>
                  <a:pt x="5562176" y="2680112"/>
                </a:moveTo>
                <a:lnTo>
                  <a:pt x="5562176" y="2397008"/>
                </a:lnTo>
                <a:lnTo>
                  <a:pt x="5896842" y="2397008"/>
                </a:lnTo>
                <a:lnTo>
                  <a:pt x="5896842" y="2680112"/>
                </a:lnTo>
                <a:close/>
                <a:moveTo>
                  <a:pt x="5562176" y="2976922"/>
                </a:moveTo>
                <a:lnTo>
                  <a:pt x="5562176" y="2693828"/>
                </a:lnTo>
                <a:lnTo>
                  <a:pt x="5896842" y="2693828"/>
                </a:lnTo>
                <a:lnTo>
                  <a:pt x="5896842" y="2976922"/>
                </a:lnTo>
                <a:close/>
                <a:moveTo>
                  <a:pt x="5562176" y="3273742"/>
                </a:moveTo>
                <a:lnTo>
                  <a:pt x="5562176" y="2990638"/>
                </a:lnTo>
                <a:lnTo>
                  <a:pt x="5896842" y="2990638"/>
                </a:lnTo>
                <a:lnTo>
                  <a:pt x="5896842" y="3273742"/>
                </a:lnTo>
                <a:close/>
                <a:moveTo>
                  <a:pt x="5562176" y="3570541"/>
                </a:moveTo>
                <a:lnTo>
                  <a:pt x="5562176" y="3287447"/>
                </a:lnTo>
                <a:lnTo>
                  <a:pt x="5896842" y="3287447"/>
                </a:lnTo>
                <a:lnTo>
                  <a:pt x="5896842" y="3570541"/>
                </a:lnTo>
                <a:close/>
                <a:moveTo>
                  <a:pt x="5562176" y="3867361"/>
                </a:moveTo>
                <a:lnTo>
                  <a:pt x="5562176" y="3584257"/>
                </a:lnTo>
                <a:lnTo>
                  <a:pt x="5896842" y="3584257"/>
                </a:lnTo>
                <a:lnTo>
                  <a:pt x="5896842" y="3867361"/>
                </a:lnTo>
                <a:close/>
                <a:moveTo>
                  <a:pt x="5562176" y="4164171"/>
                </a:moveTo>
                <a:lnTo>
                  <a:pt x="5562176" y="3881077"/>
                </a:lnTo>
                <a:lnTo>
                  <a:pt x="5896842" y="3881077"/>
                </a:lnTo>
                <a:lnTo>
                  <a:pt x="5896842" y="4164171"/>
                </a:lnTo>
                <a:close/>
                <a:moveTo>
                  <a:pt x="5562176" y="4460991"/>
                </a:moveTo>
                <a:lnTo>
                  <a:pt x="5562176" y="4177897"/>
                </a:lnTo>
                <a:lnTo>
                  <a:pt x="5896842" y="4177897"/>
                </a:lnTo>
                <a:lnTo>
                  <a:pt x="5896842" y="4460991"/>
                </a:lnTo>
                <a:close/>
                <a:moveTo>
                  <a:pt x="5562176" y="4757811"/>
                </a:moveTo>
                <a:lnTo>
                  <a:pt x="5562176" y="4474707"/>
                </a:lnTo>
                <a:lnTo>
                  <a:pt x="5896842" y="4474707"/>
                </a:lnTo>
                <a:lnTo>
                  <a:pt x="5896842" y="4757811"/>
                </a:lnTo>
                <a:close/>
                <a:moveTo>
                  <a:pt x="5562176" y="5054610"/>
                </a:moveTo>
                <a:lnTo>
                  <a:pt x="5562176" y="4771516"/>
                </a:lnTo>
                <a:lnTo>
                  <a:pt x="5896842" y="4771516"/>
                </a:lnTo>
                <a:lnTo>
                  <a:pt x="5896842" y="5054610"/>
                </a:lnTo>
                <a:close/>
                <a:moveTo>
                  <a:pt x="5562176" y="5351441"/>
                </a:moveTo>
                <a:lnTo>
                  <a:pt x="5562176" y="5068337"/>
                </a:lnTo>
                <a:lnTo>
                  <a:pt x="5896842" y="5068337"/>
                </a:lnTo>
                <a:lnTo>
                  <a:pt x="5896842" y="5351441"/>
                </a:lnTo>
                <a:close/>
                <a:moveTo>
                  <a:pt x="5562176" y="5648250"/>
                </a:moveTo>
                <a:lnTo>
                  <a:pt x="5562176" y="5365157"/>
                </a:lnTo>
                <a:lnTo>
                  <a:pt x="5896842" y="5365157"/>
                </a:lnTo>
                <a:lnTo>
                  <a:pt x="5896842" y="5648250"/>
                </a:lnTo>
                <a:close/>
                <a:moveTo>
                  <a:pt x="5562176" y="5945060"/>
                </a:moveTo>
                <a:lnTo>
                  <a:pt x="5562176" y="5661966"/>
                </a:lnTo>
                <a:lnTo>
                  <a:pt x="5896842" y="5661966"/>
                </a:lnTo>
                <a:lnTo>
                  <a:pt x="5896842" y="5945060"/>
                </a:lnTo>
                <a:close/>
                <a:moveTo>
                  <a:pt x="5562176" y="6241880"/>
                </a:moveTo>
                <a:lnTo>
                  <a:pt x="5562176" y="5958776"/>
                </a:lnTo>
                <a:lnTo>
                  <a:pt x="5896842" y="5958776"/>
                </a:lnTo>
                <a:lnTo>
                  <a:pt x="5896842" y="6241880"/>
                </a:lnTo>
                <a:close/>
                <a:moveTo>
                  <a:pt x="5562176" y="6538690"/>
                </a:moveTo>
                <a:lnTo>
                  <a:pt x="5562176" y="6255596"/>
                </a:lnTo>
                <a:lnTo>
                  <a:pt x="5896842" y="6255596"/>
                </a:lnTo>
                <a:lnTo>
                  <a:pt x="5896842" y="6538690"/>
                </a:lnTo>
                <a:close/>
                <a:moveTo>
                  <a:pt x="5562176" y="6835499"/>
                </a:moveTo>
                <a:lnTo>
                  <a:pt x="5562176" y="6552406"/>
                </a:lnTo>
                <a:lnTo>
                  <a:pt x="5896842" y="6552406"/>
                </a:lnTo>
                <a:lnTo>
                  <a:pt x="5896842" y="6835499"/>
                </a:lnTo>
                <a:close/>
                <a:moveTo>
                  <a:pt x="5211307" y="305593"/>
                </a:moveTo>
                <a:lnTo>
                  <a:pt x="5211307" y="22489"/>
                </a:lnTo>
                <a:lnTo>
                  <a:pt x="5545973" y="22489"/>
                </a:lnTo>
                <a:lnTo>
                  <a:pt x="5545973" y="305593"/>
                </a:lnTo>
                <a:close/>
                <a:moveTo>
                  <a:pt x="5211307" y="602413"/>
                </a:moveTo>
                <a:lnTo>
                  <a:pt x="5211307" y="319309"/>
                </a:lnTo>
                <a:lnTo>
                  <a:pt x="5545973" y="319309"/>
                </a:lnTo>
                <a:lnTo>
                  <a:pt x="5545973" y="602413"/>
                </a:lnTo>
                <a:close/>
                <a:moveTo>
                  <a:pt x="5211307" y="899223"/>
                </a:moveTo>
                <a:lnTo>
                  <a:pt x="5211307" y="616129"/>
                </a:lnTo>
                <a:lnTo>
                  <a:pt x="5545973" y="616129"/>
                </a:lnTo>
                <a:lnTo>
                  <a:pt x="5545973" y="899223"/>
                </a:lnTo>
                <a:close/>
                <a:moveTo>
                  <a:pt x="5211307" y="1196033"/>
                </a:moveTo>
                <a:lnTo>
                  <a:pt x="5211307" y="912928"/>
                </a:lnTo>
                <a:lnTo>
                  <a:pt x="5545973" y="912928"/>
                </a:lnTo>
                <a:lnTo>
                  <a:pt x="5545973" y="1196033"/>
                </a:lnTo>
                <a:close/>
                <a:moveTo>
                  <a:pt x="5211307" y="1492853"/>
                </a:moveTo>
                <a:lnTo>
                  <a:pt x="5211307" y="1209749"/>
                </a:lnTo>
                <a:lnTo>
                  <a:pt x="5545973" y="1209749"/>
                </a:lnTo>
                <a:lnTo>
                  <a:pt x="5545973" y="1492853"/>
                </a:lnTo>
                <a:close/>
                <a:moveTo>
                  <a:pt x="5211307" y="1789662"/>
                </a:moveTo>
                <a:lnTo>
                  <a:pt x="5211307" y="1506569"/>
                </a:lnTo>
                <a:lnTo>
                  <a:pt x="5545973" y="1506569"/>
                </a:lnTo>
                <a:lnTo>
                  <a:pt x="5545973" y="1789662"/>
                </a:lnTo>
                <a:close/>
                <a:moveTo>
                  <a:pt x="5211307" y="2086472"/>
                </a:moveTo>
                <a:lnTo>
                  <a:pt x="5211307" y="1803368"/>
                </a:lnTo>
                <a:lnTo>
                  <a:pt x="5545973" y="1803368"/>
                </a:lnTo>
                <a:lnTo>
                  <a:pt x="5545973" y="2086472"/>
                </a:lnTo>
                <a:close/>
                <a:moveTo>
                  <a:pt x="5211307" y="2383292"/>
                </a:moveTo>
                <a:lnTo>
                  <a:pt x="5211307" y="2100188"/>
                </a:lnTo>
                <a:lnTo>
                  <a:pt x="5545973" y="2100188"/>
                </a:lnTo>
                <a:lnTo>
                  <a:pt x="5545973" y="2383292"/>
                </a:lnTo>
                <a:close/>
                <a:moveTo>
                  <a:pt x="5211307" y="2680112"/>
                </a:moveTo>
                <a:lnTo>
                  <a:pt x="5211307" y="2397008"/>
                </a:lnTo>
                <a:lnTo>
                  <a:pt x="5545973" y="2397008"/>
                </a:lnTo>
                <a:lnTo>
                  <a:pt x="5545973" y="2680112"/>
                </a:lnTo>
                <a:close/>
                <a:moveTo>
                  <a:pt x="5211307" y="2976922"/>
                </a:moveTo>
                <a:lnTo>
                  <a:pt x="5211307" y="2693828"/>
                </a:lnTo>
                <a:lnTo>
                  <a:pt x="5545973" y="2693828"/>
                </a:lnTo>
                <a:lnTo>
                  <a:pt x="5545973" y="2976922"/>
                </a:lnTo>
                <a:close/>
                <a:moveTo>
                  <a:pt x="5211307" y="3273742"/>
                </a:moveTo>
                <a:lnTo>
                  <a:pt x="5211307" y="2990638"/>
                </a:lnTo>
                <a:lnTo>
                  <a:pt x="5545973" y="2990638"/>
                </a:lnTo>
                <a:lnTo>
                  <a:pt x="5545973" y="3273742"/>
                </a:lnTo>
                <a:close/>
                <a:moveTo>
                  <a:pt x="5211307" y="3570541"/>
                </a:moveTo>
                <a:lnTo>
                  <a:pt x="5211307" y="3287447"/>
                </a:lnTo>
                <a:lnTo>
                  <a:pt x="5545973" y="3287447"/>
                </a:lnTo>
                <a:lnTo>
                  <a:pt x="5545973" y="3570541"/>
                </a:lnTo>
                <a:close/>
                <a:moveTo>
                  <a:pt x="5211307" y="3867361"/>
                </a:moveTo>
                <a:lnTo>
                  <a:pt x="5211307" y="3584257"/>
                </a:lnTo>
                <a:lnTo>
                  <a:pt x="5545973" y="3584257"/>
                </a:lnTo>
                <a:lnTo>
                  <a:pt x="5545973" y="3867361"/>
                </a:lnTo>
                <a:close/>
                <a:moveTo>
                  <a:pt x="5211307" y="4164171"/>
                </a:moveTo>
                <a:lnTo>
                  <a:pt x="5211307" y="3881077"/>
                </a:lnTo>
                <a:lnTo>
                  <a:pt x="5545973" y="3881077"/>
                </a:lnTo>
                <a:lnTo>
                  <a:pt x="5545973" y="4164171"/>
                </a:lnTo>
                <a:close/>
                <a:moveTo>
                  <a:pt x="5211307" y="4460991"/>
                </a:moveTo>
                <a:lnTo>
                  <a:pt x="5211307" y="4177897"/>
                </a:lnTo>
                <a:lnTo>
                  <a:pt x="5545973" y="4177897"/>
                </a:lnTo>
                <a:lnTo>
                  <a:pt x="5545973" y="4460991"/>
                </a:lnTo>
                <a:close/>
                <a:moveTo>
                  <a:pt x="5211307" y="4757811"/>
                </a:moveTo>
                <a:lnTo>
                  <a:pt x="5211307" y="4474707"/>
                </a:lnTo>
                <a:lnTo>
                  <a:pt x="5545973" y="4474707"/>
                </a:lnTo>
                <a:lnTo>
                  <a:pt x="5545973" y="4757811"/>
                </a:lnTo>
                <a:close/>
                <a:moveTo>
                  <a:pt x="5211307" y="5054610"/>
                </a:moveTo>
                <a:lnTo>
                  <a:pt x="5211307" y="4771516"/>
                </a:lnTo>
                <a:lnTo>
                  <a:pt x="5545973" y="4771516"/>
                </a:lnTo>
                <a:lnTo>
                  <a:pt x="5545973" y="5054610"/>
                </a:lnTo>
                <a:close/>
                <a:moveTo>
                  <a:pt x="5211307" y="5351441"/>
                </a:moveTo>
                <a:lnTo>
                  <a:pt x="5211307" y="5068337"/>
                </a:lnTo>
                <a:lnTo>
                  <a:pt x="5545973" y="5068337"/>
                </a:lnTo>
                <a:lnTo>
                  <a:pt x="5545973" y="5351441"/>
                </a:lnTo>
                <a:close/>
                <a:moveTo>
                  <a:pt x="5211307" y="5648250"/>
                </a:moveTo>
                <a:lnTo>
                  <a:pt x="5211307" y="5365157"/>
                </a:lnTo>
                <a:lnTo>
                  <a:pt x="5545973" y="5365157"/>
                </a:lnTo>
                <a:lnTo>
                  <a:pt x="5545973" y="5648250"/>
                </a:lnTo>
                <a:close/>
                <a:moveTo>
                  <a:pt x="5211307" y="5945060"/>
                </a:moveTo>
                <a:lnTo>
                  <a:pt x="5211307" y="5661966"/>
                </a:lnTo>
                <a:lnTo>
                  <a:pt x="5545973" y="5661966"/>
                </a:lnTo>
                <a:lnTo>
                  <a:pt x="5545973" y="5945060"/>
                </a:lnTo>
                <a:close/>
                <a:moveTo>
                  <a:pt x="5211307" y="6241880"/>
                </a:moveTo>
                <a:lnTo>
                  <a:pt x="5211307" y="5958776"/>
                </a:lnTo>
                <a:lnTo>
                  <a:pt x="5545973" y="5958776"/>
                </a:lnTo>
                <a:lnTo>
                  <a:pt x="5545973" y="6241880"/>
                </a:lnTo>
                <a:close/>
                <a:moveTo>
                  <a:pt x="5211307" y="6538690"/>
                </a:moveTo>
                <a:lnTo>
                  <a:pt x="5211307" y="6255596"/>
                </a:lnTo>
                <a:lnTo>
                  <a:pt x="5545973" y="6255596"/>
                </a:lnTo>
                <a:lnTo>
                  <a:pt x="5545973" y="6538690"/>
                </a:lnTo>
                <a:close/>
                <a:moveTo>
                  <a:pt x="5211307" y="6835499"/>
                </a:moveTo>
                <a:lnTo>
                  <a:pt x="5211307" y="6552406"/>
                </a:lnTo>
                <a:lnTo>
                  <a:pt x="5545973" y="6552406"/>
                </a:lnTo>
                <a:lnTo>
                  <a:pt x="5545973" y="6835499"/>
                </a:lnTo>
                <a:close/>
                <a:moveTo>
                  <a:pt x="4860416" y="305593"/>
                </a:moveTo>
                <a:lnTo>
                  <a:pt x="4860416" y="22489"/>
                </a:lnTo>
                <a:lnTo>
                  <a:pt x="5195083" y="22489"/>
                </a:lnTo>
                <a:lnTo>
                  <a:pt x="5195083" y="305593"/>
                </a:lnTo>
                <a:close/>
                <a:moveTo>
                  <a:pt x="4860416" y="602413"/>
                </a:moveTo>
                <a:lnTo>
                  <a:pt x="4860416" y="319309"/>
                </a:lnTo>
                <a:lnTo>
                  <a:pt x="5195083" y="319309"/>
                </a:lnTo>
                <a:lnTo>
                  <a:pt x="5195083" y="602413"/>
                </a:lnTo>
                <a:close/>
                <a:moveTo>
                  <a:pt x="4860416" y="899223"/>
                </a:moveTo>
                <a:lnTo>
                  <a:pt x="4860416" y="616129"/>
                </a:lnTo>
                <a:lnTo>
                  <a:pt x="5195083" y="616129"/>
                </a:lnTo>
                <a:lnTo>
                  <a:pt x="5195083" y="899223"/>
                </a:lnTo>
                <a:close/>
                <a:moveTo>
                  <a:pt x="4860416" y="1196033"/>
                </a:moveTo>
                <a:lnTo>
                  <a:pt x="4860416" y="912928"/>
                </a:lnTo>
                <a:lnTo>
                  <a:pt x="5195083" y="912928"/>
                </a:lnTo>
                <a:lnTo>
                  <a:pt x="5195083" y="1196033"/>
                </a:lnTo>
                <a:close/>
                <a:moveTo>
                  <a:pt x="4860416" y="1492853"/>
                </a:moveTo>
                <a:lnTo>
                  <a:pt x="4860416" y="1209749"/>
                </a:lnTo>
                <a:lnTo>
                  <a:pt x="5195083" y="1209749"/>
                </a:lnTo>
                <a:lnTo>
                  <a:pt x="5195083" y="1492853"/>
                </a:lnTo>
                <a:close/>
                <a:moveTo>
                  <a:pt x="4860416" y="1789662"/>
                </a:moveTo>
                <a:lnTo>
                  <a:pt x="4860416" y="1506569"/>
                </a:lnTo>
                <a:lnTo>
                  <a:pt x="5195083" y="1506569"/>
                </a:lnTo>
                <a:lnTo>
                  <a:pt x="5195083" y="1789662"/>
                </a:lnTo>
                <a:close/>
                <a:moveTo>
                  <a:pt x="4860416" y="2086472"/>
                </a:moveTo>
                <a:lnTo>
                  <a:pt x="4860416" y="1803368"/>
                </a:lnTo>
                <a:lnTo>
                  <a:pt x="5195083" y="1803368"/>
                </a:lnTo>
                <a:lnTo>
                  <a:pt x="5195083" y="2086472"/>
                </a:lnTo>
                <a:close/>
                <a:moveTo>
                  <a:pt x="4860416" y="2383292"/>
                </a:moveTo>
                <a:lnTo>
                  <a:pt x="4860416" y="2100188"/>
                </a:lnTo>
                <a:lnTo>
                  <a:pt x="5195083" y="2100188"/>
                </a:lnTo>
                <a:lnTo>
                  <a:pt x="5195083" y="2383292"/>
                </a:lnTo>
                <a:close/>
                <a:moveTo>
                  <a:pt x="4860416" y="2680112"/>
                </a:moveTo>
                <a:lnTo>
                  <a:pt x="4860416" y="2397008"/>
                </a:lnTo>
                <a:lnTo>
                  <a:pt x="5195083" y="2397008"/>
                </a:lnTo>
                <a:lnTo>
                  <a:pt x="5195083" y="2680112"/>
                </a:lnTo>
                <a:close/>
                <a:moveTo>
                  <a:pt x="4860416" y="2976922"/>
                </a:moveTo>
                <a:lnTo>
                  <a:pt x="4860416" y="2693828"/>
                </a:lnTo>
                <a:lnTo>
                  <a:pt x="5195083" y="2693828"/>
                </a:lnTo>
                <a:lnTo>
                  <a:pt x="5195083" y="2976922"/>
                </a:lnTo>
                <a:close/>
                <a:moveTo>
                  <a:pt x="4860416" y="3273742"/>
                </a:moveTo>
                <a:lnTo>
                  <a:pt x="4860416" y="2990638"/>
                </a:lnTo>
                <a:lnTo>
                  <a:pt x="5195083" y="2990638"/>
                </a:lnTo>
                <a:lnTo>
                  <a:pt x="5195083" y="3273742"/>
                </a:lnTo>
                <a:close/>
                <a:moveTo>
                  <a:pt x="4860416" y="3570541"/>
                </a:moveTo>
                <a:lnTo>
                  <a:pt x="4860416" y="3287447"/>
                </a:lnTo>
                <a:lnTo>
                  <a:pt x="5195083" y="3287447"/>
                </a:lnTo>
                <a:lnTo>
                  <a:pt x="5195083" y="3570541"/>
                </a:lnTo>
                <a:close/>
                <a:moveTo>
                  <a:pt x="4860416" y="3867361"/>
                </a:moveTo>
                <a:lnTo>
                  <a:pt x="4860416" y="3584257"/>
                </a:lnTo>
                <a:lnTo>
                  <a:pt x="5195083" y="3584257"/>
                </a:lnTo>
                <a:lnTo>
                  <a:pt x="5195083" y="3867361"/>
                </a:lnTo>
                <a:close/>
                <a:moveTo>
                  <a:pt x="4860416" y="4164171"/>
                </a:moveTo>
                <a:lnTo>
                  <a:pt x="4860416" y="3881077"/>
                </a:lnTo>
                <a:lnTo>
                  <a:pt x="5195083" y="3881077"/>
                </a:lnTo>
                <a:lnTo>
                  <a:pt x="5195083" y="4164171"/>
                </a:lnTo>
                <a:close/>
                <a:moveTo>
                  <a:pt x="4860416" y="4460991"/>
                </a:moveTo>
                <a:lnTo>
                  <a:pt x="4860416" y="4177897"/>
                </a:lnTo>
                <a:lnTo>
                  <a:pt x="5195083" y="4177897"/>
                </a:lnTo>
                <a:lnTo>
                  <a:pt x="5195083" y="4460991"/>
                </a:lnTo>
                <a:close/>
                <a:moveTo>
                  <a:pt x="4860416" y="4757811"/>
                </a:moveTo>
                <a:lnTo>
                  <a:pt x="4860416" y="4474707"/>
                </a:lnTo>
                <a:lnTo>
                  <a:pt x="5195083" y="4474707"/>
                </a:lnTo>
                <a:lnTo>
                  <a:pt x="5195083" y="4757811"/>
                </a:lnTo>
                <a:close/>
                <a:moveTo>
                  <a:pt x="4860416" y="5054610"/>
                </a:moveTo>
                <a:lnTo>
                  <a:pt x="4860416" y="4771516"/>
                </a:lnTo>
                <a:lnTo>
                  <a:pt x="5195083" y="4771516"/>
                </a:lnTo>
                <a:lnTo>
                  <a:pt x="5195083" y="5054610"/>
                </a:lnTo>
                <a:close/>
                <a:moveTo>
                  <a:pt x="4860416" y="5351441"/>
                </a:moveTo>
                <a:lnTo>
                  <a:pt x="4860416" y="5068337"/>
                </a:lnTo>
                <a:lnTo>
                  <a:pt x="5195083" y="5068337"/>
                </a:lnTo>
                <a:lnTo>
                  <a:pt x="5195083" y="5351441"/>
                </a:lnTo>
                <a:close/>
                <a:moveTo>
                  <a:pt x="4860416" y="5648250"/>
                </a:moveTo>
                <a:lnTo>
                  <a:pt x="4860416" y="5365157"/>
                </a:lnTo>
                <a:lnTo>
                  <a:pt x="5195083" y="5365157"/>
                </a:lnTo>
                <a:lnTo>
                  <a:pt x="5195083" y="5648250"/>
                </a:lnTo>
                <a:close/>
                <a:moveTo>
                  <a:pt x="4860416" y="5945060"/>
                </a:moveTo>
                <a:lnTo>
                  <a:pt x="4860416" y="5661966"/>
                </a:lnTo>
                <a:lnTo>
                  <a:pt x="5195083" y="5661966"/>
                </a:lnTo>
                <a:lnTo>
                  <a:pt x="5195083" y="5945060"/>
                </a:lnTo>
                <a:close/>
                <a:moveTo>
                  <a:pt x="4860416" y="6241880"/>
                </a:moveTo>
                <a:lnTo>
                  <a:pt x="4860416" y="5958776"/>
                </a:lnTo>
                <a:lnTo>
                  <a:pt x="5195083" y="5958776"/>
                </a:lnTo>
                <a:lnTo>
                  <a:pt x="5195083" y="6241880"/>
                </a:lnTo>
                <a:close/>
                <a:moveTo>
                  <a:pt x="4860416" y="6538690"/>
                </a:moveTo>
                <a:lnTo>
                  <a:pt x="4860416" y="6255596"/>
                </a:lnTo>
                <a:lnTo>
                  <a:pt x="5195083" y="6255596"/>
                </a:lnTo>
                <a:lnTo>
                  <a:pt x="5195083" y="6538690"/>
                </a:lnTo>
                <a:close/>
                <a:moveTo>
                  <a:pt x="4860416" y="6835499"/>
                </a:moveTo>
                <a:lnTo>
                  <a:pt x="4860416" y="6552406"/>
                </a:lnTo>
                <a:lnTo>
                  <a:pt x="5195083" y="6552406"/>
                </a:lnTo>
                <a:lnTo>
                  <a:pt x="5195083" y="6835499"/>
                </a:lnTo>
                <a:close/>
                <a:moveTo>
                  <a:pt x="4509547" y="305593"/>
                </a:moveTo>
                <a:lnTo>
                  <a:pt x="4509547" y="22489"/>
                </a:lnTo>
                <a:lnTo>
                  <a:pt x="4844203" y="22489"/>
                </a:lnTo>
                <a:lnTo>
                  <a:pt x="4844203" y="305593"/>
                </a:lnTo>
                <a:close/>
                <a:moveTo>
                  <a:pt x="4509547" y="602413"/>
                </a:moveTo>
                <a:lnTo>
                  <a:pt x="4509547" y="319309"/>
                </a:lnTo>
                <a:lnTo>
                  <a:pt x="4844203" y="319309"/>
                </a:lnTo>
                <a:lnTo>
                  <a:pt x="4844203" y="602413"/>
                </a:lnTo>
                <a:close/>
                <a:moveTo>
                  <a:pt x="4509547" y="899223"/>
                </a:moveTo>
                <a:lnTo>
                  <a:pt x="4509547" y="616129"/>
                </a:lnTo>
                <a:lnTo>
                  <a:pt x="4844203" y="616129"/>
                </a:lnTo>
                <a:lnTo>
                  <a:pt x="4844203" y="899223"/>
                </a:lnTo>
                <a:close/>
                <a:moveTo>
                  <a:pt x="4509547" y="1196033"/>
                </a:moveTo>
                <a:lnTo>
                  <a:pt x="4509547" y="912928"/>
                </a:lnTo>
                <a:lnTo>
                  <a:pt x="4844203" y="912928"/>
                </a:lnTo>
                <a:lnTo>
                  <a:pt x="4844203" y="1196033"/>
                </a:lnTo>
                <a:close/>
                <a:moveTo>
                  <a:pt x="4509547" y="1492853"/>
                </a:moveTo>
                <a:lnTo>
                  <a:pt x="4509547" y="1209749"/>
                </a:lnTo>
                <a:lnTo>
                  <a:pt x="4844203" y="1209749"/>
                </a:lnTo>
                <a:lnTo>
                  <a:pt x="4844203" y="1492853"/>
                </a:lnTo>
                <a:close/>
                <a:moveTo>
                  <a:pt x="4509547" y="1789662"/>
                </a:moveTo>
                <a:lnTo>
                  <a:pt x="4509547" y="1506569"/>
                </a:lnTo>
                <a:lnTo>
                  <a:pt x="4844203" y="1506569"/>
                </a:lnTo>
                <a:lnTo>
                  <a:pt x="4844203" y="1789662"/>
                </a:lnTo>
                <a:close/>
                <a:moveTo>
                  <a:pt x="4509547" y="2086472"/>
                </a:moveTo>
                <a:lnTo>
                  <a:pt x="4509547" y="1803368"/>
                </a:lnTo>
                <a:lnTo>
                  <a:pt x="4844203" y="1803368"/>
                </a:lnTo>
                <a:lnTo>
                  <a:pt x="4844203" y="2086472"/>
                </a:lnTo>
                <a:close/>
                <a:moveTo>
                  <a:pt x="4509547" y="2383292"/>
                </a:moveTo>
                <a:lnTo>
                  <a:pt x="4509547" y="2100188"/>
                </a:lnTo>
                <a:lnTo>
                  <a:pt x="4844203" y="2100188"/>
                </a:lnTo>
                <a:lnTo>
                  <a:pt x="4844203" y="2383292"/>
                </a:lnTo>
                <a:close/>
                <a:moveTo>
                  <a:pt x="4509547" y="2680112"/>
                </a:moveTo>
                <a:lnTo>
                  <a:pt x="4509547" y="2397008"/>
                </a:lnTo>
                <a:lnTo>
                  <a:pt x="4844203" y="2397008"/>
                </a:lnTo>
                <a:lnTo>
                  <a:pt x="4844203" y="2680112"/>
                </a:lnTo>
                <a:close/>
                <a:moveTo>
                  <a:pt x="4509547" y="2976922"/>
                </a:moveTo>
                <a:lnTo>
                  <a:pt x="4509547" y="2693828"/>
                </a:lnTo>
                <a:lnTo>
                  <a:pt x="4844203" y="2693828"/>
                </a:lnTo>
                <a:lnTo>
                  <a:pt x="4844203" y="2976922"/>
                </a:lnTo>
                <a:close/>
                <a:moveTo>
                  <a:pt x="4509547" y="3273742"/>
                </a:moveTo>
                <a:lnTo>
                  <a:pt x="4509547" y="2990638"/>
                </a:lnTo>
                <a:lnTo>
                  <a:pt x="4844203" y="2990638"/>
                </a:lnTo>
                <a:lnTo>
                  <a:pt x="4844203" y="3273742"/>
                </a:lnTo>
                <a:close/>
                <a:moveTo>
                  <a:pt x="4509547" y="3570541"/>
                </a:moveTo>
                <a:lnTo>
                  <a:pt x="4509547" y="3287447"/>
                </a:lnTo>
                <a:lnTo>
                  <a:pt x="4844203" y="3287447"/>
                </a:lnTo>
                <a:lnTo>
                  <a:pt x="4844203" y="3570541"/>
                </a:lnTo>
                <a:close/>
                <a:moveTo>
                  <a:pt x="4509547" y="3867361"/>
                </a:moveTo>
                <a:lnTo>
                  <a:pt x="4509547" y="3584257"/>
                </a:lnTo>
                <a:lnTo>
                  <a:pt x="4844203" y="3584257"/>
                </a:lnTo>
                <a:lnTo>
                  <a:pt x="4844203" y="3867361"/>
                </a:lnTo>
                <a:close/>
                <a:moveTo>
                  <a:pt x="4509547" y="4164171"/>
                </a:moveTo>
                <a:lnTo>
                  <a:pt x="4509547" y="3881077"/>
                </a:lnTo>
                <a:lnTo>
                  <a:pt x="4844203" y="3881077"/>
                </a:lnTo>
                <a:lnTo>
                  <a:pt x="4844203" y="4164171"/>
                </a:lnTo>
                <a:close/>
                <a:moveTo>
                  <a:pt x="4509547" y="4460991"/>
                </a:moveTo>
                <a:lnTo>
                  <a:pt x="4509547" y="4177897"/>
                </a:lnTo>
                <a:lnTo>
                  <a:pt x="4844203" y="4177897"/>
                </a:lnTo>
                <a:lnTo>
                  <a:pt x="4844203" y="4460991"/>
                </a:lnTo>
                <a:close/>
                <a:moveTo>
                  <a:pt x="4509547" y="4757811"/>
                </a:moveTo>
                <a:lnTo>
                  <a:pt x="4509547" y="4474707"/>
                </a:lnTo>
                <a:lnTo>
                  <a:pt x="4844203" y="4474707"/>
                </a:lnTo>
                <a:lnTo>
                  <a:pt x="4844203" y="4757811"/>
                </a:lnTo>
                <a:close/>
                <a:moveTo>
                  <a:pt x="4509547" y="5054610"/>
                </a:moveTo>
                <a:lnTo>
                  <a:pt x="4509547" y="4771516"/>
                </a:lnTo>
                <a:lnTo>
                  <a:pt x="4844203" y="4771516"/>
                </a:lnTo>
                <a:lnTo>
                  <a:pt x="4844203" y="5054610"/>
                </a:lnTo>
                <a:close/>
                <a:moveTo>
                  <a:pt x="4509547" y="5351441"/>
                </a:moveTo>
                <a:lnTo>
                  <a:pt x="4509547" y="5068337"/>
                </a:lnTo>
                <a:lnTo>
                  <a:pt x="4844203" y="5068337"/>
                </a:lnTo>
                <a:lnTo>
                  <a:pt x="4844203" y="5351441"/>
                </a:lnTo>
                <a:close/>
                <a:moveTo>
                  <a:pt x="4509547" y="5648250"/>
                </a:moveTo>
                <a:lnTo>
                  <a:pt x="4509547" y="5365157"/>
                </a:lnTo>
                <a:lnTo>
                  <a:pt x="4844203" y="5365157"/>
                </a:lnTo>
                <a:lnTo>
                  <a:pt x="4844203" y="5648250"/>
                </a:lnTo>
                <a:close/>
                <a:moveTo>
                  <a:pt x="4509547" y="5945060"/>
                </a:moveTo>
                <a:lnTo>
                  <a:pt x="4509547" y="5661966"/>
                </a:lnTo>
                <a:lnTo>
                  <a:pt x="4844203" y="5661966"/>
                </a:lnTo>
                <a:lnTo>
                  <a:pt x="4844203" y="5945060"/>
                </a:lnTo>
                <a:close/>
                <a:moveTo>
                  <a:pt x="4509547" y="6241880"/>
                </a:moveTo>
                <a:lnTo>
                  <a:pt x="4509547" y="5958776"/>
                </a:lnTo>
                <a:lnTo>
                  <a:pt x="4844203" y="5958776"/>
                </a:lnTo>
                <a:lnTo>
                  <a:pt x="4844203" y="6241880"/>
                </a:lnTo>
                <a:close/>
                <a:moveTo>
                  <a:pt x="4509547" y="6538690"/>
                </a:moveTo>
                <a:lnTo>
                  <a:pt x="4509547" y="6255596"/>
                </a:lnTo>
                <a:lnTo>
                  <a:pt x="4844203" y="6255596"/>
                </a:lnTo>
                <a:lnTo>
                  <a:pt x="4844203" y="6538690"/>
                </a:lnTo>
                <a:close/>
                <a:moveTo>
                  <a:pt x="4509547" y="6835499"/>
                </a:moveTo>
                <a:lnTo>
                  <a:pt x="4509547" y="6552406"/>
                </a:lnTo>
                <a:lnTo>
                  <a:pt x="4844203" y="6552406"/>
                </a:lnTo>
                <a:lnTo>
                  <a:pt x="4844203" y="6835499"/>
                </a:lnTo>
                <a:close/>
                <a:moveTo>
                  <a:pt x="4158667" y="305593"/>
                </a:moveTo>
                <a:lnTo>
                  <a:pt x="4158667" y="22489"/>
                </a:lnTo>
                <a:lnTo>
                  <a:pt x="4493333" y="22489"/>
                </a:lnTo>
                <a:lnTo>
                  <a:pt x="4493333" y="305593"/>
                </a:lnTo>
                <a:close/>
                <a:moveTo>
                  <a:pt x="4158667" y="602413"/>
                </a:moveTo>
                <a:lnTo>
                  <a:pt x="4158667" y="319309"/>
                </a:lnTo>
                <a:lnTo>
                  <a:pt x="4493333" y="319309"/>
                </a:lnTo>
                <a:lnTo>
                  <a:pt x="4493333" y="602413"/>
                </a:lnTo>
                <a:close/>
                <a:moveTo>
                  <a:pt x="4158667" y="899223"/>
                </a:moveTo>
                <a:lnTo>
                  <a:pt x="4158667" y="616129"/>
                </a:lnTo>
                <a:lnTo>
                  <a:pt x="4493333" y="616129"/>
                </a:lnTo>
                <a:lnTo>
                  <a:pt x="4493333" y="899223"/>
                </a:lnTo>
                <a:close/>
                <a:moveTo>
                  <a:pt x="4158667" y="1196033"/>
                </a:moveTo>
                <a:lnTo>
                  <a:pt x="4158667" y="912928"/>
                </a:lnTo>
                <a:lnTo>
                  <a:pt x="4493333" y="912928"/>
                </a:lnTo>
                <a:lnTo>
                  <a:pt x="4493333" y="1196033"/>
                </a:lnTo>
                <a:close/>
                <a:moveTo>
                  <a:pt x="4158667" y="1492853"/>
                </a:moveTo>
                <a:lnTo>
                  <a:pt x="4158667" y="1209749"/>
                </a:lnTo>
                <a:lnTo>
                  <a:pt x="4493333" y="1209749"/>
                </a:lnTo>
                <a:lnTo>
                  <a:pt x="4493333" y="1492853"/>
                </a:lnTo>
                <a:close/>
                <a:moveTo>
                  <a:pt x="4158667" y="1789662"/>
                </a:moveTo>
                <a:lnTo>
                  <a:pt x="4158667" y="1506569"/>
                </a:lnTo>
                <a:lnTo>
                  <a:pt x="4493333" y="1506569"/>
                </a:lnTo>
                <a:lnTo>
                  <a:pt x="4493333" y="1789662"/>
                </a:lnTo>
                <a:close/>
                <a:moveTo>
                  <a:pt x="4158667" y="2086472"/>
                </a:moveTo>
                <a:lnTo>
                  <a:pt x="4158667" y="1803368"/>
                </a:lnTo>
                <a:lnTo>
                  <a:pt x="4493333" y="1803368"/>
                </a:lnTo>
                <a:lnTo>
                  <a:pt x="4493333" y="2086472"/>
                </a:lnTo>
                <a:close/>
                <a:moveTo>
                  <a:pt x="4158667" y="2383292"/>
                </a:moveTo>
                <a:lnTo>
                  <a:pt x="4158667" y="2100188"/>
                </a:lnTo>
                <a:lnTo>
                  <a:pt x="4493333" y="2100188"/>
                </a:lnTo>
                <a:lnTo>
                  <a:pt x="4493333" y="2383292"/>
                </a:lnTo>
                <a:close/>
                <a:moveTo>
                  <a:pt x="4158667" y="2680112"/>
                </a:moveTo>
                <a:lnTo>
                  <a:pt x="4158667" y="2397008"/>
                </a:lnTo>
                <a:lnTo>
                  <a:pt x="4493333" y="2397008"/>
                </a:lnTo>
                <a:lnTo>
                  <a:pt x="4493333" y="2680112"/>
                </a:lnTo>
                <a:close/>
                <a:moveTo>
                  <a:pt x="4158667" y="2976922"/>
                </a:moveTo>
                <a:lnTo>
                  <a:pt x="4158667" y="2693828"/>
                </a:lnTo>
                <a:lnTo>
                  <a:pt x="4493333" y="2693828"/>
                </a:lnTo>
                <a:lnTo>
                  <a:pt x="4493333" y="2976922"/>
                </a:lnTo>
                <a:close/>
                <a:moveTo>
                  <a:pt x="4158667" y="3273742"/>
                </a:moveTo>
                <a:lnTo>
                  <a:pt x="4158667" y="2990638"/>
                </a:lnTo>
                <a:lnTo>
                  <a:pt x="4493333" y="2990638"/>
                </a:lnTo>
                <a:lnTo>
                  <a:pt x="4493333" y="3273742"/>
                </a:lnTo>
                <a:close/>
                <a:moveTo>
                  <a:pt x="4158667" y="3570541"/>
                </a:moveTo>
                <a:lnTo>
                  <a:pt x="4158667" y="3287447"/>
                </a:lnTo>
                <a:lnTo>
                  <a:pt x="4493333" y="3287447"/>
                </a:lnTo>
                <a:lnTo>
                  <a:pt x="4493333" y="3570541"/>
                </a:lnTo>
                <a:close/>
                <a:moveTo>
                  <a:pt x="4158667" y="3867361"/>
                </a:moveTo>
                <a:lnTo>
                  <a:pt x="4158667" y="3584257"/>
                </a:lnTo>
                <a:lnTo>
                  <a:pt x="4493333" y="3584257"/>
                </a:lnTo>
                <a:lnTo>
                  <a:pt x="4493333" y="3867361"/>
                </a:lnTo>
                <a:close/>
                <a:moveTo>
                  <a:pt x="4158667" y="4164171"/>
                </a:moveTo>
                <a:lnTo>
                  <a:pt x="4158667" y="3881077"/>
                </a:lnTo>
                <a:lnTo>
                  <a:pt x="4493333" y="3881077"/>
                </a:lnTo>
                <a:lnTo>
                  <a:pt x="4493333" y="4164171"/>
                </a:lnTo>
                <a:close/>
                <a:moveTo>
                  <a:pt x="4158667" y="4460991"/>
                </a:moveTo>
                <a:lnTo>
                  <a:pt x="4158667" y="4177897"/>
                </a:lnTo>
                <a:lnTo>
                  <a:pt x="4493333" y="4177897"/>
                </a:lnTo>
                <a:lnTo>
                  <a:pt x="4493333" y="4460991"/>
                </a:lnTo>
                <a:close/>
                <a:moveTo>
                  <a:pt x="4158667" y="4757811"/>
                </a:moveTo>
                <a:lnTo>
                  <a:pt x="4158667" y="4474707"/>
                </a:lnTo>
                <a:lnTo>
                  <a:pt x="4493333" y="4474707"/>
                </a:lnTo>
                <a:lnTo>
                  <a:pt x="4493333" y="4757811"/>
                </a:lnTo>
                <a:close/>
                <a:moveTo>
                  <a:pt x="4158667" y="5054610"/>
                </a:moveTo>
                <a:lnTo>
                  <a:pt x="4158667" y="4771516"/>
                </a:lnTo>
                <a:lnTo>
                  <a:pt x="4493333" y="4771516"/>
                </a:lnTo>
                <a:lnTo>
                  <a:pt x="4493333" y="5054610"/>
                </a:lnTo>
                <a:close/>
                <a:moveTo>
                  <a:pt x="4158667" y="5351441"/>
                </a:moveTo>
                <a:lnTo>
                  <a:pt x="4158667" y="5068337"/>
                </a:lnTo>
                <a:lnTo>
                  <a:pt x="4493333" y="5068337"/>
                </a:lnTo>
                <a:lnTo>
                  <a:pt x="4493333" y="5351441"/>
                </a:lnTo>
                <a:close/>
                <a:moveTo>
                  <a:pt x="4158667" y="5648250"/>
                </a:moveTo>
                <a:lnTo>
                  <a:pt x="4158667" y="5365157"/>
                </a:lnTo>
                <a:lnTo>
                  <a:pt x="4493333" y="5365157"/>
                </a:lnTo>
                <a:lnTo>
                  <a:pt x="4493333" y="5648250"/>
                </a:lnTo>
                <a:close/>
                <a:moveTo>
                  <a:pt x="4158667" y="5945060"/>
                </a:moveTo>
                <a:lnTo>
                  <a:pt x="4158667" y="5661966"/>
                </a:lnTo>
                <a:lnTo>
                  <a:pt x="4493333" y="5661966"/>
                </a:lnTo>
                <a:lnTo>
                  <a:pt x="4493333" y="5945060"/>
                </a:lnTo>
                <a:close/>
                <a:moveTo>
                  <a:pt x="4158667" y="6241880"/>
                </a:moveTo>
                <a:lnTo>
                  <a:pt x="4158667" y="5958776"/>
                </a:lnTo>
                <a:lnTo>
                  <a:pt x="4493333" y="5958776"/>
                </a:lnTo>
                <a:lnTo>
                  <a:pt x="4493333" y="6241880"/>
                </a:lnTo>
                <a:close/>
                <a:moveTo>
                  <a:pt x="4158667" y="6538690"/>
                </a:moveTo>
                <a:lnTo>
                  <a:pt x="4158667" y="6255596"/>
                </a:lnTo>
                <a:lnTo>
                  <a:pt x="4493333" y="6255596"/>
                </a:lnTo>
                <a:lnTo>
                  <a:pt x="4493333" y="6538690"/>
                </a:lnTo>
                <a:close/>
                <a:moveTo>
                  <a:pt x="4158667" y="6835499"/>
                </a:moveTo>
                <a:lnTo>
                  <a:pt x="4158667" y="6552406"/>
                </a:lnTo>
                <a:lnTo>
                  <a:pt x="4493333" y="6552406"/>
                </a:lnTo>
                <a:lnTo>
                  <a:pt x="4493333" y="6835499"/>
                </a:lnTo>
                <a:close/>
                <a:moveTo>
                  <a:pt x="3807777" y="305593"/>
                </a:moveTo>
                <a:lnTo>
                  <a:pt x="3807777" y="22489"/>
                </a:lnTo>
                <a:lnTo>
                  <a:pt x="4142443" y="22489"/>
                </a:lnTo>
                <a:lnTo>
                  <a:pt x="4142443" y="305593"/>
                </a:lnTo>
                <a:close/>
                <a:moveTo>
                  <a:pt x="3807777" y="602413"/>
                </a:moveTo>
                <a:lnTo>
                  <a:pt x="3807777" y="319309"/>
                </a:lnTo>
                <a:lnTo>
                  <a:pt x="4142443" y="319309"/>
                </a:lnTo>
                <a:lnTo>
                  <a:pt x="4142443" y="602413"/>
                </a:lnTo>
                <a:close/>
                <a:moveTo>
                  <a:pt x="3807777" y="899223"/>
                </a:moveTo>
                <a:lnTo>
                  <a:pt x="3807777" y="616129"/>
                </a:lnTo>
                <a:lnTo>
                  <a:pt x="4142443" y="616129"/>
                </a:lnTo>
                <a:lnTo>
                  <a:pt x="4142443" y="899223"/>
                </a:lnTo>
                <a:close/>
                <a:moveTo>
                  <a:pt x="3807777" y="1196033"/>
                </a:moveTo>
                <a:lnTo>
                  <a:pt x="3807777" y="912928"/>
                </a:lnTo>
                <a:lnTo>
                  <a:pt x="4142443" y="912928"/>
                </a:lnTo>
                <a:lnTo>
                  <a:pt x="4142443" y="1196033"/>
                </a:lnTo>
                <a:close/>
                <a:moveTo>
                  <a:pt x="3807777" y="1492853"/>
                </a:moveTo>
                <a:lnTo>
                  <a:pt x="3807777" y="1209749"/>
                </a:lnTo>
                <a:lnTo>
                  <a:pt x="4142443" y="1209749"/>
                </a:lnTo>
                <a:lnTo>
                  <a:pt x="4142443" y="1492853"/>
                </a:lnTo>
                <a:close/>
                <a:moveTo>
                  <a:pt x="3807777" y="1789662"/>
                </a:moveTo>
                <a:lnTo>
                  <a:pt x="3807777" y="1506569"/>
                </a:lnTo>
                <a:lnTo>
                  <a:pt x="4142443" y="1506569"/>
                </a:lnTo>
                <a:lnTo>
                  <a:pt x="4142443" y="1789662"/>
                </a:lnTo>
                <a:close/>
                <a:moveTo>
                  <a:pt x="3807777" y="2086472"/>
                </a:moveTo>
                <a:lnTo>
                  <a:pt x="3807777" y="1803368"/>
                </a:lnTo>
                <a:lnTo>
                  <a:pt x="4142443" y="1803368"/>
                </a:lnTo>
                <a:lnTo>
                  <a:pt x="4142443" y="2086472"/>
                </a:lnTo>
                <a:close/>
                <a:moveTo>
                  <a:pt x="3807777" y="2383292"/>
                </a:moveTo>
                <a:lnTo>
                  <a:pt x="3807777" y="2100188"/>
                </a:lnTo>
                <a:lnTo>
                  <a:pt x="4142443" y="2100188"/>
                </a:lnTo>
                <a:lnTo>
                  <a:pt x="4142443" y="2383292"/>
                </a:lnTo>
                <a:close/>
                <a:moveTo>
                  <a:pt x="3807777" y="2680112"/>
                </a:moveTo>
                <a:lnTo>
                  <a:pt x="3807777" y="2397008"/>
                </a:lnTo>
                <a:lnTo>
                  <a:pt x="4142443" y="2397008"/>
                </a:lnTo>
                <a:lnTo>
                  <a:pt x="4142443" y="2680112"/>
                </a:lnTo>
                <a:close/>
                <a:moveTo>
                  <a:pt x="3807777" y="2976922"/>
                </a:moveTo>
                <a:lnTo>
                  <a:pt x="3807777" y="2693828"/>
                </a:lnTo>
                <a:lnTo>
                  <a:pt x="4142443" y="2693828"/>
                </a:lnTo>
                <a:lnTo>
                  <a:pt x="4142443" y="2976922"/>
                </a:lnTo>
                <a:close/>
                <a:moveTo>
                  <a:pt x="3807777" y="3273742"/>
                </a:moveTo>
                <a:lnTo>
                  <a:pt x="3807777" y="2990638"/>
                </a:lnTo>
                <a:lnTo>
                  <a:pt x="4142443" y="2990638"/>
                </a:lnTo>
                <a:lnTo>
                  <a:pt x="4142443" y="3273742"/>
                </a:lnTo>
                <a:close/>
                <a:moveTo>
                  <a:pt x="3807777" y="3570541"/>
                </a:moveTo>
                <a:lnTo>
                  <a:pt x="3807777" y="3287447"/>
                </a:lnTo>
                <a:lnTo>
                  <a:pt x="4142443" y="3287447"/>
                </a:lnTo>
                <a:lnTo>
                  <a:pt x="4142443" y="3570541"/>
                </a:lnTo>
                <a:close/>
                <a:moveTo>
                  <a:pt x="3807777" y="3867361"/>
                </a:moveTo>
                <a:lnTo>
                  <a:pt x="3807777" y="3584257"/>
                </a:lnTo>
                <a:lnTo>
                  <a:pt x="4142443" y="3584257"/>
                </a:lnTo>
                <a:lnTo>
                  <a:pt x="4142443" y="3867361"/>
                </a:lnTo>
                <a:close/>
                <a:moveTo>
                  <a:pt x="3807777" y="4164171"/>
                </a:moveTo>
                <a:lnTo>
                  <a:pt x="3807777" y="3881077"/>
                </a:lnTo>
                <a:lnTo>
                  <a:pt x="4142443" y="3881077"/>
                </a:lnTo>
                <a:lnTo>
                  <a:pt x="4142443" y="4164171"/>
                </a:lnTo>
                <a:close/>
                <a:moveTo>
                  <a:pt x="3807777" y="4460991"/>
                </a:moveTo>
                <a:lnTo>
                  <a:pt x="3807777" y="4177897"/>
                </a:lnTo>
                <a:lnTo>
                  <a:pt x="4142443" y="4177897"/>
                </a:lnTo>
                <a:lnTo>
                  <a:pt x="4142443" y="4460991"/>
                </a:lnTo>
                <a:close/>
                <a:moveTo>
                  <a:pt x="3807777" y="4757811"/>
                </a:moveTo>
                <a:lnTo>
                  <a:pt x="3807777" y="4474707"/>
                </a:lnTo>
                <a:lnTo>
                  <a:pt x="4142443" y="4474707"/>
                </a:lnTo>
                <a:lnTo>
                  <a:pt x="4142443" y="4757811"/>
                </a:lnTo>
                <a:close/>
                <a:moveTo>
                  <a:pt x="3807777" y="5054610"/>
                </a:moveTo>
                <a:lnTo>
                  <a:pt x="3807777" y="4771516"/>
                </a:lnTo>
                <a:lnTo>
                  <a:pt x="4142443" y="4771516"/>
                </a:lnTo>
                <a:lnTo>
                  <a:pt x="4142443" y="5054610"/>
                </a:lnTo>
                <a:close/>
                <a:moveTo>
                  <a:pt x="3807777" y="5351441"/>
                </a:moveTo>
                <a:lnTo>
                  <a:pt x="3807777" y="5068337"/>
                </a:lnTo>
                <a:lnTo>
                  <a:pt x="4142443" y="5068337"/>
                </a:lnTo>
                <a:lnTo>
                  <a:pt x="4142443" y="5351441"/>
                </a:lnTo>
                <a:close/>
                <a:moveTo>
                  <a:pt x="3807777" y="5648250"/>
                </a:moveTo>
                <a:lnTo>
                  <a:pt x="3807777" y="5365157"/>
                </a:lnTo>
                <a:lnTo>
                  <a:pt x="4142443" y="5365157"/>
                </a:lnTo>
                <a:lnTo>
                  <a:pt x="4142443" y="5648250"/>
                </a:lnTo>
                <a:close/>
                <a:moveTo>
                  <a:pt x="3807777" y="5945060"/>
                </a:moveTo>
                <a:lnTo>
                  <a:pt x="3807777" y="5661966"/>
                </a:lnTo>
                <a:lnTo>
                  <a:pt x="4142443" y="5661966"/>
                </a:lnTo>
                <a:lnTo>
                  <a:pt x="4142443" y="5945060"/>
                </a:lnTo>
                <a:close/>
                <a:moveTo>
                  <a:pt x="3807777" y="6241880"/>
                </a:moveTo>
                <a:lnTo>
                  <a:pt x="3807777" y="5958776"/>
                </a:lnTo>
                <a:lnTo>
                  <a:pt x="4142443" y="5958776"/>
                </a:lnTo>
                <a:lnTo>
                  <a:pt x="4142443" y="6241880"/>
                </a:lnTo>
                <a:close/>
                <a:moveTo>
                  <a:pt x="3807777" y="6538690"/>
                </a:moveTo>
                <a:lnTo>
                  <a:pt x="3807777" y="6255596"/>
                </a:lnTo>
                <a:lnTo>
                  <a:pt x="4142443" y="6255596"/>
                </a:lnTo>
                <a:lnTo>
                  <a:pt x="4142443" y="6538690"/>
                </a:lnTo>
                <a:close/>
                <a:moveTo>
                  <a:pt x="3807777" y="6835499"/>
                </a:moveTo>
                <a:lnTo>
                  <a:pt x="3807777" y="6552406"/>
                </a:lnTo>
                <a:lnTo>
                  <a:pt x="4142443" y="6552406"/>
                </a:lnTo>
                <a:lnTo>
                  <a:pt x="4142443" y="6835499"/>
                </a:lnTo>
                <a:close/>
                <a:moveTo>
                  <a:pt x="3456908" y="305593"/>
                </a:moveTo>
                <a:lnTo>
                  <a:pt x="3456908" y="22489"/>
                </a:lnTo>
                <a:lnTo>
                  <a:pt x="3791574" y="22489"/>
                </a:lnTo>
                <a:lnTo>
                  <a:pt x="3791574" y="305593"/>
                </a:lnTo>
                <a:close/>
                <a:moveTo>
                  <a:pt x="3456908" y="602413"/>
                </a:moveTo>
                <a:lnTo>
                  <a:pt x="3456908" y="319309"/>
                </a:lnTo>
                <a:lnTo>
                  <a:pt x="3791574" y="319309"/>
                </a:lnTo>
                <a:lnTo>
                  <a:pt x="3791574" y="602413"/>
                </a:lnTo>
                <a:close/>
                <a:moveTo>
                  <a:pt x="3456908" y="899223"/>
                </a:moveTo>
                <a:lnTo>
                  <a:pt x="3456908" y="616129"/>
                </a:lnTo>
                <a:lnTo>
                  <a:pt x="3791574" y="616129"/>
                </a:lnTo>
                <a:lnTo>
                  <a:pt x="3791574" y="899223"/>
                </a:lnTo>
                <a:close/>
                <a:moveTo>
                  <a:pt x="3456908" y="1196033"/>
                </a:moveTo>
                <a:lnTo>
                  <a:pt x="3456908" y="912928"/>
                </a:lnTo>
                <a:lnTo>
                  <a:pt x="3791574" y="912928"/>
                </a:lnTo>
                <a:lnTo>
                  <a:pt x="3791574" y="1196033"/>
                </a:lnTo>
                <a:close/>
                <a:moveTo>
                  <a:pt x="3456908" y="1492853"/>
                </a:moveTo>
                <a:lnTo>
                  <a:pt x="3456908" y="1209749"/>
                </a:lnTo>
                <a:lnTo>
                  <a:pt x="3791574" y="1209749"/>
                </a:lnTo>
                <a:lnTo>
                  <a:pt x="3791574" y="1492853"/>
                </a:lnTo>
                <a:close/>
                <a:moveTo>
                  <a:pt x="3456908" y="1789662"/>
                </a:moveTo>
                <a:lnTo>
                  <a:pt x="3456908" y="1506569"/>
                </a:lnTo>
                <a:lnTo>
                  <a:pt x="3791574" y="1506569"/>
                </a:lnTo>
                <a:lnTo>
                  <a:pt x="3791574" y="1789662"/>
                </a:lnTo>
                <a:close/>
                <a:moveTo>
                  <a:pt x="3456908" y="2086472"/>
                </a:moveTo>
                <a:lnTo>
                  <a:pt x="3456908" y="1803368"/>
                </a:lnTo>
                <a:lnTo>
                  <a:pt x="3791574" y="1803368"/>
                </a:lnTo>
                <a:lnTo>
                  <a:pt x="3791574" y="2086472"/>
                </a:lnTo>
                <a:close/>
                <a:moveTo>
                  <a:pt x="3456908" y="2383292"/>
                </a:moveTo>
                <a:lnTo>
                  <a:pt x="3456908" y="2100188"/>
                </a:lnTo>
                <a:lnTo>
                  <a:pt x="3791574" y="2100188"/>
                </a:lnTo>
                <a:lnTo>
                  <a:pt x="3791574" y="2383292"/>
                </a:lnTo>
                <a:close/>
                <a:moveTo>
                  <a:pt x="3456908" y="2680112"/>
                </a:moveTo>
                <a:lnTo>
                  <a:pt x="3456908" y="2397008"/>
                </a:lnTo>
                <a:lnTo>
                  <a:pt x="3791574" y="2397008"/>
                </a:lnTo>
                <a:lnTo>
                  <a:pt x="3791574" y="2680112"/>
                </a:lnTo>
                <a:close/>
                <a:moveTo>
                  <a:pt x="3456908" y="2976922"/>
                </a:moveTo>
                <a:lnTo>
                  <a:pt x="3456908" y="2693828"/>
                </a:lnTo>
                <a:lnTo>
                  <a:pt x="3791574" y="2693828"/>
                </a:lnTo>
                <a:lnTo>
                  <a:pt x="3791574" y="2976922"/>
                </a:lnTo>
                <a:close/>
                <a:moveTo>
                  <a:pt x="3456908" y="3273742"/>
                </a:moveTo>
                <a:lnTo>
                  <a:pt x="3456908" y="2990638"/>
                </a:lnTo>
                <a:lnTo>
                  <a:pt x="3791574" y="2990638"/>
                </a:lnTo>
                <a:lnTo>
                  <a:pt x="3791574" y="3273742"/>
                </a:lnTo>
                <a:close/>
                <a:moveTo>
                  <a:pt x="3456908" y="3570541"/>
                </a:moveTo>
                <a:lnTo>
                  <a:pt x="3456908" y="3287447"/>
                </a:lnTo>
                <a:lnTo>
                  <a:pt x="3791574" y="3287447"/>
                </a:lnTo>
                <a:lnTo>
                  <a:pt x="3791574" y="3570541"/>
                </a:lnTo>
                <a:close/>
                <a:moveTo>
                  <a:pt x="3456908" y="3867361"/>
                </a:moveTo>
                <a:lnTo>
                  <a:pt x="3456908" y="3584257"/>
                </a:lnTo>
                <a:lnTo>
                  <a:pt x="3791574" y="3584257"/>
                </a:lnTo>
                <a:lnTo>
                  <a:pt x="3791574" y="3867361"/>
                </a:lnTo>
                <a:close/>
                <a:moveTo>
                  <a:pt x="3456908" y="4164171"/>
                </a:moveTo>
                <a:lnTo>
                  <a:pt x="3456908" y="3881077"/>
                </a:lnTo>
                <a:lnTo>
                  <a:pt x="3791574" y="3881077"/>
                </a:lnTo>
                <a:lnTo>
                  <a:pt x="3791574" y="4164171"/>
                </a:lnTo>
                <a:close/>
                <a:moveTo>
                  <a:pt x="3456908" y="4460991"/>
                </a:moveTo>
                <a:lnTo>
                  <a:pt x="3456908" y="4177897"/>
                </a:lnTo>
                <a:lnTo>
                  <a:pt x="3791574" y="4177897"/>
                </a:lnTo>
                <a:lnTo>
                  <a:pt x="3791574" y="4460991"/>
                </a:lnTo>
                <a:close/>
                <a:moveTo>
                  <a:pt x="3456908" y="4757811"/>
                </a:moveTo>
                <a:lnTo>
                  <a:pt x="3456908" y="4474707"/>
                </a:lnTo>
                <a:lnTo>
                  <a:pt x="3791574" y="4474707"/>
                </a:lnTo>
                <a:lnTo>
                  <a:pt x="3791574" y="4757811"/>
                </a:lnTo>
                <a:close/>
                <a:moveTo>
                  <a:pt x="3456908" y="5054610"/>
                </a:moveTo>
                <a:lnTo>
                  <a:pt x="3456908" y="4771516"/>
                </a:lnTo>
                <a:lnTo>
                  <a:pt x="3791574" y="4771516"/>
                </a:lnTo>
                <a:lnTo>
                  <a:pt x="3791574" y="5054610"/>
                </a:lnTo>
                <a:close/>
                <a:moveTo>
                  <a:pt x="3456908" y="5351441"/>
                </a:moveTo>
                <a:lnTo>
                  <a:pt x="3456908" y="5068337"/>
                </a:lnTo>
                <a:lnTo>
                  <a:pt x="3791574" y="5068337"/>
                </a:lnTo>
                <a:lnTo>
                  <a:pt x="3791574" y="5351441"/>
                </a:lnTo>
                <a:close/>
                <a:moveTo>
                  <a:pt x="3456908" y="5648250"/>
                </a:moveTo>
                <a:lnTo>
                  <a:pt x="3456908" y="5365157"/>
                </a:lnTo>
                <a:lnTo>
                  <a:pt x="3791574" y="5365157"/>
                </a:lnTo>
                <a:lnTo>
                  <a:pt x="3791574" y="5648250"/>
                </a:lnTo>
                <a:close/>
                <a:moveTo>
                  <a:pt x="3456908" y="5945060"/>
                </a:moveTo>
                <a:lnTo>
                  <a:pt x="3456908" y="5661966"/>
                </a:lnTo>
                <a:lnTo>
                  <a:pt x="3791574" y="5661966"/>
                </a:lnTo>
                <a:lnTo>
                  <a:pt x="3791574" y="5945060"/>
                </a:lnTo>
                <a:close/>
                <a:moveTo>
                  <a:pt x="3456908" y="6241880"/>
                </a:moveTo>
                <a:lnTo>
                  <a:pt x="3456908" y="5958776"/>
                </a:lnTo>
                <a:lnTo>
                  <a:pt x="3791574" y="5958776"/>
                </a:lnTo>
                <a:lnTo>
                  <a:pt x="3791574" y="6241880"/>
                </a:lnTo>
                <a:close/>
                <a:moveTo>
                  <a:pt x="3456908" y="6538690"/>
                </a:moveTo>
                <a:lnTo>
                  <a:pt x="3456908" y="6255596"/>
                </a:lnTo>
                <a:lnTo>
                  <a:pt x="3791574" y="6255596"/>
                </a:lnTo>
                <a:lnTo>
                  <a:pt x="3791574" y="6538690"/>
                </a:lnTo>
                <a:close/>
                <a:moveTo>
                  <a:pt x="3456908" y="6835499"/>
                </a:moveTo>
                <a:lnTo>
                  <a:pt x="3456908" y="6552406"/>
                </a:lnTo>
                <a:lnTo>
                  <a:pt x="3791574" y="6552406"/>
                </a:lnTo>
                <a:lnTo>
                  <a:pt x="3791574" y="6835499"/>
                </a:lnTo>
                <a:close/>
                <a:moveTo>
                  <a:pt x="3106028" y="305593"/>
                </a:moveTo>
                <a:lnTo>
                  <a:pt x="3106028" y="22489"/>
                </a:lnTo>
                <a:lnTo>
                  <a:pt x="3440683" y="22489"/>
                </a:lnTo>
                <a:lnTo>
                  <a:pt x="3440683" y="305593"/>
                </a:lnTo>
                <a:close/>
                <a:moveTo>
                  <a:pt x="3106028" y="602413"/>
                </a:moveTo>
                <a:lnTo>
                  <a:pt x="3106028" y="319309"/>
                </a:lnTo>
                <a:lnTo>
                  <a:pt x="3440683" y="319309"/>
                </a:lnTo>
                <a:lnTo>
                  <a:pt x="3440683" y="602413"/>
                </a:lnTo>
                <a:close/>
                <a:moveTo>
                  <a:pt x="3106028" y="899223"/>
                </a:moveTo>
                <a:lnTo>
                  <a:pt x="3106028" y="616129"/>
                </a:lnTo>
                <a:lnTo>
                  <a:pt x="3440683" y="616129"/>
                </a:lnTo>
                <a:lnTo>
                  <a:pt x="3440683" y="899223"/>
                </a:lnTo>
                <a:close/>
                <a:moveTo>
                  <a:pt x="3106028" y="1196033"/>
                </a:moveTo>
                <a:lnTo>
                  <a:pt x="3106028" y="912928"/>
                </a:lnTo>
                <a:lnTo>
                  <a:pt x="3440683" y="912928"/>
                </a:lnTo>
                <a:lnTo>
                  <a:pt x="3440683" y="1196033"/>
                </a:lnTo>
                <a:close/>
                <a:moveTo>
                  <a:pt x="3106028" y="1492853"/>
                </a:moveTo>
                <a:lnTo>
                  <a:pt x="3106028" y="1209749"/>
                </a:lnTo>
                <a:lnTo>
                  <a:pt x="3440683" y="1209749"/>
                </a:lnTo>
                <a:lnTo>
                  <a:pt x="3440683" y="1492853"/>
                </a:lnTo>
                <a:close/>
                <a:moveTo>
                  <a:pt x="3106028" y="1789662"/>
                </a:moveTo>
                <a:lnTo>
                  <a:pt x="3106028" y="1506569"/>
                </a:lnTo>
                <a:lnTo>
                  <a:pt x="3440683" y="1506569"/>
                </a:lnTo>
                <a:lnTo>
                  <a:pt x="3440683" y="1789662"/>
                </a:lnTo>
                <a:close/>
                <a:moveTo>
                  <a:pt x="3106028" y="2086472"/>
                </a:moveTo>
                <a:lnTo>
                  <a:pt x="3106028" y="1803368"/>
                </a:lnTo>
                <a:lnTo>
                  <a:pt x="3440683" y="1803368"/>
                </a:lnTo>
                <a:lnTo>
                  <a:pt x="3440683" y="2086472"/>
                </a:lnTo>
                <a:close/>
                <a:moveTo>
                  <a:pt x="3106028" y="2383292"/>
                </a:moveTo>
                <a:lnTo>
                  <a:pt x="3106028" y="2100188"/>
                </a:lnTo>
                <a:lnTo>
                  <a:pt x="3440683" y="2100188"/>
                </a:lnTo>
                <a:lnTo>
                  <a:pt x="3440683" y="2383292"/>
                </a:lnTo>
                <a:close/>
                <a:moveTo>
                  <a:pt x="3106028" y="2680112"/>
                </a:moveTo>
                <a:lnTo>
                  <a:pt x="3106028" y="2397008"/>
                </a:lnTo>
                <a:lnTo>
                  <a:pt x="3440683" y="2397008"/>
                </a:lnTo>
                <a:lnTo>
                  <a:pt x="3440683" y="2680112"/>
                </a:lnTo>
                <a:close/>
                <a:moveTo>
                  <a:pt x="3106028" y="2976922"/>
                </a:moveTo>
                <a:lnTo>
                  <a:pt x="3106028" y="2693828"/>
                </a:lnTo>
                <a:lnTo>
                  <a:pt x="3440683" y="2693828"/>
                </a:lnTo>
                <a:lnTo>
                  <a:pt x="3440683" y="2976922"/>
                </a:lnTo>
                <a:close/>
                <a:moveTo>
                  <a:pt x="3106028" y="3273742"/>
                </a:moveTo>
                <a:lnTo>
                  <a:pt x="3106028" y="2990638"/>
                </a:lnTo>
                <a:lnTo>
                  <a:pt x="3440683" y="2990638"/>
                </a:lnTo>
                <a:lnTo>
                  <a:pt x="3440683" y="3273742"/>
                </a:lnTo>
                <a:close/>
                <a:moveTo>
                  <a:pt x="3106028" y="3570541"/>
                </a:moveTo>
                <a:lnTo>
                  <a:pt x="3106028" y="3287447"/>
                </a:lnTo>
                <a:lnTo>
                  <a:pt x="3440683" y="3287447"/>
                </a:lnTo>
                <a:lnTo>
                  <a:pt x="3440683" y="3570541"/>
                </a:lnTo>
                <a:close/>
                <a:moveTo>
                  <a:pt x="3106028" y="3867361"/>
                </a:moveTo>
                <a:lnTo>
                  <a:pt x="3106028" y="3584257"/>
                </a:lnTo>
                <a:lnTo>
                  <a:pt x="3440683" y="3584257"/>
                </a:lnTo>
                <a:lnTo>
                  <a:pt x="3440683" y="3867361"/>
                </a:lnTo>
                <a:close/>
                <a:moveTo>
                  <a:pt x="3106028" y="4164171"/>
                </a:moveTo>
                <a:lnTo>
                  <a:pt x="3106028" y="3881077"/>
                </a:lnTo>
                <a:lnTo>
                  <a:pt x="3440683" y="3881077"/>
                </a:lnTo>
                <a:lnTo>
                  <a:pt x="3440683" y="4164171"/>
                </a:lnTo>
                <a:close/>
                <a:moveTo>
                  <a:pt x="3106028" y="4460991"/>
                </a:moveTo>
                <a:lnTo>
                  <a:pt x="3106028" y="4177897"/>
                </a:lnTo>
                <a:lnTo>
                  <a:pt x="3440683" y="4177897"/>
                </a:lnTo>
                <a:lnTo>
                  <a:pt x="3440683" y="4460991"/>
                </a:lnTo>
                <a:close/>
                <a:moveTo>
                  <a:pt x="3106028" y="4757811"/>
                </a:moveTo>
                <a:lnTo>
                  <a:pt x="3106028" y="4474707"/>
                </a:lnTo>
                <a:lnTo>
                  <a:pt x="3440683" y="4474707"/>
                </a:lnTo>
                <a:lnTo>
                  <a:pt x="3440683" y="4757811"/>
                </a:lnTo>
                <a:close/>
                <a:moveTo>
                  <a:pt x="3106028" y="5054610"/>
                </a:moveTo>
                <a:lnTo>
                  <a:pt x="3106028" y="4771516"/>
                </a:lnTo>
                <a:lnTo>
                  <a:pt x="3440683" y="4771516"/>
                </a:lnTo>
                <a:lnTo>
                  <a:pt x="3440683" y="5054610"/>
                </a:lnTo>
                <a:close/>
                <a:moveTo>
                  <a:pt x="3106028" y="5351441"/>
                </a:moveTo>
                <a:lnTo>
                  <a:pt x="3106028" y="5068337"/>
                </a:lnTo>
                <a:lnTo>
                  <a:pt x="3440683" y="5068337"/>
                </a:lnTo>
                <a:lnTo>
                  <a:pt x="3440683" y="5351441"/>
                </a:lnTo>
                <a:close/>
                <a:moveTo>
                  <a:pt x="3106028" y="5648250"/>
                </a:moveTo>
                <a:lnTo>
                  <a:pt x="3106028" y="5365157"/>
                </a:lnTo>
                <a:lnTo>
                  <a:pt x="3440683" y="5365157"/>
                </a:lnTo>
                <a:lnTo>
                  <a:pt x="3440683" y="5648250"/>
                </a:lnTo>
                <a:close/>
                <a:moveTo>
                  <a:pt x="3106028" y="5945060"/>
                </a:moveTo>
                <a:lnTo>
                  <a:pt x="3106028" y="5661966"/>
                </a:lnTo>
                <a:lnTo>
                  <a:pt x="3440683" y="5661966"/>
                </a:lnTo>
                <a:lnTo>
                  <a:pt x="3440683" y="5945060"/>
                </a:lnTo>
                <a:close/>
                <a:moveTo>
                  <a:pt x="3106028" y="6241880"/>
                </a:moveTo>
                <a:lnTo>
                  <a:pt x="3106028" y="5958776"/>
                </a:lnTo>
                <a:lnTo>
                  <a:pt x="3440683" y="5958776"/>
                </a:lnTo>
                <a:lnTo>
                  <a:pt x="3440683" y="6241880"/>
                </a:lnTo>
                <a:close/>
                <a:moveTo>
                  <a:pt x="3106028" y="6538690"/>
                </a:moveTo>
                <a:lnTo>
                  <a:pt x="3106028" y="6255596"/>
                </a:lnTo>
                <a:lnTo>
                  <a:pt x="3440683" y="6255596"/>
                </a:lnTo>
                <a:lnTo>
                  <a:pt x="3440683" y="6538690"/>
                </a:lnTo>
                <a:close/>
                <a:moveTo>
                  <a:pt x="3106028" y="6835499"/>
                </a:moveTo>
                <a:lnTo>
                  <a:pt x="3106028" y="6552406"/>
                </a:lnTo>
                <a:lnTo>
                  <a:pt x="3440683" y="6552406"/>
                </a:lnTo>
                <a:lnTo>
                  <a:pt x="3440683" y="6835499"/>
                </a:lnTo>
                <a:close/>
                <a:moveTo>
                  <a:pt x="2755148" y="305593"/>
                </a:moveTo>
                <a:lnTo>
                  <a:pt x="2755148" y="22489"/>
                </a:lnTo>
                <a:lnTo>
                  <a:pt x="3089814" y="22489"/>
                </a:lnTo>
                <a:lnTo>
                  <a:pt x="3089814" y="305593"/>
                </a:lnTo>
                <a:close/>
                <a:moveTo>
                  <a:pt x="2755148" y="602413"/>
                </a:moveTo>
                <a:lnTo>
                  <a:pt x="2755148" y="319309"/>
                </a:lnTo>
                <a:lnTo>
                  <a:pt x="3089814" y="319309"/>
                </a:lnTo>
                <a:lnTo>
                  <a:pt x="3089814" y="602413"/>
                </a:lnTo>
                <a:close/>
                <a:moveTo>
                  <a:pt x="2755148" y="899223"/>
                </a:moveTo>
                <a:lnTo>
                  <a:pt x="2755148" y="616129"/>
                </a:lnTo>
                <a:lnTo>
                  <a:pt x="3089814" y="616129"/>
                </a:lnTo>
                <a:lnTo>
                  <a:pt x="3089814" y="899223"/>
                </a:lnTo>
                <a:close/>
                <a:moveTo>
                  <a:pt x="2755148" y="1196033"/>
                </a:moveTo>
                <a:lnTo>
                  <a:pt x="2755148" y="912928"/>
                </a:lnTo>
                <a:lnTo>
                  <a:pt x="3089814" y="912928"/>
                </a:lnTo>
                <a:lnTo>
                  <a:pt x="3089814" y="1196033"/>
                </a:lnTo>
                <a:close/>
                <a:moveTo>
                  <a:pt x="2755148" y="1492853"/>
                </a:moveTo>
                <a:lnTo>
                  <a:pt x="2755148" y="1209749"/>
                </a:lnTo>
                <a:lnTo>
                  <a:pt x="3089814" y="1209749"/>
                </a:lnTo>
                <a:lnTo>
                  <a:pt x="3089814" y="1492853"/>
                </a:lnTo>
                <a:close/>
                <a:moveTo>
                  <a:pt x="2755148" y="1789662"/>
                </a:moveTo>
                <a:lnTo>
                  <a:pt x="2755148" y="1506569"/>
                </a:lnTo>
                <a:lnTo>
                  <a:pt x="3089814" y="1506569"/>
                </a:lnTo>
                <a:lnTo>
                  <a:pt x="3089814" y="1789662"/>
                </a:lnTo>
                <a:close/>
                <a:moveTo>
                  <a:pt x="2755148" y="2086472"/>
                </a:moveTo>
                <a:lnTo>
                  <a:pt x="2755148" y="1803368"/>
                </a:lnTo>
                <a:lnTo>
                  <a:pt x="3089814" y="1803368"/>
                </a:lnTo>
                <a:lnTo>
                  <a:pt x="3089814" y="2086472"/>
                </a:lnTo>
                <a:close/>
                <a:moveTo>
                  <a:pt x="2755148" y="2383292"/>
                </a:moveTo>
                <a:lnTo>
                  <a:pt x="2755148" y="2100188"/>
                </a:lnTo>
                <a:lnTo>
                  <a:pt x="3089814" y="2100188"/>
                </a:lnTo>
                <a:lnTo>
                  <a:pt x="3089814" y="2383292"/>
                </a:lnTo>
                <a:close/>
                <a:moveTo>
                  <a:pt x="2755148" y="2680112"/>
                </a:moveTo>
                <a:lnTo>
                  <a:pt x="2755148" y="2397008"/>
                </a:lnTo>
                <a:lnTo>
                  <a:pt x="3089814" y="2397008"/>
                </a:lnTo>
                <a:lnTo>
                  <a:pt x="3089814" y="2680112"/>
                </a:lnTo>
                <a:close/>
                <a:moveTo>
                  <a:pt x="2755148" y="2976922"/>
                </a:moveTo>
                <a:lnTo>
                  <a:pt x="2755148" y="2693828"/>
                </a:lnTo>
                <a:lnTo>
                  <a:pt x="3089814" y="2693828"/>
                </a:lnTo>
                <a:lnTo>
                  <a:pt x="3089814" y="2976922"/>
                </a:lnTo>
                <a:close/>
                <a:moveTo>
                  <a:pt x="2755148" y="3273742"/>
                </a:moveTo>
                <a:lnTo>
                  <a:pt x="2755148" y="2990638"/>
                </a:lnTo>
                <a:lnTo>
                  <a:pt x="3089814" y="2990638"/>
                </a:lnTo>
                <a:lnTo>
                  <a:pt x="3089814" y="3273742"/>
                </a:lnTo>
                <a:close/>
                <a:moveTo>
                  <a:pt x="2755148" y="3570541"/>
                </a:moveTo>
                <a:lnTo>
                  <a:pt x="2755148" y="3287447"/>
                </a:lnTo>
                <a:lnTo>
                  <a:pt x="3089814" y="3287447"/>
                </a:lnTo>
                <a:lnTo>
                  <a:pt x="3089814" y="3570541"/>
                </a:lnTo>
                <a:close/>
                <a:moveTo>
                  <a:pt x="2755148" y="3867361"/>
                </a:moveTo>
                <a:lnTo>
                  <a:pt x="2755148" y="3584257"/>
                </a:lnTo>
                <a:lnTo>
                  <a:pt x="3089814" y="3584257"/>
                </a:lnTo>
                <a:lnTo>
                  <a:pt x="3089814" y="3867361"/>
                </a:lnTo>
                <a:close/>
                <a:moveTo>
                  <a:pt x="2755148" y="4164171"/>
                </a:moveTo>
                <a:lnTo>
                  <a:pt x="2755148" y="3881077"/>
                </a:lnTo>
                <a:lnTo>
                  <a:pt x="3089814" y="3881077"/>
                </a:lnTo>
                <a:lnTo>
                  <a:pt x="3089814" y="4164171"/>
                </a:lnTo>
                <a:close/>
                <a:moveTo>
                  <a:pt x="2755148" y="4460991"/>
                </a:moveTo>
                <a:lnTo>
                  <a:pt x="2755148" y="4177897"/>
                </a:lnTo>
                <a:lnTo>
                  <a:pt x="3089814" y="4177897"/>
                </a:lnTo>
                <a:lnTo>
                  <a:pt x="3089814" y="4460991"/>
                </a:lnTo>
                <a:close/>
                <a:moveTo>
                  <a:pt x="2755148" y="4757811"/>
                </a:moveTo>
                <a:lnTo>
                  <a:pt x="2755148" y="4474707"/>
                </a:lnTo>
                <a:lnTo>
                  <a:pt x="3089814" y="4474707"/>
                </a:lnTo>
                <a:lnTo>
                  <a:pt x="3089814" y="4757811"/>
                </a:lnTo>
                <a:close/>
                <a:moveTo>
                  <a:pt x="2755148" y="5054610"/>
                </a:moveTo>
                <a:lnTo>
                  <a:pt x="2755148" y="4771516"/>
                </a:lnTo>
                <a:lnTo>
                  <a:pt x="3089814" y="4771516"/>
                </a:lnTo>
                <a:lnTo>
                  <a:pt x="3089814" y="5054610"/>
                </a:lnTo>
                <a:close/>
                <a:moveTo>
                  <a:pt x="2755148" y="5351441"/>
                </a:moveTo>
                <a:lnTo>
                  <a:pt x="2755148" y="5068337"/>
                </a:lnTo>
                <a:lnTo>
                  <a:pt x="3089814" y="5068337"/>
                </a:lnTo>
                <a:lnTo>
                  <a:pt x="3089814" y="5351441"/>
                </a:lnTo>
                <a:close/>
                <a:moveTo>
                  <a:pt x="2755148" y="5648250"/>
                </a:moveTo>
                <a:lnTo>
                  <a:pt x="2755148" y="5365157"/>
                </a:lnTo>
                <a:lnTo>
                  <a:pt x="3089814" y="5365157"/>
                </a:lnTo>
                <a:lnTo>
                  <a:pt x="3089814" y="5648250"/>
                </a:lnTo>
                <a:close/>
                <a:moveTo>
                  <a:pt x="2755148" y="5945060"/>
                </a:moveTo>
                <a:lnTo>
                  <a:pt x="2755148" y="5661966"/>
                </a:lnTo>
                <a:lnTo>
                  <a:pt x="3089814" y="5661966"/>
                </a:lnTo>
                <a:lnTo>
                  <a:pt x="3089814" y="5945060"/>
                </a:lnTo>
                <a:close/>
                <a:moveTo>
                  <a:pt x="2755148" y="6241880"/>
                </a:moveTo>
                <a:lnTo>
                  <a:pt x="2755148" y="5958776"/>
                </a:lnTo>
                <a:lnTo>
                  <a:pt x="3089814" y="5958776"/>
                </a:lnTo>
                <a:lnTo>
                  <a:pt x="3089814" y="6241880"/>
                </a:lnTo>
                <a:close/>
                <a:moveTo>
                  <a:pt x="2755148" y="6538690"/>
                </a:moveTo>
                <a:lnTo>
                  <a:pt x="2755148" y="6255596"/>
                </a:lnTo>
                <a:lnTo>
                  <a:pt x="3089814" y="6255596"/>
                </a:lnTo>
                <a:lnTo>
                  <a:pt x="3089814" y="6538690"/>
                </a:lnTo>
                <a:close/>
                <a:moveTo>
                  <a:pt x="2755148" y="6835499"/>
                </a:moveTo>
                <a:lnTo>
                  <a:pt x="2755148" y="6552406"/>
                </a:lnTo>
                <a:lnTo>
                  <a:pt x="3089814" y="6552406"/>
                </a:lnTo>
                <a:lnTo>
                  <a:pt x="3089814" y="6835499"/>
                </a:lnTo>
                <a:close/>
                <a:moveTo>
                  <a:pt x="2404268" y="305593"/>
                </a:moveTo>
                <a:lnTo>
                  <a:pt x="2404268" y="22489"/>
                </a:lnTo>
                <a:lnTo>
                  <a:pt x="2738934" y="22489"/>
                </a:lnTo>
                <a:lnTo>
                  <a:pt x="2738934" y="305593"/>
                </a:lnTo>
                <a:close/>
                <a:moveTo>
                  <a:pt x="2404268" y="602413"/>
                </a:moveTo>
                <a:lnTo>
                  <a:pt x="2404268" y="319309"/>
                </a:lnTo>
                <a:lnTo>
                  <a:pt x="2738934" y="319309"/>
                </a:lnTo>
                <a:lnTo>
                  <a:pt x="2738934" y="602413"/>
                </a:lnTo>
                <a:close/>
                <a:moveTo>
                  <a:pt x="2404268" y="899223"/>
                </a:moveTo>
                <a:lnTo>
                  <a:pt x="2404268" y="616129"/>
                </a:lnTo>
                <a:lnTo>
                  <a:pt x="2738934" y="616129"/>
                </a:lnTo>
                <a:lnTo>
                  <a:pt x="2738934" y="899223"/>
                </a:lnTo>
                <a:close/>
                <a:moveTo>
                  <a:pt x="2404268" y="1196033"/>
                </a:moveTo>
                <a:lnTo>
                  <a:pt x="2404268" y="912928"/>
                </a:lnTo>
                <a:lnTo>
                  <a:pt x="2738934" y="912928"/>
                </a:lnTo>
                <a:lnTo>
                  <a:pt x="2738934" y="1196033"/>
                </a:lnTo>
                <a:close/>
                <a:moveTo>
                  <a:pt x="2404268" y="1492853"/>
                </a:moveTo>
                <a:lnTo>
                  <a:pt x="2404268" y="1209749"/>
                </a:lnTo>
                <a:lnTo>
                  <a:pt x="2738934" y="1209749"/>
                </a:lnTo>
                <a:lnTo>
                  <a:pt x="2738934" y="1492853"/>
                </a:lnTo>
                <a:close/>
                <a:moveTo>
                  <a:pt x="2404268" y="1789662"/>
                </a:moveTo>
                <a:lnTo>
                  <a:pt x="2404268" y="1506569"/>
                </a:lnTo>
                <a:lnTo>
                  <a:pt x="2738934" y="1506569"/>
                </a:lnTo>
                <a:lnTo>
                  <a:pt x="2738934" y="1789662"/>
                </a:lnTo>
                <a:close/>
                <a:moveTo>
                  <a:pt x="2404268" y="2086472"/>
                </a:moveTo>
                <a:lnTo>
                  <a:pt x="2404268" y="1803368"/>
                </a:lnTo>
                <a:lnTo>
                  <a:pt x="2738934" y="1803368"/>
                </a:lnTo>
                <a:lnTo>
                  <a:pt x="2738934" y="2086472"/>
                </a:lnTo>
                <a:close/>
                <a:moveTo>
                  <a:pt x="2404268" y="2383292"/>
                </a:moveTo>
                <a:lnTo>
                  <a:pt x="2404268" y="2100188"/>
                </a:lnTo>
                <a:lnTo>
                  <a:pt x="2738934" y="2100188"/>
                </a:lnTo>
                <a:lnTo>
                  <a:pt x="2738934" y="2383292"/>
                </a:lnTo>
                <a:close/>
                <a:moveTo>
                  <a:pt x="2404268" y="2680112"/>
                </a:moveTo>
                <a:lnTo>
                  <a:pt x="2404268" y="2397008"/>
                </a:lnTo>
                <a:lnTo>
                  <a:pt x="2738934" y="2397008"/>
                </a:lnTo>
                <a:lnTo>
                  <a:pt x="2738934" y="2680112"/>
                </a:lnTo>
                <a:close/>
                <a:moveTo>
                  <a:pt x="2404268" y="2976922"/>
                </a:moveTo>
                <a:lnTo>
                  <a:pt x="2404268" y="2693828"/>
                </a:lnTo>
                <a:lnTo>
                  <a:pt x="2738934" y="2693828"/>
                </a:lnTo>
                <a:lnTo>
                  <a:pt x="2738934" y="2976922"/>
                </a:lnTo>
                <a:close/>
                <a:moveTo>
                  <a:pt x="2404268" y="3273742"/>
                </a:moveTo>
                <a:lnTo>
                  <a:pt x="2404268" y="2990638"/>
                </a:lnTo>
                <a:lnTo>
                  <a:pt x="2738934" y="2990638"/>
                </a:lnTo>
                <a:lnTo>
                  <a:pt x="2738934" y="3273742"/>
                </a:lnTo>
                <a:close/>
                <a:moveTo>
                  <a:pt x="2404268" y="3570541"/>
                </a:moveTo>
                <a:lnTo>
                  <a:pt x="2404268" y="3287447"/>
                </a:lnTo>
                <a:lnTo>
                  <a:pt x="2738934" y="3287447"/>
                </a:lnTo>
                <a:lnTo>
                  <a:pt x="2738934" y="3570541"/>
                </a:lnTo>
                <a:close/>
                <a:moveTo>
                  <a:pt x="2404268" y="3867361"/>
                </a:moveTo>
                <a:lnTo>
                  <a:pt x="2404268" y="3584257"/>
                </a:lnTo>
                <a:lnTo>
                  <a:pt x="2738934" y="3584257"/>
                </a:lnTo>
                <a:lnTo>
                  <a:pt x="2738934" y="3867361"/>
                </a:lnTo>
                <a:close/>
                <a:moveTo>
                  <a:pt x="2404268" y="4164171"/>
                </a:moveTo>
                <a:lnTo>
                  <a:pt x="2404268" y="3881077"/>
                </a:lnTo>
                <a:lnTo>
                  <a:pt x="2738934" y="3881077"/>
                </a:lnTo>
                <a:lnTo>
                  <a:pt x="2738934" y="4164171"/>
                </a:lnTo>
                <a:close/>
                <a:moveTo>
                  <a:pt x="2404268" y="4460991"/>
                </a:moveTo>
                <a:lnTo>
                  <a:pt x="2404268" y="4177897"/>
                </a:lnTo>
                <a:lnTo>
                  <a:pt x="2738934" y="4177897"/>
                </a:lnTo>
                <a:lnTo>
                  <a:pt x="2738934" y="4460991"/>
                </a:lnTo>
                <a:close/>
                <a:moveTo>
                  <a:pt x="2404268" y="4757811"/>
                </a:moveTo>
                <a:lnTo>
                  <a:pt x="2404268" y="4474707"/>
                </a:lnTo>
                <a:lnTo>
                  <a:pt x="2738934" y="4474707"/>
                </a:lnTo>
                <a:lnTo>
                  <a:pt x="2738934" y="4757811"/>
                </a:lnTo>
                <a:close/>
                <a:moveTo>
                  <a:pt x="2404268" y="5054610"/>
                </a:moveTo>
                <a:lnTo>
                  <a:pt x="2404268" y="4771516"/>
                </a:lnTo>
                <a:lnTo>
                  <a:pt x="2738934" y="4771516"/>
                </a:lnTo>
                <a:lnTo>
                  <a:pt x="2738934" y="5054610"/>
                </a:lnTo>
                <a:close/>
                <a:moveTo>
                  <a:pt x="2404268" y="5351441"/>
                </a:moveTo>
                <a:lnTo>
                  <a:pt x="2404268" y="5068337"/>
                </a:lnTo>
                <a:lnTo>
                  <a:pt x="2738934" y="5068337"/>
                </a:lnTo>
                <a:lnTo>
                  <a:pt x="2738934" y="5351441"/>
                </a:lnTo>
                <a:close/>
                <a:moveTo>
                  <a:pt x="2404268" y="5648250"/>
                </a:moveTo>
                <a:lnTo>
                  <a:pt x="2404268" y="5365157"/>
                </a:lnTo>
                <a:lnTo>
                  <a:pt x="2738934" y="5365157"/>
                </a:lnTo>
                <a:lnTo>
                  <a:pt x="2738934" y="5648250"/>
                </a:lnTo>
                <a:close/>
                <a:moveTo>
                  <a:pt x="2404268" y="5945060"/>
                </a:moveTo>
                <a:lnTo>
                  <a:pt x="2404268" y="5661966"/>
                </a:lnTo>
                <a:lnTo>
                  <a:pt x="2738934" y="5661966"/>
                </a:lnTo>
                <a:lnTo>
                  <a:pt x="2738934" y="5945060"/>
                </a:lnTo>
                <a:close/>
                <a:moveTo>
                  <a:pt x="2404268" y="6241880"/>
                </a:moveTo>
                <a:lnTo>
                  <a:pt x="2404268" y="5958776"/>
                </a:lnTo>
                <a:lnTo>
                  <a:pt x="2738934" y="5958776"/>
                </a:lnTo>
                <a:lnTo>
                  <a:pt x="2738934" y="6241880"/>
                </a:lnTo>
                <a:close/>
                <a:moveTo>
                  <a:pt x="2404268" y="6538690"/>
                </a:moveTo>
                <a:lnTo>
                  <a:pt x="2404268" y="6255596"/>
                </a:lnTo>
                <a:lnTo>
                  <a:pt x="2738934" y="6255596"/>
                </a:lnTo>
                <a:lnTo>
                  <a:pt x="2738934" y="6538690"/>
                </a:lnTo>
                <a:close/>
                <a:moveTo>
                  <a:pt x="2404268" y="6835499"/>
                </a:moveTo>
                <a:lnTo>
                  <a:pt x="2404268" y="6552406"/>
                </a:lnTo>
                <a:lnTo>
                  <a:pt x="2738934" y="6552406"/>
                </a:lnTo>
                <a:lnTo>
                  <a:pt x="2738934" y="6835499"/>
                </a:lnTo>
                <a:close/>
                <a:moveTo>
                  <a:pt x="2053388" y="305593"/>
                </a:moveTo>
                <a:lnTo>
                  <a:pt x="2053388" y="22489"/>
                </a:lnTo>
                <a:lnTo>
                  <a:pt x="2388055" y="22489"/>
                </a:lnTo>
                <a:lnTo>
                  <a:pt x="2388055" y="305593"/>
                </a:lnTo>
                <a:close/>
                <a:moveTo>
                  <a:pt x="2053388" y="602413"/>
                </a:moveTo>
                <a:lnTo>
                  <a:pt x="2053388" y="319309"/>
                </a:lnTo>
                <a:lnTo>
                  <a:pt x="2388055" y="319309"/>
                </a:lnTo>
                <a:lnTo>
                  <a:pt x="2388055" y="602413"/>
                </a:lnTo>
                <a:close/>
                <a:moveTo>
                  <a:pt x="2053388" y="899223"/>
                </a:moveTo>
                <a:lnTo>
                  <a:pt x="2053388" y="616129"/>
                </a:lnTo>
                <a:lnTo>
                  <a:pt x="2388055" y="616129"/>
                </a:lnTo>
                <a:lnTo>
                  <a:pt x="2388055" y="899223"/>
                </a:lnTo>
                <a:close/>
                <a:moveTo>
                  <a:pt x="2053388" y="1196033"/>
                </a:moveTo>
                <a:lnTo>
                  <a:pt x="2053388" y="912928"/>
                </a:lnTo>
                <a:lnTo>
                  <a:pt x="2388055" y="912928"/>
                </a:lnTo>
                <a:lnTo>
                  <a:pt x="2388055" y="1196033"/>
                </a:lnTo>
                <a:close/>
                <a:moveTo>
                  <a:pt x="2053388" y="1492853"/>
                </a:moveTo>
                <a:lnTo>
                  <a:pt x="2053388" y="1209749"/>
                </a:lnTo>
                <a:lnTo>
                  <a:pt x="2388055" y="1209749"/>
                </a:lnTo>
                <a:lnTo>
                  <a:pt x="2388055" y="1492853"/>
                </a:lnTo>
                <a:close/>
                <a:moveTo>
                  <a:pt x="2053388" y="1789662"/>
                </a:moveTo>
                <a:lnTo>
                  <a:pt x="2053388" y="1506569"/>
                </a:lnTo>
                <a:lnTo>
                  <a:pt x="2388055" y="1506569"/>
                </a:lnTo>
                <a:lnTo>
                  <a:pt x="2388055" y="1789662"/>
                </a:lnTo>
                <a:close/>
                <a:moveTo>
                  <a:pt x="2053388" y="2086472"/>
                </a:moveTo>
                <a:lnTo>
                  <a:pt x="2053388" y="1803368"/>
                </a:lnTo>
                <a:lnTo>
                  <a:pt x="2388055" y="1803368"/>
                </a:lnTo>
                <a:lnTo>
                  <a:pt x="2388055" y="2086472"/>
                </a:lnTo>
                <a:close/>
                <a:moveTo>
                  <a:pt x="2053388" y="2383292"/>
                </a:moveTo>
                <a:lnTo>
                  <a:pt x="2053388" y="2100188"/>
                </a:lnTo>
                <a:lnTo>
                  <a:pt x="2388055" y="2100188"/>
                </a:lnTo>
                <a:lnTo>
                  <a:pt x="2388055" y="2383292"/>
                </a:lnTo>
                <a:close/>
                <a:moveTo>
                  <a:pt x="2053388" y="2680112"/>
                </a:moveTo>
                <a:lnTo>
                  <a:pt x="2053388" y="2397008"/>
                </a:lnTo>
                <a:lnTo>
                  <a:pt x="2388055" y="2397008"/>
                </a:lnTo>
                <a:lnTo>
                  <a:pt x="2388055" y="2680112"/>
                </a:lnTo>
                <a:close/>
                <a:moveTo>
                  <a:pt x="2053388" y="2976922"/>
                </a:moveTo>
                <a:lnTo>
                  <a:pt x="2053388" y="2693828"/>
                </a:lnTo>
                <a:lnTo>
                  <a:pt x="2388055" y="2693828"/>
                </a:lnTo>
                <a:lnTo>
                  <a:pt x="2388055" y="2976922"/>
                </a:lnTo>
                <a:close/>
                <a:moveTo>
                  <a:pt x="2053388" y="3273742"/>
                </a:moveTo>
                <a:lnTo>
                  <a:pt x="2053388" y="2990638"/>
                </a:lnTo>
                <a:lnTo>
                  <a:pt x="2388055" y="2990638"/>
                </a:lnTo>
                <a:lnTo>
                  <a:pt x="2388055" y="3273742"/>
                </a:lnTo>
                <a:close/>
                <a:moveTo>
                  <a:pt x="2053388" y="3570541"/>
                </a:moveTo>
                <a:lnTo>
                  <a:pt x="2053388" y="3287447"/>
                </a:lnTo>
                <a:lnTo>
                  <a:pt x="2388055" y="3287447"/>
                </a:lnTo>
                <a:lnTo>
                  <a:pt x="2388055" y="3570541"/>
                </a:lnTo>
                <a:close/>
                <a:moveTo>
                  <a:pt x="2053388" y="3867361"/>
                </a:moveTo>
                <a:lnTo>
                  <a:pt x="2053388" y="3584257"/>
                </a:lnTo>
                <a:lnTo>
                  <a:pt x="2388055" y="3584257"/>
                </a:lnTo>
                <a:lnTo>
                  <a:pt x="2388055" y="3867361"/>
                </a:lnTo>
                <a:close/>
                <a:moveTo>
                  <a:pt x="2053388" y="4164171"/>
                </a:moveTo>
                <a:lnTo>
                  <a:pt x="2053388" y="3881077"/>
                </a:lnTo>
                <a:lnTo>
                  <a:pt x="2388055" y="3881077"/>
                </a:lnTo>
                <a:lnTo>
                  <a:pt x="2388055" y="4164171"/>
                </a:lnTo>
                <a:close/>
                <a:moveTo>
                  <a:pt x="2053388" y="4460991"/>
                </a:moveTo>
                <a:lnTo>
                  <a:pt x="2053388" y="4177897"/>
                </a:lnTo>
                <a:lnTo>
                  <a:pt x="2388055" y="4177897"/>
                </a:lnTo>
                <a:lnTo>
                  <a:pt x="2388055" y="4460991"/>
                </a:lnTo>
                <a:close/>
                <a:moveTo>
                  <a:pt x="2053388" y="4757811"/>
                </a:moveTo>
                <a:lnTo>
                  <a:pt x="2053388" y="4474707"/>
                </a:lnTo>
                <a:lnTo>
                  <a:pt x="2388055" y="4474707"/>
                </a:lnTo>
                <a:lnTo>
                  <a:pt x="2388055" y="4757811"/>
                </a:lnTo>
                <a:close/>
                <a:moveTo>
                  <a:pt x="2053388" y="5054610"/>
                </a:moveTo>
                <a:lnTo>
                  <a:pt x="2053388" y="4771516"/>
                </a:lnTo>
                <a:lnTo>
                  <a:pt x="2388055" y="4771516"/>
                </a:lnTo>
                <a:lnTo>
                  <a:pt x="2388055" y="5054610"/>
                </a:lnTo>
                <a:close/>
                <a:moveTo>
                  <a:pt x="2053388" y="5351441"/>
                </a:moveTo>
                <a:lnTo>
                  <a:pt x="2053388" y="5068337"/>
                </a:lnTo>
                <a:lnTo>
                  <a:pt x="2388055" y="5068337"/>
                </a:lnTo>
                <a:lnTo>
                  <a:pt x="2388055" y="5351441"/>
                </a:lnTo>
                <a:close/>
                <a:moveTo>
                  <a:pt x="2053388" y="5648250"/>
                </a:moveTo>
                <a:lnTo>
                  <a:pt x="2053388" y="5365157"/>
                </a:lnTo>
                <a:lnTo>
                  <a:pt x="2388055" y="5365157"/>
                </a:lnTo>
                <a:lnTo>
                  <a:pt x="2388055" y="5648250"/>
                </a:lnTo>
                <a:close/>
                <a:moveTo>
                  <a:pt x="2053388" y="5945060"/>
                </a:moveTo>
                <a:lnTo>
                  <a:pt x="2053388" y="5661966"/>
                </a:lnTo>
                <a:lnTo>
                  <a:pt x="2388055" y="5661966"/>
                </a:lnTo>
                <a:lnTo>
                  <a:pt x="2388055" y="5945060"/>
                </a:lnTo>
                <a:close/>
                <a:moveTo>
                  <a:pt x="2053388" y="6241880"/>
                </a:moveTo>
                <a:lnTo>
                  <a:pt x="2053388" y="5958776"/>
                </a:lnTo>
                <a:lnTo>
                  <a:pt x="2388055" y="5958776"/>
                </a:lnTo>
                <a:lnTo>
                  <a:pt x="2388055" y="6241880"/>
                </a:lnTo>
                <a:close/>
                <a:moveTo>
                  <a:pt x="2053388" y="6538690"/>
                </a:moveTo>
                <a:lnTo>
                  <a:pt x="2053388" y="6255596"/>
                </a:lnTo>
                <a:lnTo>
                  <a:pt x="2388055" y="6255596"/>
                </a:lnTo>
                <a:lnTo>
                  <a:pt x="2388055" y="6538690"/>
                </a:lnTo>
                <a:close/>
                <a:moveTo>
                  <a:pt x="2053388" y="6835499"/>
                </a:moveTo>
                <a:lnTo>
                  <a:pt x="2053388" y="6552406"/>
                </a:lnTo>
                <a:lnTo>
                  <a:pt x="2388055" y="6552406"/>
                </a:lnTo>
                <a:lnTo>
                  <a:pt x="2388055" y="6835499"/>
                </a:lnTo>
                <a:close/>
                <a:moveTo>
                  <a:pt x="1702509" y="305593"/>
                </a:moveTo>
                <a:lnTo>
                  <a:pt x="1702509" y="22489"/>
                </a:lnTo>
                <a:lnTo>
                  <a:pt x="2037175" y="22489"/>
                </a:lnTo>
                <a:lnTo>
                  <a:pt x="2037175" y="305593"/>
                </a:lnTo>
                <a:close/>
                <a:moveTo>
                  <a:pt x="1702509" y="602413"/>
                </a:moveTo>
                <a:lnTo>
                  <a:pt x="1702509" y="319309"/>
                </a:lnTo>
                <a:lnTo>
                  <a:pt x="2037175" y="319309"/>
                </a:lnTo>
                <a:lnTo>
                  <a:pt x="2037175" y="602413"/>
                </a:lnTo>
                <a:close/>
                <a:moveTo>
                  <a:pt x="1702509" y="899223"/>
                </a:moveTo>
                <a:lnTo>
                  <a:pt x="1702509" y="616129"/>
                </a:lnTo>
                <a:lnTo>
                  <a:pt x="2037175" y="616129"/>
                </a:lnTo>
                <a:lnTo>
                  <a:pt x="2037175" y="899223"/>
                </a:lnTo>
                <a:close/>
                <a:moveTo>
                  <a:pt x="1702509" y="1196033"/>
                </a:moveTo>
                <a:lnTo>
                  <a:pt x="1702509" y="912928"/>
                </a:lnTo>
                <a:lnTo>
                  <a:pt x="2037175" y="912928"/>
                </a:lnTo>
                <a:lnTo>
                  <a:pt x="2037175" y="1196033"/>
                </a:lnTo>
                <a:close/>
                <a:moveTo>
                  <a:pt x="1702509" y="1492853"/>
                </a:moveTo>
                <a:lnTo>
                  <a:pt x="1702509" y="1209749"/>
                </a:lnTo>
                <a:lnTo>
                  <a:pt x="2037175" y="1209749"/>
                </a:lnTo>
                <a:lnTo>
                  <a:pt x="2037175" y="1492853"/>
                </a:lnTo>
                <a:close/>
                <a:moveTo>
                  <a:pt x="1702509" y="1789662"/>
                </a:moveTo>
                <a:lnTo>
                  <a:pt x="1702509" y="1506569"/>
                </a:lnTo>
                <a:lnTo>
                  <a:pt x="2037175" y="1506569"/>
                </a:lnTo>
                <a:lnTo>
                  <a:pt x="2037175" y="1789662"/>
                </a:lnTo>
                <a:close/>
                <a:moveTo>
                  <a:pt x="1702509" y="2086472"/>
                </a:moveTo>
                <a:lnTo>
                  <a:pt x="1702509" y="1803368"/>
                </a:lnTo>
                <a:lnTo>
                  <a:pt x="2037175" y="1803368"/>
                </a:lnTo>
                <a:lnTo>
                  <a:pt x="2037175" y="2086472"/>
                </a:lnTo>
                <a:close/>
                <a:moveTo>
                  <a:pt x="1702509" y="2383292"/>
                </a:moveTo>
                <a:lnTo>
                  <a:pt x="1702509" y="2100188"/>
                </a:lnTo>
                <a:lnTo>
                  <a:pt x="2037175" y="2100188"/>
                </a:lnTo>
                <a:lnTo>
                  <a:pt x="2037175" y="2383292"/>
                </a:lnTo>
                <a:close/>
                <a:moveTo>
                  <a:pt x="1702509" y="2680112"/>
                </a:moveTo>
                <a:lnTo>
                  <a:pt x="1702509" y="2397008"/>
                </a:lnTo>
                <a:lnTo>
                  <a:pt x="2037175" y="2397008"/>
                </a:lnTo>
                <a:lnTo>
                  <a:pt x="2037175" y="2680112"/>
                </a:lnTo>
                <a:close/>
                <a:moveTo>
                  <a:pt x="1702509" y="2976922"/>
                </a:moveTo>
                <a:lnTo>
                  <a:pt x="1702509" y="2693828"/>
                </a:lnTo>
                <a:lnTo>
                  <a:pt x="2037175" y="2693828"/>
                </a:lnTo>
                <a:lnTo>
                  <a:pt x="2037175" y="2976922"/>
                </a:lnTo>
                <a:close/>
                <a:moveTo>
                  <a:pt x="1702509" y="3273742"/>
                </a:moveTo>
                <a:lnTo>
                  <a:pt x="1702509" y="2990638"/>
                </a:lnTo>
                <a:lnTo>
                  <a:pt x="2037175" y="2990638"/>
                </a:lnTo>
                <a:lnTo>
                  <a:pt x="2037175" y="3273742"/>
                </a:lnTo>
                <a:close/>
                <a:moveTo>
                  <a:pt x="1702509" y="3570541"/>
                </a:moveTo>
                <a:lnTo>
                  <a:pt x="1702509" y="3287447"/>
                </a:lnTo>
                <a:lnTo>
                  <a:pt x="2037175" y="3287447"/>
                </a:lnTo>
                <a:lnTo>
                  <a:pt x="2037175" y="3570541"/>
                </a:lnTo>
                <a:close/>
                <a:moveTo>
                  <a:pt x="1702509" y="3867361"/>
                </a:moveTo>
                <a:lnTo>
                  <a:pt x="1702509" y="3584257"/>
                </a:lnTo>
                <a:lnTo>
                  <a:pt x="2037175" y="3584257"/>
                </a:lnTo>
                <a:lnTo>
                  <a:pt x="2037175" y="3867361"/>
                </a:lnTo>
                <a:close/>
                <a:moveTo>
                  <a:pt x="1702509" y="4164171"/>
                </a:moveTo>
                <a:lnTo>
                  <a:pt x="1702509" y="3881077"/>
                </a:lnTo>
                <a:lnTo>
                  <a:pt x="2037175" y="3881077"/>
                </a:lnTo>
                <a:lnTo>
                  <a:pt x="2037175" y="4164171"/>
                </a:lnTo>
                <a:close/>
                <a:moveTo>
                  <a:pt x="1702509" y="4460991"/>
                </a:moveTo>
                <a:lnTo>
                  <a:pt x="1702509" y="4177897"/>
                </a:lnTo>
                <a:lnTo>
                  <a:pt x="2037175" y="4177897"/>
                </a:lnTo>
                <a:lnTo>
                  <a:pt x="2037175" y="4460991"/>
                </a:lnTo>
                <a:close/>
                <a:moveTo>
                  <a:pt x="1702509" y="4757811"/>
                </a:moveTo>
                <a:lnTo>
                  <a:pt x="1702509" y="4474707"/>
                </a:lnTo>
                <a:lnTo>
                  <a:pt x="2037175" y="4474707"/>
                </a:lnTo>
                <a:lnTo>
                  <a:pt x="2037175" y="4757811"/>
                </a:lnTo>
                <a:close/>
                <a:moveTo>
                  <a:pt x="1702509" y="5054610"/>
                </a:moveTo>
                <a:lnTo>
                  <a:pt x="1702509" y="4771516"/>
                </a:lnTo>
                <a:lnTo>
                  <a:pt x="2037175" y="4771516"/>
                </a:lnTo>
                <a:lnTo>
                  <a:pt x="2037175" y="5054610"/>
                </a:lnTo>
                <a:close/>
                <a:moveTo>
                  <a:pt x="1702509" y="5351441"/>
                </a:moveTo>
                <a:lnTo>
                  <a:pt x="1702509" y="5068337"/>
                </a:lnTo>
                <a:lnTo>
                  <a:pt x="2037175" y="5068337"/>
                </a:lnTo>
                <a:lnTo>
                  <a:pt x="2037175" y="5351441"/>
                </a:lnTo>
                <a:close/>
                <a:moveTo>
                  <a:pt x="1702509" y="5648250"/>
                </a:moveTo>
                <a:lnTo>
                  <a:pt x="1702509" y="5365157"/>
                </a:lnTo>
                <a:lnTo>
                  <a:pt x="2037175" y="5365157"/>
                </a:lnTo>
                <a:lnTo>
                  <a:pt x="2037175" y="5648250"/>
                </a:lnTo>
                <a:close/>
                <a:moveTo>
                  <a:pt x="1702509" y="5945060"/>
                </a:moveTo>
                <a:lnTo>
                  <a:pt x="1702509" y="5661966"/>
                </a:lnTo>
                <a:lnTo>
                  <a:pt x="2037175" y="5661966"/>
                </a:lnTo>
                <a:lnTo>
                  <a:pt x="2037175" y="5945060"/>
                </a:lnTo>
                <a:close/>
                <a:moveTo>
                  <a:pt x="1702509" y="6241880"/>
                </a:moveTo>
                <a:lnTo>
                  <a:pt x="1702509" y="5958776"/>
                </a:lnTo>
                <a:lnTo>
                  <a:pt x="2037175" y="5958776"/>
                </a:lnTo>
                <a:lnTo>
                  <a:pt x="2037175" y="6241880"/>
                </a:lnTo>
                <a:close/>
                <a:moveTo>
                  <a:pt x="1702509" y="6538690"/>
                </a:moveTo>
                <a:lnTo>
                  <a:pt x="1702509" y="6255596"/>
                </a:lnTo>
                <a:lnTo>
                  <a:pt x="2037175" y="6255596"/>
                </a:lnTo>
                <a:lnTo>
                  <a:pt x="2037175" y="6538690"/>
                </a:lnTo>
                <a:close/>
                <a:moveTo>
                  <a:pt x="1702509" y="6835499"/>
                </a:moveTo>
                <a:lnTo>
                  <a:pt x="1702509" y="6552406"/>
                </a:lnTo>
                <a:lnTo>
                  <a:pt x="2037175" y="6552406"/>
                </a:lnTo>
                <a:lnTo>
                  <a:pt x="2037175" y="6835499"/>
                </a:lnTo>
                <a:close/>
                <a:moveTo>
                  <a:pt x="1351629" y="305593"/>
                </a:moveTo>
                <a:lnTo>
                  <a:pt x="1351629" y="22489"/>
                </a:lnTo>
                <a:lnTo>
                  <a:pt x="1686295" y="22489"/>
                </a:lnTo>
                <a:lnTo>
                  <a:pt x="1686295" y="305593"/>
                </a:lnTo>
                <a:close/>
                <a:moveTo>
                  <a:pt x="1351629" y="602413"/>
                </a:moveTo>
                <a:lnTo>
                  <a:pt x="1351629" y="319309"/>
                </a:lnTo>
                <a:lnTo>
                  <a:pt x="1686295" y="319309"/>
                </a:lnTo>
                <a:lnTo>
                  <a:pt x="1686295" y="602413"/>
                </a:lnTo>
                <a:close/>
                <a:moveTo>
                  <a:pt x="1351629" y="899223"/>
                </a:moveTo>
                <a:lnTo>
                  <a:pt x="1351629" y="616129"/>
                </a:lnTo>
                <a:lnTo>
                  <a:pt x="1686295" y="616129"/>
                </a:lnTo>
                <a:lnTo>
                  <a:pt x="1686295" y="899223"/>
                </a:lnTo>
                <a:close/>
                <a:moveTo>
                  <a:pt x="1351629" y="1196033"/>
                </a:moveTo>
                <a:lnTo>
                  <a:pt x="1351629" y="912928"/>
                </a:lnTo>
                <a:lnTo>
                  <a:pt x="1686295" y="912928"/>
                </a:lnTo>
                <a:lnTo>
                  <a:pt x="1686295" y="1196033"/>
                </a:lnTo>
                <a:close/>
                <a:moveTo>
                  <a:pt x="1351629" y="1492853"/>
                </a:moveTo>
                <a:lnTo>
                  <a:pt x="1351629" y="1209749"/>
                </a:lnTo>
                <a:lnTo>
                  <a:pt x="1686295" y="1209749"/>
                </a:lnTo>
                <a:lnTo>
                  <a:pt x="1686295" y="1492853"/>
                </a:lnTo>
                <a:close/>
                <a:moveTo>
                  <a:pt x="1351629" y="1789662"/>
                </a:moveTo>
                <a:lnTo>
                  <a:pt x="1351629" y="1506569"/>
                </a:lnTo>
                <a:lnTo>
                  <a:pt x="1686295" y="1506569"/>
                </a:lnTo>
                <a:lnTo>
                  <a:pt x="1686295" y="1789662"/>
                </a:lnTo>
                <a:close/>
                <a:moveTo>
                  <a:pt x="1351629" y="2086472"/>
                </a:moveTo>
                <a:lnTo>
                  <a:pt x="1351629" y="1803368"/>
                </a:lnTo>
                <a:lnTo>
                  <a:pt x="1686295" y="1803368"/>
                </a:lnTo>
                <a:lnTo>
                  <a:pt x="1686295" y="2086472"/>
                </a:lnTo>
                <a:close/>
                <a:moveTo>
                  <a:pt x="1351629" y="2383292"/>
                </a:moveTo>
                <a:lnTo>
                  <a:pt x="1351629" y="2100188"/>
                </a:lnTo>
                <a:lnTo>
                  <a:pt x="1686295" y="2100188"/>
                </a:lnTo>
                <a:lnTo>
                  <a:pt x="1686295" y="2383292"/>
                </a:lnTo>
                <a:close/>
                <a:moveTo>
                  <a:pt x="1351629" y="2680112"/>
                </a:moveTo>
                <a:lnTo>
                  <a:pt x="1351629" y="2397008"/>
                </a:lnTo>
                <a:lnTo>
                  <a:pt x="1686295" y="2397008"/>
                </a:lnTo>
                <a:lnTo>
                  <a:pt x="1686295" y="2680112"/>
                </a:lnTo>
                <a:close/>
                <a:moveTo>
                  <a:pt x="1351629" y="2976922"/>
                </a:moveTo>
                <a:lnTo>
                  <a:pt x="1351629" y="2693828"/>
                </a:lnTo>
                <a:lnTo>
                  <a:pt x="1686295" y="2693828"/>
                </a:lnTo>
                <a:lnTo>
                  <a:pt x="1686295" y="2976922"/>
                </a:lnTo>
                <a:close/>
                <a:moveTo>
                  <a:pt x="1351629" y="3273742"/>
                </a:moveTo>
                <a:lnTo>
                  <a:pt x="1351629" y="2990638"/>
                </a:lnTo>
                <a:lnTo>
                  <a:pt x="1686295" y="2990638"/>
                </a:lnTo>
                <a:lnTo>
                  <a:pt x="1686295" y="3273742"/>
                </a:lnTo>
                <a:close/>
                <a:moveTo>
                  <a:pt x="1351629" y="3570541"/>
                </a:moveTo>
                <a:lnTo>
                  <a:pt x="1351629" y="3287447"/>
                </a:lnTo>
                <a:lnTo>
                  <a:pt x="1686295" y="3287447"/>
                </a:lnTo>
                <a:lnTo>
                  <a:pt x="1686295" y="3570541"/>
                </a:lnTo>
                <a:close/>
                <a:moveTo>
                  <a:pt x="1351629" y="3867361"/>
                </a:moveTo>
                <a:lnTo>
                  <a:pt x="1351629" y="3584257"/>
                </a:lnTo>
                <a:lnTo>
                  <a:pt x="1686295" y="3584257"/>
                </a:lnTo>
                <a:lnTo>
                  <a:pt x="1686295" y="3867361"/>
                </a:lnTo>
                <a:close/>
                <a:moveTo>
                  <a:pt x="1351629" y="4164171"/>
                </a:moveTo>
                <a:lnTo>
                  <a:pt x="1351629" y="3881077"/>
                </a:lnTo>
                <a:lnTo>
                  <a:pt x="1686295" y="3881077"/>
                </a:lnTo>
                <a:lnTo>
                  <a:pt x="1686295" y="4164171"/>
                </a:lnTo>
                <a:close/>
                <a:moveTo>
                  <a:pt x="1351629" y="4460991"/>
                </a:moveTo>
                <a:lnTo>
                  <a:pt x="1351629" y="4177897"/>
                </a:lnTo>
                <a:lnTo>
                  <a:pt x="1686295" y="4177897"/>
                </a:lnTo>
                <a:lnTo>
                  <a:pt x="1686295" y="4460991"/>
                </a:lnTo>
                <a:close/>
                <a:moveTo>
                  <a:pt x="1351629" y="4757811"/>
                </a:moveTo>
                <a:lnTo>
                  <a:pt x="1351629" y="4474707"/>
                </a:lnTo>
                <a:lnTo>
                  <a:pt x="1686295" y="4474707"/>
                </a:lnTo>
                <a:lnTo>
                  <a:pt x="1686295" y="4757811"/>
                </a:lnTo>
                <a:close/>
                <a:moveTo>
                  <a:pt x="1351629" y="5054610"/>
                </a:moveTo>
                <a:lnTo>
                  <a:pt x="1351629" y="4771516"/>
                </a:lnTo>
                <a:lnTo>
                  <a:pt x="1686295" y="4771516"/>
                </a:lnTo>
                <a:lnTo>
                  <a:pt x="1686295" y="5054610"/>
                </a:lnTo>
                <a:close/>
                <a:moveTo>
                  <a:pt x="1351629" y="5351441"/>
                </a:moveTo>
                <a:lnTo>
                  <a:pt x="1351629" y="5068337"/>
                </a:lnTo>
                <a:lnTo>
                  <a:pt x="1686295" y="5068337"/>
                </a:lnTo>
                <a:lnTo>
                  <a:pt x="1686295" y="5351441"/>
                </a:lnTo>
                <a:close/>
                <a:moveTo>
                  <a:pt x="1351629" y="5648250"/>
                </a:moveTo>
                <a:lnTo>
                  <a:pt x="1351629" y="5365157"/>
                </a:lnTo>
                <a:lnTo>
                  <a:pt x="1686295" y="5365157"/>
                </a:lnTo>
                <a:lnTo>
                  <a:pt x="1686295" y="5648250"/>
                </a:lnTo>
                <a:close/>
                <a:moveTo>
                  <a:pt x="1351629" y="5945060"/>
                </a:moveTo>
                <a:lnTo>
                  <a:pt x="1351629" y="5661966"/>
                </a:lnTo>
                <a:lnTo>
                  <a:pt x="1686295" y="5661966"/>
                </a:lnTo>
                <a:lnTo>
                  <a:pt x="1686295" y="5945060"/>
                </a:lnTo>
                <a:close/>
                <a:moveTo>
                  <a:pt x="1351629" y="6241880"/>
                </a:moveTo>
                <a:lnTo>
                  <a:pt x="1351629" y="5958776"/>
                </a:lnTo>
                <a:lnTo>
                  <a:pt x="1686295" y="5958776"/>
                </a:lnTo>
                <a:lnTo>
                  <a:pt x="1686295" y="6241880"/>
                </a:lnTo>
                <a:close/>
                <a:moveTo>
                  <a:pt x="1351629" y="6538690"/>
                </a:moveTo>
                <a:lnTo>
                  <a:pt x="1351629" y="6255596"/>
                </a:lnTo>
                <a:lnTo>
                  <a:pt x="1686295" y="6255596"/>
                </a:lnTo>
                <a:lnTo>
                  <a:pt x="1686295" y="6538690"/>
                </a:lnTo>
                <a:close/>
                <a:moveTo>
                  <a:pt x="1351629" y="6835499"/>
                </a:moveTo>
                <a:lnTo>
                  <a:pt x="1351629" y="6552406"/>
                </a:lnTo>
                <a:lnTo>
                  <a:pt x="1686295" y="6552406"/>
                </a:lnTo>
                <a:lnTo>
                  <a:pt x="1686295" y="6835499"/>
                </a:lnTo>
                <a:close/>
                <a:moveTo>
                  <a:pt x="1000749" y="305593"/>
                </a:moveTo>
                <a:lnTo>
                  <a:pt x="1000749" y="22489"/>
                </a:lnTo>
                <a:lnTo>
                  <a:pt x="1335415" y="22489"/>
                </a:lnTo>
                <a:lnTo>
                  <a:pt x="1335415" y="305593"/>
                </a:lnTo>
                <a:close/>
                <a:moveTo>
                  <a:pt x="1000749" y="602413"/>
                </a:moveTo>
                <a:lnTo>
                  <a:pt x="1000749" y="319309"/>
                </a:lnTo>
                <a:lnTo>
                  <a:pt x="1335415" y="319309"/>
                </a:lnTo>
                <a:lnTo>
                  <a:pt x="1335415" y="602413"/>
                </a:lnTo>
                <a:close/>
                <a:moveTo>
                  <a:pt x="1000749" y="899223"/>
                </a:moveTo>
                <a:lnTo>
                  <a:pt x="1000749" y="616129"/>
                </a:lnTo>
                <a:lnTo>
                  <a:pt x="1335415" y="616129"/>
                </a:lnTo>
                <a:lnTo>
                  <a:pt x="1335415" y="899223"/>
                </a:lnTo>
                <a:close/>
                <a:moveTo>
                  <a:pt x="1000749" y="1196033"/>
                </a:moveTo>
                <a:lnTo>
                  <a:pt x="1000749" y="912928"/>
                </a:lnTo>
                <a:lnTo>
                  <a:pt x="1335415" y="912928"/>
                </a:lnTo>
                <a:lnTo>
                  <a:pt x="1335415" y="1196033"/>
                </a:lnTo>
                <a:close/>
                <a:moveTo>
                  <a:pt x="1000749" y="1492853"/>
                </a:moveTo>
                <a:lnTo>
                  <a:pt x="1000749" y="1209749"/>
                </a:lnTo>
                <a:lnTo>
                  <a:pt x="1335415" y="1209749"/>
                </a:lnTo>
                <a:lnTo>
                  <a:pt x="1335415" y="1492853"/>
                </a:lnTo>
                <a:close/>
                <a:moveTo>
                  <a:pt x="1000749" y="1789662"/>
                </a:moveTo>
                <a:lnTo>
                  <a:pt x="1000749" y="1506569"/>
                </a:lnTo>
                <a:lnTo>
                  <a:pt x="1335415" y="1506569"/>
                </a:lnTo>
                <a:lnTo>
                  <a:pt x="1335415" y="1789662"/>
                </a:lnTo>
                <a:close/>
                <a:moveTo>
                  <a:pt x="1000749" y="2086472"/>
                </a:moveTo>
                <a:lnTo>
                  <a:pt x="1000749" y="1803368"/>
                </a:lnTo>
                <a:lnTo>
                  <a:pt x="1335415" y="1803368"/>
                </a:lnTo>
                <a:lnTo>
                  <a:pt x="1335415" y="2086472"/>
                </a:lnTo>
                <a:close/>
                <a:moveTo>
                  <a:pt x="1000749" y="2383292"/>
                </a:moveTo>
                <a:lnTo>
                  <a:pt x="1000749" y="2100188"/>
                </a:lnTo>
                <a:lnTo>
                  <a:pt x="1335415" y="2100188"/>
                </a:lnTo>
                <a:lnTo>
                  <a:pt x="1335415" y="2383292"/>
                </a:lnTo>
                <a:close/>
                <a:moveTo>
                  <a:pt x="1000749" y="2680112"/>
                </a:moveTo>
                <a:lnTo>
                  <a:pt x="1000749" y="2397008"/>
                </a:lnTo>
                <a:lnTo>
                  <a:pt x="1335415" y="2397008"/>
                </a:lnTo>
                <a:lnTo>
                  <a:pt x="1335415" y="2680112"/>
                </a:lnTo>
                <a:close/>
                <a:moveTo>
                  <a:pt x="1000749" y="2976922"/>
                </a:moveTo>
                <a:lnTo>
                  <a:pt x="1000749" y="2693828"/>
                </a:lnTo>
                <a:lnTo>
                  <a:pt x="1335415" y="2693828"/>
                </a:lnTo>
                <a:lnTo>
                  <a:pt x="1335415" y="2976922"/>
                </a:lnTo>
                <a:close/>
                <a:moveTo>
                  <a:pt x="1000749" y="3273742"/>
                </a:moveTo>
                <a:lnTo>
                  <a:pt x="1000749" y="2990638"/>
                </a:lnTo>
                <a:lnTo>
                  <a:pt x="1335415" y="2990638"/>
                </a:lnTo>
                <a:lnTo>
                  <a:pt x="1335415" y="3273742"/>
                </a:lnTo>
                <a:close/>
                <a:moveTo>
                  <a:pt x="1000749" y="3570541"/>
                </a:moveTo>
                <a:lnTo>
                  <a:pt x="1000749" y="3287447"/>
                </a:lnTo>
                <a:lnTo>
                  <a:pt x="1335415" y="3287447"/>
                </a:lnTo>
                <a:lnTo>
                  <a:pt x="1335415" y="3570541"/>
                </a:lnTo>
                <a:close/>
                <a:moveTo>
                  <a:pt x="1000749" y="3867361"/>
                </a:moveTo>
                <a:lnTo>
                  <a:pt x="1000749" y="3584257"/>
                </a:lnTo>
                <a:lnTo>
                  <a:pt x="1335415" y="3584257"/>
                </a:lnTo>
                <a:lnTo>
                  <a:pt x="1335415" y="3867361"/>
                </a:lnTo>
                <a:close/>
                <a:moveTo>
                  <a:pt x="1000749" y="4164171"/>
                </a:moveTo>
                <a:lnTo>
                  <a:pt x="1000749" y="3881077"/>
                </a:lnTo>
                <a:lnTo>
                  <a:pt x="1335415" y="3881077"/>
                </a:lnTo>
                <a:lnTo>
                  <a:pt x="1335415" y="4164171"/>
                </a:lnTo>
                <a:close/>
                <a:moveTo>
                  <a:pt x="1000749" y="4460991"/>
                </a:moveTo>
                <a:lnTo>
                  <a:pt x="1000749" y="4177897"/>
                </a:lnTo>
                <a:lnTo>
                  <a:pt x="1335415" y="4177897"/>
                </a:lnTo>
                <a:lnTo>
                  <a:pt x="1335415" y="4460991"/>
                </a:lnTo>
                <a:close/>
                <a:moveTo>
                  <a:pt x="1000749" y="4757811"/>
                </a:moveTo>
                <a:lnTo>
                  <a:pt x="1000749" y="4474707"/>
                </a:lnTo>
                <a:lnTo>
                  <a:pt x="1335415" y="4474707"/>
                </a:lnTo>
                <a:lnTo>
                  <a:pt x="1335415" y="4757811"/>
                </a:lnTo>
                <a:close/>
                <a:moveTo>
                  <a:pt x="1000749" y="5054610"/>
                </a:moveTo>
                <a:lnTo>
                  <a:pt x="1000749" y="4771516"/>
                </a:lnTo>
                <a:lnTo>
                  <a:pt x="1335415" y="4771516"/>
                </a:lnTo>
                <a:lnTo>
                  <a:pt x="1335415" y="5054610"/>
                </a:lnTo>
                <a:close/>
                <a:moveTo>
                  <a:pt x="1000749" y="5351441"/>
                </a:moveTo>
                <a:lnTo>
                  <a:pt x="1000749" y="5068337"/>
                </a:lnTo>
                <a:lnTo>
                  <a:pt x="1335415" y="5068337"/>
                </a:lnTo>
                <a:lnTo>
                  <a:pt x="1335415" y="5351441"/>
                </a:lnTo>
                <a:close/>
                <a:moveTo>
                  <a:pt x="1000749" y="5648250"/>
                </a:moveTo>
                <a:lnTo>
                  <a:pt x="1000749" y="5365157"/>
                </a:lnTo>
                <a:lnTo>
                  <a:pt x="1335415" y="5365157"/>
                </a:lnTo>
                <a:lnTo>
                  <a:pt x="1335415" y="5648250"/>
                </a:lnTo>
                <a:close/>
                <a:moveTo>
                  <a:pt x="1000749" y="5945060"/>
                </a:moveTo>
                <a:lnTo>
                  <a:pt x="1000749" y="5661966"/>
                </a:lnTo>
                <a:lnTo>
                  <a:pt x="1335415" y="5661966"/>
                </a:lnTo>
                <a:lnTo>
                  <a:pt x="1335415" y="5945060"/>
                </a:lnTo>
                <a:close/>
                <a:moveTo>
                  <a:pt x="1000749" y="6241880"/>
                </a:moveTo>
                <a:lnTo>
                  <a:pt x="1000749" y="5958776"/>
                </a:lnTo>
                <a:lnTo>
                  <a:pt x="1335415" y="5958776"/>
                </a:lnTo>
                <a:lnTo>
                  <a:pt x="1335415" y="6241880"/>
                </a:lnTo>
                <a:close/>
                <a:moveTo>
                  <a:pt x="1000749" y="6538690"/>
                </a:moveTo>
                <a:lnTo>
                  <a:pt x="1000749" y="6255596"/>
                </a:lnTo>
                <a:lnTo>
                  <a:pt x="1335415" y="6255596"/>
                </a:lnTo>
                <a:lnTo>
                  <a:pt x="1335415" y="6538690"/>
                </a:lnTo>
                <a:close/>
                <a:moveTo>
                  <a:pt x="1000749" y="6835499"/>
                </a:moveTo>
                <a:lnTo>
                  <a:pt x="1000749" y="6552406"/>
                </a:lnTo>
                <a:lnTo>
                  <a:pt x="1335415" y="6552406"/>
                </a:lnTo>
                <a:lnTo>
                  <a:pt x="1335415" y="6835499"/>
                </a:lnTo>
                <a:close/>
                <a:moveTo>
                  <a:pt x="649880" y="305593"/>
                </a:moveTo>
                <a:lnTo>
                  <a:pt x="649880" y="22489"/>
                </a:lnTo>
                <a:lnTo>
                  <a:pt x="984535" y="22489"/>
                </a:lnTo>
                <a:lnTo>
                  <a:pt x="984535" y="305593"/>
                </a:lnTo>
                <a:close/>
                <a:moveTo>
                  <a:pt x="649880" y="602413"/>
                </a:moveTo>
                <a:lnTo>
                  <a:pt x="649880" y="319309"/>
                </a:lnTo>
                <a:lnTo>
                  <a:pt x="984535" y="319309"/>
                </a:lnTo>
                <a:lnTo>
                  <a:pt x="984535" y="602413"/>
                </a:lnTo>
                <a:close/>
                <a:moveTo>
                  <a:pt x="649880" y="899223"/>
                </a:moveTo>
                <a:lnTo>
                  <a:pt x="649880" y="616129"/>
                </a:lnTo>
                <a:lnTo>
                  <a:pt x="984535" y="616129"/>
                </a:lnTo>
                <a:lnTo>
                  <a:pt x="984535" y="899223"/>
                </a:lnTo>
                <a:close/>
                <a:moveTo>
                  <a:pt x="649880" y="1196033"/>
                </a:moveTo>
                <a:lnTo>
                  <a:pt x="649880" y="912928"/>
                </a:lnTo>
                <a:lnTo>
                  <a:pt x="984535" y="912928"/>
                </a:lnTo>
                <a:lnTo>
                  <a:pt x="984535" y="1196033"/>
                </a:lnTo>
                <a:close/>
                <a:moveTo>
                  <a:pt x="649880" y="1492853"/>
                </a:moveTo>
                <a:lnTo>
                  <a:pt x="649880" y="1209749"/>
                </a:lnTo>
                <a:lnTo>
                  <a:pt x="984535" y="1209749"/>
                </a:lnTo>
                <a:lnTo>
                  <a:pt x="984535" y="1492853"/>
                </a:lnTo>
                <a:close/>
                <a:moveTo>
                  <a:pt x="649880" y="1789662"/>
                </a:moveTo>
                <a:lnTo>
                  <a:pt x="649880" y="1506569"/>
                </a:lnTo>
                <a:lnTo>
                  <a:pt x="984535" y="1506569"/>
                </a:lnTo>
                <a:lnTo>
                  <a:pt x="984535" y="1789662"/>
                </a:lnTo>
                <a:close/>
                <a:moveTo>
                  <a:pt x="649880" y="2086472"/>
                </a:moveTo>
                <a:lnTo>
                  <a:pt x="649880" y="1803368"/>
                </a:lnTo>
                <a:lnTo>
                  <a:pt x="984535" y="1803368"/>
                </a:lnTo>
                <a:lnTo>
                  <a:pt x="984535" y="2086472"/>
                </a:lnTo>
                <a:close/>
                <a:moveTo>
                  <a:pt x="649880" y="2383292"/>
                </a:moveTo>
                <a:lnTo>
                  <a:pt x="649880" y="2100188"/>
                </a:lnTo>
                <a:lnTo>
                  <a:pt x="984535" y="2100188"/>
                </a:lnTo>
                <a:lnTo>
                  <a:pt x="984535" y="2383292"/>
                </a:lnTo>
                <a:close/>
                <a:moveTo>
                  <a:pt x="649880" y="2680112"/>
                </a:moveTo>
                <a:lnTo>
                  <a:pt x="649880" y="2397008"/>
                </a:lnTo>
                <a:lnTo>
                  <a:pt x="984535" y="2397008"/>
                </a:lnTo>
                <a:lnTo>
                  <a:pt x="984535" y="2680112"/>
                </a:lnTo>
                <a:close/>
                <a:moveTo>
                  <a:pt x="649880" y="2976922"/>
                </a:moveTo>
                <a:lnTo>
                  <a:pt x="649880" y="2693828"/>
                </a:lnTo>
                <a:lnTo>
                  <a:pt x="984535" y="2693828"/>
                </a:lnTo>
                <a:lnTo>
                  <a:pt x="984535" y="2976922"/>
                </a:lnTo>
                <a:close/>
                <a:moveTo>
                  <a:pt x="649880" y="3273742"/>
                </a:moveTo>
                <a:lnTo>
                  <a:pt x="649880" y="2990638"/>
                </a:lnTo>
                <a:lnTo>
                  <a:pt x="984535" y="2990638"/>
                </a:lnTo>
                <a:lnTo>
                  <a:pt x="984535" y="3273742"/>
                </a:lnTo>
                <a:close/>
                <a:moveTo>
                  <a:pt x="649880" y="3570541"/>
                </a:moveTo>
                <a:lnTo>
                  <a:pt x="649880" y="3287447"/>
                </a:lnTo>
                <a:lnTo>
                  <a:pt x="984535" y="3287447"/>
                </a:lnTo>
                <a:lnTo>
                  <a:pt x="984535" y="3570541"/>
                </a:lnTo>
                <a:close/>
                <a:moveTo>
                  <a:pt x="649880" y="3867361"/>
                </a:moveTo>
                <a:lnTo>
                  <a:pt x="649880" y="3584257"/>
                </a:lnTo>
                <a:lnTo>
                  <a:pt x="984535" y="3584257"/>
                </a:lnTo>
                <a:lnTo>
                  <a:pt x="984535" y="3867361"/>
                </a:lnTo>
                <a:close/>
                <a:moveTo>
                  <a:pt x="649880" y="4164171"/>
                </a:moveTo>
                <a:lnTo>
                  <a:pt x="649880" y="3881077"/>
                </a:lnTo>
                <a:lnTo>
                  <a:pt x="984535" y="3881077"/>
                </a:lnTo>
                <a:lnTo>
                  <a:pt x="984535" y="4164171"/>
                </a:lnTo>
                <a:close/>
                <a:moveTo>
                  <a:pt x="649880" y="4460991"/>
                </a:moveTo>
                <a:lnTo>
                  <a:pt x="649880" y="4177897"/>
                </a:lnTo>
                <a:lnTo>
                  <a:pt x="984535" y="4177897"/>
                </a:lnTo>
                <a:lnTo>
                  <a:pt x="984535" y="4460991"/>
                </a:lnTo>
                <a:close/>
                <a:moveTo>
                  <a:pt x="649880" y="4757811"/>
                </a:moveTo>
                <a:lnTo>
                  <a:pt x="649880" y="4474707"/>
                </a:lnTo>
                <a:lnTo>
                  <a:pt x="984535" y="4474707"/>
                </a:lnTo>
                <a:lnTo>
                  <a:pt x="984535" y="4757811"/>
                </a:lnTo>
                <a:close/>
                <a:moveTo>
                  <a:pt x="649880" y="5054610"/>
                </a:moveTo>
                <a:lnTo>
                  <a:pt x="649880" y="4771516"/>
                </a:lnTo>
                <a:lnTo>
                  <a:pt x="984535" y="4771516"/>
                </a:lnTo>
                <a:lnTo>
                  <a:pt x="984535" y="5054610"/>
                </a:lnTo>
                <a:close/>
                <a:moveTo>
                  <a:pt x="649880" y="5351441"/>
                </a:moveTo>
                <a:lnTo>
                  <a:pt x="649880" y="5068337"/>
                </a:lnTo>
                <a:lnTo>
                  <a:pt x="984535" y="5068337"/>
                </a:lnTo>
                <a:lnTo>
                  <a:pt x="984535" y="5351441"/>
                </a:lnTo>
                <a:close/>
                <a:moveTo>
                  <a:pt x="649880" y="5648250"/>
                </a:moveTo>
                <a:lnTo>
                  <a:pt x="649880" y="5365157"/>
                </a:lnTo>
                <a:lnTo>
                  <a:pt x="984535" y="5365157"/>
                </a:lnTo>
                <a:lnTo>
                  <a:pt x="984535" y="5648250"/>
                </a:lnTo>
                <a:close/>
                <a:moveTo>
                  <a:pt x="649880" y="5945060"/>
                </a:moveTo>
                <a:lnTo>
                  <a:pt x="649880" y="5661966"/>
                </a:lnTo>
                <a:lnTo>
                  <a:pt x="984535" y="5661966"/>
                </a:lnTo>
                <a:lnTo>
                  <a:pt x="984535" y="5945060"/>
                </a:lnTo>
                <a:close/>
                <a:moveTo>
                  <a:pt x="649880" y="6241880"/>
                </a:moveTo>
                <a:lnTo>
                  <a:pt x="649880" y="5958776"/>
                </a:lnTo>
                <a:lnTo>
                  <a:pt x="984535" y="5958776"/>
                </a:lnTo>
                <a:lnTo>
                  <a:pt x="984535" y="6241880"/>
                </a:lnTo>
                <a:close/>
                <a:moveTo>
                  <a:pt x="649880" y="6538690"/>
                </a:moveTo>
                <a:lnTo>
                  <a:pt x="649880" y="6255596"/>
                </a:lnTo>
                <a:lnTo>
                  <a:pt x="984535" y="6255596"/>
                </a:lnTo>
                <a:lnTo>
                  <a:pt x="984535" y="6538690"/>
                </a:lnTo>
                <a:close/>
                <a:moveTo>
                  <a:pt x="649880" y="6835499"/>
                </a:moveTo>
                <a:lnTo>
                  <a:pt x="649880" y="6552406"/>
                </a:lnTo>
                <a:lnTo>
                  <a:pt x="984535" y="6552406"/>
                </a:lnTo>
                <a:lnTo>
                  <a:pt x="984535" y="6835499"/>
                </a:lnTo>
                <a:close/>
                <a:moveTo>
                  <a:pt x="298989" y="305593"/>
                </a:moveTo>
                <a:lnTo>
                  <a:pt x="298989" y="22489"/>
                </a:lnTo>
                <a:lnTo>
                  <a:pt x="633655" y="22489"/>
                </a:lnTo>
                <a:lnTo>
                  <a:pt x="633655" y="305593"/>
                </a:lnTo>
                <a:close/>
                <a:moveTo>
                  <a:pt x="298989" y="602413"/>
                </a:moveTo>
                <a:lnTo>
                  <a:pt x="298989" y="319309"/>
                </a:lnTo>
                <a:lnTo>
                  <a:pt x="633655" y="319309"/>
                </a:lnTo>
                <a:lnTo>
                  <a:pt x="633655" y="602413"/>
                </a:lnTo>
                <a:close/>
                <a:moveTo>
                  <a:pt x="298989" y="899223"/>
                </a:moveTo>
                <a:lnTo>
                  <a:pt x="298989" y="616129"/>
                </a:lnTo>
                <a:lnTo>
                  <a:pt x="633655" y="616129"/>
                </a:lnTo>
                <a:lnTo>
                  <a:pt x="633655" y="899223"/>
                </a:lnTo>
                <a:close/>
                <a:moveTo>
                  <a:pt x="298989" y="1196033"/>
                </a:moveTo>
                <a:lnTo>
                  <a:pt x="298989" y="912928"/>
                </a:lnTo>
                <a:lnTo>
                  <a:pt x="633655" y="912928"/>
                </a:lnTo>
                <a:lnTo>
                  <a:pt x="633655" y="1196033"/>
                </a:lnTo>
                <a:close/>
                <a:moveTo>
                  <a:pt x="298989" y="1492853"/>
                </a:moveTo>
                <a:lnTo>
                  <a:pt x="298989" y="1209749"/>
                </a:lnTo>
                <a:lnTo>
                  <a:pt x="633655" y="1209749"/>
                </a:lnTo>
                <a:lnTo>
                  <a:pt x="633655" y="1492853"/>
                </a:lnTo>
                <a:close/>
                <a:moveTo>
                  <a:pt x="298989" y="1789662"/>
                </a:moveTo>
                <a:lnTo>
                  <a:pt x="298989" y="1506569"/>
                </a:lnTo>
                <a:lnTo>
                  <a:pt x="633655" y="1506569"/>
                </a:lnTo>
                <a:lnTo>
                  <a:pt x="633655" y="1789662"/>
                </a:lnTo>
                <a:close/>
                <a:moveTo>
                  <a:pt x="298989" y="2086472"/>
                </a:moveTo>
                <a:lnTo>
                  <a:pt x="298989" y="1803368"/>
                </a:lnTo>
                <a:lnTo>
                  <a:pt x="633655" y="1803368"/>
                </a:lnTo>
                <a:lnTo>
                  <a:pt x="633655" y="2086472"/>
                </a:lnTo>
                <a:close/>
                <a:moveTo>
                  <a:pt x="298989" y="2383292"/>
                </a:moveTo>
                <a:lnTo>
                  <a:pt x="298989" y="2100188"/>
                </a:lnTo>
                <a:lnTo>
                  <a:pt x="633655" y="2100188"/>
                </a:lnTo>
                <a:lnTo>
                  <a:pt x="633655" y="2383292"/>
                </a:lnTo>
                <a:close/>
                <a:moveTo>
                  <a:pt x="298989" y="2680112"/>
                </a:moveTo>
                <a:lnTo>
                  <a:pt x="298989" y="2397008"/>
                </a:lnTo>
                <a:lnTo>
                  <a:pt x="633655" y="2397008"/>
                </a:lnTo>
                <a:lnTo>
                  <a:pt x="633655" y="2680112"/>
                </a:lnTo>
                <a:close/>
                <a:moveTo>
                  <a:pt x="298989" y="2976922"/>
                </a:moveTo>
                <a:lnTo>
                  <a:pt x="298989" y="2693828"/>
                </a:lnTo>
                <a:lnTo>
                  <a:pt x="633655" y="2693828"/>
                </a:lnTo>
                <a:lnTo>
                  <a:pt x="633655" y="2976922"/>
                </a:lnTo>
                <a:close/>
                <a:moveTo>
                  <a:pt x="298989" y="3273742"/>
                </a:moveTo>
                <a:lnTo>
                  <a:pt x="298989" y="2990638"/>
                </a:lnTo>
                <a:lnTo>
                  <a:pt x="633655" y="2990638"/>
                </a:lnTo>
                <a:lnTo>
                  <a:pt x="633655" y="3273742"/>
                </a:lnTo>
                <a:close/>
                <a:moveTo>
                  <a:pt x="298989" y="3570541"/>
                </a:moveTo>
                <a:lnTo>
                  <a:pt x="298989" y="3287447"/>
                </a:lnTo>
                <a:lnTo>
                  <a:pt x="633655" y="3287447"/>
                </a:lnTo>
                <a:lnTo>
                  <a:pt x="633655" y="3570541"/>
                </a:lnTo>
                <a:close/>
                <a:moveTo>
                  <a:pt x="298989" y="3867361"/>
                </a:moveTo>
                <a:lnTo>
                  <a:pt x="298989" y="3584257"/>
                </a:lnTo>
                <a:lnTo>
                  <a:pt x="633655" y="3584257"/>
                </a:lnTo>
                <a:lnTo>
                  <a:pt x="633655" y="3867361"/>
                </a:lnTo>
                <a:close/>
                <a:moveTo>
                  <a:pt x="298989" y="4164171"/>
                </a:moveTo>
                <a:lnTo>
                  <a:pt x="298989" y="3881077"/>
                </a:lnTo>
                <a:lnTo>
                  <a:pt x="633655" y="3881077"/>
                </a:lnTo>
                <a:lnTo>
                  <a:pt x="633655" y="4164171"/>
                </a:lnTo>
                <a:close/>
                <a:moveTo>
                  <a:pt x="298989" y="4460991"/>
                </a:moveTo>
                <a:lnTo>
                  <a:pt x="298989" y="4177897"/>
                </a:lnTo>
                <a:lnTo>
                  <a:pt x="633655" y="4177897"/>
                </a:lnTo>
                <a:lnTo>
                  <a:pt x="633655" y="4460991"/>
                </a:lnTo>
                <a:close/>
                <a:moveTo>
                  <a:pt x="298989" y="4757811"/>
                </a:moveTo>
                <a:lnTo>
                  <a:pt x="298989" y="4474707"/>
                </a:lnTo>
                <a:lnTo>
                  <a:pt x="633655" y="4474707"/>
                </a:lnTo>
                <a:lnTo>
                  <a:pt x="633655" y="4757811"/>
                </a:lnTo>
                <a:close/>
                <a:moveTo>
                  <a:pt x="298989" y="5054610"/>
                </a:moveTo>
                <a:lnTo>
                  <a:pt x="298989" y="4771516"/>
                </a:lnTo>
                <a:lnTo>
                  <a:pt x="633655" y="4771516"/>
                </a:lnTo>
                <a:lnTo>
                  <a:pt x="633655" y="5054610"/>
                </a:lnTo>
                <a:close/>
                <a:moveTo>
                  <a:pt x="298989" y="5351441"/>
                </a:moveTo>
                <a:lnTo>
                  <a:pt x="298989" y="5068337"/>
                </a:lnTo>
                <a:lnTo>
                  <a:pt x="633655" y="5068337"/>
                </a:lnTo>
                <a:lnTo>
                  <a:pt x="633655" y="5351441"/>
                </a:lnTo>
                <a:close/>
                <a:moveTo>
                  <a:pt x="298989" y="5648250"/>
                </a:moveTo>
                <a:lnTo>
                  <a:pt x="298989" y="5365157"/>
                </a:lnTo>
                <a:lnTo>
                  <a:pt x="633655" y="5365157"/>
                </a:lnTo>
                <a:lnTo>
                  <a:pt x="633655" y="5648250"/>
                </a:lnTo>
                <a:close/>
                <a:moveTo>
                  <a:pt x="298989" y="5945060"/>
                </a:moveTo>
                <a:lnTo>
                  <a:pt x="298989" y="5661966"/>
                </a:lnTo>
                <a:lnTo>
                  <a:pt x="633655" y="5661966"/>
                </a:lnTo>
                <a:lnTo>
                  <a:pt x="633655" y="5945060"/>
                </a:lnTo>
                <a:close/>
                <a:moveTo>
                  <a:pt x="298989" y="6241880"/>
                </a:moveTo>
                <a:lnTo>
                  <a:pt x="298989" y="5958776"/>
                </a:lnTo>
                <a:lnTo>
                  <a:pt x="633655" y="5958776"/>
                </a:lnTo>
                <a:lnTo>
                  <a:pt x="633655" y="6241880"/>
                </a:lnTo>
                <a:close/>
                <a:moveTo>
                  <a:pt x="298989" y="6538690"/>
                </a:moveTo>
                <a:lnTo>
                  <a:pt x="298989" y="6255596"/>
                </a:lnTo>
                <a:lnTo>
                  <a:pt x="633655" y="6255596"/>
                </a:lnTo>
                <a:lnTo>
                  <a:pt x="633655" y="6538690"/>
                </a:lnTo>
                <a:close/>
                <a:moveTo>
                  <a:pt x="298989" y="6835499"/>
                </a:moveTo>
                <a:lnTo>
                  <a:pt x="298989" y="6552406"/>
                </a:lnTo>
                <a:lnTo>
                  <a:pt x="633655" y="6552406"/>
                </a:lnTo>
                <a:lnTo>
                  <a:pt x="633655" y="6835499"/>
                </a:lnTo>
                <a:close/>
                <a:moveTo>
                  <a:pt x="11527112" y="305593"/>
                </a:moveTo>
                <a:lnTo>
                  <a:pt x="11527112" y="22489"/>
                </a:lnTo>
                <a:lnTo>
                  <a:pt x="11861789" y="22489"/>
                </a:lnTo>
                <a:lnTo>
                  <a:pt x="11861789" y="305593"/>
                </a:lnTo>
                <a:close/>
              </a:path>
            </a:pathLst>
          </a:custGeom>
          <a:solidFill>
            <a:srgbClr val="3D413F">
              <a:alpha val="5030"/>
            </a:srgbClr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ermanent Marker"/>
              <a:buNone/>
              <a:defRPr sz="33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●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○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■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●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○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■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●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238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unito"/>
              <a:buChar char="○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238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Nunito"/>
              <a:buChar char="■"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230325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9"/>
          <p:cNvSpPr txBox="1">
            <a:spLocks noGrp="1"/>
          </p:cNvSpPr>
          <p:nvPr>
            <p:ph type="ctrTitle"/>
          </p:nvPr>
        </p:nvSpPr>
        <p:spPr>
          <a:xfrm>
            <a:off x="2490073" y="1639287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Matemáticas</a:t>
            </a:r>
            <a:br>
              <a:rPr lang="en" dirty="0"/>
            </a:br>
            <a:r>
              <a:rPr lang="en" dirty="0"/>
              <a:t>4° Básico</a:t>
            </a:r>
            <a:endParaRPr dirty="0"/>
          </a:p>
        </p:txBody>
      </p:sp>
      <p:sp>
        <p:nvSpPr>
          <p:cNvPr id="792" name="Google Shape;792;p29"/>
          <p:cNvSpPr txBox="1">
            <a:spLocks noGrp="1"/>
          </p:cNvSpPr>
          <p:nvPr>
            <p:ph type="subTitle" idx="1"/>
          </p:nvPr>
        </p:nvSpPr>
        <p:spPr>
          <a:xfrm>
            <a:off x="2351850" y="3287049"/>
            <a:ext cx="4440300" cy="4052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Tema : Comparación de Números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Profesora : Lorena Gómez  C </a:t>
            </a:r>
            <a:endParaRPr sz="1800" b="1" dirty="0"/>
          </a:p>
        </p:txBody>
      </p:sp>
      <p:cxnSp>
        <p:nvCxnSpPr>
          <p:cNvPr id="793" name="Google Shape;793;p29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29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95" name="Google Shape;795;p29"/>
          <p:cNvGrpSpPr/>
          <p:nvPr/>
        </p:nvGrpSpPr>
        <p:grpSpPr>
          <a:xfrm>
            <a:off x="4796078" y="4434972"/>
            <a:ext cx="2310700" cy="320922"/>
            <a:chOff x="1394800" y="3522000"/>
            <a:chExt cx="1048650" cy="138275"/>
          </a:xfrm>
        </p:grpSpPr>
        <p:sp>
          <p:nvSpPr>
            <p:cNvPr id="796" name="Google Shape;796;p2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7" name="Picture 1">
            <a:extLst>
              <a:ext uri="{FF2B5EF4-FFF2-40B4-BE49-F238E27FC236}">
                <a16:creationId xmlns:a16="http://schemas.microsoft.com/office/drawing/2014/main" id="{E8D13641-0B68-453F-AC58-04DF4A954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492" y="151734"/>
            <a:ext cx="1201016" cy="14875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7" name="Google Shape;1017;p34"/>
          <p:cNvGrpSpPr/>
          <p:nvPr/>
        </p:nvGrpSpPr>
        <p:grpSpPr>
          <a:xfrm rot="7750823">
            <a:off x="7997951" y="486683"/>
            <a:ext cx="1040966" cy="355010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Bocadillo: rectángulo 7">
            <a:extLst>
              <a:ext uri="{FF2B5EF4-FFF2-40B4-BE49-F238E27FC236}">
                <a16:creationId xmlns:a16="http://schemas.microsoft.com/office/drawing/2014/main" id="{82BC025E-3ACB-4149-ABF9-BD87D47FBA65}"/>
              </a:ext>
            </a:extLst>
          </p:cNvPr>
          <p:cNvSpPr/>
          <p:nvPr/>
        </p:nvSpPr>
        <p:spPr>
          <a:xfrm>
            <a:off x="1396225" y="1088420"/>
            <a:ext cx="6878064" cy="3745402"/>
          </a:xfrm>
          <a:prstGeom prst="wedgeRectCallout">
            <a:avLst>
              <a:gd name="adj1" fmla="val -19524"/>
              <a:gd name="adj2" fmla="val 5159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2439654-DA35-4B3F-BA41-04BBFAB91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904" y="1392554"/>
            <a:ext cx="6475095" cy="859155"/>
          </a:xfrm>
          <a:prstGeom prst="rect">
            <a:avLst/>
          </a:prstGeom>
        </p:spPr>
      </p:pic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F0EED95A-79B0-49A3-9667-51A3FD937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27870"/>
              </p:ext>
            </p:extLst>
          </p:nvPr>
        </p:nvGraphicFramePr>
        <p:xfrm>
          <a:off x="1715451" y="2581612"/>
          <a:ext cx="6096000" cy="198120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894904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843746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        Menor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      Mayor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4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sz="4400" b="1" dirty="0"/>
                        <a:t>1 025</a:t>
                      </a:r>
                    </a:p>
                    <a:p>
                      <a:r>
                        <a:rPr lang="es-CL" sz="3200" dirty="0"/>
                        <a:t>                                      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3600" b="1" dirty="0"/>
                        <a:t>5 210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436524"/>
                  </a:ext>
                </a:extLst>
              </a:tr>
            </a:tbl>
          </a:graphicData>
        </a:graphic>
      </p:graphicFrame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id="{0717D656-470D-4752-B07B-267AA6757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82204"/>
              </p:ext>
            </p:extLst>
          </p:nvPr>
        </p:nvGraphicFramePr>
        <p:xfrm>
          <a:off x="2016134" y="301682"/>
          <a:ext cx="6096000" cy="57912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0190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600" b="1" dirty="0"/>
                        <a:t>Recuerda ordenar  los números para formar el mayor número  y el menor número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845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4666-0A78-4770-A3F7-DA3D03002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60" y="550650"/>
            <a:ext cx="8520600" cy="841800"/>
          </a:xfrm>
        </p:spPr>
        <p:txBody>
          <a:bodyPr/>
          <a:lstStyle/>
          <a:p>
            <a:r>
              <a:rPr lang="es-CL" sz="4800" dirty="0"/>
              <a:t>Signos</a:t>
            </a:r>
            <a:br>
              <a:rPr lang="es-CL" sz="4800" dirty="0"/>
            </a:br>
            <a:r>
              <a:rPr lang="es-CL" dirty="0"/>
              <a:t> </a:t>
            </a:r>
          </a:p>
        </p:txBody>
      </p:sp>
      <p:sp>
        <p:nvSpPr>
          <p:cNvPr id="3" name="Bocadillo: rectángulo 2">
            <a:extLst>
              <a:ext uri="{FF2B5EF4-FFF2-40B4-BE49-F238E27FC236}">
                <a16:creationId xmlns:a16="http://schemas.microsoft.com/office/drawing/2014/main" id="{C08DF410-8CF3-4DEF-BA62-8DF68BF194B9}"/>
              </a:ext>
            </a:extLst>
          </p:cNvPr>
          <p:cNvSpPr/>
          <p:nvPr/>
        </p:nvSpPr>
        <p:spPr>
          <a:xfrm>
            <a:off x="1445895" y="3106103"/>
            <a:ext cx="6252210" cy="2011680"/>
          </a:xfrm>
          <a:prstGeom prst="wedgeRectCallout">
            <a:avLst>
              <a:gd name="adj1" fmla="val -20833"/>
              <a:gd name="adj2" fmla="val 4914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3200" b="1" dirty="0">
                <a:solidFill>
                  <a:schemeClr val="bg2"/>
                </a:solidFill>
              </a:rPr>
              <a:t>Siempre el signo abrirá  para la cantidad mayor  y estará cerrado  para el número menor </a:t>
            </a:r>
          </a:p>
        </p:txBody>
      </p:sp>
      <p:pic>
        <p:nvPicPr>
          <p:cNvPr id="1026" name="Picture 2" descr="Símbolos mayor que, menor que o igual - Primaria | Smartick">
            <a:extLst>
              <a:ext uri="{FF2B5EF4-FFF2-40B4-BE49-F238E27FC236}">
                <a16:creationId xmlns:a16="http://schemas.microsoft.com/office/drawing/2014/main" id="{6F1BA972-E59A-4145-B362-C09696930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134428"/>
            <a:ext cx="78105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24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Google Shape;1225;p39"/>
          <p:cNvGrpSpPr/>
          <p:nvPr/>
        </p:nvGrpSpPr>
        <p:grpSpPr>
          <a:xfrm>
            <a:off x="3476925" y="1940288"/>
            <a:ext cx="2190131" cy="176025"/>
            <a:chOff x="4345425" y="2175475"/>
            <a:chExt cx="800750" cy="176025"/>
          </a:xfrm>
        </p:grpSpPr>
        <p:sp>
          <p:nvSpPr>
            <p:cNvPr id="1226" name="Google Shape;1226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8" name="Google Shape;1228;p39"/>
          <p:cNvGrpSpPr/>
          <p:nvPr/>
        </p:nvGrpSpPr>
        <p:grpSpPr>
          <a:xfrm>
            <a:off x="3733250" y="2407525"/>
            <a:ext cx="1677491" cy="176025"/>
            <a:chOff x="4345425" y="2175475"/>
            <a:chExt cx="800750" cy="176025"/>
          </a:xfrm>
        </p:grpSpPr>
        <p:sp>
          <p:nvSpPr>
            <p:cNvPr id="1229" name="Google Shape;1229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1" name="Google Shape;1231;p39"/>
          <p:cNvGrpSpPr/>
          <p:nvPr/>
        </p:nvGrpSpPr>
        <p:grpSpPr>
          <a:xfrm rot="140656">
            <a:off x="3657768" y="2861848"/>
            <a:ext cx="1828441" cy="176031"/>
            <a:chOff x="4345425" y="2175475"/>
            <a:chExt cx="800750" cy="176025"/>
          </a:xfrm>
        </p:grpSpPr>
        <p:sp>
          <p:nvSpPr>
            <p:cNvPr id="1232" name="Google Shape;1232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4" name="Google Shape;1234;p39"/>
          <p:cNvGrpSpPr/>
          <p:nvPr/>
        </p:nvGrpSpPr>
        <p:grpSpPr>
          <a:xfrm rot="140725">
            <a:off x="3947857" y="3353395"/>
            <a:ext cx="1234670" cy="176031"/>
            <a:chOff x="4345425" y="2175475"/>
            <a:chExt cx="800750" cy="176025"/>
          </a:xfrm>
        </p:grpSpPr>
        <p:sp>
          <p:nvSpPr>
            <p:cNvPr id="1235" name="Google Shape;1235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7" name="Google Shape;1237;p39"/>
          <p:cNvSpPr txBox="1">
            <a:spLocks noGrp="1"/>
          </p:cNvSpPr>
          <p:nvPr>
            <p:ph type="title"/>
          </p:nvPr>
        </p:nvSpPr>
        <p:spPr>
          <a:xfrm>
            <a:off x="2611982" y="1347038"/>
            <a:ext cx="4474617" cy="240200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600" dirty="0">
                <a:solidFill>
                  <a:schemeClr val="bg2"/>
                </a:solidFill>
              </a:rPr>
              <a:t>Completa</a:t>
            </a:r>
            <a:br>
              <a:rPr lang="es-CL" sz="3600" dirty="0">
                <a:solidFill>
                  <a:schemeClr val="bg2"/>
                </a:solidFill>
              </a:rPr>
            </a:br>
            <a:r>
              <a:rPr lang="es-CL" sz="3600" dirty="0">
                <a:solidFill>
                  <a:schemeClr val="bg2"/>
                </a:solidFill>
              </a:rPr>
              <a:t> la </a:t>
            </a:r>
            <a:r>
              <a:rPr lang="es-CL" sz="3600" dirty="0">
                <a:solidFill>
                  <a:schemeClr val="bg2"/>
                </a:solidFill>
                <a:highlight>
                  <a:srgbClr val="FFFF00"/>
                </a:highlight>
              </a:rPr>
              <a:t>página 14 </a:t>
            </a:r>
            <a:r>
              <a:rPr lang="es-CL" sz="3600" dirty="0">
                <a:solidFill>
                  <a:schemeClr val="bg2"/>
                </a:solidFill>
              </a:rPr>
              <a:t>del cuaderno de actividades color </a:t>
            </a:r>
            <a:br>
              <a:rPr lang="es-CL" sz="3600" dirty="0">
                <a:solidFill>
                  <a:schemeClr val="bg2"/>
                </a:solidFill>
              </a:rPr>
            </a:br>
            <a:r>
              <a:rPr lang="es-CL" sz="3600" dirty="0">
                <a:solidFill>
                  <a:schemeClr val="bg2"/>
                </a:solidFill>
              </a:rPr>
              <a:t>gris </a:t>
            </a:r>
            <a:endParaRPr sz="3600" dirty="0">
              <a:solidFill>
                <a:schemeClr val="bg2"/>
              </a:solidFill>
            </a:endParaRPr>
          </a:p>
        </p:txBody>
      </p:sp>
      <p:sp>
        <p:nvSpPr>
          <p:cNvPr id="1238" name="Google Shape;1238;p39"/>
          <p:cNvSpPr/>
          <p:nvPr/>
        </p:nvSpPr>
        <p:spPr>
          <a:xfrm>
            <a:off x="7335175" y="3492600"/>
            <a:ext cx="1030054" cy="1376819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39"/>
          <p:cNvSpPr/>
          <p:nvPr/>
        </p:nvSpPr>
        <p:spPr>
          <a:xfrm rot="9797852">
            <a:off x="544930" y="949988"/>
            <a:ext cx="1030058" cy="1376825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E4921DB-694E-43D7-BADA-CF630B4B7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" y="216217"/>
            <a:ext cx="8615809" cy="2698433"/>
          </a:xfrm>
          <a:prstGeom prst="rect">
            <a:avLst/>
          </a:prstGeom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DAB0EBD-1A00-420F-BD0D-676697D01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96871"/>
              </p:ext>
            </p:extLst>
          </p:nvPr>
        </p:nvGraphicFramePr>
        <p:xfrm>
          <a:off x="1009650" y="1202690"/>
          <a:ext cx="7368540" cy="148336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7368540">
                  <a:extLst>
                    <a:ext uri="{9D8B030D-6E8A-4147-A177-3AD203B41FA5}">
                      <a16:colId xmlns:a16="http://schemas.microsoft.com/office/drawing/2014/main" val="18851193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84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13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74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79104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CA6B1BA3-BACB-41E9-84BE-1EEF7A9FC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" y="3252787"/>
            <a:ext cx="8615809" cy="1456005"/>
          </a:xfrm>
          <a:prstGeom prst="rect">
            <a:avLst/>
          </a:prstGeom>
        </p:spPr>
      </p:pic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1D076D37-BD20-42AF-8585-240AA2A67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07730"/>
              </p:ext>
            </p:extLst>
          </p:nvPr>
        </p:nvGraphicFramePr>
        <p:xfrm>
          <a:off x="815340" y="4071620"/>
          <a:ext cx="7825740" cy="42037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7825740">
                  <a:extLst>
                    <a:ext uri="{9D8B030D-6E8A-4147-A177-3AD203B41FA5}">
                      <a16:colId xmlns:a16="http://schemas.microsoft.com/office/drawing/2014/main" val="963076452"/>
                    </a:ext>
                  </a:extLst>
                </a:gridCol>
              </a:tblGrid>
              <a:tr h="42037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82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94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886BE5E-A686-443E-BE80-23A259C8A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6" y="628650"/>
            <a:ext cx="8907917" cy="3863340"/>
          </a:xfrm>
          <a:prstGeom prst="rect">
            <a:avLst/>
          </a:prstGeom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28897F0F-491E-4A2A-A708-36A9301C5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16211"/>
              </p:ext>
            </p:extLst>
          </p:nvPr>
        </p:nvGraphicFramePr>
        <p:xfrm>
          <a:off x="895350" y="1499870"/>
          <a:ext cx="8134350" cy="37084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8134350">
                  <a:extLst>
                    <a:ext uri="{9D8B030D-6E8A-4147-A177-3AD203B41FA5}">
                      <a16:colId xmlns:a16="http://schemas.microsoft.com/office/drawing/2014/main" val="1652548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319804"/>
                  </a:ext>
                </a:extLst>
              </a:tr>
            </a:tbl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95290ACA-E476-46E9-A3B0-29F72615A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165462"/>
              </p:ext>
            </p:extLst>
          </p:nvPr>
        </p:nvGraphicFramePr>
        <p:xfrm>
          <a:off x="1531620" y="2741930"/>
          <a:ext cx="457200" cy="158496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57632291"/>
                    </a:ext>
                  </a:extLst>
                </a:gridCol>
              </a:tblGrid>
              <a:tr h="152146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20207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FF11047-8FA8-4B96-9D72-7FAE0B805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348401"/>
              </p:ext>
            </p:extLst>
          </p:nvPr>
        </p:nvGraphicFramePr>
        <p:xfrm>
          <a:off x="5924550" y="2741930"/>
          <a:ext cx="457200" cy="158496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57632291"/>
                    </a:ext>
                  </a:extLst>
                </a:gridCol>
              </a:tblGrid>
              <a:tr h="152146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20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86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30"/>
          <p:cNvSpPr txBox="1">
            <a:spLocks noGrp="1"/>
          </p:cNvSpPr>
          <p:nvPr>
            <p:ph type="title"/>
          </p:nvPr>
        </p:nvSpPr>
        <p:spPr>
          <a:xfrm>
            <a:off x="845840" y="456597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Objetivo</a:t>
            </a:r>
            <a:r>
              <a:rPr lang="en" dirty="0"/>
              <a:t> </a:t>
            </a:r>
            <a:endParaRPr dirty="0"/>
          </a:p>
        </p:txBody>
      </p:sp>
      <p:grpSp>
        <p:nvGrpSpPr>
          <p:cNvPr id="825" name="Google Shape;825;p30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826" name="Google Shape;826;p30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0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0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0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0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0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0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8D86E104-0325-4046-B065-44BDB27B3380}"/>
              </a:ext>
            </a:extLst>
          </p:cNvPr>
          <p:cNvSpPr/>
          <p:nvPr/>
        </p:nvSpPr>
        <p:spPr>
          <a:xfrm>
            <a:off x="1871330" y="1191008"/>
            <a:ext cx="6133381" cy="3040750"/>
          </a:xfrm>
          <a:prstGeom prst="wedgeRoundRectCallout">
            <a:avLst>
              <a:gd name="adj1" fmla="val -19620"/>
              <a:gd name="adj2" fmla="val 4851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3200" b="1" dirty="0">
                <a:solidFill>
                  <a:schemeClr val="bg2"/>
                </a:solidFill>
              </a:rPr>
              <a:t>Comparar y ordenar  números  hasta el 10 000.</a:t>
            </a:r>
            <a:r>
              <a:rPr lang="es-CL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31"/>
          <p:cNvSpPr txBox="1">
            <a:spLocks noGrp="1"/>
          </p:cNvSpPr>
          <p:nvPr>
            <p:ph type="title"/>
          </p:nvPr>
        </p:nvSpPr>
        <p:spPr>
          <a:xfrm>
            <a:off x="557281" y="655415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  <a:highlight>
                  <a:srgbClr val="FFFF00"/>
                </a:highlight>
              </a:rPr>
              <a:t>Ruta de Aprendizaje </a:t>
            </a:r>
            <a:endParaRPr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3413100" y="4456434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CL" sz="3600" b="1" dirty="0">
                <a:solidFill>
                  <a:schemeClr val="bg2"/>
                </a:solidFill>
              </a:rPr>
              <a:t>Cierre</a:t>
            </a:r>
            <a:endParaRPr sz="3600" b="1" dirty="0">
              <a:solidFill>
                <a:schemeClr val="bg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6168822" y="3265871"/>
            <a:ext cx="1569882" cy="507904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9" name="Google Shape;859;p31"/>
          <p:cNvGrpSpPr/>
          <p:nvPr/>
        </p:nvGrpSpPr>
        <p:grpSpPr>
          <a:xfrm rot="474658">
            <a:off x="1381256" y="1507939"/>
            <a:ext cx="1557467" cy="585348"/>
            <a:chOff x="4345425" y="2175475"/>
            <a:chExt cx="800750" cy="176025"/>
          </a:xfrm>
        </p:grpSpPr>
        <p:sp>
          <p:nvSpPr>
            <p:cNvPr id="860" name="Google Shape;860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2" name="Google Shape;862;p31"/>
          <p:cNvGrpSpPr/>
          <p:nvPr/>
        </p:nvGrpSpPr>
        <p:grpSpPr>
          <a:xfrm rot="367883">
            <a:off x="1375060" y="3250166"/>
            <a:ext cx="1569882" cy="507904"/>
            <a:chOff x="4345425" y="2175475"/>
            <a:chExt cx="800750" cy="176025"/>
          </a:xfrm>
        </p:grpSpPr>
        <p:sp>
          <p:nvSpPr>
            <p:cNvPr id="863" name="Google Shape;863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5" name="Google Shape;865;p31"/>
          <p:cNvGrpSpPr/>
          <p:nvPr/>
        </p:nvGrpSpPr>
        <p:grpSpPr>
          <a:xfrm rot="474658">
            <a:off x="6175019" y="1507926"/>
            <a:ext cx="1557467" cy="585348"/>
            <a:chOff x="4345425" y="2175475"/>
            <a:chExt cx="800750" cy="176025"/>
          </a:xfrm>
        </p:grpSpPr>
        <p:sp>
          <p:nvSpPr>
            <p:cNvPr id="866" name="Google Shape;866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9" name="Google Shape;869;p31"/>
          <p:cNvSpPr txBox="1">
            <a:spLocks noGrp="1"/>
          </p:cNvSpPr>
          <p:nvPr>
            <p:ph type="subTitle" idx="1"/>
          </p:nvPr>
        </p:nvSpPr>
        <p:spPr>
          <a:xfrm>
            <a:off x="0" y="3218901"/>
            <a:ext cx="438912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>
                <a:solidFill>
                  <a:schemeClr val="bg2"/>
                </a:solidFill>
              </a:rPr>
              <a:t>Activar conocimiento </a:t>
            </a:r>
            <a:endParaRPr sz="3600" dirty="0">
              <a:solidFill>
                <a:schemeClr val="bg2"/>
              </a:solidFill>
            </a:endParaRPr>
          </a:p>
        </p:txBody>
      </p:sp>
      <p:sp>
        <p:nvSpPr>
          <p:cNvPr id="870" name="Google Shape;870;p31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200" dirty="0">
                <a:solidFill>
                  <a:schemeClr val="bg2"/>
                </a:solidFill>
              </a:rPr>
              <a:t>Ejercitación</a:t>
            </a:r>
            <a:r>
              <a:rPr lang="en" dirty="0"/>
              <a:t> </a:t>
            </a:r>
            <a:endParaRPr dirty="0"/>
          </a:p>
        </p:txBody>
      </p:sp>
      <p:sp>
        <p:nvSpPr>
          <p:cNvPr id="871" name="Google Shape;871;p31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bg2"/>
                </a:solidFill>
              </a:rPr>
              <a:t>Objetivo</a:t>
            </a:r>
            <a:endParaRPr sz="3200" dirty="0">
              <a:solidFill>
                <a:schemeClr val="bg2"/>
              </a:solidFill>
            </a:endParaRPr>
          </a:p>
        </p:txBody>
      </p:sp>
      <p:sp>
        <p:nvSpPr>
          <p:cNvPr id="872" name="Google Shape;872;p31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>
                <a:solidFill>
                  <a:schemeClr val="bg2"/>
                </a:solidFill>
              </a:rPr>
              <a:t>Contenido</a:t>
            </a:r>
            <a:r>
              <a:rPr lang="en" dirty="0"/>
              <a:t> </a:t>
            </a:r>
            <a:endParaRPr dirty="0"/>
          </a:p>
        </p:txBody>
      </p:sp>
      <p:grpSp>
        <p:nvGrpSpPr>
          <p:cNvPr id="883" name="Google Shape;883;p31"/>
          <p:cNvGrpSpPr/>
          <p:nvPr/>
        </p:nvGrpSpPr>
        <p:grpSpPr>
          <a:xfrm>
            <a:off x="-315510" y="451261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5FB5971B-89EF-46F9-9E57-1595013CBC28}"/>
              </a:ext>
            </a:extLst>
          </p:cNvPr>
          <p:cNvSpPr/>
          <p:nvPr/>
        </p:nvSpPr>
        <p:spPr>
          <a:xfrm>
            <a:off x="803195" y="984972"/>
            <a:ext cx="8097398" cy="3559076"/>
          </a:xfrm>
          <a:prstGeom prst="wedgeRoundRectCallout">
            <a:avLst>
              <a:gd name="adj1" fmla="val -19904"/>
              <a:gd name="adj2" fmla="val 50621"/>
              <a:gd name="adj3" fmla="val 16667"/>
            </a:avLst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49" name="Google Shape;906;p32">
            <a:extLst>
              <a:ext uri="{FF2B5EF4-FFF2-40B4-BE49-F238E27FC236}">
                <a16:creationId xmlns:a16="http://schemas.microsoft.com/office/drawing/2014/main" id="{BE40347F-B797-4F33-A5EA-A4342AFCF177}"/>
              </a:ext>
            </a:extLst>
          </p:cNvPr>
          <p:cNvGrpSpPr/>
          <p:nvPr/>
        </p:nvGrpSpPr>
        <p:grpSpPr>
          <a:xfrm rot="21056804">
            <a:off x="7704966" y="50570"/>
            <a:ext cx="768037" cy="1582404"/>
            <a:chOff x="2946668" y="3613769"/>
            <a:chExt cx="640047" cy="1096481"/>
          </a:xfrm>
        </p:grpSpPr>
        <p:sp>
          <p:nvSpPr>
            <p:cNvPr id="50" name="Google Shape;907;p32">
              <a:extLst>
                <a:ext uri="{FF2B5EF4-FFF2-40B4-BE49-F238E27FC236}">
                  <a16:creationId xmlns:a16="http://schemas.microsoft.com/office/drawing/2014/main" id="{326CEACE-CBEC-4FB7-9541-A39192FB4A0B}"/>
                </a:ext>
              </a:extLst>
            </p:cNvPr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08;p32">
              <a:extLst>
                <a:ext uri="{FF2B5EF4-FFF2-40B4-BE49-F238E27FC236}">
                  <a16:creationId xmlns:a16="http://schemas.microsoft.com/office/drawing/2014/main" id="{9791A44F-79B5-41B4-8E25-0694C534C1F0}"/>
                </a:ext>
              </a:extLst>
            </p:cNvPr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09;p32">
              <a:extLst>
                <a:ext uri="{FF2B5EF4-FFF2-40B4-BE49-F238E27FC236}">
                  <a16:creationId xmlns:a16="http://schemas.microsoft.com/office/drawing/2014/main" id="{0F4E73DE-7B47-469F-BAB0-383198D05631}"/>
                </a:ext>
              </a:extLst>
            </p:cNvPr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10;p32">
              <a:extLst>
                <a:ext uri="{FF2B5EF4-FFF2-40B4-BE49-F238E27FC236}">
                  <a16:creationId xmlns:a16="http://schemas.microsoft.com/office/drawing/2014/main" id="{5728681A-0089-4765-A3C0-27565023FF05}"/>
                </a:ext>
              </a:extLst>
            </p:cNvPr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11;p32">
              <a:extLst>
                <a:ext uri="{FF2B5EF4-FFF2-40B4-BE49-F238E27FC236}">
                  <a16:creationId xmlns:a16="http://schemas.microsoft.com/office/drawing/2014/main" id="{AAB52071-2E4C-425C-8660-B2BEAD3C2544}"/>
                </a:ext>
              </a:extLst>
            </p:cNvPr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12;p32">
              <a:extLst>
                <a:ext uri="{FF2B5EF4-FFF2-40B4-BE49-F238E27FC236}">
                  <a16:creationId xmlns:a16="http://schemas.microsoft.com/office/drawing/2014/main" id="{953E9714-F868-4E68-B086-36405F060734}"/>
                </a:ext>
              </a:extLst>
            </p:cNvPr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13;p32">
              <a:extLst>
                <a:ext uri="{FF2B5EF4-FFF2-40B4-BE49-F238E27FC236}">
                  <a16:creationId xmlns:a16="http://schemas.microsoft.com/office/drawing/2014/main" id="{45E925E3-C641-43AC-80AA-881AFD95B5B6}"/>
                </a:ext>
              </a:extLst>
            </p:cNvPr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8F467DFA-0DF5-49A5-91C2-40DB3CA1B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792692"/>
              </p:ext>
            </p:extLst>
          </p:nvPr>
        </p:nvGraphicFramePr>
        <p:xfrm>
          <a:off x="1524000" y="304117"/>
          <a:ext cx="4133850" cy="51816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4133850">
                  <a:extLst>
                    <a:ext uri="{9D8B030D-6E8A-4147-A177-3AD203B41FA5}">
                      <a16:colId xmlns:a16="http://schemas.microsoft.com/office/drawing/2014/main" val="1550011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b="1" dirty="0"/>
                        <a:t>Descubre los números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996479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25C7F517-422D-47A2-95AE-B3A1938E9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767" y="1178694"/>
            <a:ext cx="4083092" cy="139305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61379B9-28AE-43AD-AAEE-9874D89E7E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017" y="2889319"/>
            <a:ext cx="3987842" cy="1445593"/>
          </a:xfrm>
          <a:prstGeom prst="rect">
            <a:avLst/>
          </a:prstGeom>
        </p:spPr>
      </p:pic>
      <p:graphicFrame>
        <p:nvGraphicFramePr>
          <p:cNvPr id="14" name="Tabla 14">
            <a:extLst>
              <a:ext uri="{FF2B5EF4-FFF2-40B4-BE49-F238E27FC236}">
                <a16:creationId xmlns:a16="http://schemas.microsoft.com/office/drawing/2014/main" id="{225B0726-367F-4024-BAF5-375EE5FC6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99019"/>
              </p:ext>
            </p:extLst>
          </p:nvPr>
        </p:nvGraphicFramePr>
        <p:xfrm>
          <a:off x="5569431" y="1426575"/>
          <a:ext cx="2865120" cy="91440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862960169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64360345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727714924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4035473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b="1" dirty="0">
                          <a:highlight>
                            <a:srgbClr val="FFFF00"/>
                          </a:highlight>
                        </a:rPr>
                        <a:t>UM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>
                          <a:highlight>
                            <a:srgbClr val="FFFF00"/>
                          </a:highlight>
                        </a:rPr>
                        <a:t>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>
                          <a:highlight>
                            <a:srgbClr val="FFFF00"/>
                          </a:highlight>
                        </a:rPr>
                        <a:t>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>
                          <a:highlight>
                            <a:srgbClr val="FFFF00"/>
                          </a:highlight>
                        </a:rPr>
                        <a:t>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7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b="1" dirty="0"/>
                        <a:t>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2247"/>
                  </a:ext>
                </a:extLst>
              </a:tr>
            </a:tbl>
          </a:graphicData>
        </a:graphic>
      </p:graphicFrame>
      <p:graphicFrame>
        <p:nvGraphicFramePr>
          <p:cNvPr id="65" name="Tabla 14">
            <a:extLst>
              <a:ext uri="{FF2B5EF4-FFF2-40B4-BE49-F238E27FC236}">
                <a16:creationId xmlns:a16="http://schemas.microsoft.com/office/drawing/2014/main" id="{FA3B9090-A416-4A8E-AAE1-EC29F194C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2188"/>
              </p:ext>
            </p:extLst>
          </p:nvPr>
        </p:nvGraphicFramePr>
        <p:xfrm>
          <a:off x="5664681" y="3087690"/>
          <a:ext cx="2865120" cy="97536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862960169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64360345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727714924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4035473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b="1" dirty="0"/>
                        <a:t>UM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7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b="1" dirty="0"/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800" b="1" dirty="0"/>
                        <a:t>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800" b="1" dirty="0"/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800" b="1" dirty="0"/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2247"/>
                  </a:ext>
                </a:extLst>
              </a:tr>
            </a:tbl>
          </a:graphicData>
        </a:graphic>
      </p:graphicFrame>
      <p:sp>
        <p:nvSpPr>
          <p:cNvPr id="17" name="Bocadillo: rectángulo con esquinas redondeadas 16">
            <a:extLst>
              <a:ext uri="{FF2B5EF4-FFF2-40B4-BE49-F238E27FC236}">
                <a16:creationId xmlns:a16="http://schemas.microsoft.com/office/drawing/2014/main" id="{3C57BFF8-9B49-4F00-AFA4-3904F5B364FA}"/>
              </a:ext>
            </a:extLst>
          </p:cNvPr>
          <p:cNvSpPr/>
          <p:nvPr/>
        </p:nvSpPr>
        <p:spPr>
          <a:xfrm>
            <a:off x="6423660" y="168417"/>
            <a:ext cx="1306086" cy="6538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2"/>
                </a:solidFill>
                <a:highlight>
                  <a:srgbClr val="00FF00"/>
                </a:highlight>
              </a:rPr>
              <a:t>Pregunta 5 página 13 del Libro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1" name="Google Shape;1941;p70"/>
          <p:cNvGrpSpPr/>
          <p:nvPr/>
        </p:nvGrpSpPr>
        <p:grpSpPr>
          <a:xfrm>
            <a:off x="261257" y="713433"/>
            <a:ext cx="8742066" cy="4193529"/>
            <a:chOff x="6459632" y="3043449"/>
            <a:chExt cx="4487767" cy="2052648"/>
          </a:xfrm>
        </p:grpSpPr>
        <p:sp>
          <p:nvSpPr>
            <p:cNvPr id="1942" name="Google Shape;1942;p70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rgbClr val="000208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70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Bocadillo: rectángulo 1">
            <a:extLst>
              <a:ext uri="{FF2B5EF4-FFF2-40B4-BE49-F238E27FC236}">
                <a16:creationId xmlns:a16="http://schemas.microsoft.com/office/drawing/2014/main" id="{DB7942D5-6469-4BD4-87EE-76B81B144081}"/>
              </a:ext>
            </a:extLst>
          </p:cNvPr>
          <p:cNvSpPr/>
          <p:nvPr/>
        </p:nvSpPr>
        <p:spPr>
          <a:xfrm>
            <a:off x="939521" y="1971601"/>
            <a:ext cx="7264958" cy="600149"/>
          </a:xfrm>
          <a:prstGeom prst="wedgeRectCallout">
            <a:avLst>
              <a:gd name="adj1" fmla="val -20177"/>
              <a:gd name="adj2" fmla="val 357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+mn-cs"/>
                <a:sym typeface="Arial"/>
              </a:rPr>
              <a:t>Desarrolla Página 15 Cuaderno de actividades color gris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ACF1830-37E9-4E64-8893-D4E8352DB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59" y="93156"/>
            <a:ext cx="8078875" cy="4981973"/>
          </a:xfrm>
          <a:prstGeom prst="rect">
            <a:avLst/>
          </a:prstGeom>
        </p:spPr>
      </p:pic>
      <p:graphicFrame>
        <p:nvGraphicFramePr>
          <p:cNvPr id="9" name="Tabla 6">
            <a:extLst>
              <a:ext uri="{FF2B5EF4-FFF2-40B4-BE49-F238E27FC236}">
                <a16:creationId xmlns:a16="http://schemas.microsoft.com/office/drawing/2014/main" id="{4BCC4DF5-547C-419E-B4E9-4E3F49611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5412"/>
              </p:ext>
            </p:extLst>
          </p:nvPr>
        </p:nvGraphicFramePr>
        <p:xfrm>
          <a:off x="4749521" y="1597171"/>
          <a:ext cx="3841820" cy="986971"/>
        </p:xfrm>
        <a:graphic>
          <a:graphicData uri="http://schemas.openxmlformats.org/drawingml/2006/table">
            <a:tbl>
              <a:tblPr firstRow="1" bandRow="1"/>
              <a:tblGrid>
                <a:gridCol w="3841820">
                  <a:extLst>
                    <a:ext uri="{9D8B030D-6E8A-4147-A177-3AD203B41FA5}">
                      <a16:colId xmlns:a16="http://schemas.microsoft.com/office/drawing/2014/main" val="568207159"/>
                    </a:ext>
                  </a:extLst>
                </a:gridCol>
              </a:tblGrid>
              <a:tr h="986971">
                <a:tc>
                  <a:txBody>
                    <a:bodyPr/>
                    <a:lstStyle/>
                    <a:p>
                      <a:r>
                        <a:rPr lang="es-CL" dirty="0"/>
                        <a:t>                    Rodrigo  recogió más botellas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6555"/>
                  </a:ext>
                </a:extLst>
              </a:tr>
            </a:tbl>
          </a:graphicData>
        </a:graphic>
      </p:graphicFrame>
      <p:graphicFrame>
        <p:nvGraphicFramePr>
          <p:cNvPr id="10" name="Tabla 6">
            <a:extLst>
              <a:ext uri="{FF2B5EF4-FFF2-40B4-BE49-F238E27FC236}">
                <a16:creationId xmlns:a16="http://schemas.microsoft.com/office/drawing/2014/main" id="{D3AF9BF7-D39D-47B6-8D0B-A1FB29923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41812"/>
              </p:ext>
            </p:extLst>
          </p:nvPr>
        </p:nvGraphicFramePr>
        <p:xfrm>
          <a:off x="4819859" y="3505757"/>
          <a:ext cx="3771482" cy="1106436"/>
        </p:xfrm>
        <a:graphic>
          <a:graphicData uri="http://schemas.openxmlformats.org/drawingml/2006/table">
            <a:tbl>
              <a:tblPr firstRow="1" bandRow="1"/>
              <a:tblGrid>
                <a:gridCol w="3771482">
                  <a:extLst>
                    <a:ext uri="{9D8B030D-6E8A-4147-A177-3AD203B41FA5}">
                      <a16:colId xmlns:a16="http://schemas.microsoft.com/office/drawing/2014/main" val="568207159"/>
                    </a:ext>
                  </a:extLst>
                </a:gridCol>
              </a:tblGrid>
              <a:tr h="1106436">
                <a:tc>
                  <a:txBody>
                    <a:bodyPr/>
                    <a:lstStyle/>
                    <a:p>
                      <a:r>
                        <a:rPr lang="es-CL" dirty="0"/>
                        <a:t>                      Rodrigo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6555"/>
                  </a:ext>
                </a:extLst>
              </a:tr>
            </a:tbl>
          </a:graphicData>
        </a:graphic>
      </p:graphicFrame>
      <p:sp>
        <p:nvSpPr>
          <p:cNvPr id="11" name="Bocadillo: rectángulo con esquinas redondeadas 10">
            <a:extLst>
              <a:ext uri="{FF2B5EF4-FFF2-40B4-BE49-F238E27FC236}">
                <a16:creationId xmlns:a16="http://schemas.microsoft.com/office/drawing/2014/main" id="{B3D9DBFF-59C3-4449-8934-BE7B6A6E3332}"/>
              </a:ext>
            </a:extLst>
          </p:cNvPr>
          <p:cNvSpPr/>
          <p:nvPr/>
        </p:nvSpPr>
        <p:spPr>
          <a:xfrm>
            <a:off x="964642" y="1517300"/>
            <a:ext cx="3744686" cy="1215851"/>
          </a:xfrm>
          <a:prstGeom prst="wedgeRoundRectCallout">
            <a:avLst>
              <a:gd name="adj1" fmla="val -20483"/>
              <a:gd name="adj2" fmla="val 520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J= 6 789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L" sz="2800" b="1" dirty="0">
                <a:solidFill>
                  <a:srgbClr val="000000"/>
                </a:solidFill>
                <a:latin typeface="Arial"/>
              </a:rPr>
              <a:t>R= 6 799</a:t>
            </a:r>
            <a:endParaRPr kumimoji="0" lang="es-CL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FC65B4E1-C452-4F3D-86C0-5E0AE98998E7}"/>
              </a:ext>
            </a:extLst>
          </p:cNvPr>
          <p:cNvSpPr/>
          <p:nvPr/>
        </p:nvSpPr>
        <p:spPr>
          <a:xfrm>
            <a:off x="964642" y="3505756"/>
            <a:ext cx="3744686" cy="1215851"/>
          </a:xfrm>
          <a:prstGeom prst="wedgeRoundRectCallout">
            <a:avLst>
              <a:gd name="adj1" fmla="val -19678"/>
              <a:gd name="adj2" fmla="val 4795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Comparé los números de las decenas .</a:t>
            </a:r>
          </a:p>
        </p:txBody>
      </p:sp>
    </p:spTree>
    <p:extLst>
      <p:ext uri="{BB962C8B-B14F-4D97-AF65-F5344CB8AC3E}">
        <p14:creationId xmlns:p14="http://schemas.microsoft.com/office/powerpoint/2010/main" val="12042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3D8E1A5-2B22-4F57-9B4D-2553AA8CA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704" y="122090"/>
            <a:ext cx="6812783" cy="4928396"/>
          </a:xfrm>
          <a:prstGeom prst="rect">
            <a:avLst/>
          </a:prstGeom>
        </p:spPr>
      </p:pic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03783BF6-18D3-4FFF-B07B-F75CE01378E5}"/>
              </a:ext>
            </a:extLst>
          </p:cNvPr>
          <p:cNvSpPr/>
          <p:nvPr/>
        </p:nvSpPr>
        <p:spPr>
          <a:xfrm>
            <a:off x="1778558" y="1698171"/>
            <a:ext cx="2873829" cy="964642"/>
          </a:xfrm>
          <a:prstGeom prst="wedgeRoundRectCallout">
            <a:avLst>
              <a:gd name="adj1" fmla="val -20483"/>
              <a:gd name="adj2" fmla="val 520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1250-1350- 1450</a:t>
            </a:r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30F386DF-2478-4239-B117-92B5EEDE182A}"/>
              </a:ext>
            </a:extLst>
          </p:cNvPr>
          <p:cNvSpPr/>
          <p:nvPr/>
        </p:nvSpPr>
        <p:spPr>
          <a:xfrm>
            <a:off x="1778558" y="3908973"/>
            <a:ext cx="2873829" cy="964642"/>
          </a:xfrm>
          <a:prstGeom prst="wedgeRoundRectCallout">
            <a:avLst>
              <a:gd name="adj1" fmla="val -20483"/>
              <a:gd name="adj2" fmla="val 520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A= 2850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L" dirty="0">
                <a:solidFill>
                  <a:srgbClr val="000000"/>
                </a:solidFill>
                <a:latin typeface="Arial"/>
              </a:rPr>
              <a:t>M=2950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C= 2900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L" dirty="0">
                <a:solidFill>
                  <a:srgbClr val="000000"/>
                </a:solidFill>
                <a:latin typeface="Arial"/>
              </a:rPr>
              <a:t>V= 2880</a:t>
            </a: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D84848FB-EBC1-401D-9333-3D9E9DAC8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27896"/>
              </p:ext>
            </p:extLst>
          </p:nvPr>
        </p:nvGraphicFramePr>
        <p:xfrm>
          <a:off x="4749521" y="1687006"/>
          <a:ext cx="3017855" cy="986971"/>
        </p:xfrm>
        <a:graphic>
          <a:graphicData uri="http://schemas.openxmlformats.org/drawingml/2006/table">
            <a:tbl>
              <a:tblPr firstRow="1" bandRow="1"/>
              <a:tblGrid>
                <a:gridCol w="3017855">
                  <a:extLst>
                    <a:ext uri="{9D8B030D-6E8A-4147-A177-3AD203B41FA5}">
                      <a16:colId xmlns:a16="http://schemas.microsoft.com/office/drawing/2014/main" val="568207159"/>
                    </a:ext>
                  </a:extLst>
                </a:gridCol>
              </a:tblGrid>
              <a:tr h="986971">
                <a:tc>
                  <a:txBody>
                    <a:bodyPr/>
                    <a:lstStyle/>
                    <a:p>
                      <a:r>
                        <a:rPr lang="es-CL" dirty="0"/>
                        <a:t>                    Recoge 100 objetos más cada  día.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655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E2E50F1-E253-4F84-BDDF-0A05F8CAE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80202"/>
              </p:ext>
            </p:extLst>
          </p:nvPr>
        </p:nvGraphicFramePr>
        <p:xfrm>
          <a:off x="4652387" y="3886644"/>
          <a:ext cx="3114989" cy="986971"/>
        </p:xfrm>
        <a:graphic>
          <a:graphicData uri="http://schemas.openxmlformats.org/drawingml/2006/table">
            <a:tbl>
              <a:tblPr firstRow="1" bandRow="1"/>
              <a:tblGrid>
                <a:gridCol w="3114989">
                  <a:extLst>
                    <a:ext uri="{9D8B030D-6E8A-4147-A177-3AD203B41FA5}">
                      <a16:colId xmlns:a16="http://schemas.microsoft.com/office/drawing/2014/main" val="568207159"/>
                    </a:ext>
                  </a:extLst>
                </a:gridCol>
              </a:tblGrid>
              <a:tr h="986971">
                <a:tc>
                  <a:txBody>
                    <a:bodyPr/>
                    <a:lstStyle/>
                    <a:p>
                      <a:r>
                        <a:rPr lang="es-CL" dirty="0"/>
                        <a:t>               </a:t>
                      </a:r>
                    </a:p>
                    <a:p>
                      <a:r>
                        <a:rPr lang="es-CL" sz="2000" dirty="0"/>
                        <a:t>2850- 2880 – 2900- 2950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76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1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12C6CA3F-7214-4547-A83C-3FC7C18EC9FE}"/>
              </a:ext>
            </a:extLst>
          </p:cNvPr>
          <p:cNvSpPr/>
          <p:nvPr/>
        </p:nvSpPr>
        <p:spPr>
          <a:xfrm>
            <a:off x="578762" y="762915"/>
            <a:ext cx="8565238" cy="4380585"/>
          </a:xfrm>
          <a:prstGeom prst="wedgeRoundRectCallout">
            <a:avLst>
              <a:gd name="adj1" fmla="val -20323"/>
              <a:gd name="adj2" fmla="val 5001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La agrupación A plantará 8 490 árboles y la agrupación B 8 510. ¿Cuál agrupación plantará menos árboles?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96E70EF-A938-466A-8CB1-767DEF40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584" y="-55838"/>
            <a:ext cx="5136933" cy="90243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6A9A1B3-78C1-43AC-87DA-8F6CE50E8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421" y="927425"/>
            <a:ext cx="7989920" cy="1285003"/>
          </a:xfrm>
          <a:prstGeom prst="rect">
            <a:avLst/>
          </a:prstGeom>
        </p:spPr>
      </p:pic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3CFFC49B-86E9-46F6-B938-189ADCF12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826846"/>
              </p:ext>
            </p:extLst>
          </p:nvPr>
        </p:nvGraphicFramePr>
        <p:xfrm>
          <a:off x="2166309" y="3286435"/>
          <a:ext cx="3140497" cy="172137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751627">
                  <a:extLst>
                    <a:ext uri="{9D8B030D-6E8A-4147-A177-3AD203B41FA5}">
                      <a16:colId xmlns:a16="http://schemas.microsoft.com/office/drawing/2014/main" val="2479597847"/>
                    </a:ext>
                  </a:extLst>
                </a:gridCol>
                <a:gridCol w="834390">
                  <a:extLst>
                    <a:ext uri="{9D8B030D-6E8A-4147-A177-3AD203B41FA5}">
                      <a16:colId xmlns:a16="http://schemas.microsoft.com/office/drawing/2014/main" val="2715032129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3266701989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3792714229"/>
                    </a:ext>
                  </a:extLst>
                </a:gridCol>
              </a:tblGrid>
              <a:tr h="412230">
                <a:tc>
                  <a:txBody>
                    <a:bodyPr/>
                    <a:lstStyle/>
                    <a:p>
                      <a:r>
                        <a:rPr lang="es-CL" sz="2400" b="1" dirty="0"/>
                        <a:t>UM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b="1" dirty="0"/>
                        <a:t>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0124"/>
                  </a:ext>
                </a:extLst>
              </a:tr>
              <a:tr h="632085">
                <a:tc>
                  <a:txBody>
                    <a:bodyPr/>
                    <a:lstStyle/>
                    <a:p>
                      <a:r>
                        <a:rPr lang="es-CL" sz="2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highlight>
                            <a:srgbClr val="00FF00"/>
                          </a:highlight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68001"/>
                  </a:ext>
                </a:extLst>
              </a:tr>
              <a:tr h="632085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bg2"/>
                          </a:solidFill>
                          <a:highlight>
                            <a:srgbClr val="00FF00"/>
                          </a:highlight>
                        </a:rPr>
                        <a:t>5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33876"/>
                  </a:ext>
                </a:extLst>
              </a:tr>
            </a:tbl>
          </a:graphicData>
        </a:graphic>
      </p:graphicFrame>
      <p:sp>
        <p:nvSpPr>
          <p:cNvPr id="14" name="Bocadillo: rectángulo con esquinas redondeadas 13">
            <a:extLst>
              <a:ext uri="{FF2B5EF4-FFF2-40B4-BE49-F238E27FC236}">
                <a16:creationId xmlns:a16="http://schemas.microsoft.com/office/drawing/2014/main" id="{3A731AFE-975A-4055-8278-18ACD9505459}"/>
              </a:ext>
            </a:extLst>
          </p:cNvPr>
          <p:cNvSpPr/>
          <p:nvPr/>
        </p:nvSpPr>
        <p:spPr>
          <a:xfrm>
            <a:off x="1523736" y="3712780"/>
            <a:ext cx="571500" cy="434340"/>
          </a:xfrm>
          <a:prstGeom prst="wedgeRoundRectCallout">
            <a:avLst>
              <a:gd name="adj1" fmla="val -20833"/>
              <a:gd name="adj2" fmla="val 46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57" name="Bocadillo: rectángulo con esquinas redondeadas 56">
            <a:extLst>
              <a:ext uri="{FF2B5EF4-FFF2-40B4-BE49-F238E27FC236}">
                <a16:creationId xmlns:a16="http://schemas.microsoft.com/office/drawing/2014/main" id="{9C294ED2-7AC1-4806-AE94-21E3482B59CA}"/>
              </a:ext>
            </a:extLst>
          </p:cNvPr>
          <p:cNvSpPr/>
          <p:nvPr/>
        </p:nvSpPr>
        <p:spPr>
          <a:xfrm>
            <a:off x="1523736" y="4380585"/>
            <a:ext cx="571500" cy="434340"/>
          </a:xfrm>
          <a:prstGeom prst="wedgeRoundRectCallout">
            <a:avLst>
              <a:gd name="adj1" fmla="val -20833"/>
              <a:gd name="adj2" fmla="val 46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2"/>
                </a:solidFill>
              </a:rPr>
              <a:t>B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B48CED1A-1B54-4111-A1D7-44B91C3E62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3540" y="3732304"/>
            <a:ext cx="3604631" cy="8968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9" name="Google Shape;1279;p40"/>
          <p:cNvGrpSpPr/>
          <p:nvPr/>
        </p:nvGrpSpPr>
        <p:grpSpPr>
          <a:xfrm rot="1726169">
            <a:off x="7352418" y="4296829"/>
            <a:ext cx="1550220" cy="872683"/>
            <a:chOff x="4697000" y="3525875"/>
            <a:chExt cx="1131500" cy="555150"/>
          </a:xfrm>
        </p:grpSpPr>
        <p:sp>
          <p:nvSpPr>
            <p:cNvPr id="1280" name="Google Shape;1280;p40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0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0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0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0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0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0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0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0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0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0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0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0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0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0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3EA9EF68-C01A-4E4A-A11F-61F08CF20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669" y="1497866"/>
            <a:ext cx="4514689" cy="2933733"/>
          </a:xfrm>
          <a:prstGeom prst="rect">
            <a:avLst/>
          </a:prstGeom>
        </p:spPr>
      </p:pic>
      <p:sp>
        <p:nvSpPr>
          <p:cNvPr id="6" name="Bocadillo: rectángulo 5">
            <a:extLst>
              <a:ext uri="{FF2B5EF4-FFF2-40B4-BE49-F238E27FC236}">
                <a16:creationId xmlns:a16="http://schemas.microsoft.com/office/drawing/2014/main" id="{2A788A26-C106-4C12-92A5-186A0E5D3448}"/>
              </a:ext>
            </a:extLst>
          </p:cNvPr>
          <p:cNvSpPr/>
          <p:nvPr/>
        </p:nvSpPr>
        <p:spPr>
          <a:xfrm>
            <a:off x="1577340" y="377190"/>
            <a:ext cx="6114847" cy="555284"/>
          </a:xfrm>
          <a:prstGeom prst="wedgeRectCallout">
            <a:avLst>
              <a:gd name="adj1" fmla="val -20272"/>
              <a:gd name="adj2" fmla="val 4603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bg2"/>
                </a:solidFill>
              </a:rPr>
              <a:t>Comparo de izquierda a derecha 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8C122F07-AFC7-4F2A-9178-0E563BA7F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76097"/>
              </p:ext>
            </p:extLst>
          </p:nvPr>
        </p:nvGraphicFramePr>
        <p:xfrm>
          <a:off x="1931669" y="1127026"/>
          <a:ext cx="1497331" cy="37084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478140">
                  <a:extLst>
                    <a:ext uri="{9D8B030D-6E8A-4147-A177-3AD203B41FA5}">
                      <a16:colId xmlns:a16="http://schemas.microsoft.com/office/drawing/2014/main" val="574300710"/>
                    </a:ext>
                  </a:extLst>
                </a:gridCol>
                <a:gridCol w="237431">
                  <a:extLst>
                    <a:ext uri="{9D8B030D-6E8A-4147-A177-3AD203B41FA5}">
                      <a16:colId xmlns:a16="http://schemas.microsoft.com/office/drawing/2014/main" val="266019497"/>
                    </a:ext>
                  </a:extLst>
                </a:gridCol>
                <a:gridCol w="420948">
                  <a:extLst>
                    <a:ext uri="{9D8B030D-6E8A-4147-A177-3AD203B41FA5}">
                      <a16:colId xmlns:a16="http://schemas.microsoft.com/office/drawing/2014/main" val="1194460515"/>
                    </a:ext>
                  </a:extLst>
                </a:gridCol>
                <a:gridCol w="360812">
                  <a:extLst>
                    <a:ext uri="{9D8B030D-6E8A-4147-A177-3AD203B41FA5}">
                      <a16:colId xmlns:a16="http://schemas.microsoft.com/office/drawing/2014/main" val="2803268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UM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801926"/>
                  </a:ext>
                </a:extLst>
              </a:tr>
            </a:tbl>
          </a:graphicData>
        </a:graphic>
      </p:graphicFrame>
      <p:graphicFrame>
        <p:nvGraphicFramePr>
          <p:cNvPr id="60" name="Tabla 7">
            <a:extLst>
              <a:ext uri="{FF2B5EF4-FFF2-40B4-BE49-F238E27FC236}">
                <a16:creationId xmlns:a16="http://schemas.microsoft.com/office/drawing/2014/main" id="{28129E26-C436-439B-A8DE-E77FF5673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89868"/>
              </p:ext>
            </p:extLst>
          </p:nvPr>
        </p:nvGraphicFramePr>
        <p:xfrm>
          <a:off x="4949027" y="1117894"/>
          <a:ext cx="1497331" cy="370840"/>
        </p:xfrm>
        <a:graphic>
          <a:graphicData uri="http://schemas.openxmlformats.org/drawingml/2006/table">
            <a:tbl>
              <a:tblPr firstRow="1" bandRow="1">
                <a:tableStyleId>{5646D22E-BA11-4478-B2A7-0C63B16F69E3}</a:tableStyleId>
              </a:tblPr>
              <a:tblGrid>
                <a:gridCol w="478140">
                  <a:extLst>
                    <a:ext uri="{9D8B030D-6E8A-4147-A177-3AD203B41FA5}">
                      <a16:colId xmlns:a16="http://schemas.microsoft.com/office/drawing/2014/main" val="574300710"/>
                    </a:ext>
                  </a:extLst>
                </a:gridCol>
                <a:gridCol w="237431">
                  <a:extLst>
                    <a:ext uri="{9D8B030D-6E8A-4147-A177-3AD203B41FA5}">
                      <a16:colId xmlns:a16="http://schemas.microsoft.com/office/drawing/2014/main" val="266019497"/>
                    </a:ext>
                  </a:extLst>
                </a:gridCol>
                <a:gridCol w="420948">
                  <a:extLst>
                    <a:ext uri="{9D8B030D-6E8A-4147-A177-3AD203B41FA5}">
                      <a16:colId xmlns:a16="http://schemas.microsoft.com/office/drawing/2014/main" val="1194460515"/>
                    </a:ext>
                  </a:extLst>
                </a:gridCol>
                <a:gridCol w="360812">
                  <a:extLst>
                    <a:ext uri="{9D8B030D-6E8A-4147-A177-3AD203B41FA5}">
                      <a16:colId xmlns:a16="http://schemas.microsoft.com/office/drawing/2014/main" val="2803268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UM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highlight>
                            <a:srgbClr val="FFFF00"/>
                          </a:highlight>
                        </a:rPr>
                        <a:t>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8019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ketch Out! Presentation by Slidesgo">
  <a:themeElements>
    <a:clrScheme name="Simple Light">
      <a:dk1>
        <a:srgbClr val="000000"/>
      </a:dk1>
      <a:lt1>
        <a:srgbClr val="F3F1DD"/>
      </a:lt1>
      <a:dk2>
        <a:srgbClr val="C1E1E3"/>
      </a:dk2>
      <a:lt2>
        <a:srgbClr val="F6BE2B"/>
      </a:lt2>
      <a:accent1>
        <a:srgbClr val="7FBFEA"/>
      </a:accent1>
      <a:accent2>
        <a:srgbClr val="E85857"/>
      </a:accent2>
      <a:accent3>
        <a:srgbClr val="BED46B"/>
      </a:accent3>
      <a:accent4>
        <a:srgbClr val="FFFFFF"/>
      </a:accent4>
      <a:accent5>
        <a:srgbClr val="FFE04F"/>
      </a:accent5>
      <a:accent6>
        <a:srgbClr val="F08384"/>
      </a:accent6>
      <a:hlink>
        <a:srgbClr val="01020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218</Words>
  <Application>Microsoft Office PowerPoint</Application>
  <PresentationFormat>Presentación en pantalla (16:9)</PresentationFormat>
  <Paragraphs>87</Paragraphs>
  <Slides>14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Muli</vt:lpstr>
      <vt:lpstr>Nunito</vt:lpstr>
      <vt:lpstr>Arial</vt:lpstr>
      <vt:lpstr>Permanent Marker</vt:lpstr>
      <vt:lpstr>Itim</vt:lpstr>
      <vt:lpstr>Online Notebook by Slidesgo</vt:lpstr>
      <vt:lpstr>Sketch Out! Presentation by Slidesgo</vt:lpstr>
      <vt:lpstr>Matemáticas 4° Básico</vt:lpstr>
      <vt:lpstr>Objetivo </vt:lpstr>
      <vt:lpstr>Ruta de Aprendizaje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Signos  </vt:lpstr>
      <vt:lpstr>Completa  la página 14 del cuaderno de actividades color  gris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4° Básico</dc:title>
  <dc:creator>DELL</dc:creator>
  <cp:lastModifiedBy>Marcela Montalba</cp:lastModifiedBy>
  <cp:revision>17</cp:revision>
  <dcterms:modified xsi:type="dcterms:W3CDTF">2021-04-14T15:39:49Z</dcterms:modified>
</cp:coreProperties>
</file>