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"/>
  </p:notesMasterIdLst>
  <p:sldIdLst>
    <p:sldId id="257" r:id="rId2"/>
    <p:sldId id="256" r:id="rId3"/>
    <p:sldId id="261" r:id="rId4"/>
    <p:sldId id="263" r:id="rId5"/>
    <p:sldId id="262" r:id="rId6"/>
    <p:sldId id="286" r:id="rId7"/>
  </p:sldIdLst>
  <p:sldSz cx="9144000" cy="5143500" type="screen16x9"/>
  <p:notesSz cx="6858000" cy="9144000"/>
  <p:embeddedFontLst>
    <p:embeddedFont>
      <p:font typeface="Bebas Neue" panose="020B0604020202020204" charset="0"/>
      <p:regular r:id="rId9"/>
    </p:embeddedFont>
    <p:embeddedFont>
      <p:font typeface="Didact Gothic" panose="020B0604020202020204" charset="0"/>
      <p:regular r:id="rId10"/>
    </p:embeddedFont>
    <p:embeddedFont>
      <p:font typeface="Raleway" panose="020B0604020202020204" charset="0"/>
      <p:regular r:id="rId11"/>
      <p:bold r:id="rId12"/>
      <p:italic r:id="rId13"/>
      <p:boldItalic r:id="rId14"/>
    </p:embeddedFont>
    <p:embeddedFont>
      <p:font typeface="Raleway Thin" panose="020B0604020202020204" charset="0"/>
      <p:bold r:id="rId15"/>
      <p:boldItalic r:id="rId16"/>
    </p:embeddedFont>
    <p:embeddedFont>
      <p:font typeface="Tajawal" panose="020B0604020202020204" charset="-78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54F04D-F698-47C4-9319-0A564F069447}">
  <a:tblStyle styleId="{7B54F04D-F698-47C4-9319-0A564F0694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b0dbcdf23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b0dbcdf23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b0dbcdf237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b0dbcdf237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b0dbcdf237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b0dbcdf237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b17130de75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b17130de75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gb17130de75_0_1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5" name="Google Shape;1455;gb17130de75_0_10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tBDfr" TargetMode="External"/><Relationship Id="rId5" Type="http://schemas.openxmlformats.org/officeDocument/2006/relationships/hyperlink" Target="http://bit.ly/2TyoMsr" TargetMode="External"/><Relationship Id="rId4" Type="http://schemas.openxmlformats.org/officeDocument/2006/relationships/hyperlink" Target="http://bit.ly/2Tynxth" TargetMode="Externa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" y="0"/>
            <a:ext cx="9143111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1185100" y="540000"/>
            <a:ext cx="6773700" cy="4063500"/>
            <a:chOff x="1185100" y="540000"/>
            <a:chExt cx="6773700" cy="4063500"/>
          </a:xfrm>
        </p:grpSpPr>
        <p:sp>
          <p:nvSpPr>
            <p:cNvPr id="11" name="Google Shape;11;p2"/>
            <p:cNvSpPr/>
            <p:nvPr/>
          </p:nvSpPr>
          <p:spPr>
            <a:xfrm>
              <a:off x="1185100" y="996900"/>
              <a:ext cx="6773700" cy="3606600"/>
            </a:xfrm>
            <a:prstGeom prst="rect">
              <a:avLst/>
            </a:prstGeom>
            <a:solidFill>
              <a:schemeClr val="l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85100" y="540000"/>
              <a:ext cx="6773700" cy="45690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470700" y="540000"/>
              <a:ext cx="488100" cy="45690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649106" y="1225500"/>
            <a:ext cx="5845800" cy="205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649100" y="3025314"/>
            <a:ext cx="5845800" cy="58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" y="0"/>
            <a:ext cx="9143111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8;p3"/>
          <p:cNvGrpSpPr/>
          <p:nvPr/>
        </p:nvGrpSpPr>
        <p:grpSpPr>
          <a:xfrm>
            <a:off x="1411050" y="379256"/>
            <a:ext cx="6981000" cy="4385069"/>
            <a:chOff x="1411050" y="379256"/>
            <a:chExt cx="6981000" cy="4385069"/>
          </a:xfrm>
        </p:grpSpPr>
        <p:sp>
          <p:nvSpPr>
            <p:cNvPr id="19" name="Google Shape;19;p3"/>
            <p:cNvSpPr/>
            <p:nvPr/>
          </p:nvSpPr>
          <p:spPr>
            <a:xfrm flipH="1">
              <a:off x="5454429" y="379256"/>
              <a:ext cx="2489700" cy="119640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flipH="1">
              <a:off x="1411050" y="829825"/>
              <a:ext cx="6981000" cy="393450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570850" y="2366563"/>
            <a:ext cx="4661400" cy="76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3159975" y="3992000"/>
            <a:ext cx="3483000" cy="70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4244000" y="1256362"/>
            <a:ext cx="1299000" cy="106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4" name="Google Shape;24;p3">
            <a:hlinkClick r:id="" action="ppaction://noaction"/>
          </p:cNvPr>
          <p:cNvSpPr/>
          <p:nvPr/>
        </p:nvSpPr>
        <p:spPr>
          <a:xfrm>
            <a:off x="18500" y="3619106"/>
            <a:ext cx="732600" cy="519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" name="Google Shape;25;p3">
            <a:hlinkClick r:id="" action="ppaction://noaction"/>
          </p:cNvPr>
          <p:cNvSpPr/>
          <p:nvPr/>
        </p:nvSpPr>
        <p:spPr>
          <a:xfrm>
            <a:off x="18500" y="3106538"/>
            <a:ext cx="732600" cy="519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" name="Google Shape;26;p3">
            <a:hlinkClick r:id="" action="ppaction://noaction"/>
          </p:cNvPr>
          <p:cNvSpPr/>
          <p:nvPr/>
        </p:nvSpPr>
        <p:spPr>
          <a:xfrm>
            <a:off x="18500" y="2593988"/>
            <a:ext cx="732600" cy="519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" name="Google Shape;27;p3">
            <a:hlinkClick r:id="" action="ppaction://noaction"/>
          </p:cNvPr>
          <p:cNvSpPr/>
          <p:nvPr/>
        </p:nvSpPr>
        <p:spPr>
          <a:xfrm>
            <a:off x="18500" y="2081413"/>
            <a:ext cx="732600" cy="519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8" name="Google Shape;28;p3">
            <a:hlinkClick r:id="rId3" action="ppaction://hlinksldjump"/>
          </p:cNvPr>
          <p:cNvSpPr/>
          <p:nvPr/>
        </p:nvSpPr>
        <p:spPr>
          <a:xfrm>
            <a:off x="18500" y="1568863"/>
            <a:ext cx="732600" cy="519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9" name="Google Shape;29;p3">
            <a:hlinkClick r:id="" action="ppaction://hlinkshowjump?jump=previousslide"/>
          </p:cNvPr>
          <p:cNvSpPr/>
          <p:nvPr/>
        </p:nvSpPr>
        <p:spPr>
          <a:xfrm>
            <a:off x="18500" y="1057888"/>
            <a:ext cx="732600" cy="519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0" name="Google Shape;30;p3">
            <a:hlinkClick r:id="" action="ppaction://noaction"/>
          </p:cNvPr>
          <p:cNvSpPr/>
          <p:nvPr/>
        </p:nvSpPr>
        <p:spPr>
          <a:xfrm>
            <a:off x="18500" y="4244699"/>
            <a:ext cx="732600" cy="5196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1" name="Google Shape;31;p3">
            <a:hlinkClick r:id="rId3" action="ppaction://hlinksldjump"/>
          </p:cNvPr>
          <p:cNvSpPr/>
          <p:nvPr/>
        </p:nvSpPr>
        <p:spPr>
          <a:xfrm>
            <a:off x="18450" y="379200"/>
            <a:ext cx="732600" cy="5727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" y="0"/>
            <a:ext cx="9143111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oogle Shape;34;p4"/>
          <p:cNvGrpSpPr/>
          <p:nvPr/>
        </p:nvGrpSpPr>
        <p:grpSpPr>
          <a:xfrm>
            <a:off x="931900" y="379200"/>
            <a:ext cx="7939200" cy="4385100"/>
            <a:chOff x="931900" y="379200"/>
            <a:chExt cx="7939200" cy="4385100"/>
          </a:xfrm>
        </p:grpSpPr>
        <p:sp>
          <p:nvSpPr>
            <p:cNvPr id="35" name="Google Shape;35;p4"/>
            <p:cNvSpPr/>
            <p:nvPr/>
          </p:nvSpPr>
          <p:spPr>
            <a:xfrm>
              <a:off x="931900" y="379200"/>
              <a:ext cx="7939200" cy="4385100"/>
            </a:xfrm>
            <a:prstGeom prst="rect">
              <a:avLst/>
            </a:prstGeom>
            <a:solidFill>
              <a:schemeClr val="l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931900" y="379200"/>
              <a:ext cx="7355700" cy="57270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8287600" y="379200"/>
              <a:ext cx="583500" cy="57270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1114050" y="393425"/>
            <a:ext cx="6915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1443550" y="1128325"/>
            <a:ext cx="6915900" cy="345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4">
            <a:hlinkClick r:id="" action="ppaction://noaction"/>
          </p:cNvPr>
          <p:cNvSpPr/>
          <p:nvPr/>
        </p:nvSpPr>
        <p:spPr>
          <a:xfrm>
            <a:off x="18500" y="3619106"/>
            <a:ext cx="732600" cy="519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1" name="Google Shape;41;p4">
            <a:hlinkClick r:id="" action="ppaction://noaction"/>
          </p:cNvPr>
          <p:cNvSpPr/>
          <p:nvPr/>
        </p:nvSpPr>
        <p:spPr>
          <a:xfrm>
            <a:off x="18500" y="3106538"/>
            <a:ext cx="732600" cy="519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2" name="Google Shape;42;p4">
            <a:hlinkClick r:id="" action="ppaction://noaction"/>
          </p:cNvPr>
          <p:cNvSpPr/>
          <p:nvPr/>
        </p:nvSpPr>
        <p:spPr>
          <a:xfrm>
            <a:off x="18500" y="2593988"/>
            <a:ext cx="732600" cy="519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3" name="Google Shape;43;p4">
            <a:hlinkClick r:id="" action="ppaction://noaction"/>
          </p:cNvPr>
          <p:cNvSpPr/>
          <p:nvPr/>
        </p:nvSpPr>
        <p:spPr>
          <a:xfrm>
            <a:off x="18500" y="2081413"/>
            <a:ext cx="732600" cy="519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4" name="Google Shape;44;p4">
            <a:hlinkClick r:id="rId3" action="ppaction://hlinksldjump"/>
          </p:cNvPr>
          <p:cNvSpPr/>
          <p:nvPr/>
        </p:nvSpPr>
        <p:spPr>
          <a:xfrm>
            <a:off x="18500" y="1568863"/>
            <a:ext cx="732600" cy="519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5" name="Google Shape;45;p4">
            <a:hlinkClick r:id="" action="ppaction://hlinkshowjump?jump=previousslide"/>
          </p:cNvPr>
          <p:cNvSpPr/>
          <p:nvPr/>
        </p:nvSpPr>
        <p:spPr>
          <a:xfrm>
            <a:off x="18500" y="1057888"/>
            <a:ext cx="732600" cy="519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6" name="Google Shape;46;p4">
            <a:hlinkClick r:id="" action="ppaction://noaction"/>
          </p:cNvPr>
          <p:cNvSpPr/>
          <p:nvPr/>
        </p:nvSpPr>
        <p:spPr>
          <a:xfrm>
            <a:off x="18500" y="4244699"/>
            <a:ext cx="732600" cy="5196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7" name="Google Shape;47;p4">
            <a:hlinkClick r:id="rId3" action="ppaction://hlinksldjump"/>
          </p:cNvPr>
          <p:cNvSpPr/>
          <p:nvPr/>
        </p:nvSpPr>
        <p:spPr>
          <a:xfrm>
            <a:off x="18450" y="379200"/>
            <a:ext cx="732600" cy="5727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" y="0"/>
            <a:ext cx="9143111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" name="Google Shape;50;p5"/>
          <p:cNvGrpSpPr/>
          <p:nvPr/>
        </p:nvGrpSpPr>
        <p:grpSpPr>
          <a:xfrm>
            <a:off x="931900" y="379200"/>
            <a:ext cx="7939200" cy="4385100"/>
            <a:chOff x="931900" y="379200"/>
            <a:chExt cx="7939200" cy="4385100"/>
          </a:xfrm>
        </p:grpSpPr>
        <p:sp>
          <p:nvSpPr>
            <p:cNvPr id="51" name="Google Shape;51;p5"/>
            <p:cNvSpPr/>
            <p:nvPr/>
          </p:nvSpPr>
          <p:spPr>
            <a:xfrm>
              <a:off x="931900" y="379200"/>
              <a:ext cx="7939200" cy="4385100"/>
            </a:xfrm>
            <a:prstGeom prst="rect">
              <a:avLst/>
            </a:prstGeom>
            <a:solidFill>
              <a:schemeClr val="l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931900" y="379200"/>
              <a:ext cx="7355700" cy="57270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8287600" y="379200"/>
              <a:ext cx="583500" cy="57270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1114050" y="393425"/>
            <a:ext cx="6915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>
            <a:off x="1751850" y="2885875"/>
            <a:ext cx="25185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2"/>
          </p:nvPr>
        </p:nvSpPr>
        <p:spPr>
          <a:xfrm>
            <a:off x="1751850" y="3355675"/>
            <a:ext cx="2518500" cy="86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>
            <a:off x="5271088" y="2885875"/>
            <a:ext cx="25185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4"/>
          </p:nvPr>
        </p:nvSpPr>
        <p:spPr>
          <a:xfrm>
            <a:off x="5271095" y="3355675"/>
            <a:ext cx="2518500" cy="86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>
            <a:hlinkClick r:id="" action="ppaction://noaction"/>
          </p:cNvPr>
          <p:cNvSpPr/>
          <p:nvPr/>
        </p:nvSpPr>
        <p:spPr>
          <a:xfrm>
            <a:off x="18500" y="3619106"/>
            <a:ext cx="732600" cy="519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0" name="Google Shape;60;p5">
            <a:hlinkClick r:id="" action="ppaction://noaction"/>
          </p:cNvPr>
          <p:cNvSpPr/>
          <p:nvPr/>
        </p:nvSpPr>
        <p:spPr>
          <a:xfrm>
            <a:off x="18500" y="3106538"/>
            <a:ext cx="732600" cy="519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1" name="Google Shape;61;p5">
            <a:hlinkClick r:id="" action="ppaction://noaction"/>
          </p:cNvPr>
          <p:cNvSpPr/>
          <p:nvPr/>
        </p:nvSpPr>
        <p:spPr>
          <a:xfrm>
            <a:off x="18500" y="2593988"/>
            <a:ext cx="732600" cy="519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2" name="Google Shape;62;p5">
            <a:hlinkClick r:id="" action="ppaction://noaction"/>
          </p:cNvPr>
          <p:cNvSpPr/>
          <p:nvPr/>
        </p:nvSpPr>
        <p:spPr>
          <a:xfrm>
            <a:off x="18500" y="2081413"/>
            <a:ext cx="732600" cy="519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3" name="Google Shape;63;p5">
            <a:hlinkClick r:id="rId3" action="ppaction://hlinksldjump"/>
          </p:cNvPr>
          <p:cNvSpPr/>
          <p:nvPr/>
        </p:nvSpPr>
        <p:spPr>
          <a:xfrm>
            <a:off x="18500" y="1568863"/>
            <a:ext cx="732600" cy="519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4" name="Google Shape;64;p5">
            <a:hlinkClick r:id="" action="ppaction://hlinkshowjump?jump=previousslide"/>
          </p:cNvPr>
          <p:cNvSpPr/>
          <p:nvPr/>
        </p:nvSpPr>
        <p:spPr>
          <a:xfrm>
            <a:off x="18500" y="1057888"/>
            <a:ext cx="732600" cy="519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5" name="Google Shape;65;p5">
            <a:hlinkClick r:id="" action="ppaction://noaction"/>
          </p:cNvPr>
          <p:cNvSpPr/>
          <p:nvPr/>
        </p:nvSpPr>
        <p:spPr>
          <a:xfrm>
            <a:off x="18500" y="4244699"/>
            <a:ext cx="732600" cy="5196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6" name="Google Shape;66;p5">
            <a:hlinkClick r:id="rId3" action="ppaction://hlinksldjump"/>
          </p:cNvPr>
          <p:cNvSpPr/>
          <p:nvPr/>
        </p:nvSpPr>
        <p:spPr>
          <a:xfrm>
            <a:off x="18450" y="379200"/>
            <a:ext cx="732600" cy="5727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" y="0"/>
            <a:ext cx="9143111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13"/>
          <p:cNvGrpSpPr/>
          <p:nvPr/>
        </p:nvGrpSpPr>
        <p:grpSpPr>
          <a:xfrm>
            <a:off x="931900" y="379200"/>
            <a:ext cx="7939200" cy="4385100"/>
            <a:chOff x="931900" y="379200"/>
            <a:chExt cx="7939200" cy="4385100"/>
          </a:xfrm>
        </p:grpSpPr>
        <p:sp>
          <p:nvSpPr>
            <p:cNvPr id="166" name="Google Shape;166;p13"/>
            <p:cNvSpPr/>
            <p:nvPr/>
          </p:nvSpPr>
          <p:spPr>
            <a:xfrm>
              <a:off x="931900" y="379200"/>
              <a:ext cx="7939200" cy="4385100"/>
            </a:xfrm>
            <a:prstGeom prst="rect">
              <a:avLst/>
            </a:prstGeom>
            <a:solidFill>
              <a:schemeClr val="l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931900" y="379200"/>
              <a:ext cx="7355700" cy="57270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8287600" y="379200"/>
              <a:ext cx="583500" cy="57270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13"/>
          <p:cNvSpPr txBox="1">
            <a:spLocks noGrp="1"/>
          </p:cNvSpPr>
          <p:nvPr>
            <p:ph type="title"/>
          </p:nvPr>
        </p:nvSpPr>
        <p:spPr>
          <a:xfrm>
            <a:off x="1114050" y="393425"/>
            <a:ext cx="6915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1"/>
          </p:nvPr>
        </p:nvSpPr>
        <p:spPr>
          <a:xfrm>
            <a:off x="1816375" y="1591475"/>
            <a:ext cx="6154200" cy="26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71" name="Google Shape;171;p13">
            <a:hlinkClick r:id="" action="ppaction://noaction"/>
          </p:cNvPr>
          <p:cNvSpPr/>
          <p:nvPr/>
        </p:nvSpPr>
        <p:spPr>
          <a:xfrm>
            <a:off x="18500" y="3619106"/>
            <a:ext cx="732600" cy="519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72" name="Google Shape;172;p13">
            <a:hlinkClick r:id="" action="ppaction://noaction"/>
          </p:cNvPr>
          <p:cNvSpPr/>
          <p:nvPr/>
        </p:nvSpPr>
        <p:spPr>
          <a:xfrm>
            <a:off x="18500" y="3106538"/>
            <a:ext cx="732600" cy="519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73" name="Google Shape;173;p13">
            <a:hlinkClick r:id="" action="ppaction://noaction"/>
          </p:cNvPr>
          <p:cNvSpPr/>
          <p:nvPr/>
        </p:nvSpPr>
        <p:spPr>
          <a:xfrm>
            <a:off x="18500" y="2593988"/>
            <a:ext cx="732600" cy="519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74" name="Google Shape;174;p13">
            <a:hlinkClick r:id="" action="ppaction://noaction"/>
          </p:cNvPr>
          <p:cNvSpPr/>
          <p:nvPr/>
        </p:nvSpPr>
        <p:spPr>
          <a:xfrm>
            <a:off x="18500" y="2081413"/>
            <a:ext cx="732600" cy="519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75" name="Google Shape;175;p13">
            <a:hlinkClick r:id="rId3" action="ppaction://hlinksldjump"/>
          </p:cNvPr>
          <p:cNvSpPr/>
          <p:nvPr/>
        </p:nvSpPr>
        <p:spPr>
          <a:xfrm>
            <a:off x="18500" y="1568863"/>
            <a:ext cx="732600" cy="519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76" name="Google Shape;176;p13">
            <a:hlinkClick r:id="" action="ppaction://hlinkshowjump?jump=previousslide"/>
          </p:cNvPr>
          <p:cNvSpPr/>
          <p:nvPr/>
        </p:nvSpPr>
        <p:spPr>
          <a:xfrm>
            <a:off x="18500" y="1057888"/>
            <a:ext cx="732600" cy="519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77" name="Google Shape;177;p13">
            <a:hlinkClick r:id="" action="ppaction://noaction"/>
          </p:cNvPr>
          <p:cNvSpPr/>
          <p:nvPr/>
        </p:nvSpPr>
        <p:spPr>
          <a:xfrm>
            <a:off x="18500" y="4244699"/>
            <a:ext cx="732600" cy="5196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78" name="Google Shape;178;p13">
            <a:hlinkClick r:id="rId3" action="ppaction://hlinksldjump"/>
          </p:cNvPr>
          <p:cNvSpPr/>
          <p:nvPr/>
        </p:nvSpPr>
        <p:spPr>
          <a:xfrm>
            <a:off x="18450" y="379200"/>
            <a:ext cx="732600" cy="5727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7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" y="0"/>
            <a:ext cx="9143111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2" name="Google Shape;322;p21"/>
          <p:cNvGrpSpPr/>
          <p:nvPr/>
        </p:nvGrpSpPr>
        <p:grpSpPr>
          <a:xfrm>
            <a:off x="1506650" y="540000"/>
            <a:ext cx="6773700" cy="4063500"/>
            <a:chOff x="1185100" y="540000"/>
            <a:chExt cx="6773700" cy="4063500"/>
          </a:xfrm>
        </p:grpSpPr>
        <p:sp>
          <p:nvSpPr>
            <p:cNvPr id="323" name="Google Shape;323;p21"/>
            <p:cNvSpPr/>
            <p:nvPr/>
          </p:nvSpPr>
          <p:spPr>
            <a:xfrm>
              <a:off x="1185100" y="996900"/>
              <a:ext cx="6773700" cy="3606600"/>
            </a:xfrm>
            <a:prstGeom prst="rect">
              <a:avLst/>
            </a:prstGeom>
            <a:solidFill>
              <a:schemeClr val="l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1"/>
            <p:cNvSpPr/>
            <p:nvPr/>
          </p:nvSpPr>
          <p:spPr>
            <a:xfrm>
              <a:off x="1185100" y="540000"/>
              <a:ext cx="6773700" cy="45690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1"/>
            <p:cNvSpPr/>
            <p:nvPr/>
          </p:nvSpPr>
          <p:spPr>
            <a:xfrm>
              <a:off x="7470700" y="540000"/>
              <a:ext cx="488100" cy="45690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21"/>
          <p:cNvSpPr txBox="1">
            <a:spLocks noGrp="1"/>
          </p:cNvSpPr>
          <p:nvPr>
            <p:ph type="ctrTitle"/>
          </p:nvPr>
        </p:nvSpPr>
        <p:spPr>
          <a:xfrm>
            <a:off x="1970600" y="1075100"/>
            <a:ext cx="5845800" cy="87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7" name="Google Shape;327;p21"/>
          <p:cNvSpPr txBox="1">
            <a:spLocks noGrp="1"/>
          </p:cNvSpPr>
          <p:nvPr>
            <p:ph type="subTitle" idx="1"/>
          </p:nvPr>
        </p:nvSpPr>
        <p:spPr>
          <a:xfrm>
            <a:off x="3306050" y="2456275"/>
            <a:ext cx="3174900" cy="312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21"/>
          <p:cNvSpPr txBox="1">
            <a:spLocks noGrp="1"/>
          </p:cNvSpPr>
          <p:nvPr>
            <p:ph type="subTitle" idx="2"/>
          </p:nvPr>
        </p:nvSpPr>
        <p:spPr>
          <a:xfrm>
            <a:off x="3688850" y="2769175"/>
            <a:ext cx="2409300" cy="82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1">
            <a:hlinkClick r:id="" action="ppaction://noaction"/>
          </p:cNvPr>
          <p:cNvSpPr/>
          <p:nvPr/>
        </p:nvSpPr>
        <p:spPr>
          <a:xfrm>
            <a:off x="18500" y="3619106"/>
            <a:ext cx="732600" cy="519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30" name="Google Shape;330;p21">
            <a:hlinkClick r:id="" action="ppaction://noaction"/>
          </p:cNvPr>
          <p:cNvSpPr/>
          <p:nvPr/>
        </p:nvSpPr>
        <p:spPr>
          <a:xfrm>
            <a:off x="18500" y="3106538"/>
            <a:ext cx="732600" cy="519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31" name="Google Shape;331;p21">
            <a:hlinkClick r:id="" action="ppaction://noaction"/>
          </p:cNvPr>
          <p:cNvSpPr/>
          <p:nvPr/>
        </p:nvSpPr>
        <p:spPr>
          <a:xfrm>
            <a:off x="18500" y="2593988"/>
            <a:ext cx="732600" cy="519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32" name="Google Shape;332;p21">
            <a:hlinkClick r:id="" action="ppaction://noaction"/>
          </p:cNvPr>
          <p:cNvSpPr/>
          <p:nvPr/>
        </p:nvSpPr>
        <p:spPr>
          <a:xfrm>
            <a:off x="18500" y="2081413"/>
            <a:ext cx="732600" cy="519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33" name="Google Shape;333;p21">
            <a:hlinkClick r:id="rId3" action="ppaction://hlinksldjump"/>
          </p:cNvPr>
          <p:cNvSpPr/>
          <p:nvPr/>
        </p:nvSpPr>
        <p:spPr>
          <a:xfrm>
            <a:off x="18500" y="1568863"/>
            <a:ext cx="732600" cy="519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34" name="Google Shape;334;p21">
            <a:hlinkClick r:id="" action="ppaction://hlinkshowjump?jump=previousslide"/>
          </p:cNvPr>
          <p:cNvSpPr/>
          <p:nvPr/>
        </p:nvSpPr>
        <p:spPr>
          <a:xfrm>
            <a:off x="18500" y="1057888"/>
            <a:ext cx="732600" cy="519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35" name="Google Shape;335;p21">
            <a:hlinkClick r:id="" action="ppaction://noaction"/>
          </p:cNvPr>
          <p:cNvSpPr/>
          <p:nvPr/>
        </p:nvSpPr>
        <p:spPr>
          <a:xfrm>
            <a:off x="18500" y="4244699"/>
            <a:ext cx="732600" cy="5196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36" name="Google Shape;336;p21">
            <a:hlinkClick r:id="rId3" action="ppaction://hlinksldjump"/>
          </p:cNvPr>
          <p:cNvSpPr/>
          <p:nvPr/>
        </p:nvSpPr>
        <p:spPr>
          <a:xfrm>
            <a:off x="18450" y="379200"/>
            <a:ext cx="732600" cy="5727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1"/>
          <p:cNvSpPr txBox="1"/>
          <p:nvPr/>
        </p:nvSpPr>
        <p:spPr>
          <a:xfrm>
            <a:off x="2661650" y="3650450"/>
            <a:ext cx="44637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43025"/>
                </a:solidFill>
                <a:latin typeface="Tajawal"/>
                <a:ea typeface="Tajawal"/>
                <a:cs typeface="Tajawal"/>
                <a:sym typeface="Tajawal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Tajawal"/>
                <a:ea typeface="Tajawal"/>
                <a:cs typeface="Tajawal"/>
                <a:sym typeface="Tajaw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043025"/>
                </a:solidFill>
                <a:latin typeface="Tajawal"/>
                <a:ea typeface="Tajawal"/>
                <a:cs typeface="Tajawal"/>
                <a:sym typeface="Tajawal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Tajawal"/>
                <a:ea typeface="Tajawal"/>
                <a:cs typeface="Tajawal"/>
                <a:sym typeface="Tajaw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043025"/>
                </a:solidFill>
                <a:latin typeface="Tajawal"/>
                <a:ea typeface="Tajawal"/>
                <a:cs typeface="Tajawal"/>
                <a:sym typeface="Tajawal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Tajawal"/>
                <a:ea typeface="Tajawal"/>
                <a:cs typeface="Tajawal"/>
                <a:sym typeface="Tajaw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_1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" y="0"/>
            <a:ext cx="9143111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4050" y="393425"/>
            <a:ext cx="691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None/>
              <a:defRPr sz="3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ajawal"/>
              <a:buChar char="●"/>
              <a:defRPr sz="1600">
                <a:solidFill>
                  <a:schemeClr val="dk2"/>
                </a:solidFill>
                <a:latin typeface="Tajawal"/>
                <a:ea typeface="Tajawal"/>
                <a:cs typeface="Tajawal"/>
                <a:sym typeface="Tajawal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ajawal"/>
              <a:buChar char="○"/>
              <a:defRPr sz="1600">
                <a:solidFill>
                  <a:schemeClr val="dk2"/>
                </a:solidFill>
                <a:latin typeface="Tajawal"/>
                <a:ea typeface="Tajawal"/>
                <a:cs typeface="Tajawal"/>
                <a:sym typeface="Tajawal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ajawal"/>
              <a:buChar char="■"/>
              <a:defRPr sz="1600">
                <a:solidFill>
                  <a:schemeClr val="dk2"/>
                </a:solidFill>
                <a:latin typeface="Tajawal"/>
                <a:ea typeface="Tajawal"/>
                <a:cs typeface="Tajawal"/>
                <a:sym typeface="Tajawal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ajawal"/>
              <a:buChar char="●"/>
              <a:defRPr sz="1600">
                <a:solidFill>
                  <a:schemeClr val="dk2"/>
                </a:solidFill>
                <a:latin typeface="Tajawal"/>
                <a:ea typeface="Tajawal"/>
                <a:cs typeface="Tajawal"/>
                <a:sym typeface="Tajawal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ajawal"/>
              <a:buChar char="○"/>
              <a:defRPr sz="1600">
                <a:solidFill>
                  <a:schemeClr val="dk2"/>
                </a:solidFill>
                <a:latin typeface="Tajawal"/>
                <a:ea typeface="Tajawal"/>
                <a:cs typeface="Tajawal"/>
                <a:sym typeface="Tajawal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ajawal"/>
              <a:buChar char="■"/>
              <a:defRPr sz="1600">
                <a:solidFill>
                  <a:schemeClr val="dk2"/>
                </a:solidFill>
                <a:latin typeface="Tajawal"/>
                <a:ea typeface="Tajawal"/>
                <a:cs typeface="Tajawal"/>
                <a:sym typeface="Tajawal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ajawal"/>
              <a:buChar char="●"/>
              <a:defRPr sz="1600">
                <a:solidFill>
                  <a:schemeClr val="dk2"/>
                </a:solidFill>
                <a:latin typeface="Tajawal"/>
                <a:ea typeface="Tajawal"/>
                <a:cs typeface="Tajawal"/>
                <a:sym typeface="Tajawal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ajawal"/>
              <a:buChar char="○"/>
              <a:defRPr sz="1600">
                <a:solidFill>
                  <a:schemeClr val="dk2"/>
                </a:solidFill>
                <a:latin typeface="Tajawal"/>
                <a:ea typeface="Tajawal"/>
                <a:cs typeface="Tajawal"/>
                <a:sym typeface="Tajawal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Tajawal"/>
              <a:buChar char="■"/>
              <a:defRPr sz="1600">
                <a:solidFill>
                  <a:schemeClr val="dk2"/>
                </a:solidFill>
                <a:latin typeface="Tajawal"/>
                <a:ea typeface="Tajawal"/>
                <a:cs typeface="Tajawal"/>
                <a:sym typeface="Tajaw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8" r:id="rId5"/>
    <p:sldLayoutId id="2147483659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3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6.xml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6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es.educaplay.com/recursos-educativos/6293827-unit_2_vocabulary_dictation.html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image" Target="../media/image2.png"/><Relationship Id="rId4" Type="http://schemas.openxmlformats.org/officeDocument/2006/relationships/slide" Target="slide6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6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slide" Target="slide3.xml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hyperlink" Target="mailto:f.olivares@colegionumancia.cl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slide" Target="slide3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6">
            <a:hlinkClick r:id="rId3" action="ppaction://hlinksldjump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01</a:t>
            </a:r>
            <a:endParaRPr sz="1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7" name="Google Shape;357;p26">
            <a:hlinkClick r:id="" action="ppaction://noaction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02</a:t>
            </a:r>
            <a:endParaRPr sz="1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8" name="Google Shape;358;p26">
            <a:hlinkClick r:id="" action="ppaction://noaction"/>
          </p:cNvPr>
          <p:cNvSpPr/>
          <p:nvPr/>
        </p:nvSpPr>
        <p:spPr>
          <a:xfrm>
            <a:off x="125400" y="273871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03</a:t>
            </a:r>
            <a:endParaRPr sz="1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9" name="Google Shape;359;p26">
            <a:hlinkClick r:id="" action="ppaction://noaction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04</a:t>
            </a:r>
            <a:endParaRPr sz="1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60" name="Google Shape;360;p26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t="465" b="475"/>
          <a:stretch/>
        </p:blipFill>
        <p:spPr>
          <a:xfrm>
            <a:off x="8446575" y="550350"/>
            <a:ext cx="265550" cy="2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6">
            <a:hlinkClick r:id="rId3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t="941" b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6">
            <a:hlinkClick r:id="" action="ppaction://hlinkshowjump?jump=previous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6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6">
            <a:hlinkClick r:id="" action="ppaction://noaction"/>
          </p:cNvPr>
          <p:cNvPicPr preferRelativeResize="0"/>
          <p:nvPr/>
        </p:nvPicPr>
        <p:blipFill rotWithShape="1">
          <a:blip r:embed="rId8">
            <a:alphaModFix/>
          </a:blip>
          <a:srcRect l="396" r="396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6"/>
          <p:cNvSpPr txBox="1">
            <a:spLocks noGrp="1"/>
          </p:cNvSpPr>
          <p:nvPr>
            <p:ph type="title"/>
          </p:nvPr>
        </p:nvSpPr>
        <p:spPr>
          <a:xfrm>
            <a:off x="1114050" y="393425"/>
            <a:ext cx="6915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BEFORE WE START!</a:t>
            </a:r>
            <a:endParaRPr dirty="0"/>
          </a:p>
        </p:txBody>
      </p:sp>
      <p:sp>
        <p:nvSpPr>
          <p:cNvPr id="366" name="Google Shape;366;p26"/>
          <p:cNvSpPr txBox="1">
            <a:spLocks noGrp="1"/>
          </p:cNvSpPr>
          <p:nvPr>
            <p:ph type="body" idx="1"/>
          </p:nvPr>
        </p:nvSpPr>
        <p:spPr>
          <a:xfrm>
            <a:off x="1214950" y="1710216"/>
            <a:ext cx="2567342" cy="180191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30394B"/>
                </a:solidFill>
              </a:rPr>
              <a:t>Answer orally or on the chat: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1" dirty="0" err="1">
                <a:solidFill>
                  <a:schemeClr val="dk1"/>
                </a:solidFill>
                <a:uFill>
                  <a:noFill/>
                </a:uFill>
              </a:rPr>
              <a:t>How</a:t>
            </a:r>
            <a:r>
              <a:rPr lang="es-419" sz="3200" b="1" dirty="0">
                <a:solidFill>
                  <a:schemeClr val="dk1"/>
                </a:solidFill>
                <a:uFill>
                  <a:noFill/>
                </a:uFill>
              </a:rPr>
              <a:t> are you?</a:t>
            </a:r>
            <a:endParaRPr lang="es-419" sz="3200" dirty="0">
              <a:solidFill>
                <a:srgbClr val="30394B"/>
              </a:solidFill>
            </a:endParaRPr>
          </a:p>
        </p:txBody>
      </p:sp>
      <p:pic>
        <p:nvPicPr>
          <p:cNvPr id="1026" name="Picture 2" descr="YumeTwins on Twitter: &quot;It's Monday YumeTwins family!😴 What's your Monday  Pikachu mood? We're feeling like 8 today, dittochu!😂… &quot;">
            <a:extLst>
              <a:ext uri="{FF2B5EF4-FFF2-40B4-BE49-F238E27FC236}">
                <a16:creationId xmlns:a16="http://schemas.microsoft.com/office/drawing/2014/main" id="{02D8621D-8AB3-490F-A198-D67328685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261" y="1018309"/>
            <a:ext cx="3771901" cy="368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25"/>
          <p:cNvPicPr preferRelativeResize="0"/>
          <p:nvPr/>
        </p:nvPicPr>
        <p:blipFill rotWithShape="1">
          <a:blip r:embed="rId3">
            <a:alphaModFix/>
          </a:blip>
          <a:srcRect t="465" b="465"/>
          <a:stretch/>
        </p:blipFill>
        <p:spPr>
          <a:xfrm>
            <a:off x="7599675" y="656275"/>
            <a:ext cx="230150" cy="22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5"/>
          <p:cNvSpPr txBox="1">
            <a:spLocks noGrp="1"/>
          </p:cNvSpPr>
          <p:nvPr>
            <p:ph type="ctrTitle"/>
          </p:nvPr>
        </p:nvSpPr>
        <p:spPr>
          <a:xfrm>
            <a:off x="1649106" y="1225500"/>
            <a:ext cx="5845800" cy="205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dirty="0"/>
              <a:t>UNIT 0: REVIEW</a:t>
            </a:r>
            <a:br>
              <a:rPr lang="en" sz="4700" dirty="0"/>
            </a:br>
            <a:r>
              <a:rPr lang="en" sz="5700" dirty="0"/>
              <a:t>English Class</a:t>
            </a:r>
            <a:endParaRPr sz="5700" dirty="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350" name="Google Shape;350;p25"/>
          <p:cNvSpPr txBox="1">
            <a:spLocks noGrp="1"/>
          </p:cNvSpPr>
          <p:nvPr>
            <p:ph type="subTitle" idx="1"/>
          </p:nvPr>
        </p:nvSpPr>
        <p:spPr>
          <a:xfrm>
            <a:off x="1649100" y="3025314"/>
            <a:ext cx="5845800" cy="58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Fifth Grade</a:t>
            </a:r>
          </a:p>
        </p:txBody>
      </p:sp>
      <p:sp>
        <p:nvSpPr>
          <p:cNvPr id="351" name="Google Shape;351;p25">
            <a:hlinkClick r:id="rId4" action="ppaction://hlinksldjump"/>
          </p:cNvPr>
          <p:cNvSpPr/>
          <p:nvPr/>
        </p:nvSpPr>
        <p:spPr>
          <a:xfrm>
            <a:off x="3702200" y="3771475"/>
            <a:ext cx="1739700" cy="4569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14 – 04 – 2021 </a:t>
            </a:r>
            <a:endParaRPr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CFF4CF1-53F6-480C-B052-C6472FCA1D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72"/>
          <a:stretch/>
        </p:blipFill>
        <p:spPr>
          <a:xfrm rot="10800000" flipH="1" flipV="1">
            <a:off x="214697" y="145473"/>
            <a:ext cx="796683" cy="976081"/>
          </a:xfrm>
          <a:prstGeom prst="rect">
            <a:avLst/>
          </a:prstGeom>
        </p:spPr>
      </p:pic>
      <p:pic>
        <p:nvPicPr>
          <p:cNvPr id="7" name="Picture 2" descr="Pusheen Gif Transparent &amp; PNG Clipart Free Download - YAWD">
            <a:extLst>
              <a:ext uri="{FF2B5EF4-FFF2-40B4-BE49-F238E27FC236}">
                <a16:creationId xmlns:a16="http://schemas.microsoft.com/office/drawing/2014/main" id="{6D7A961A-465D-4CB9-871A-23E60CFC7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8" b="21438"/>
          <a:stretch/>
        </p:blipFill>
        <p:spPr bwMode="auto">
          <a:xfrm>
            <a:off x="447115" y="3123542"/>
            <a:ext cx="3418915" cy="195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30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t="465" b="475"/>
          <a:stretch/>
        </p:blipFill>
        <p:spPr>
          <a:xfrm>
            <a:off x="7533725" y="496125"/>
            <a:ext cx="265550" cy="258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4" name="Google Shape;474;p30"/>
          <p:cNvGrpSpPr/>
          <p:nvPr/>
        </p:nvGrpSpPr>
        <p:grpSpPr>
          <a:xfrm>
            <a:off x="2418350" y="3251300"/>
            <a:ext cx="4950300" cy="1725900"/>
            <a:chOff x="2418350" y="3251300"/>
            <a:chExt cx="4950300" cy="1725900"/>
          </a:xfrm>
        </p:grpSpPr>
        <p:sp>
          <p:nvSpPr>
            <p:cNvPr id="475" name="Google Shape;475;p30"/>
            <p:cNvSpPr/>
            <p:nvPr/>
          </p:nvSpPr>
          <p:spPr>
            <a:xfrm>
              <a:off x="2418350" y="3708200"/>
              <a:ext cx="4950300" cy="1269000"/>
            </a:xfrm>
            <a:prstGeom prst="rect">
              <a:avLst/>
            </a:prstGeom>
            <a:solidFill>
              <a:schemeClr val="l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0"/>
            <p:cNvSpPr/>
            <p:nvPr/>
          </p:nvSpPr>
          <p:spPr>
            <a:xfrm>
              <a:off x="2418350" y="3251300"/>
              <a:ext cx="4950300" cy="45690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0"/>
            <p:cNvSpPr/>
            <p:nvPr/>
          </p:nvSpPr>
          <p:spPr>
            <a:xfrm>
              <a:off x="6880425" y="3251300"/>
              <a:ext cx="488100" cy="45690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30"/>
          <p:cNvSpPr txBox="1">
            <a:spLocks noGrp="1"/>
          </p:cNvSpPr>
          <p:nvPr>
            <p:ph type="title"/>
          </p:nvPr>
        </p:nvSpPr>
        <p:spPr>
          <a:xfrm>
            <a:off x="1828801" y="2366563"/>
            <a:ext cx="6158344" cy="76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Outcome:</a:t>
            </a:r>
            <a:endParaRPr dirty="0"/>
          </a:p>
        </p:txBody>
      </p:sp>
      <p:sp>
        <p:nvSpPr>
          <p:cNvPr id="479" name="Google Shape;479;p30"/>
          <p:cNvSpPr txBox="1">
            <a:spLocks noGrp="1"/>
          </p:cNvSpPr>
          <p:nvPr>
            <p:ph type="subTitle" idx="1"/>
          </p:nvPr>
        </p:nvSpPr>
        <p:spPr>
          <a:xfrm>
            <a:off x="3159975" y="3992000"/>
            <a:ext cx="3483000" cy="70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Reforzar contenidos previos (2020)</a:t>
            </a:r>
            <a:endParaRPr dirty="0"/>
          </a:p>
        </p:txBody>
      </p:sp>
      <p:sp>
        <p:nvSpPr>
          <p:cNvPr id="480" name="Google Shape;480;p30"/>
          <p:cNvSpPr txBox="1">
            <a:spLocks noGrp="1"/>
          </p:cNvSpPr>
          <p:nvPr>
            <p:ph type="title" idx="2"/>
          </p:nvPr>
        </p:nvSpPr>
        <p:spPr>
          <a:xfrm>
            <a:off x="4244000" y="1256362"/>
            <a:ext cx="1299000" cy="106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pic>
        <p:nvPicPr>
          <p:cNvPr id="481" name="Google Shape;481;p30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t="465" b="475"/>
          <a:stretch/>
        </p:blipFill>
        <p:spPr>
          <a:xfrm>
            <a:off x="6991700" y="3350325"/>
            <a:ext cx="265550" cy="2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0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t="941" b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30">
            <a:hlinkClick r:id="" action="ppaction://hlinkshowjump?jump=previous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30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30">
            <a:hlinkClick r:id="" action="ppaction://noaction"/>
          </p:cNvPr>
          <p:cNvPicPr preferRelativeResize="0"/>
          <p:nvPr/>
        </p:nvPicPr>
        <p:blipFill rotWithShape="1">
          <a:blip r:embed="rId8">
            <a:alphaModFix/>
          </a:blip>
          <a:srcRect l="396" r="396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30">
            <a:hlinkClick r:id="rId5" action="ppaction://hlinksldjump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01</a:t>
            </a:r>
            <a:endParaRPr sz="1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87" name="Google Shape;487;p30">
            <a:hlinkClick r:id="" action="ppaction://noaction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02</a:t>
            </a:r>
            <a:endParaRPr sz="1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88" name="Google Shape;488;p30">
            <a:hlinkClick r:id="" action="ppaction://noaction"/>
          </p:cNvPr>
          <p:cNvSpPr/>
          <p:nvPr/>
        </p:nvSpPr>
        <p:spPr>
          <a:xfrm>
            <a:off x="125400" y="273871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03</a:t>
            </a:r>
            <a:endParaRPr sz="1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89" name="Google Shape;489;p30">
            <a:hlinkClick r:id="" action="ppaction://noaction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04</a:t>
            </a:r>
            <a:endParaRPr sz="1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Google Shape;509;p32"/>
          <p:cNvGrpSpPr/>
          <p:nvPr/>
        </p:nvGrpSpPr>
        <p:grpSpPr>
          <a:xfrm>
            <a:off x="5155300" y="2536500"/>
            <a:ext cx="2750100" cy="1855525"/>
            <a:chOff x="5155300" y="2438600"/>
            <a:chExt cx="2750100" cy="1855525"/>
          </a:xfrm>
        </p:grpSpPr>
        <p:sp>
          <p:nvSpPr>
            <p:cNvPr id="510" name="Google Shape;510;p32"/>
            <p:cNvSpPr/>
            <p:nvPr/>
          </p:nvSpPr>
          <p:spPr>
            <a:xfrm>
              <a:off x="5317374" y="2438600"/>
              <a:ext cx="900900" cy="43290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5155300" y="2616825"/>
              <a:ext cx="2750100" cy="167730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p32"/>
          <p:cNvGrpSpPr/>
          <p:nvPr/>
        </p:nvGrpSpPr>
        <p:grpSpPr>
          <a:xfrm>
            <a:off x="1639850" y="2536500"/>
            <a:ext cx="2750100" cy="1855525"/>
            <a:chOff x="1639850" y="2438600"/>
            <a:chExt cx="2750100" cy="1855525"/>
          </a:xfrm>
        </p:grpSpPr>
        <p:sp>
          <p:nvSpPr>
            <p:cNvPr id="513" name="Google Shape;513;p32"/>
            <p:cNvSpPr/>
            <p:nvPr/>
          </p:nvSpPr>
          <p:spPr>
            <a:xfrm>
              <a:off x="1801924" y="2438600"/>
              <a:ext cx="900900" cy="43290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1639850" y="2616825"/>
              <a:ext cx="2750100" cy="167730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5" name="Google Shape;515;p32"/>
          <p:cNvSpPr txBox="1">
            <a:spLocks noGrp="1"/>
          </p:cNvSpPr>
          <p:nvPr>
            <p:ph type="title"/>
          </p:nvPr>
        </p:nvSpPr>
        <p:spPr>
          <a:xfrm>
            <a:off x="1114050" y="393425"/>
            <a:ext cx="6915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ACTIVATION: VOCABULARY REVIEW</a:t>
            </a:r>
            <a:endParaRPr dirty="0"/>
          </a:p>
        </p:txBody>
      </p:sp>
      <p:sp>
        <p:nvSpPr>
          <p:cNvPr id="516" name="Google Shape;516;p32"/>
          <p:cNvSpPr txBox="1">
            <a:spLocks noGrp="1"/>
          </p:cNvSpPr>
          <p:nvPr>
            <p:ph type="subTitle" idx="1"/>
          </p:nvPr>
        </p:nvSpPr>
        <p:spPr>
          <a:xfrm>
            <a:off x="1737996" y="2588003"/>
            <a:ext cx="25185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 </a:t>
            </a:r>
            <a:endParaRPr dirty="0"/>
          </a:p>
        </p:txBody>
      </p:sp>
      <p:sp>
        <p:nvSpPr>
          <p:cNvPr id="517" name="Google Shape;517;p32"/>
          <p:cNvSpPr txBox="1">
            <a:spLocks noGrp="1"/>
          </p:cNvSpPr>
          <p:nvPr>
            <p:ph type="subTitle" idx="2"/>
          </p:nvPr>
        </p:nvSpPr>
        <p:spPr>
          <a:xfrm>
            <a:off x="1655618" y="3279475"/>
            <a:ext cx="2722417" cy="86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Complete the activity in the following link: </a:t>
            </a:r>
            <a:r>
              <a:rPr lang="es-419" dirty="0">
                <a:hlinkClick r:id="rId3"/>
              </a:rPr>
              <a:t>https://es.educaplay.com/recursos-educativos/6293827-unit_2_vocabulary_dictation.html</a:t>
            </a:r>
            <a:r>
              <a:rPr lang="es-419" dirty="0"/>
              <a:t> </a:t>
            </a:r>
            <a:endParaRPr dirty="0"/>
          </a:p>
        </p:txBody>
      </p:sp>
      <p:sp>
        <p:nvSpPr>
          <p:cNvPr id="519" name="Google Shape;519;p32"/>
          <p:cNvSpPr txBox="1">
            <a:spLocks noGrp="1"/>
          </p:cNvSpPr>
          <p:nvPr>
            <p:ph type="subTitle" idx="4"/>
          </p:nvPr>
        </p:nvSpPr>
        <p:spPr>
          <a:xfrm>
            <a:off x="5264167" y="3140929"/>
            <a:ext cx="2518500" cy="86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 más calma, puedes volver a desarrollar la actividad de activación!</a:t>
            </a:r>
            <a:endParaRPr dirty="0"/>
          </a:p>
        </p:txBody>
      </p:sp>
      <p:sp>
        <p:nvSpPr>
          <p:cNvPr id="520" name="Google Shape;520;p32"/>
          <p:cNvSpPr/>
          <p:nvPr/>
        </p:nvSpPr>
        <p:spPr>
          <a:xfrm>
            <a:off x="2621850" y="1315513"/>
            <a:ext cx="778500" cy="7782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32"/>
          <p:cNvSpPr/>
          <p:nvPr/>
        </p:nvSpPr>
        <p:spPr>
          <a:xfrm>
            <a:off x="6141100" y="1315513"/>
            <a:ext cx="778500" cy="7782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6" name="Google Shape;536;p32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t="465" b="475"/>
          <a:stretch/>
        </p:blipFill>
        <p:spPr>
          <a:xfrm>
            <a:off x="8446575" y="550350"/>
            <a:ext cx="265550" cy="2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32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 t="941" b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32">
            <a:hlinkClick r:id="" action="ppaction://hlinkshowjump?jump=previousslide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32">
            <a:hlinkClick r:id="" action="ppaction://hlinkshowjump?jump=nextslide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32">
            <a:hlinkClick r:id="" action="ppaction://noaction"/>
          </p:cNvPr>
          <p:cNvPicPr preferRelativeResize="0"/>
          <p:nvPr/>
        </p:nvPicPr>
        <p:blipFill rotWithShape="1">
          <a:blip r:embed="rId9">
            <a:alphaModFix/>
          </a:blip>
          <a:srcRect l="396" r="396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32">
            <a:hlinkClick r:id="rId6" action="ppaction://hlinksldjump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01</a:t>
            </a:r>
            <a:endParaRPr sz="1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2" name="Google Shape;542;p32">
            <a:hlinkClick r:id="" action="ppaction://noaction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02</a:t>
            </a:r>
            <a:endParaRPr sz="1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3" name="Google Shape;543;p32">
            <a:hlinkClick r:id="" action="ppaction://noaction"/>
          </p:cNvPr>
          <p:cNvSpPr/>
          <p:nvPr/>
        </p:nvSpPr>
        <p:spPr>
          <a:xfrm>
            <a:off x="125400" y="273871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03</a:t>
            </a:r>
            <a:endParaRPr sz="1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4" name="Google Shape;544;p32">
            <a:hlinkClick r:id="" action="ppaction://noaction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04</a:t>
            </a:r>
            <a:endParaRPr sz="1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41" name="Google Shape;1689;p56">
            <a:extLst>
              <a:ext uri="{FF2B5EF4-FFF2-40B4-BE49-F238E27FC236}">
                <a16:creationId xmlns:a16="http://schemas.microsoft.com/office/drawing/2014/main" id="{016FD788-B9D6-4373-AD44-D06C2212703F}"/>
              </a:ext>
            </a:extLst>
          </p:cNvPr>
          <p:cNvGrpSpPr/>
          <p:nvPr/>
        </p:nvGrpSpPr>
        <p:grpSpPr>
          <a:xfrm>
            <a:off x="2806988" y="1422402"/>
            <a:ext cx="386484" cy="517233"/>
            <a:chOff x="4551450" y="2466850"/>
            <a:chExt cx="274775" cy="390750"/>
          </a:xfrm>
        </p:grpSpPr>
        <p:sp>
          <p:nvSpPr>
            <p:cNvPr id="42" name="Google Shape;1690;p56">
              <a:extLst>
                <a:ext uri="{FF2B5EF4-FFF2-40B4-BE49-F238E27FC236}">
                  <a16:creationId xmlns:a16="http://schemas.microsoft.com/office/drawing/2014/main" id="{05C1D37C-C44F-4203-B84B-FE3CE6E316C8}"/>
                </a:ext>
              </a:extLst>
            </p:cNvPr>
            <p:cNvSpPr/>
            <p:nvPr/>
          </p:nvSpPr>
          <p:spPr>
            <a:xfrm>
              <a:off x="4551450" y="2477775"/>
              <a:ext cx="237300" cy="68500"/>
            </a:xfrm>
            <a:custGeom>
              <a:avLst/>
              <a:gdLst/>
              <a:ahLst/>
              <a:cxnLst/>
              <a:rect l="l" t="t" r="r" b="b"/>
              <a:pathLst>
                <a:path w="9492" h="2740" extrusionOk="0">
                  <a:moveTo>
                    <a:pt x="9456" y="1"/>
                  </a:moveTo>
                  <a:lnTo>
                    <a:pt x="5504" y="589"/>
                  </a:lnTo>
                  <a:lnTo>
                    <a:pt x="0" y="1838"/>
                  </a:lnTo>
                  <a:lnTo>
                    <a:pt x="571" y="2739"/>
                  </a:lnTo>
                  <a:lnTo>
                    <a:pt x="5504" y="2472"/>
                  </a:lnTo>
                  <a:lnTo>
                    <a:pt x="8573" y="2159"/>
                  </a:lnTo>
                  <a:lnTo>
                    <a:pt x="9492" y="2159"/>
                  </a:lnTo>
                  <a:lnTo>
                    <a:pt x="9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91;p56">
              <a:extLst>
                <a:ext uri="{FF2B5EF4-FFF2-40B4-BE49-F238E27FC236}">
                  <a16:creationId xmlns:a16="http://schemas.microsoft.com/office/drawing/2014/main" id="{D01BAF22-61D7-4718-BA03-9177C7A77985}"/>
                </a:ext>
              </a:extLst>
            </p:cNvPr>
            <p:cNvSpPr/>
            <p:nvPr/>
          </p:nvSpPr>
          <p:spPr>
            <a:xfrm>
              <a:off x="4688825" y="2466850"/>
              <a:ext cx="103050" cy="72500"/>
            </a:xfrm>
            <a:custGeom>
              <a:avLst/>
              <a:gdLst/>
              <a:ahLst/>
              <a:cxnLst/>
              <a:rect l="l" t="t" r="r" b="b"/>
              <a:pathLst>
                <a:path w="4122" h="2900" extrusionOk="0">
                  <a:moveTo>
                    <a:pt x="4122" y="0"/>
                  </a:moveTo>
                  <a:lnTo>
                    <a:pt x="0" y="1008"/>
                  </a:lnTo>
                  <a:lnTo>
                    <a:pt x="0" y="2900"/>
                  </a:lnTo>
                  <a:lnTo>
                    <a:pt x="3203" y="2721"/>
                  </a:lnTo>
                  <a:lnTo>
                    <a:pt x="4122" y="2721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92;p56">
              <a:extLst>
                <a:ext uri="{FF2B5EF4-FFF2-40B4-BE49-F238E27FC236}">
                  <a16:creationId xmlns:a16="http://schemas.microsoft.com/office/drawing/2014/main" id="{634F0DB1-4F9A-4E2B-9B1E-DE1D95A639FA}"/>
                </a:ext>
              </a:extLst>
            </p:cNvPr>
            <p:cNvSpPr/>
            <p:nvPr/>
          </p:nvSpPr>
          <p:spPr>
            <a:xfrm>
              <a:off x="4551450" y="2523500"/>
              <a:ext cx="267875" cy="334100"/>
            </a:xfrm>
            <a:custGeom>
              <a:avLst/>
              <a:gdLst/>
              <a:ahLst/>
              <a:cxnLst/>
              <a:rect l="l" t="t" r="r" b="b"/>
              <a:pathLst>
                <a:path w="10715" h="13364" extrusionOk="0">
                  <a:moveTo>
                    <a:pt x="0" y="0"/>
                  </a:moveTo>
                  <a:lnTo>
                    <a:pt x="0" y="13364"/>
                  </a:lnTo>
                  <a:lnTo>
                    <a:pt x="5513" y="13364"/>
                  </a:lnTo>
                  <a:lnTo>
                    <a:pt x="10714" y="13061"/>
                  </a:lnTo>
                  <a:lnTo>
                    <a:pt x="10714" y="304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93;p56">
              <a:extLst>
                <a:ext uri="{FF2B5EF4-FFF2-40B4-BE49-F238E27FC236}">
                  <a16:creationId xmlns:a16="http://schemas.microsoft.com/office/drawing/2014/main" id="{2A92F869-ECA2-4603-99F3-68E984D49FA2}"/>
                </a:ext>
              </a:extLst>
            </p:cNvPr>
            <p:cNvSpPr/>
            <p:nvPr/>
          </p:nvSpPr>
          <p:spPr>
            <a:xfrm>
              <a:off x="4688825" y="2523500"/>
              <a:ext cx="137400" cy="334100"/>
            </a:xfrm>
            <a:custGeom>
              <a:avLst/>
              <a:gdLst/>
              <a:ahLst/>
              <a:cxnLst/>
              <a:rect l="l" t="t" r="r" b="b"/>
              <a:pathLst>
                <a:path w="5496" h="13364" extrusionOk="0">
                  <a:moveTo>
                    <a:pt x="0" y="0"/>
                  </a:moveTo>
                  <a:lnTo>
                    <a:pt x="0" y="13364"/>
                  </a:lnTo>
                  <a:lnTo>
                    <a:pt x="5496" y="13364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94;p56">
              <a:extLst>
                <a:ext uri="{FF2B5EF4-FFF2-40B4-BE49-F238E27FC236}">
                  <a16:creationId xmlns:a16="http://schemas.microsoft.com/office/drawing/2014/main" id="{D102EA8D-2F04-40DD-8619-B4B393E6862C}"/>
                </a:ext>
              </a:extLst>
            </p:cNvPr>
            <p:cNvSpPr/>
            <p:nvPr/>
          </p:nvSpPr>
          <p:spPr>
            <a:xfrm>
              <a:off x="4608750" y="2697450"/>
              <a:ext cx="160175" cy="22775"/>
            </a:xfrm>
            <a:custGeom>
              <a:avLst/>
              <a:gdLst/>
              <a:ahLst/>
              <a:cxnLst/>
              <a:rect l="l" t="t" r="r" b="b"/>
              <a:pathLst>
                <a:path w="6407" h="911" extrusionOk="0">
                  <a:moveTo>
                    <a:pt x="1" y="1"/>
                  </a:moveTo>
                  <a:lnTo>
                    <a:pt x="1" y="911"/>
                  </a:lnTo>
                  <a:lnTo>
                    <a:pt x="6406" y="911"/>
                  </a:lnTo>
                  <a:lnTo>
                    <a:pt x="64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95;p56">
              <a:extLst>
                <a:ext uri="{FF2B5EF4-FFF2-40B4-BE49-F238E27FC236}">
                  <a16:creationId xmlns:a16="http://schemas.microsoft.com/office/drawing/2014/main" id="{00F1C7B3-FAFA-4402-B23B-8C97FCE70B11}"/>
                </a:ext>
              </a:extLst>
            </p:cNvPr>
            <p:cNvSpPr/>
            <p:nvPr/>
          </p:nvSpPr>
          <p:spPr>
            <a:xfrm>
              <a:off x="4688825" y="2697450"/>
              <a:ext cx="80100" cy="22775"/>
            </a:xfrm>
            <a:custGeom>
              <a:avLst/>
              <a:gdLst/>
              <a:ahLst/>
              <a:cxnLst/>
              <a:rect l="l" t="t" r="r" b="b"/>
              <a:pathLst>
                <a:path w="3204" h="911" extrusionOk="0">
                  <a:moveTo>
                    <a:pt x="0" y="1"/>
                  </a:moveTo>
                  <a:lnTo>
                    <a:pt x="0" y="911"/>
                  </a:lnTo>
                  <a:lnTo>
                    <a:pt x="3203" y="911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96;p56">
              <a:extLst>
                <a:ext uri="{FF2B5EF4-FFF2-40B4-BE49-F238E27FC236}">
                  <a16:creationId xmlns:a16="http://schemas.microsoft.com/office/drawing/2014/main" id="{84D088C0-B664-48C9-9E95-5200EE5B467E}"/>
                </a:ext>
              </a:extLst>
            </p:cNvPr>
            <p:cNvSpPr/>
            <p:nvPr/>
          </p:nvSpPr>
          <p:spPr>
            <a:xfrm>
              <a:off x="4620125" y="2743175"/>
              <a:ext cx="137425" cy="23000"/>
            </a:xfrm>
            <a:custGeom>
              <a:avLst/>
              <a:gdLst/>
              <a:ahLst/>
              <a:cxnLst/>
              <a:rect l="l" t="t" r="r" b="b"/>
              <a:pathLst>
                <a:path w="5497" h="920" extrusionOk="0">
                  <a:moveTo>
                    <a:pt x="1" y="0"/>
                  </a:moveTo>
                  <a:lnTo>
                    <a:pt x="1" y="919"/>
                  </a:lnTo>
                  <a:lnTo>
                    <a:pt x="5496" y="919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97;p56">
              <a:extLst>
                <a:ext uri="{FF2B5EF4-FFF2-40B4-BE49-F238E27FC236}">
                  <a16:creationId xmlns:a16="http://schemas.microsoft.com/office/drawing/2014/main" id="{BEF4BACD-5CB2-46DE-BC0F-9F13F2F1EC62}"/>
                </a:ext>
              </a:extLst>
            </p:cNvPr>
            <p:cNvSpPr/>
            <p:nvPr/>
          </p:nvSpPr>
          <p:spPr>
            <a:xfrm>
              <a:off x="4688825" y="2743175"/>
              <a:ext cx="68725" cy="23000"/>
            </a:xfrm>
            <a:custGeom>
              <a:avLst/>
              <a:gdLst/>
              <a:ahLst/>
              <a:cxnLst/>
              <a:rect l="l" t="t" r="r" b="b"/>
              <a:pathLst>
                <a:path w="2749" h="920" extrusionOk="0">
                  <a:moveTo>
                    <a:pt x="0" y="0"/>
                  </a:moveTo>
                  <a:lnTo>
                    <a:pt x="0" y="919"/>
                  </a:lnTo>
                  <a:lnTo>
                    <a:pt x="2748" y="919"/>
                  </a:lnTo>
                  <a:lnTo>
                    <a:pt x="27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98;p56">
              <a:extLst>
                <a:ext uri="{FF2B5EF4-FFF2-40B4-BE49-F238E27FC236}">
                  <a16:creationId xmlns:a16="http://schemas.microsoft.com/office/drawing/2014/main" id="{C4BA9175-D5EA-4B53-9221-A15D71A3B390}"/>
                </a:ext>
              </a:extLst>
            </p:cNvPr>
            <p:cNvSpPr/>
            <p:nvPr/>
          </p:nvSpPr>
          <p:spPr>
            <a:xfrm>
              <a:off x="4631500" y="2788900"/>
              <a:ext cx="114675" cy="23000"/>
            </a:xfrm>
            <a:custGeom>
              <a:avLst/>
              <a:gdLst/>
              <a:ahLst/>
              <a:cxnLst/>
              <a:rect l="l" t="t" r="r" b="b"/>
              <a:pathLst>
                <a:path w="4587" h="920" extrusionOk="0">
                  <a:moveTo>
                    <a:pt x="1" y="0"/>
                  </a:moveTo>
                  <a:lnTo>
                    <a:pt x="1" y="919"/>
                  </a:lnTo>
                  <a:lnTo>
                    <a:pt x="4586" y="919"/>
                  </a:lnTo>
                  <a:lnTo>
                    <a:pt x="45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99;p56">
              <a:extLst>
                <a:ext uri="{FF2B5EF4-FFF2-40B4-BE49-F238E27FC236}">
                  <a16:creationId xmlns:a16="http://schemas.microsoft.com/office/drawing/2014/main" id="{5A0AB1BA-D6CE-4317-93F3-80DA32FF60BB}"/>
                </a:ext>
              </a:extLst>
            </p:cNvPr>
            <p:cNvSpPr/>
            <p:nvPr/>
          </p:nvSpPr>
          <p:spPr>
            <a:xfrm>
              <a:off x="4688825" y="2788900"/>
              <a:ext cx="57350" cy="23000"/>
            </a:xfrm>
            <a:custGeom>
              <a:avLst/>
              <a:gdLst/>
              <a:ahLst/>
              <a:cxnLst/>
              <a:rect l="l" t="t" r="r" b="b"/>
              <a:pathLst>
                <a:path w="2294" h="920" extrusionOk="0">
                  <a:moveTo>
                    <a:pt x="0" y="0"/>
                  </a:moveTo>
                  <a:lnTo>
                    <a:pt x="0" y="919"/>
                  </a:lnTo>
                  <a:lnTo>
                    <a:pt x="2293" y="919"/>
                  </a:lnTo>
                  <a:lnTo>
                    <a:pt x="22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00;p56">
              <a:extLst>
                <a:ext uri="{FF2B5EF4-FFF2-40B4-BE49-F238E27FC236}">
                  <a16:creationId xmlns:a16="http://schemas.microsoft.com/office/drawing/2014/main" id="{94AD7D0B-39B4-4F28-8E3E-189A0F85A3B5}"/>
                </a:ext>
              </a:extLst>
            </p:cNvPr>
            <p:cNvSpPr/>
            <p:nvPr/>
          </p:nvSpPr>
          <p:spPr>
            <a:xfrm>
              <a:off x="4642425" y="2580975"/>
              <a:ext cx="93250" cy="75700"/>
            </a:xfrm>
            <a:custGeom>
              <a:avLst/>
              <a:gdLst/>
              <a:ahLst/>
              <a:cxnLst/>
              <a:rect l="l" t="t" r="r" b="b"/>
              <a:pathLst>
                <a:path w="3730" h="3028" extrusionOk="0">
                  <a:moveTo>
                    <a:pt x="1075" y="1"/>
                  </a:moveTo>
                  <a:cubicBezTo>
                    <a:pt x="826" y="1"/>
                    <a:pt x="576" y="97"/>
                    <a:pt x="384" y="288"/>
                  </a:cubicBezTo>
                  <a:cubicBezTo>
                    <a:pt x="1" y="663"/>
                    <a:pt x="1" y="1279"/>
                    <a:pt x="384" y="1662"/>
                  </a:cubicBezTo>
                  <a:lnTo>
                    <a:pt x="1865" y="3027"/>
                  </a:lnTo>
                  <a:lnTo>
                    <a:pt x="3346" y="1662"/>
                  </a:lnTo>
                  <a:cubicBezTo>
                    <a:pt x="3730" y="1279"/>
                    <a:pt x="3730" y="663"/>
                    <a:pt x="3346" y="288"/>
                  </a:cubicBezTo>
                  <a:cubicBezTo>
                    <a:pt x="3159" y="97"/>
                    <a:pt x="2911" y="1"/>
                    <a:pt x="2663" y="1"/>
                  </a:cubicBezTo>
                  <a:cubicBezTo>
                    <a:pt x="2414" y="1"/>
                    <a:pt x="2164" y="97"/>
                    <a:pt x="1972" y="288"/>
                  </a:cubicBezTo>
                  <a:lnTo>
                    <a:pt x="1865" y="387"/>
                  </a:lnTo>
                  <a:lnTo>
                    <a:pt x="1758" y="288"/>
                  </a:lnTo>
                  <a:cubicBezTo>
                    <a:pt x="1571" y="97"/>
                    <a:pt x="1323" y="1"/>
                    <a:pt x="10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01;p56">
              <a:extLst>
                <a:ext uri="{FF2B5EF4-FFF2-40B4-BE49-F238E27FC236}">
                  <a16:creationId xmlns:a16="http://schemas.microsoft.com/office/drawing/2014/main" id="{5DBF8E7E-A641-4C53-B50B-4E88CD093D13}"/>
                </a:ext>
              </a:extLst>
            </p:cNvPr>
            <p:cNvSpPr/>
            <p:nvPr/>
          </p:nvSpPr>
          <p:spPr>
            <a:xfrm>
              <a:off x="4688825" y="2580975"/>
              <a:ext cx="46625" cy="75700"/>
            </a:xfrm>
            <a:custGeom>
              <a:avLst/>
              <a:gdLst/>
              <a:ahLst/>
              <a:cxnLst/>
              <a:rect l="l" t="t" r="r" b="b"/>
              <a:pathLst>
                <a:path w="1865" h="3028" extrusionOk="0">
                  <a:moveTo>
                    <a:pt x="794" y="1"/>
                  </a:moveTo>
                  <a:cubicBezTo>
                    <a:pt x="545" y="1"/>
                    <a:pt x="295" y="97"/>
                    <a:pt x="107" y="288"/>
                  </a:cubicBezTo>
                  <a:lnTo>
                    <a:pt x="0" y="387"/>
                  </a:lnTo>
                  <a:lnTo>
                    <a:pt x="0" y="3027"/>
                  </a:lnTo>
                  <a:lnTo>
                    <a:pt x="1481" y="1662"/>
                  </a:lnTo>
                  <a:cubicBezTo>
                    <a:pt x="1865" y="1279"/>
                    <a:pt x="1865" y="663"/>
                    <a:pt x="1481" y="288"/>
                  </a:cubicBezTo>
                  <a:cubicBezTo>
                    <a:pt x="1294" y="97"/>
                    <a:pt x="1044" y="1"/>
                    <a:pt x="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1829;p56">
            <a:extLst>
              <a:ext uri="{FF2B5EF4-FFF2-40B4-BE49-F238E27FC236}">
                <a16:creationId xmlns:a16="http://schemas.microsoft.com/office/drawing/2014/main" id="{D18C5BB9-76DE-45E5-98E9-8256AD5784BC}"/>
              </a:ext>
            </a:extLst>
          </p:cNvPr>
          <p:cNvGrpSpPr/>
          <p:nvPr/>
        </p:nvGrpSpPr>
        <p:grpSpPr>
          <a:xfrm>
            <a:off x="6274897" y="1455987"/>
            <a:ext cx="479194" cy="455940"/>
            <a:chOff x="4573563" y="2322475"/>
            <a:chExt cx="390550" cy="378175"/>
          </a:xfrm>
        </p:grpSpPr>
        <p:sp>
          <p:nvSpPr>
            <p:cNvPr id="55" name="Google Shape;1830;p56">
              <a:extLst>
                <a:ext uri="{FF2B5EF4-FFF2-40B4-BE49-F238E27FC236}">
                  <a16:creationId xmlns:a16="http://schemas.microsoft.com/office/drawing/2014/main" id="{389CC90F-EFB3-452C-BAC7-97A3EA43C4B6}"/>
                </a:ext>
              </a:extLst>
            </p:cNvPr>
            <p:cNvSpPr/>
            <p:nvPr/>
          </p:nvSpPr>
          <p:spPr>
            <a:xfrm>
              <a:off x="4573563" y="2448825"/>
              <a:ext cx="390550" cy="251825"/>
            </a:xfrm>
            <a:custGeom>
              <a:avLst/>
              <a:gdLst/>
              <a:ahLst/>
              <a:cxnLst/>
              <a:rect l="l" t="t" r="r" b="b"/>
              <a:pathLst>
                <a:path w="15622" h="10073" extrusionOk="0">
                  <a:moveTo>
                    <a:pt x="1" y="0"/>
                  </a:moveTo>
                  <a:lnTo>
                    <a:pt x="1" y="10072"/>
                  </a:lnTo>
                  <a:lnTo>
                    <a:pt x="15621" y="10072"/>
                  </a:lnTo>
                  <a:lnTo>
                    <a:pt x="156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31;p56">
              <a:extLst>
                <a:ext uri="{FF2B5EF4-FFF2-40B4-BE49-F238E27FC236}">
                  <a16:creationId xmlns:a16="http://schemas.microsoft.com/office/drawing/2014/main" id="{3EBB09B4-AF2A-4A8E-AC9B-C0537F49EB8D}"/>
                </a:ext>
              </a:extLst>
            </p:cNvPr>
            <p:cNvSpPr/>
            <p:nvPr/>
          </p:nvSpPr>
          <p:spPr>
            <a:xfrm>
              <a:off x="4768938" y="2448825"/>
              <a:ext cx="195175" cy="251825"/>
            </a:xfrm>
            <a:custGeom>
              <a:avLst/>
              <a:gdLst/>
              <a:ahLst/>
              <a:cxnLst/>
              <a:rect l="l" t="t" r="r" b="b"/>
              <a:pathLst>
                <a:path w="7807" h="10073" extrusionOk="0">
                  <a:moveTo>
                    <a:pt x="0" y="0"/>
                  </a:moveTo>
                  <a:lnTo>
                    <a:pt x="0" y="10072"/>
                  </a:lnTo>
                  <a:lnTo>
                    <a:pt x="7806" y="10072"/>
                  </a:lnTo>
                  <a:lnTo>
                    <a:pt x="78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32;p56">
              <a:extLst>
                <a:ext uri="{FF2B5EF4-FFF2-40B4-BE49-F238E27FC236}">
                  <a16:creationId xmlns:a16="http://schemas.microsoft.com/office/drawing/2014/main" id="{821E7678-E2FB-4B3D-8347-0EE52E1DFF41}"/>
                </a:ext>
              </a:extLst>
            </p:cNvPr>
            <p:cNvSpPr/>
            <p:nvPr/>
          </p:nvSpPr>
          <p:spPr>
            <a:xfrm>
              <a:off x="4573563" y="2551400"/>
              <a:ext cx="390550" cy="149250"/>
            </a:xfrm>
            <a:custGeom>
              <a:avLst/>
              <a:gdLst/>
              <a:ahLst/>
              <a:cxnLst/>
              <a:rect l="l" t="t" r="r" b="b"/>
              <a:pathLst>
                <a:path w="15622" h="5970" extrusionOk="0">
                  <a:moveTo>
                    <a:pt x="7815" y="1"/>
                  </a:moveTo>
                  <a:lnTo>
                    <a:pt x="1" y="5969"/>
                  </a:lnTo>
                  <a:lnTo>
                    <a:pt x="15621" y="5969"/>
                  </a:lnTo>
                  <a:lnTo>
                    <a:pt x="78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33;p56">
              <a:extLst>
                <a:ext uri="{FF2B5EF4-FFF2-40B4-BE49-F238E27FC236}">
                  <a16:creationId xmlns:a16="http://schemas.microsoft.com/office/drawing/2014/main" id="{4589599F-D2B0-4A0F-8FC7-5843F7EA5056}"/>
                </a:ext>
              </a:extLst>
            </p:cNvPr>
            <p:cNvSpPr/>
            <p:nvPr/>
          </p:nvSpPr>
          <p:spPr>
            <a:xfrm>
              <a:off x="4768938" y="2551400"/>
              <a:ext cx="195175" cy="149250"/>
            </a:xfrm>
            <a:custGeom>
              <a:avLst/>
              <a:gdLst/>
              <a:ahLst/>
              <a:cxnLst/>
              <a:rect l="l" t="t" r="r" b="b"/>
              <a:pathLst>
                <a:path w="7807" h="5970" extrusionOk="0">
                  <a:moveTo>
                    <a:pt x="0" y="1"/>
                  </a:moveTo>
                  <a:lnTo>
                    <a:pt x="0" y="5969"/>
                  </a:lnTo>
                  <a:lnTo>
                    <a:pt x="7806" y="59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34;p56">
              <a:extLst>
                <a:ext uri="{FF2B5EF4-FFF2-40B4-BE49-F238E27FC236}">
                  <a16:creationId xmlns:a16="http://schemas.microsoft.com/office/drawing/2014/main" id="{F6F46A42-022B-4998-87BC-878923C5F260}"/>
                </a:ext>
              </a:extLst>
            </p:cNvPr>
            <p:cNvSpPr/>
            <p:nvPr/>
          </p:nvSpPr>
          <p:spPr>
            <a:xfrm>
              <a:off x="4573563" y="2448825"/>
              <a:ext cx="390550" cy="171975"/>
            </a:xfrm>
            <a:custGeom>
              <a:avLst/>
              <a:gdLst/>
              <a:ahLst/>
              <a:cxnLst/>
              <a:rect l="l" t="t" r="r" b="b"/>
              <a:pathLst>
                <a:path w="15622" h="6879" extrusionOk="0">
                  <a:moveTo>
                    <a:pt x="1" y="0"/>
                  </a:moveTo>
                  <a:lnTo>
                    <a:pt x="7815" y="6878"/>
                  </a:lnTo>
                  <a:lnTo>
                    <a:pt x="156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35;p56">
              <a:extLst>
                <a:ext uri="{FF2B5EF4-FFF2-40B4-BE49-F238E27FC236}">
                  <a16:creationId xmlns:a16="http://schemas.microsoft.com/office/drawing/2014/main" id="{DB1A11B3-393D-45AC-8D7D-8EB24923BC2B}"/>
                </a:ext>
              </a:extLst>
            </p:cNvPr>
            <p:cNvSpPr/>
            <p:nvPr/>
          </p:nvSpPr>
          <p:spPr>
            <a:xfrm>
              <a:off x="4768938" y="2448825"/>
              <a:ext cx="195175" cy="171975"/>
            </a:xfrm>
            <a:custGeom>
              <a:avLst/>
              <a:gdLst/>
              <a:ahLst/>
              <a:cxnLst/>
              <a:rect l="l" t="t" r="r" b="b"/>
              <a:pathLst>
                <a:path w="7807" h="6879" extrusionOk="0">
                  <a:moveTo>
                    <a:pt x="0" y="0"/>
                  </a:moveTo>
                  <a:lnTo>
                    <a:pt x="0" y="6878"/>
                  </a:lnTo>
                  <a:lnTo>
                    <a:pt x="78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36;p56">
              <a:extLst>
                <a:ext uri="{FF2B5EF4-FFF2-40B4-BE49-F238E27FC236}">
                  <a16:creationId xmlns:a16="http://schemas.microsoft.com/office/drawing/2014/main" id="{12698407-5037-45D7-8B82-32A29E7F1B47}"/>
                </a:ext>
              </a:extLst>
            </p:cNvPr>
            <p:cNvSpPr/>
            <p:nvPr/>
          </p:nvSpPr>
          <p:spPr>
            <a:xfrm>
              <a:off x="4660113" y="2322475"/>
              <a:ext cx="217675" cy="182800"/>
            </a:xfrm>
            <a:custGeom>
              <a:avLst/>
              <a:gdLst/>
              <a:ahLst/>
              <a:cxnLst/>
              <a:rect l="l" t="t" r="r" b="b"/>
              <a:pathLst>
                <a:path w="8707" h="7312" extrusionOk="0">
                  <a:moveTo>
                    <a:pt x="2458" y="1"/>
                  </a:moveTo>
                  <a:cubicBezTo>
                    <a:pt x="1885" y="1"/>
                    <a:pt x="1311" y="219"/>
                    <a:pt x="874" y="656"/>
                  </a:cubicBezTo>
                  <a:cubicBezTo>
                    <a:pt x="0" y="1539"/>
                    <a:pt x="0" y="2958"/>
                    <a:pt x="874" y="3832"/>
                  </a:cubicBezTo>
                  <a:cubicBezTo>
                    <a:pt x="1017" y="3984"/>
                    <a:pt x="4193" y="7151"/>
                    <a:pt x="4353" y="7311"/>
                  </a:cubicBezTo>
                  <a:lnTo>
                    <a:pt x="7833" y="3832"/>
                  </a:lnTo>
                  <a:cubicBezTo>
                    <a:pt x="8707" y="2958"/>
                    <a:pt x="8707" y="1539"/>
                    <a:pt x="7833" y="656"/>
                  </a:cubicBezTo>
                  <a:cubicBezTo>
                    <a:pt x="7396" y="219"/>
                    <a:pt x="6820" y="1"/>
                    <a:pt x="6245" y="1"/>
                  </a:cubicBezTo>
                  <a:cubicBezTo>
                    <a:pt x="5669" y="1"/>
                    <a:pt x="5094" y="219"/>
                    <a:pt x="4657" y="656"/>
                  </a:cubicBezTo>
                  <a:lnTo>
                    <a:pt x="4353" y="969"/>
                  </a:lnTo>
                  <a:lnTo>
                    <a:pt x="4041" y="656"/>
                  </a:lnTo>
                  <a:cubicBezTo>
                    <a:pt x="3604" y="219"/>
                    <a:pt x="3031" y="1"/>
                    <a:pt x="24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37;p56">
              <a:extLst>
                <a:ext uri="{FF2B5EF4-FFF2-40B4-BE49-F238E27FC236}">
                  <a16:creationId xmlns:a16="http://schemas.microsoft.com/office/drawing/2014/main" id="{FE5835CE-24A2-4878-9867-BBB0C15C2BD6}"/>
                </a:ext>
              </a:extLst>
            </p:cNvPr>
            <p:cNvSpPr/>
            <p:nvPr/>
          </p:nvSpPr>
          <p:spPr>
            <a:xfrm>
              <a:off x="4768938" y="2322475"/>
              <a:ext cx="108850" cy="182800"/>
            </a:xfrm>
            <a:custGeom>
              <a:avLst/>
              <a:gdLst/>
              <a:ahLst/>
              <a:cxnLst/>
              <a:rect l="l" t="t" r="r" b="b"/>
              <a:pathLst>
                <a:path w="4354" h="7312" extrusionOk="0">
                  <a:moveTo>
                    <a:pt x="1892" y="1"/>
                  </a:moveTo>
                  <a:cubicBezTo>
                    <a:pt x="1316" y="1"/>
                    <a:pt x="741" y="219"/>
                    <a:pt x="304" y="656"/>
                  </a:cubicBezTo>
                  <a:lnTo>
                    <a:pt x="0" y="969"/>
                  </a:lnTo>
                  <a:lnTo>
                    <a:pt x="0" y="7311"/>
                  </a:lnTo>
                  <a:lnTo>
                    <a:pt x="3480" y="3832"/>
                  </a:lnTo>
                  <a:cubicBezTo>
                    <a:pt x="4354" y="2958"/>
                    <a:pt x="4354" y="1539"/>
                    <a:pt x="3480" y="656"/>
                  </a:cubicBezTo>
                  <a:cubicBezTo>
                    <a:pt x="3043" y="219"/>
                    <a:pt x="2467" y="1"/>
                    <a:pt x="18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1"/>
          <p:cNvSpPr txBox="1">
            <a:spLocks noGrp="1"/>
          </p:cNvSpPr>
          <p:nvPr>
            <p:ph type="title"/>
          </p:nvPr>
        </p:nvSpPr>
        <p:spPr>
          <a:xfrm>
            <a:off x="1114050" y="393425"/>
            <a:ext cx="6915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 VOCABULARY REVIEW</a:t>
            </a:r>
            <a:endParaRPr dirty="0"/>
          </a:p>
        </p:txBody>
      </p:sp>
      <p:pic>
        <p:nvPicPr>
          <p:cNvPr id="496" name="Google Shape;496;p31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t="465" b="475"/>
          <a:stretch/>
        </p:blipFill>
        <p:spPr>
          <a:xfrm>
            <a:off x="8446575" y="550350"/>
            <a:ext cx="265550" cy="2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31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t="941" b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31">
            <a:hlinkClick r:id="" action="ppaction://hlinkshowjump?jump=previous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31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31">
            <a:hlinkClick r:id="" action="ppaction://noaction"/>
          </p:cNvPr>
          <p:cNvPicPr preferRelativeResize="0"/>
          <p:nvPr/>
        </p:nvPicPr>
        <p:blipFill rotWithShape="1">
          <a:blip r:embed="rId8">
            <a:alphaModFix/>
          </a:blip>
          <a:srcRect l="396" r="396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31">
            <a:hlinkClick r:id="rId5" action="ppaction://hlinksldjump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01</a:t>
            </a:r>
            <a:endParaRPr sz="1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2" name="Google Shape;502;p31">
            <a:hlinkClick r:id="" action="ppaction://noaction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02</a:t>
            </a:r>
            <a:endParaRPr sz="1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3" name="Google Shape;503;p31">
            <a:hlinkClick r:id="" action="ppaction://noaction"/>
          </p:cNvPr>
          <p:cNvSpPr/>
          <p:nvPr/>
        </p:nvSpPr>
        <p:spPr>
          <a:xfrm>
            <a:off x="125400" y="273871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03</a:t>
            </a:r>
            <a:endParaRPr sz="1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4" name="Google Shape;504;p31">
            <a:hlinkClick r:id="" action="ppaction://noaction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04</a:t>
            </a:r>
            <a:endParaRPr sz="1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" name="Google Shape;1094;p37">
            <a:extLst>
              <a:ext uri="{FF2B5EF4-FFF2-40B4-BE49-F238E27FC236}">
                <a16:creationId xmlns:a16="http://schemas.microsoft.com/office/drawing/2014/main" id="{0F8B1ED4-2E74-4697-8EEB-42715F45C7BD}"/>
              </a:ext>
            </a:extLst>
          </p:cNvPr>
          <p:cNvSpPr txBox="1">
            <a:spLocks/>
          </p:cNvSpPr>
          <p:nvPr/>
        </p:nvSpPr>
        <p:spPr>
          <a:xfrm>
            <a:off x="906173" y="989772"/>
            <a:ext cx="7981517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Thin"/>
              <a:buNone/>
              <a:defRPr sz="30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Completa</a:t>
            </a:r>
            <a:r>
              <a:rPr lang="en-US" sz="2800" dirty="0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 los </a:t>
            </a:r>
            <a:r>
              <a:rPr lang="en-US" sz="2800" dirty="0" err="1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siguientes</a:t>
            </a:r>
            <a:r>
              <a:rPr lang="en-US" sz="2800" dirty="0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diálogos</a:t>
            </a:r>
            <a:r>
              <a:rPr lang="en-US" sz="2800" dirty="0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en</a:t>
            </a:r>
            <a:r>
              <a:rPr lang="en-US" sz="2800" dirty="0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tu</a:t>
            </a:r>
            <a:r>
              <a:rPr lang="en-US" sz="2800" dirty="0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cuaderno</a:t>
            </a:r>
            <a:r>
              <a:rPr lang="en-US" sz="2800" dirty="0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:</a:t>
            </a:r>
            <a:endParaRPr lang="en-US" sz="1600" dirty="0">
              <a:solidFill>
                <a:schemeClr val="bg2"/>
              </a:solidFill>
              <a:latin typeface="Tajawal" panose="020B0604020202020204" charset="-78"/>
              <a:cs typeface="Tajawal" panose="020B0604020202020204" charset="-78"/>
            </a:endParaRPr>
          </a:p>
        </p:txBody>
      </p:sp>
      <p:sp>
        <p:nvSpPr>
          <p:cNvPr id="48" name="Subtítulo 2">
            <a:extLst>
              <a:ext uri="{FF2B5EF4-FFF2-40B4-BE49-F238E27FC236}">
                <a16:creationId xmlns:a16="http://schemas.microsoft.com/office/drawing/2014/main" id="{CB2F5A41-D5EE-4CC8-A274-AB242F67ED14}"/>
              </a:ext>
            </a:extLst>
          </p:cNvPr>
          <p:cNvSpPr txBox="1">
            <a:spLocks/>
          </p:cNvSpPr>
          <p:nvPr/>
        </p:nvSpPr>
        <p:spPr>
          <a:xfrm>
            <a:off x="1356447" y="1712906"/>
            <a:ext cx="2716200" cy="536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/>
            <a:r>
              <a:rPr lang="es-419" sz="1600" dirty="0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- </a:t>
            </a:r>
            <a:r>
              <a:rPr lang="es-419" sz="1600" dirty="0" err="1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How</a:t>
            </a:r>
            <a:r>
              <a:rPr lang="es-419" sz="1600" dirty="0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 are you?</a:t>
            </a:r>
          </a:p>
          <a:p>
            <a:pPr marL="139700"/>
            <a:r>
              <a:rPr lang="es-419" sz="1600" dirty="0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- __________</a:t>
            </a:r>
          </a:p>
        </p:txBody>
      </p:sp>
      <p:sp>
        <p:nvSpPr>
          <p:cNvPr id="49" name="Subtítulo 2">
            <a:extLst>
              <a:ext uri="{FF2B5EF4-FFF2-40B4-BE49-F238E27FC236}">
                <a16:creationId xmlns:a16="http://schemas.microsoft.com/office/drawing/2014/main" id="{53F7A60F-933E-48C2-A799-83D04DABBE97}"/>
              </a:ext>
            </a:extLst>
          </p:cNvPr>
          <p:cNvSpPr txBox="1">
            <a:spLocks/>
          </p:cNvSpPr>
          <p:nvPr/>
        </p:nvSpPr>
        <p:spPr>
          <a:xfrm>
            <a:off x="1398011" y="2682586"/>
            <a:ext cx="27162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pPr marL="139700" indent="0" algn="l"/>
            <a:r>
              <a:rPr lang="es-419" sz="1600" b="0" dirty="0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- </a:t>
            </a:r>
            <a:r>
              <a:rPr lang="es-419" sz="1600" b="0" dirty="0" err="1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Thank</a:t>
            </a:r>
            <a:r>
              <a:rPr lang="es-419" sz="1600" b="0" dirty="0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 </a:t>
            </a:r>
            <a:r>
              <a:rPr lang="es-419" sz="1600" b="0" dirty="0" err="1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you</a:t>
            </a:r>
            <a:r>
              <a:rPr lang="es-419" sz="1600" b="0" dirty="0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!</a:t>
            </a:r>
          </a:p>
          <a:p>
            <a:pPr marL="139700" indent="0" algn="l"/>
            <a:r>
              <a:rPr lang="es-419" sz="1600" b="0" dirty="0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- ________</a:t>
            </a:r>
          </a:p>
        </p:txBody>
      </p:sp>
      <p:sp>
        <p:nvSpPr>
          <p:cNvPr id="50" name="Subtítulo 2">
            <a:extLst>
              <a:ext uri="{FF2B5EF4-FFF2-40B4-BE49-F238E27FC236}">
                <a16:creationId xmlns:a16="http://schemas.microsoft.com/office/drawing/2014/main" id="{28B47C97-EF35-4AC9-B471-3DF920645941}"/>
              </a:ext>
            </a:extLst>
          </p:cNvPr>
          <p:cNvSpPr txBox="1">
            <a:spLocks/>
          </p:cNvSpPr>
          <p:nvPr/>
        </p:nvSpPr>
        <p:spPr>
          <a:xfrm>
            <a:off x="1457825" y="3756176"/>
            <a:ext cx="27162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pPr marL="139700" indent="0" algn="l"/>
            <a:r>
              <a:rPr lang="es-419" sz="1600" b="0" dirty="0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- </a:t>
            </a:r>
            <a:r>
              <a:rPr lang="es-419" sz="1600" b="0" dirty="0" err="1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How</a:t>
            </a:r>
            <a:r>
              <a:rPr lang="es-419" sz="1600" b="0" dirty="0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 are </a:t>
            </a:r>
            <a:r>
              <a:rPr lang="es-419" sz="1600" b="0" dirty="0" err="1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you</a:t>
            </a:r>
            <a:r>
              <a:rPr lang="es-419" sz="1600" b="0" dirty="0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?</a:t>
            </a:r>
          </a:p>
          <a:p>
            <a:pPr marL="139700" indent="0" algn="l"/>
            <a:r>
              <a:rPr lang="es-419" sz="1600" b="0" dirty="0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- _________</a:t>
            </a:r>
          </a:p>
        </p:txBody>
      </p:sp>
      <p:sp>
        <p:nvSpPr>
          <p:cNvPr id="51" name="Subtítulo 2">
            <a:extLst>
              <a:ext uri="{FF2B5EF4-FFF2-40B4-BE49-F238E27FC236}">
                <a16:creationId xmlns:a16="http://schemas.microsoft.com/office/drawing/2014/main" id="{2014DD4D-A36B-449F-8E46-08AE63ECEF48}"/>
              </a:ext>
            </a:extLst>
          </p:cNvPr>
          <p:cNvSpPr txBox="1">
            <a:spLocks/>
          </p:cNvSpPr>
          <p:nvPr/>
        </p:nvSpPr>
        <p:spPr>
          <a:xfrm>
            <a:off x="5162050" y="2818437"/>
            <a:ext cx="27162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pPr marL="139700" indent="0" algn="l"/>
            <a:r>
              <a:rPr lang="es-419" sz="1600" b="0" dirty="0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- </a:t>
            </a:r>
            <a:r>
              <a:rPr lang="es-419" sz="1600" b="0" dirty="0" err="1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How</a:t>
            </a:r>
            <a:r>
              <a:rPr lang="es-419" sz="1600" b="0" dirty="0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 are </a:t>
            </a:r>
            <a:r>
              <a:rPr lang="es-419" sz="1600" b="0" dirty="0" err="1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you</a:t>
            </a:r>
            <a:r>
              <a:rPr lang="es-419" sz="1600" b="0" dirty="0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? </a:t>
            </a:r>
          </a:p>
          <a:p>
            <a:pPr marL="139700" indent="0" algn="l"/>
            <a:r>
              <a:rPr lang="es-419" sz="1600" b="0" dirty="0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- _________</a:t>
            </a:r>
          </a:p>
        </p:txBody>
      </p:sp>
      <p:pic>
        <p:nvPicPr>
          <p:cNvPr id="52" name="Picture 2" descr="😞 Sad Emoji Meaning with Pictures: from A to Z">
            <a:extLst>
              <a:ext uri="{FF2B5EF4-FFF2-40B4-BE49-F238E27FC236}">
                <a16:creationId xmlns:a16="http://schemas.microsoft.com/office/drawing/2014/main" id="{85419358-6F1F-4980-B98C-5AF75218D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67" y="3794607"/>
            <a:ext cx="434788" cy="43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All the new emojis just added to the iPhone - Technology Intelligence">
            <a:extLst>
              <a:ext uri="{FF2B5EF4-FFF2-40B4-BE49-F238E27FC236}">
                <a16:creationId xmlns:a16="http://schemas.microsoft.com/office/drawing/2014/main" id="{6AD310F9-24C3-4086-A0F2-51BB35E9E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073" y="2799954"/>
            <a:ext cx="542145" cy="54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Subtítulo 2">
            <a:extLst>
              <a:ext uri="{FF2B5EF4-FFF2-40B4-BE49-F238E27FC236}">
                <a16:creationId xmlns:a16="http://schemas.microsoft.com/office/drawing/2014/main" id="{A0146CAD-01A0-49F7-8A24-5DA8097D3AD9}"/>
              </a:ext>
            </a:extLst>
          </p:cNvPr>
          <p:cNvSpPr txBox="1">
            <a:spLocks/>
          </p:cNvSpPr>
          <p:nvPr/>
        </p:nvSpPr>
        <p:spPr>
          <a:xfrm>
            <a:off x="5106631" y="1839743"/>
            <a:ext cx="3232832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pPr marL="139700" indent="0" algn="l"/>
            <a:r>
              <a:rPr lang="es-419" b="0" dirty="0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- </a:t>
            </a:r>
            <a:r>
              <a:rPr lang="es-419" b="0" dirty="0" err="1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Hello</a:t>
            </a:r>
            <a:r>
              <a:rPr lang="es-419" b="0" dirty="0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, </a:t>
            </a:r>
            <a:r>
              <a:rPr lang="es-419" b="0" dirty="0" err="1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my</a:t>
            </a:r>
            <a:r>
              <a:rPr lang="es-419" b="0" dirty="0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 </a:t>
            </a:r>
            <a:r>
              <a:rPr lang="es-419" b="0" dirty="0" err="1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name</a:t>
            </a:r>
            <a:r>
              <a:rPr lang="es-419" b="0" dirty="0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 </a:t>
            </a:r>
            <a:r>
              <a:rPr lang="es-419" b="0" dirty="0" err="1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is</a:t>
            </a:r>
            <a:r>
              <a:rPr lang="es-419" b="0" dirty="0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 Mark!</a:t>
            </a:r>
          </a:p>
          <a:p>
            <a:pPr marL="139700" indent="0" algn="l"/>
            <a:r>
              <a:rPr lang="es-419" b="0" dirty="0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- ________</a:t>
            </a:r>
          </a:p>
        </p:txBody>
      </p:sp>
      <p:pic>
        <p:nvPicPr>
          <p:cNvPr id="55" name="Picture 2" descr="Emoticon, good, thumbup icon">
            <a:extLst>
              <a:ext uri="{FF2B5EF4-FFF2-40B4-BE49-F238E27FC236}">
                <a16:creationId xmlns:a16="http://schemas.microsoft.com/office/drawing/2014/main" id="{9990B24C-99F5-47FA-B67F-7D2892A2E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6081">
            <a:off x="1119800" y="1804218"/>
            <a:ext cx="366481" cy="36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Subtítulo 2">
            <a:extLst>
              <a:ext uri="{FF2B5EF4-FFF2-40B4-BE49-F238E27FC236}">
                <a16:creationId xmlns:a16="http://schemas.microsoft.com/office/drawing/2014/main" id="{59544598-F547-4D4B-89CC-41A496679FF0}"/>
              </a:ext>
            </a:extLst>
          </p:cNvPr>
          <p:cNvSpPr txBox="1">
            <a:spLocks/>
          </p:cNvSpPr>
          <p:nvPr/>
        </p:nvSpPr>
        <p:spPr>
          <a:xfrm>
            <a:off x="5175902" y="3751669"/>
            <a:ext cx="3232832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None/>
              <a:defRPr sz="1800" b="1" i="0" u="none" strike="noStrike" cap="none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pPr marL="139700" indent="0" algn="l"/>
            <a:r>
              <a:rPr lang="es-419" b="0" dirty="0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- </a:t>
            </a:r>
            <a:r>
              <a:rPr lang="es-419" b="0" dirty="0" err="1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Okay</a:t>
            </a:r>
            <a:r>
              <a:rPr lang="es-419" b="0" dirty="0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, </a:t>
            </a:r>
            <a:r>
              <a:rPr lang="es-419" b="0" dirty="0" err="1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bye</a:t>
            </a:r>
            <a:r>
              <a:rPr lang="es-419" b="0" dirty="0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!</a:t>
            </a:r>
          </a:p>
          <a:p>
            <a:pPr marL="139700" indent="0" algn="l"/>
            <a:r>
              <a:rPr lang="es-419" b="0" dirty="0">
                <a:solidFill>
                  <a:schemeClr val="bg2"/>
                </a:solidFill>
                <a:latin typeface="Tajawal" panose="020B0604020202020204" charset="-78"/>
                <a:cs typeface="Tajawal" panose="020B0604020202020204" charset="-78"/>
              </a:rPr>
              <a:t>- ________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55"/>
          <p:cNvSpPr txBox="1">
            <a:spLocks noGrp="1"/>
          </p:cNvSpPr>
          <p:nvPr>
            <p:ph type="ctrTitle"/>
          </p:nvPr>
        </p:nvSpPr>
        <p:spPr>
          <a:xfrm>
            <a:off x="2420872" y="1151300"/>
            <a:ext cx="5845800" cy="87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EXCELLENT JOB!</a:t>
            </a:r>
            <a:endParaRPr dirty="0"/>
          </a:p>
        </p:txBody>
      </p:sp>
      <p:sp>
        <p:nvSpPr>
          <p:cNvPr id="1458" name="Google Shape;1458;p55"/>
          <p:cNvSpPr txBox="1">
            <a:spLocks noGrp="1"/>
          </p:cNvSpPr>
          <p:nvPr>
            <p:ph type="subTitle" idx="1"/>
          </p:nvPr>
        </p:nvSpPr>
        <p:spPr>
          <a:xfrm>
            <a:off x="4781559" y="2075275"/>
            <a:ext cx="3174900" cy="312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you have any questions?</a:t>
            </a:r>
            <a:endParaRPr dirty="0"/>
          </a:p>
        </p:txBody>
      </p:sp>
      <p:sp>
        <p:nvSpPr>
          <p:cNvPr id="1459" name="Google Shape;1459;p55"/>
          <p:cNvSpPr txBox="1">
            <a:spLocks noGrp="1"/>
          </p:cNvSpPr>
          <p:nvPr>
            <p:ph type="subTitle" idx="2"/>
          </p:nvPr>
        </p:nvSpPr>
        <p:spPr>
          <a:xfrm>
            <a:off x="4859559" y="2118012"/>
            <a:ext cx="2961332" cy="82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3"/>
              </a:rPr>
              <a:t>f.olivares@colegionumancia.cl</a:t>
            </a:r>
            <a:r>
              <a:rPr lang="en" dirty="0"/>
              <a:t> </a:t>
            </a:r>
            <a:endParaRPr dirty="0"/>
          </a:p>
        </p:txBody>
      </p:sp>
      <p:pic>
        <p:nvPicPr>
          <p:cNvPr id="1460" name="Google Shape;1460;p55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t="941" b="941"/>
          <a:stretch/>
        </p:blipFill>
        <p:spPr>
          <a:xfrm>
            <a:off x="237300" y="550513"/>
            <a:ext cx="294878" cy="2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1" name="Google Shape;1461;p55">
            <a:hlinkClick r:id="" action="ppaction://hlinkshowjump?jump=previous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301" y="1181549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55">
            <a:hlinkClick r:id=""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37301" y="3724924"/>
            <a:ext cx="294875" cy="30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3" name="Google Shape;1463;p55">
            <a:hlinkClick r:id="" action="ppaction://noaction"/>
          </p:cNvPr>
          <p:cNvPicPr preferRelativeResize="0"/>
          <p:nvPr/>
        </p:nvPicPr>
        <p:blipFill rotWithShape="1">
          <a:blip r:embed="rId7">
            <a:alphaModFix/>
          </a:blip>
          <a:srcRect l="396" r="396"/>
          <a:stretch/>
        </p:blipFill>
        <p:spPr>
          <a:xfrm>
            <a:off x="228050" y="4350525"/>
            <a:ext cx="302603" cy="3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4" name="Google Shape;1464;p55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 t="465" b="475"/>
          <a:stretch/>
        </p:blipFill>
        <p:spPr>
          <a:xfrm>
            <a:off x="7903525" y="639025"/>
            <a:ext cx="265550" cy="2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2" name="Google Shape;1482;p55"/>
          <p:cNvSpPr txBox="1"/>
          <p:nvPr/>
        </p:nvSpPr>
        <p:spPr>
          <a:xfrm>
            <a:off x="3317600" y="4239925"/>
            <a:ext cx="3151800" cy="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Tajawal"/>
                <a:ea typeface="Tajawal"/>
                <a:cs typeface="Tajawal"/>
                <a:sym typeface="Tajawal"/>
              </a:rPr>
              <a:t>Please keep this slide for attribution</a:t>
            </a:r>
            <a:endParaRPr sz="1200" b="1">
              <a:solidFill>
                <a:schemeClr val="dk1"/>
              </a:solidFill>
              <a:latin typeface="Tajawal"/>
              <a:ea typeface="Tajawal"/>
              <a:cs typeface="Tajawal"/>
              <a:sym typeface="Tajawal"/>
            </a:endParaRPr>
          </a:p>
        </p:txBody>
      </p:sp>
      <p:sp>
        <p:nvSpPr>
          <p:cNvPr id="1483" name="Google Shape;1483;p55">
            <a:hlinkClick r:id="rId4" action="ppaction://hlinksldjump"/>
          </p:cNvPr>
          <p:cNvSpPr/>
          <p:nvPr/>
        </p:nvSpPr>
        <p:spPr>
          <a:xfrm>
            <a:off x="125400" y="17143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01</a:t>
            </a:r>
            <a:endParaRPr sz="1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84" name="Google Shape;1484;p55">
            <a:hlinkClick r:id="" action="ppaction://noaction"/>
          </p:cNvPr>
          <p:cNvSpPr/>
          <p:nvPr/>
        </p:nvSpPr>
        <p:spPr>
          <a:xfrm>
            <a:off x="125400" y="222616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02</a:t>
            </a:r>
            <a:endParaRPr sz="1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85" name="Google Shape;1485;p55">
            <a:hlinkClick r:id="" action="ppaction://noaction"/>
          </p:cNvPr>
          <p:cNvSpPr/>
          <p:nvPr/>
        </p:nvSpPr>
        <p:spPr>
          <a:xfrm>
            <a:off x="125400" y="2738713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03</a:t>
            </a:r>
            <a:endParaRPr sz="1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86" name="Google Shape;1486;p55">
            <a:hlinkClick r:id="" action="ppaction://noaction"/>
          </p:cNvPr>
          <p:cNvSpPr/>
          <p:nvPr/>
        </p:nvSpPr>
        <p:spPr>
          <a:xfrm>
            <a:off x="125400" y="3251288"/>
            <a:ext cx="507900" cy="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04</a:t>
            </a:r>
            <a:endParaRPr sz="1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AEAF63F3-443C-4648-8643-80E2B70D1DCE}"/>
              </a:ext>
            </a:extLst>
          </p:cNvPr>
          <p:cNvSpPr/>
          <p:nvPr/>
        </p:nvSpPr>
        <p:spPr>
          <a:xfrm>
            <a:off x="2382982" y="3401291"/>
            <a:ext cx="5133109" cy="1032164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grpSp>
        <p:nvGrpSpPr>
          <p:cNvPr id="41" name="Google Shape;1989;p57">
            <a:extLst>
              <a:ext uri="{FF2B5EF4-FFF2-40B4-BE49-F238E27FC236}">
                <a16:creationId xmlns:a16="http://schemas.microsoft.com/office/drawing/2014/main" id="{54A049DF-D02C-47B2-B5BD-3FA0E29369B8}"/>
              </a:ext>
            </a:extLst>
          </p:cNvPr>
          <p:cNvGrpSpPr/>
          <p:nvPr/>
        </p:nvGrpSpPr>
        <p:grpSpPr>
          <a:xfrm>
            <a:off x="1267999" y="2121679"/>
            <a:ext cx="3331710" cy="2900593"/>
            <a:chOff x="6137873" y="1775316"/>
            <a:chExt cx="2269002" cy="1780016"/>
          </a:xfrm>
        </p:grpSpPr>
        <p:sp>
          <p:nvSpPr>
            <p:cNvPr id="42" name="Google Shape;1990;p57">
              <a:extLst>
                <a:ext uri="{FF2B5EF4-FFF2-40B4-BE49-F238E27FC236}">
                  <a16:creationId xmlns:a16="http://schemas.microsoft.com/office/drawing/2014/main" id="{38972A8F-BE9E-4E13-8B7B-8F3031A27A5C}"/>
                </a:ext>
              </a:extLst>
            </p:cNvPr>
            <p:cNvSpPr/>
            <p:nvPr/>
          </p:nvSpPr>
          <p:spPr>
            <a:xfrm>
              <a:off x="6888875" y="1775325"/>
              <a:ext cx="1518000" cy="27150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91;p57">
              <a:extLst>
                <a:ext uri="{FF2B5EF4-FFF2-40B4-BE49-F238E27FC236}">
                  <a16:creationId xmlns:a16="http://schemas.microsoft.com/office/drawing/2014/main" id="{28E7ACC4-B75C-46A8-9060-D31E2F3DE835}"/>
                </a:ext>
              </a:extLst>
            </p:cNvPr>
            <p:cNvSpPr/>
            <p:nvPr/>
          </p:nvSpPr>
          <p:spPr>
            <a:xfrm>
              <a:off x="6138034" y="2047600"/>
              <a:ext cx="2268726" cy="1507732"/>
            </a:xfrm>
            <a:prstGeom prst="rect">
              <a:avLst/>
            </a:prstGeom>
            <a:solidFill>
              <a:schemeClr val="l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92;p57">
              <a:extLst>
                <a:ext uri="{FF2B5EF4-FFF2-40B4-BE49-F238E27FC236}">
                  <a16:creationId xmlns:a16="http://schemas.microsoft.com/office/drawing/2014/main" id="{FA403B5C-D82B-4E2E-AC5B-DCC85CF28FB5}"/>
                </a:ext>
              </a:extLst>
            </p:cNvPr>
            <p:cNvSpPr/>
            <p:nvPr/>
          </p:nvSpPr>
          <p:spPr>
            <a:xfrm>
              <a:off x="6137873" y="1775316"/>
              <a:ext cx="750990" cy="271587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993;p57">
              <a:extLst>
                <a:ext uri="{FF2B5EF4-FFF2-40B4-BE49-F238E27FC236}">
                  <a16:creationId xmlns:a16="http://schemas.microsoft.com/office/drawing/2014/main" id="{5D9E4B45-0D36-4C05-A3B0-738281C5B7E5}"/>
                </a:ext>
              </a:extLst>
            </p:cNvPr>
            <p:cNvSpPr/>
            <p:nvPr/>
          </p:nvSpPr>
          <p:spPr>
            <a:xfrm rot="2700000">
              <a:off x="6658928" y="1815924"/>
              <a:ext cx="190495" cy="190495"/>
            </a:xfrm>
            <a:prstGeom prst="mathPlus">
              <a:avLst>
                <a:gd name="adj1" fmla="val 1173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94;p57">
              <a:extLst>
                <a:ext uri="{FF2B5EF4-FFF2-40B4-BE49-F238E27FC236}">
                  <a16:creationId xmlns:a16="http://schemas.microsoft.com/office/drawing/2014/main" id="{64596770-204A-45CE-A8CE-BD923F998B86}"/>
                </a:ext>
              </a:extLst>
            </p:cNvPr>
            <p:cNvSpPr/>
            <p:nvPr/>
          </p:nvSpPr>
          <p:spPr>
            <a:xfrm>
              <a:off x="8137475" y="1776475"/>
              <a:ext cx="269400" cy="26940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95;p57">
              <a:extLst>
                <a:ext uri="{FF2B5EF4-FFF2-40B4-BE49-F238E27FC236}">
                  <a16:creationId xmlns:a16="http://schemas.microsoft.com/office/drawing/2014/main" id="{66812558-D360-4953-BE84-9F78D9A5B786}"/>
                </a:ext>
              </a:extLst>
            </p:cNvPr>
            <p:cNvSpPr/>
            <p:nvPr/>
          </p:nvSpPr>
          <p:spPr>
            <a:xfrm rot="2700000">
              <a:off x="8176928" y="1815924"/>
              <a:ext cx="190495" cy="190495"/>
            </a:xfrm>
            <a:prstGeom prst="mathPlus">
              <a:avLst>
                <a:gd name="adj1" fmla="val 1173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96;p57">
              <a:extLst>
                <a:ext uri="{FF2B5EF4-FFF2-40B4-BE49-F238E27FC236}">
                  <a16:creationId xmlns:a16="http://schemas.microsoft.com/office/drawing/2014/main" id="{4C438F74-8E24-41E5-B043-B3C0A8F932D1}"/>
                </a:ext>
              </a:extLst>
            </p:cNvPr>
            <p:cNvSpPr/>
            <p:nvPr/>
          </p:nvSpPr>
          <p:spPr>
            <a:xfrm>
              <a:off x="6882838" y="1776475"/>
              <a:ext cx="269400" cy="26940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97;p57">
              <a:extLst>
                <a:ext uri="{FF2B5EF4-FFF2-40B4-BE49-F238E27FC236}">
                  <a16:creationId xmlns:a16="http://schemas.microsoft.com/office/drawing/2014/main" id="{DD953D87-36A8-43FF-9706-11EFA2364324}"/>
                </a:ext>
              </a:extLst>
            </p:cNvPr>
            <p:cNvSpPr/>
            <p:nvPr/>
          </p:nvSpPr>
          <p:spPr>
            <a:xfrm>
              <a:off x="6922288" y="1815925"/>
              <a:ext cx="190500" cy="190500"/>
            </a:xfrm>
            <a:prstGeom prst="mathPlus">
              <a:avLst>
                <a:gd name="adj1" fmla="val 1173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" name="Imagen 32">
            <a:extLst>
              <a:ext uri="{FF2B5EF4-FFF2-40B4-BE49-F238E27FC236}">
                <a16:creationId xmlns:a16="http://schemas.microsoft.com/office/drawing/2014/main" id="{452B42BB-94F3-4391-9B68-0352C6E336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6004" y="2410693"/>
            <a:ext cx="2684318" cy="2684318"/>
          </a:xfrm>
          <a:prstGeom prst="rect">
            <a:avLst/>
          </a:prstGeom>
        </p:spPr>
      </p:pic>
      <p:grpSp>
        <p:nvGrpSpPr>
          <p:cNvPr id="34" name="Google Shape;1549;p56">
            <a:extLst>
              <a:ext uri="{FF2B5EF4-FFF2-40B4-BE49-F238E27FC236}">
                <a16:creationId xmlns:a16="http://schemas.microsoft.com/office/drawing/2014/main" id="{C3CA549E-F837-43F1-B60F-A0911349EF4F}"/>
              </a:ext>
            </a:extLst>
          </p:cNvPr>
          <p:cNvGrpSpPr/>
          <p:nvPr/>
        </p:nvGrpSpPr>
        <p:grpSpPr>
          <a:xfrm>
            <a:off x="3310994" y="2694711"/>
            <a:ext cx="928497" cy="838198"/>
            <a:chOff x="5540838" y="3628850"/>
            <a:chExt cx="412400" cy="390750"/>
          </a:xfrm>
        </p:grpSpPr>
        <p:sp>
          <p:nvSpPr>
            <p:cNvPr id="35" name="Google Shape;1550;p56">
              <a:extLst>
                <a:ext uri="{FF2B5EF4-FFF2-40B4-BE49-F238E27FC236}">
                  <a16:creationId xmlns:a16="http://schemas.microsoft.com/office/drawing/2014/main" id="{D49B53D4-DBB2-47C7-8BAE-2D7D8DD557AA}"/>
                </a:ext>
              </a:extLst>
            </p:cNvPr>
            <p:cNvSpPr/>
            <p:nvPr/>
          </p:nvSpPr>
          <p:spPr>
            <a:xfrm>
              <a:off x="5661038" y="3751275"/>
              <a:ext cx="276350" cy="268325"/>
            </a:xfrm>
            <a:custGeom>
              <a:avLst/>
              <a:gdLst/>
              <a:ahLst/>
              <a:cxnLst/>
              <a:rect l="l" t="t" r="r" b="b"/>
              <a:pathLst>
                <a:path w="11054" h="10733" extrusionOk="0">
                  <a:moveTo>
                    <a:pt x="7655" y="1"/>
                  </a:moveTo>
                  <a:lnTo>
                    <a:pt x="7236" y="804"/>
                  </a:lnTo>
                  <a:lnTo>
                    <a:pt x="812" y="7307"/>
                  </a:lnTo>
                  <a:lnTo>
                    <a:pt x="1" y="7744"/>
                  </a:lnTo>
                  <a:cubicBezTo>
                    <a:pt x="1000" y="9582"/>
                    <a:pt x="2918" y="10733"/>
                    <a:pt x="5014" y="10733"/>
                  </a:cubicBezTo>
                  <a:lnTo>
                    <a:pt x="5380" y="10733"/>
                  </a:lnTo>
                  <a:lnTo>
                    <a:pt x="10322" y="10421"/>
                  </a:lnTo>
                  <a:lnTo>
                    <a:pt x="9002" y="8770"/>
                  </a:lnTo>
                  <a:cubicBezTo>
                    <a:pt x="11036" y="6442"/>
                    <a:pt x="11054" y="2936"/>
                    <a:pt x="7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51;p56">
              <a:extLst>
                <a:ext uri="{FF2B5EF4-FFF2-40B4-BE49-F238E27FC236}">
                  <a16:creationId xmlns:a16="http://schemas.microsoft.com/office/drawing/2014/main" id="{5C5D5C89-04ED-43CF-9269-3982E5D26872}"/>
                </a:ext>
              </a:extLst>
            </p:cNvPr>
            <p:cNvSpPr/>
            <p:nvPr/>
          </p:nvSpPr>
          <p:spPr>
            <a:xfrm>
              <a:off x="5795538" y="3751275"/>
              <a:ext cx="157700" cy="268325"/>
            </a:xfrm>
            <a:custGeom>
              <a:avLst/>
              <a:gdLst/>
              <a:ahLst/>
              <a:cxnLst/>
              <a:rect l="l" t="t" r="r" b="b"/>
              <a:pathLst>
                <a:path w="6308" h="10733" extrusionOk="0">
                  <a:moveTo>
                    <a:pt x="2275" y="1"/>
                  </a:moveTo>
                  <a:lnTo>
                    <a:pt x="1856" y="804"/>
                  </a:lnTo>
                  <a:lnTo>
                    <a:pt x="0" y="2686"/>
                  </a:lnTo>
                  <a:lnTo>
                    <a:pt x="0" y="10733"/>
                  </a:lnTo>
                  <a:lnTo>
                    <a:pt x="5371" y="10733"/>
                  </a:lnTo>
                  <a:lnTo>
                    <a:pt x="3925" y="8770"/>
                  </a:lnTo>
                  <a:cubicBezTo>
                    <a:pt x="6307" y="6040"/>
                    <a:pt x="5576" y="1732"/>
                    <a:pt x="2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52;p56">
              <a:extLst>
                <a:ext uri="{FF2B5EF4-FFF2-40B4-BE49-F238E27FC236}">
                  <a16:creationId xmlns:a16="http://schemas.microsoft.com/office/drawing/2014/main" id="{B676792A-2717-4B40-8C1F-AB85908B3D4B}"/>
                </a:ext>
              </a:extLst>
            </p:cNvPr>
            <p:cNvSpPr/>
            <p:nvPr/>
          </p:nvSpPr>
          <p:spPr>
            <a:xfrm>
              <a:off x="5540838" y="3628850"/>
              <a:ext cx="297525" cy="320500"/>
            </a:xfrm>
            <a:custGeom>
              <a:avLst/>
              <a:gdLst/>
              <a:ahLst/>
              <a:cxnLst/>
              <a:rect l="l" t="t" r="r" b="b"/>
              <a:pathLst>
                <a:path w="11901" h="12820" extrusionOk="0">
                  <a:moveTo>
                    <a:pt x="6406" y="0"/>
                  </a:moveTo>
                  <a:cubicBezTo>
                    <a:pt x="2873" y="0"/>
                    <a:pt x="0" y="2873"/>
                    <a:pt x="0" y="6406"/>
                  </a:cubicBezTo>
                  <a:cubicBezTo>
                    <a:pt x="0" y="7985"/>
                    <a:pt x="571" y="9483"/>
                    <a:pt x="1606" y="10652"/>
                  </a:cubicBezTo>
                  <a:lnTo>
                    <a:pt x="9" y="12820"/>
                  </a:lnTo>
                  <a:lnTo>
                    <a:pt x="6406" y="12820"/>
                  </a:lnTo>
                  <a:cubicBezTo>
                    <a:pt x="9947" y="12820"/>
                    <a:pt x="11901" y="9947"/>
                    <a:pt x="11901" y="6406"/>
                  </a:cubicBezTo>
                  <a:cubicBezTo>
                    <a:pt x="11901" y="2873"/>
                    <a:pt x="9947" y="0"/>
                    <a:pt x="6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53;p56">
              <a:extLst>
                <a:ext uri="{FF2B5EF4-FFF2-40B4-BE49-F238E27FC236}">
                  <a16:creationId xmlns:a16="http://schemas.microsoft.com/office/drawing/2014/main" id="{E2A8BD44-8C0B-4F8B-818F-F1BCDE7FDBD1}"/>
                </a:ext>
              </a:extLst>
            </p:cNvPr>
            <p:cNvSpPr/>
            <p:nvPr/>
          </p:nvSpPr>
          <p:spPr>
            <a:xfrm>
              <a:off x="5648563" y="3746825"/>
              <a:ext cx="105050" cy="85450"/>
            </a:xfrm>
            <a:custGeom>
              <a:avLst/>
              <a:gdLst/>
              <a:ahLst/>
              <a:cxnLst/>
              <a:rect l="l" t="t" r="r" b="b"/>
              <a:pathLst>
                <a:path w="4202" h="3418" extrusionOk="0">
                  <a:moveTo>
                    <a:pt x="1204" y="1"/>
                  </a:moveTo>
                  <a:cubicBezTo>
                    <a:pt x="923" y="1"/>
                    <a:pt x="642" y="108"/>
                    <a:pt x="428" y="322"/>
                  </a:cubicBezTo>
                  <a:cubicBezTo>
                    <a:pt x="0" y="750"/>
                    <a:pt x="0" y="1437"/>
                    <a:pt x="428" y="1865"/>
                  </a:cubicBezTo>
                  <a:lnTo>
                    <a:pt x="2105" y="3417"/>
                  </a:lnTo>
                  <a:lnTo>
                    <a:pt x="3774" y="1865"/>
                  </a:lnTo>
                  <a:cubicBezTo>
                    <a:pt x="4202" y="1437"/>
                    <a:pt x="4202" y="750"/>
                    <a:pt x="3774" y="322"/>
                  </a:cubicBezTo>
                  <a:cubicBezTo>
                    <a:pt x="3560" y="108"/>
                    <a:pt x="3279" y="1"/>
                    <a:pt x="2998" y="1"/>
                  </a:cubicBezTo>
                  <a:cubicBezTo>
                    <a:pt x="2717" y="1"/>
                    <a:pt x="2436" y="108"/>
                    <a:pt x="2221" y="322"/>
                  </a:cubicBezTo>
                  <a:lnTo>
                    <a:pt x="2105" y="438"/>
                  </a:lnTo>
                  <a:lnTo>
                    <a:pt x="1981" y="322"/>
                  </a:lnTo>
                  <a:cubicBezTo>
                    <a:pt x="1766" y="108"/>
                    <a:pt x="1485" y="1"/>
                    <a:pt x="1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54;p56">
              <a:extLst>
                <a:ext uri="{FF2B5EF4-FFF2-40B4-BE49-F238E27FC236}">
                  <a16:creationId xmlns:a16="http://schemas.microsoft.com/office/drawing/2014/main" id="{1F0C45E6-F54B-405B-A851-AEE88D575F5F}"/>
                </a:ext>
              </a:extLst>
            </p:cNvPr>
            <p:cNvSpPr/>
            <p:nvPr/>
          </p:nvSpPr>
          <p:spPr>
            <a:xfrm>
              <a:off x="5700738" y="3628850"/>
              <a:ext cx="160375" cy="320500"/>
            </a:xfrm>
            <a:custGeom>
              <a:avLst/>
              <a:gdLst/>
              <a:ahLst/>
              <a:cxnLst/>
              <a:rect l="l" t="t" r="r" b="b"/>
              <a:pathLst>
                <a:path w="6415" h="12820" extrusionOk="0">
                  <a:moveTo>
                    <a:pt x="1" y="0"/>
                  </a:moveTo>
                  <a:lnTo>
                    <a:pt x="1" y="12820"/>
                  </a:lnTo>
                  <a:cubicBezTo>
                    <a:pt x="3542" y="12820"/>
                    <a:pt x="6415" y="9947"/>
                    <a:pt x="6415" y="6406"/>
                  </a:cubicBezTo>
                  <a:cubicBezTo>
                    <a:pt x="6415" y="2873"/>
                    <a:pt x="3542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55;p56">
              <a:extLst>
                <a:ext uri="{FF2B5EF4-FFF2-40B4-BE49-F238E27FC236}">
                  <a16:creationId xmlns:a16="http://schemas.microsoft.com/office/drawing/2014/main" id="{E536E939-0A15-46C3-B914-4A7E4EB0B632}"/>
                </a:ext>
              </a:extLst>
            </p:cNvPr>
            <p:cNvSpPr/>
            <p:nvPr/>
          </p:nvSpPr>
          <p:spPr>
            <a:xfrm>
              <a:off x="5700738" y="3746375"/>
              <a:ext cx="52650" cy="85450"/>
            </a:xfrm>
            <a:custGeom>
              <a:avLst/>
              <a:gdLst/>
              <a:ahLst/>
              <a:cxnLst/>
              <a:rect l="l" t="t" r="r" b="b"/>
              <a:pathLst>
                <a:path w="2106" h="3418" extrusionOk="0">
                  <a:moveTo>
                    <a:pt x="902" y="1"/>
                  </a:moveTo>
                  <a:cubicBezTo>
                    <a:pt x="621" y="1"/>
                    <a:pt x="340" y="108"/>
                    <a:pt x="126" y="322"/>
                  </a:cubicBezTo>
                  <a:lnTo>
                    <a:pt x="1" y="438"/>
                  </a:lnTo>
                  <a:lnTo>
                    <a:pt x="1" y="3417"/>
                  </a:lnTo>
                  <a:lnTo>
                    <a:pt x="1678" y="1874"/>
                  </a:lnTo>
                  <a:cubicBezTo>
                    <a:pt x="2106" y="1446"/>
                    <a:pt x="2106" y="750"/>
                    <a:pt x="1678" y="322"/>
                  </a:cubicBezTo>
                  <a:cubicBezTo>
                    <a:pt x="1464" y="108"/>
                    <a:pt x="1183" y="1"/>
                    <a:pt x="9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ute Lovely Interface by Slidesgo">
  <a:themeElements>
    <a:clrScheme name="Simple Light">
      <a:dk1>
        <a:srgbClr val="7376EC"/>
      </a:dk1>
      <a:lt1>
        <a:srgbClr val="CBCDF7"/>
      </a:lt1>
      <a:dk2>
        <a:srgbClr val="595959"/>
      </a:dk2>
      <a:lt2>
        <a:srgbClr val="FFFFFF"/>
      </a:lt2>
      <a:accent1>
        <a:srgbClr val="FFCCC2"/>
      </a:accent1>
      <a:accent2>
        <a:srgbClr val="7376EC"/>
      </a:accent2>
      <a:accent3>
        <a:srgbClr val="FFFFFF"/>
      </a:accent3>
      <a:accent4>
        <a:srgbClr val="FFCCC2"/>
      </a:accent4>
      <a:accent5>
        <a:srgbClr val="7376EC"/>
      </a:accent5>
      <a:accent6>
        <a:srgbClr val="FFFFFF"/>
      </a:accent6>
      <a:hlink>
        <a:srgbClr val="7376E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184</Words>
  <Application>Microsoft Office PowerPoint</Application>
  <PresentationFormat>Presentación en pantalla (16:9)</PresentationFormat>
  <Paragraphs>51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Raleway Thin</vt:lpstr>
      <vt:lpstr>Raleway</vt:lpstr>
      <vt:lpstr>Roboto Condensed Light</vt:lpstr>
      <vt:lpstr>Livvic</vt:lpstr>
      <vt:lpstr>Arial</vt:lpstr>
      <vt:lpstr>Bebas Neue</vt:lpstr>
      <vt:lpstr>Didact Gothic</vt:lpstr>
      <vt:lpstr>Tajawal</vt:lpstr>
      <vt:lpstr>Cute Lovely Interface by Slidesgo</vt:lpstr>
      <vt:lpstr>BEFORE WE START!</vt:lpstr>
      <vt:lpstr>UNIT 0: REVIEW English Class</vt:lpstr>
      <vt:lpstr>Learning Outcome:</vt:lpstr>
      <vt:lpstr>ACTIVATION: VOCABULARY REVIEW</vt:lpstr>
      <vt:lpstr>2. VOCABULARY REVIEW</vt:lpstr>
      <vt:lpstr>EXCELLENT JOB!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0: REVIEW English Class</dc:title>
  <dc:creator>Francisca</dc:creator>
  <cp:lastModifiedBy>Francisca Olivares</cp:lastModifiedBy>
  <cp:revision>15</cp:revision>
  <dcterms:modified xsi:type="dcterms:W3CDTF">2021-04-14T14:42:24Z</dcterms:modified>
</cp:coreProperties>
</file>