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2"/>
  </p:notesMasterIdLst>
  <p:sldIdLst>
    <p:sldId id="256" r:id="rId2"/>
    <p:sldId id="270" r:id="rId3"/>
    <p:sldId id="309" r:id="rId4"/>
    <p:sldId id="310" r:id="rId5"/>
    <p:sldId id="318" r:id="rId6"/>
    <p:sldId id="268" r:id="rId7"/>
    <p:sldId id="312" r:id="rId8"/>
    <p:sldId id="314" r:id="rId9"/>
    <p:sldId id="315" r:id="rId10"/>
    <p:sldId id="316" r:id="rId11"/>
  </p:sldIdLst>
  <p:sldSz cx="9144000" cy="5143500" type="screen16x9"/>
  <p:notesSz cx="6858000" cy="9144000"/>
  <p:embeddedFontLst>
    <p:embeddedFont>
      <p:font typeface="Gaegu" panose="020B0604020202020204" charset="0"/>
      <p:regular r:id="rId13"/>
      <p:bold r:id="rId14"/>
    </p:embeddedFont>
    <p:embeddedFont>
      <p:font typeface="Questrial" panose="020B0604020202020204" charset="0"/>
      <p:regular r:id="rId15"/>
    </p:embeddedFont>
    <p:embeddedFont>
      <p:font typeface="Cambria Math" panose="02040503050406030204" pitchFamily="18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A01AFA3-20A9-4F96-AB91-9EAFA91DF790}">
  <a:tblStyle styleId="{8A01AFA3-20A9-4F96-AB91-9EAFA91DF79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0" name="Google Shape;2020;gbadf322efb_0_17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1" name="Google Shape;2021;gbadf322efb_0_17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0" name="Google Shape;1970;gbadf322efb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1" name="Google Shape;1971;gbadf322efb_0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824475" y="922450"/>
            <a:ext cx="5495100" cy="23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ermanent Marker"/>
              <a:buNone/>
              <a:defRPr sz="63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1730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arala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73625" y="3049157"/>
            <a:ext cx="1994237" cy="2094277"/>
          </a:xfrm>
          <a:custGeom>
            <a:avLst/>
            <a:gdLst/>
            <a:ahLst/>
            <a:cxnLst/>
            <a:rect l="l" t="t" r="r" b="b"/>
            <a:pathLst>
              <a:path w="76827" h="80681" extrusionOk="0">
                <a:moveTo>
                  <a:pt x="7096" y="0"/>
                </a:moveTo>
                <a:cubicBezTo>
                  <a:pt x="4774" y="0"/>
                  <a:pt x="2454" y="476"/>
                  <a:pt x="339" y="1448"/>
                </a:cubicBezTo>
                <a:lnTo>
                  <a:pt x="1" y="80681"/>
                </a:lnTo>
                <a:lnTo>
                  <a:pt x="73405" y="80681"/>
                </a:lnTo>
                <a:cubicBezTo>
                  <a:pt x="76826" y="73559"/>
                  <a:pt x="76130" y="64627"/>
                  <a:pt x="71654" y="58142"/>
                </a:cubicBezTo>
                <a:cubicBezTo>
                  <a:pt x="67521" y="52180"/>
                  <a:pt x="60344" y="48488"/>
                  <a:pt x="53107" y="48488"/>
                </a:cubicBezTo>
                <a:cubicBezTo>
                  <a:pt x="52473" y="48488"/>
                  <a:pt x="51838" y="48516"/>
                  <a:pt x="51204" y="48574"/>
                </a:cubicBezTo>
                <a:cubicBezTo>
                  <a:pt x="45157" y="49111"/>
                  <a:pt x="39587" y="52075"/>
                  <a:pt x="33659" y="53487"/>
                </a:cubicBezTo>
                <a:cubicBezTo>
                  <a:pt x="31911" y="53911"/>
                  <a:pt x="30047" y="54152"/>
                  <a:pt x="28198" y="54152"/>
                </a:cubicBezTo>
                <a:cubicBezTo>
                  <a:pt x="23796" y="54152"/>
                  <a:pt x="19480" y="52786"/>
                  <a:pt x="17029" y="49270"/>
                </a:cubicBezTo>
                <a:cubicBezTo>
                  <a:pt x="13826" y="44635"/>
                  <a:pt x="15119" y="38289"/>
                  <a:pt x="17427" y="33177"/>
                </a:cubicBezTo>
                <a:cubicBezTo>
                  <a:pt x="19734" y="28084"/>
                  <a:pt x="22977" y="23151"/>
                  <a:pt x="23414" y="17561"/>
                </a:cubicBezTo>
                <a:cubicBezTo>
                  <a:pt x="23872" y="11912"/>
                  <a:pt x="21166" y="6123"/>
                  <a:pt x="16511" y="2880"/>
                </a:cubicBezTo>
                <a:cubicBezTo>
                  <a:pt x="13768" y="981"/>
                  <a:pt x="10430" y="0"/>
                  <a:pt x="7096" y="0"/>
                </a:cubicBezTo>
                <a:close/>
              </a:path>
            </a:pathLst>
          </a:custGeom>
          <a:solidFill>
            <a:srgbClr val="FCC6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7879660" y="0"/>
            <a:ext cx="1264340" cy="3524526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rgbClr val="A4E7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149652" y="3265650"/>
            <a:ext cx="1994293" cy="1877798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rgbClr val="FF83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flipH="1">
            <a:off x="-49697" y="-77400"/>
            <a:ext cx="1679697" cy="3343055"/>
          </a:xfrm>
          <a:custGeom>
            <a:avLst/>
            <a:gdLst/>
            <a:ahLst/>
            <a:cxnLst/>
            <a:rect l="l" t="t" r="r" b="b"/>
            <a:pathLst>
              <a:path w="45953" h="91459" extrusionOk="0">
                <a:moveTo>
                  <a:pt x="45455" y="0"/>
                </a:moveTo>
                <a:lnTo>
                  <a:pt x="4158" y="2010"/>
                </a:lnTo>
                <a:cubicBezTo>
                  <a:pt x="2408" y="6505"/>
                  <a:pt x="1" y="11140"/>
                  <a:pt x="498" y="15934"/>
                </a:cubicBezTo>
                <a:cubicBezTo>
                  <a:pt x="3581" y="45614"/>
                  <a:pt x="39209" y="21942"/>
                  <a:pt x="34196" y="50170"/>
                </a:cubicBezTo>
                <a:cubicBezTo>
                  <a:pt x="32525" y="59500"/>
                  <a:pt x="25046" y="67596"/>
                  <a:pt x="25841" y="77025"/>
                </a:cubicBezTo>
                <a:cubicBezTo>
                  <a:pt x="26506" y="84932"/>
                  <a:pt x="35320" y="91459"/>
                  <a:pt x="43397" y="91459"/>
                </a:cubicBezTo>
                <a:cubicBezTo>
                  <a:pt x="44261" y="91459"/>
                  <a:pt x="45116" y="91384"/>
                  <a:pt x="45953" y="91228"/>
                </a:cubicBezTo>
                <a:lnTo>
                  <a:pt x="45455" y="13090"/>
                </a:lnTo>
                <a:lnTo>
                  <a:pt x="45455" y="0"/>
                </a:lnTo>
                <a:close/>
              </a:path>
            </a:pathLst>
          </a:custGeom>
          <a:solidFill>
            <a:srgbClr val="25A0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5400000">
            <a:off x="5024955" y="2828174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rgbClr val="FBAF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5400000">
            <a:off x="2100580" y="-974146"/>
            <a:ext cx="1119149" cy="295245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rgbClr val="BBDC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1864142" y="3399345"/>
            <a:ext cx="1123434" cy="1393873"/>
            <a:chOff x="2197575" y="2352900"/>
            <a:chExt cx="828125" cy="1027475"/>
          </a:xfrm>
        </p:grpSpPr>
        <p:sp>
          <p:nvSpPr>
            <p:cNvPr id="19" name="Google Shape;19;p2"/>
            <p:cNvSpPr/>
            <p:nvPr/>
          </p:nvSpPr>
          <p:spPr>
            <a:xfrm>
              <a:off x="2227600" y="2376300"/>
              <a:ext cx="534575" cy="269175"/>
            </a:xfrm>
            <a:custGeom>
              <a:avLst/>
              <a:gdLst/>
              <a:ahLst/>
              <a:cxnLst/>
              <a:rect l="l" t="t" r="r" b="b"/>
              <a:pathLst>
                <a:path w="21383" h="10767" extrusionOk="0">
                  <a:moveTo>
                    <a:pt x="18914" y="1"/>
                  </a:moveTo>
                  <a:cubicBezTo>
                    <a:pt x="18714" y="1"/>
                    <a:pt x="18580" y="1"/>
                    <a:pt x="18514" y="34"/>
                  </a:cubicBezTo>
                  <a:cubicBezTo>
                    <a:pt x="18180" y="201"/>
                    <a:pt x="367" y="10242"/>
                    <a:pt x="0" y="10475"/>
                  </a:cubicBezTo>
                  <a:cubicBezTo>
                    <a:pt x="467" y="10542"/>
                    <a:pt x="968" y="10709"/>
                    <a:pt x="1301" y="10742"/>
                  </a:cubicBezTo>
                  <a:cubicBezTo>
                    <a:pt x="1351" y="10759"/>
                    <a:pt x="1401" y="10767"/>
                    <a:pt x="1447" y="10767"/>
                  </a:cubicBezTo>
                  <a:cubicBezTo>
                    <a:pt x="1493" y="10767"/>
                    <a:pt x="1535" y="10759"/>
                    <a:pt x="1568" y="10742"/>
                  </a:cubicBezTo>
                  <a:cubicBezTo>
                    <a:pt x="1668" y="10709"/>
                    <a:pt x="2569" y="10208"/>
                    <a:pt x="3970" y="9474"/>
                  </a:cubicBezTo>
                  <a:cubicBezTo>
                    <a:pt x="8506" y="6973"/>
                    <a:pt x="18180" y="1569"/>
                    <a:pt x="21382" y="401"/>
                  </a:cubicBezTo>
                  <a:cubicBezTo>
                    <a:pt x="21382" y="401"/>
                    <a:pt x="19714" y="68"/>
                    <a:pt x="18914" y="1"/>
                  </a:cubicBezTo>
                  <a:close/>
                </a:path>
              </a:pathLst>
            </a:custGeom>
            <a:solidFill>
              <a:srgbClr val="F6F4E8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204250" y="2352900"/>
              <a:ext cx="496200" cy="286125"/>
            </a:xfrm>
            <a:custGeom>
              <a:avLst/>
              <a:gdLst/>
              <a:ahLst/>
              <a:cxnLst/>
              <a:rect l="l" t="t" r="r" b="b"/>
              <a:pathLst>
                <a:path w="19848" h="11445" extrusionOk="0">
                  <a:moveTo>
                    <a:pt x="19094" y="0"/>
                  </a:moveTo>
                  <a:cubicBezTo>
                    <a:pt x="18262" y="0"/>
                    <a:pt x="1916" y="10122"/>
                    <a:pt x="0" y="11311"/>
                  </a:cubicBezTo>
                  <a:cubicBezTo>
                    <a:pt x="42" y="11305"/>
                    <a:pt x="86" y="11302"/>
                    <a:pt x="133" y="11302"/>
                  </a:cubicBezTo>
                  <a:cubicBezTo>
                    <a:pt x="353" y="11302"/>
                    <a:pt x="632" y="11362"/>
                    <a:pt x="934" y="11444"/>
                  </a:cubicBezTo>
                  <a:cubicBezTo>
                    <a:pt x="1268" y="11244"/>
                    <a:pt x="19114" y="1137"/>
                    <a:pt x="19448" y="1004"/>
                  </a:cubicBezTo>
                  <a:cubicBezTo>
                    <a:pt x="19514" y="970"/>
                    <a:pt x="19648" y="970"/>
                    <a:pt x="19848" y="970"/>
                  </a:cubicBezTo>
                  <a:cubicBezTo>
                    <a:pt x="19848" y="970"/>
                    <a:pt x="19314" y="103"/>
                    <a:pt x="19114" y="3"/>
                  </a:cubicBezTo>
                  <a:cubicBezTo>
                    <a:pt x="19109" y="1"/>
                    <a:pt x="19102" y="0"/>
                    <a:pt x="19094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197575" y="2634825"/>
              <a:ext cx="290225" cy="744725"/>
            </a:xfrm>
            <a:custGeom>
              <a:avLst/>
              <a:gdLst/>
              <a:ahLst/>
              <a:cxnLst/>
              <a:rect l="l" t="t" r="r" b="b"/>
              <a:pathLst>
                <a:path w="11609" h="29789" extrusionOk="0">
                  <a:moveTo>
                    <a:pt x="267" y="1"/>
                  </a:moveTo>
                  <a:cubicBezTo>
                    <a:pt x="167" y="67"/>
                    <a:pt x="101" y="134"/>
                    <a:pt x="101" y="134"/>
                  </a:cubicBezTo>
                  <a:cubicBezTo>
                    <a:pt x="0" y="634"/>
                    <a:pt x="8206" y="28654"/>
                    <a:pt x="8573" y="29021"/>
                  </a:cubicBezTo>
                  <a:cubicBezTo>
                    <a:pt x="8940" y="29388"/>
                    <a:pt x="11042" y="29755"/>
                    <a:pt x="11609" y="29789"/>
                  </a:cubicBezTo>
                  <a:lnTo>
                    <a:pt x="2502" y="401"/>
                  </a:lnTo>
                  <a:cubicBezTo>
                    <a:pt x="2169" y="368"/>
                    <a:pt x="1668" y="234"/>
                    <a:pt x="1201" y="134"/>
                  </a:cubicBezTo>
                  <a:cubicBezTo>
                    <a:pt x="834" y="34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260125" y="2613150"/>
              <a:ext cx="288550" cy="767225"/>
            </a:xfrm>
            <a:custGeom>
              <a:avLst/>
              <a:gdLst/>
              <a:ahLst/>
              <a:cxnLst/>
              <a:rect l="l" t="t" r="r" b="b"/>
              <a:pathLst>
                <a:path w="11542" h="30689" extrusionOk="0">
                  <a:moveTo>
                    <a:pt x="2669" y="0"/>
                  </a:moveTo>
                  <a:cubicBezTo>
                    <a:pt x="1268" y="734"/>
                    <a:pt x="367" y="1235"/>
                    <a:pt x="267" y="1268"/>
                  </a:cubicBezTo>
                  <a:cubicBezTo>
                    <a:pt x="250" y="1301"/>
                    <a:pt x="209" y="1318"/>
                    <a:pt x="159" y="1318"/>
                  </a:cubicBezTo>
                  <a:cubicBezTo>
                    <a:pt x="109" y="1318"/>
                    <a:pt x="50" y="1301"/>
                    <a:pt x="0" y="1268"/>
                  </a:cubicBezTo>
                  <a:lnTo>
                    <a:pt x="0" y="1268"/>
                  </a:lnTo>
                  <a:lnTo>
                    <a:pt x="9107" y="30689"/>
                  </a:lnTo>
                  <a:cubicBezTo>
                    <a:pt x="9240" y="30689"/>
                    <a:pt x="10174" y="30222"/>
                    <a:pt x="11542" y="29521"/>
                  </a:cubicBezTo>
                  <a:lnTo>
                    <a:pt x="2669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326825" y="2381400"/>
              <a:ext cx="698875" cy="970625"/>
            </a:xfrm>
            <a:custGeom>
              <a:avLst/>
              <a:gdLst/>
              <a:ahLst/>
              <a:cxnLst/>
              <a:rect l="l" t="t" r="r" b="b"/>
              <a:pathLst>
                <a:path w="27955" h="38825" extrusionOk="0">
                  <a:moveTo>
                    <a:pt x="18296" y="1"/>
                  </a:moveTo>
                  <a:cubicBezTo>
                    <a:pt x="18112" y="1"/>
                    <a:pt x="17797" y="72"/>
                    <a:pt x="17413" y="264"/>
                  </a:cubicBezTo>
                  <a:cubicBezTo>
                    <a:pt x="14211" y="1398"/>
                    <a:pt x="4537" y="6802"/>
                    <a:pt x="1" y="9304"/>
                  </a:cubicBezTo>
                  <a:lnTo>
                    <a:pt x="8874" y="38825"/>
                  </a:lnTo>
                  <a:cubicBezTo>
                    <a:pt x="14378" y="35956"/>
                    <a:pt x="27387" y="28651"/>
                    <a:pt x="27621" y="27884"/>
                  </a:cubicBezTo>
                  <a:cubicBezTo>
                    <a:pt x="27954" y="26983"/>
                    <a:pt x="19448" y="731"/>
                    <a:pt x="18447" y="30"/>
                  </a:cubicBezTo>
                  <a:cubicBezTo>
                    <a:pt x="18419" y="12"/>
                    <a:pt x="18367" y="1"/>
                    <a:pt x="18296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596200" y="2942100"/>
              <a:ext cx="44225" cy="40950"/>
            </a:xfrm>
            <a:custGeom>
              <a:avLst/>
              <a:gdLst/>
              <a:ahLst/>
              <a:cxnLst/>
              <a:rect l="l" t="t" r="r" b="b"/>
              <a:pathLst>
                <a:path w="1769" h="1638" extrusionOk="0">
                  <a:moveTo>
                    <a:pt x="845" y="1"/>
                  </a:moveTo>
                  <a:cubicBezTo>
                    <a:pt x="469" y="1"/>
                    <a:pt x="130" y="308"/>
                    <a:pt x="100" y="719"/>
                  </a:cubicBezTo>
                  <a:cubicBezTo>
                    <a:pt x="0" y="1186"/>
                    <a:pt x="334" y="1586"/>
                    <a:pt x="801" y="1620"/>
                  </a:cubicBezTo>
                  <a:cubicBezTo>
                    <a:pt x="857" y="1632"/>
                    <a:pt x="912" y="1637"/>
                    <a:pt x="966" y="1637"/>
                  </a:cubicBezTo>
                  <a:cubicBezTo>
                    <a:pt x="1359" y="1637"/>
                    <a:pt x="1676" y="1330"/>
                    <a:pt x="1735" y="919"/>
                  </a:cubicBezTo>
                  <a:cubicBezTo>
                    <a:pt x="1768" y="452"/>
                    <a:pt x="1435" y="52"/>
                    <a:pt x="1001" y="18"/>
                  </a:cubicBezTo>
                  <a:cubicBezTo>
                    <a:pt x="949" y="6"/>
                    <a:pt x="896" y="1"/>
                    <a:pt x="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778000" y="2860600"/>
              <a:ext cx="43375" cy="41325"/>
            </a:xfrm>
            <a:custGeom>
              <a:avLst/>
              <a:gdLst/>
              <a:ahLst/>
              <a:cxnLst/>
              <a:rect l="l" t="t" r="r" b="b"/>
              <a:pathLst>
                <a:path w="1735" h="1653" extrusionOk="0">
                  <a:moveTo>
                    <a:pt x="882" y="1"/>
                  </a:moveTo>
                  <a:cubicBezTo>
                    <a:pt x="467" y="1"/>
                    <a:pt x="128" y="314"/>
                    <a:pt x="67" y="710"/>
                  </a:cubicBezTo>
                  <a:cubicBezTo>
                    <a:pt x="0" y="1177"/>
                    <a:pt x="334" y="1611"/>
                    <a:pt x="801" y="1644"/>
                  </a:cubicBezTo>
                  <a:cubicBezTo>
                    <a:pt x="838" y="1650"/>
                    <a:pt x="875" y="1652"/>
                    <a:pt x="912" y="1652"/>
                  </a:cubicBezTo>
                  <a:cubicBezTo>
                    <a:pt x="1306" y="1652"/>
                    <a:pt x="1671" y="1340"/>
                    <a:pt x="1701" y="943"/>
                  </a:cubicBezTo>
                  <a:cubicBezTo>
                    <a:pt x="1735" y="476"/>
                    <a:pt x="1401" y="43"/>
                    <a:pt x="1001" y="9"/>
                  </a:cubicBezTo>
                  <a:cubicBezTo>
                    <a:pt x="961" y="4"/>
                    <a:pt x="921" y="1"/>
                    <a:pt x="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695425" y="2959550"/>
              <a:ext cx="66750" cy="32700"/>
            </a:xfrm>
            <a:custGeom>
              <a:avLst/>
              <a:gdLst/>
              <a:ahLst/>
              <a:cxnLst/>
              <a:rect l="l" t="t" r="r" b="b"/>
              <a:pathLst>
                <a:path w="2670" h="1308" extrusionOk="0">
                  <a:moveTo>
                    <a:pt x="1" y="1222"/>
                  </a:moveTo>
                  <a:cubicBezTo>
                    <a:pt x="1" y="1223"/>
                    <a:pt x="1" y="1223"/>
                    <a:pt x="1" y="1223"/>
                  </a:cubicBezTo>
                  <a:cubicBezTo>
                    <a:pt x="2" y="1223"/>
                    <a:pt x="2" y="1223"/>
                    <a:pt x="3" y="1222"/>
                  </a:cubicBezTo>
                  <a:lnTo>
                    <a:pt x="3" y="1222"/>
                  </a:lnTo>
                  <a:cubicBezTo>
                    <a:pt x="2" y="1222"/>
                    <a:pt x="1" y="1222"/>
                    <a:pt x="1" y="1222"/>
                  </a:cubicBezTo>
                  <a:close/>
                  <a:moveTo>
                    <a:pt x="2157" y="1"/>
                  </a:moveTo>
                  <a:cubicBezTo>
                    <a:pt x="1912" y="1"/>
                    <a:pt x="1588" y="50"/>
                    <a:pt x="1202" y="221"/>
                  </a:cubicBezTo>
                  <a:cubicBezTo>
                    <a:pt x="344" y="634"/>
                    <a:pt x="31" y="1198"/>
                    <a:pt x="3" y="1222"/>
                  </a:cubicBezTo>
                  <a:lnTo>
                    <a:pt x="3" y="1222"/>
                  </a:lnTo>
                  <a:cubicBezTo>
                    <a:pt x="202" y="1275"/>
                    <a:pt x="423" y="1307"/>
                    <a:pt x="648" y="1307"/>
                  </a:cubicBezTo>
                  <a:cubicBezTo>
                    <a:pt x="987" y="1307"/>
                    <a:pt x="1335" y="1235"/>
                    <a:pt x="1635" y="1055"/>
                  </a:cubicBezTo>
                  <a:cubicBezTo>
                    <a:pt x="2102" y="855"/>
                    <a:pt x="2436" y="488"/>
                    <a:pt x="2669" y="88"/>
                  </a:cubicBezTo>
                  <a:cubicBezTo>
                    <a:pt x="2669" y="88"/>
                    <a:pt x="2484" y="1"/>
                    <a:pt x="2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664575" y="2918650"/>
              <a:ext cx="110100" cy="72300"/>
            </a:xfrm>
            <a:custGeom>
              <a:avLst/>
              <a:gdLst/>
              <a:ahLst/>
              <a:cxnLst/>
              <a:rect l="l" t="t" r="r" b="b"/>
              <a:pathLst>
                <a:path w="4404" h="2892" extrusionOk="0">
                  <a:moveTo>
                    <a:pt x="3700" y="1"/>
                  </a:moveTo>
                  <a:cubicBezTo>
                    <a:pt x="3168" y="1"/>
                    <a:pt x="2875" y="1052"/>
                    <a:pt x="2102" y="1190"/>
                  </a:cubicBezTo>
                  <a:cubicBezTo>
                    <a:pt x="1201" y="1357"/>
                    <a:pt x="234" y="1023"/>
                    <a:pt x="67" y="1724"/>
                  </a:cubicBezTo>
                  <a:cubicBezTo>
                    <a:pt x="0" y="2291"/>
                    <a:pt x="534" y="2724"/>
                    <a:pt x="1235" y="2891"/>
                  </a:cubicBezTo>
                  <a:cubicBezTo>
                    <a:pt x="1235" y="2891"/>
                    <a:pt x="1568" y="2291"/>
                    <a:pt x="2436" y="1857"/>
                  </a:cubicBezTo>
                  <a:cubicBezTo>
                    <a:pt x="2806" y="1665"/>
                    <a:pt x="3121" y="1608"/>
                    <a:pt x="3362" y="1608"/>
                  </a:cubicBezTo>
                  <a:cubicBezTo>
                    <a:pt x="3707" y="1608"/>
                    <a:pt x="3903" y="1724"/>
                    <a:pt x="3903" y="1724"/>
                  </a:cubicBezTo>
                  <a:cubicBezTo>
                    <a:pt x="4337" y="1057"/>
                    <a:pt x="4404" y="356"/>
                    <a:pt x="4070" y="156"/>
                  </a:cubicBezTo>
                  <a:cubicBezTo>
                    <a:pt x="3932" y="46"/>
                    <a:pt x="3810" y="1"/>
                    <a:pt x="37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572850" y="2997600"/>
              <a:ext cx="91750" cy="91750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0"/>
                  </a:moveTo>
                  <a:cubicBezTo>
                    <a:pt x="834" y="0"/>
                    <a:pt x="0" y="834"/>
                    <a:pt x="0" y="1835"/>
                  </a:cubicBezTo>
                  <a:cubicBezTo>
                    <a:pt x="0" y="2835"/>
                    <a:pt x="834" y="3669"/>
                    <a:pt x="1835" y="3669"/>
                  </a:cubicBezTo>
                  <a:cubicBezTo>
                    <a:pt x="2836" y="3669"/>
                    <a:pt x="3669" y="2835"/>
                    <a:pt x="3669" y="1835"/>
                  </a:cubicBezTo>
                  <a:cubicBezTo>
                    <a:pt x="3669" y="834"/>
                    <a:pt x="2836" y="0"/>
                    <a:pt x="1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807175" y="2895850"/>
              <a:ext cx="91750" cy="91750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0"/>
                  </a:moveTo>
                  <a:cubicBezTo>
                    <a:pt x="801" y="0"/>
                    <a:pt x="1" y="834"/>
                    <a:pt x="1" y="1835"/>
                  </a:cubicBezTo>
                  <a:cubicBezTo>
                    <a:pt x="1" y="2869"/>
                    <a:pt x="801" y="3670"/>
                    <a:pt x="1835" y="3670"/>
                  </a:cubicBezTo>
                  <a:cubicBezTo>
                    <a:pt x="2836" y="3670"/>
                    <a:pt x="3670" y="2869"/>
                    <a:pt x="3670" y="1835"/>
                  </a:cubicBezTo>
                  <a:cubicBezTo>
                    <a:pt x="3670" y="834"/>
                    <a:pt x="2836" y="0"/>
                    <a:pt x="1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2"/>
          <p:cNvSpPr/>
          <p:nvPr/>
        </p:nvSpPr>
        <p:spPr>
          <a:xfrm>
            <a:off x="7436397" y="3710244"/>
            <a:ext cx="215141" cy="18969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573200" y="1881710"/>
            <a:ext cx="164686" cy="14521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7201950" y="3496721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879125" y="2050208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2330075" y="1104446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" name="Google Shape;35;p2"/>
          <p:cNvGrpSpPr/>
          <p:nvPr/>
        </p:nvGrpSpPr>
        <p:grpSpPr>
          <a:xfrm>
            <a:off x="7301415" y="343845"/>
            <a:ext cx="875394" cy="1608910"/>
            <a:chOff x="4773575" y="1104625"/>
            <a:chExt cx="785600" cy="1443875"/>
          </a:xfrm>
        </p:grpSpPr>
        <p:sp>
          <p:nvSpPr>
            <p:cNvPr id="36" name="Google Shape;36;p2"/>
            <p:cNvSpPr/>
            <p:nvPr/>
          </p:nvSpPr>
          <p:spPr>
            <a:xfrm>
              <a:off x="4803600" y="2410500"/>
              <a:ext cx="168475" cy="138000"/>
            </a:xfrm>
            <a:custGeom>
              <a:avLst/>
              <a:gdLst/>
              <a:ahLst/>
              <a:cxnLst/>
              <a:rect l="l" t="t" r="r" b="b"/>
              <a:pathLst>
                <a:path w="6739" h="5520" extrusionOk="0">
                  <a:moveTo>
                    <a:pt x="1" y="1"/>
                  </a:moveTo>
                  <a:cubicBezTo>
                    <a:pt x="501" y="2936"/>
                    <a:pt x="1001" y="5304"/>
                    <a:pt x="1335" y="5471"/>
                  </a:cubicBezTo>
                  <a:cubicBezTo>
                    <a:pt x="1390" y="5504"/>
                    <a:pt x="1463" y="5520"/>
                    <a:pt x="1550" y="5520"/>
                  </a:cubicBezTo>
                  <a:cubicBezTo>
                    <a:pt x="2355" y="5520"/>
                    <a:pt x="4452" y="4187"/>
                    <a:pt x="6739" y="2502"/>
                  </a:cubicBezTo>
                  <a:cubicBezTo>
                    <a:pt x="3036" y="2169"/>
                    <a:pt x="67" y="1"/>
                    <a:pt x="67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074625" y="1104625"/>
              <a:ext cx="484550" cy="326875"/>
            </a:xfrm>
            <a:custGeom>
              <a:avLst/>
              <a:gdLst/>
              <a:ahLst/>
              <a:cxnLst/>
              <a:rect l="l" t="t" r="r" b="b"/>
              <a:pathLst>
                <a:path w="19382" h="13075" extrusionOk="0">
                  <a:moveTo>
                    <a:pt x="7131" y="0"/>
                  </a:moveTo>
                  <a:cubicBezTo>
                    <a:pt x="5649" y="0"/>
                    <a:pt x="4359" y="267"/>
                    <a:pt x="3503" y="865"/>
                  </a:cubicBezTo>
                  <a:cubicBezTo>
                    <a:pt x="2669" y="1466"/>
                    <a:pt x="1402" y="3901"/>
                    <a:pt x="1" y="7370"/>
                  </a:cubicBezTo>
                  <a:cubicBezTo>
                    <a:pt x="1" y="7370"/>
                    <a:pt x="5204" y="10839"/>
                    <a:pt x="17280" y="13074"/>
                  </a:cubicBezTo>
                  <a:cubicBezTo>
                    <a:pt x="18614" y="9038"/>
                    <a:pt x="19381" y="6169"/>
                    <a:pt x="19114" y="5535"/>
                  </a:cubicBezTo>
                  <a:cubicBezTo>
                    <a:pt x="17812" y="2429"/>
                    <a:pt x="11599" y="0"/>
                    <a:pt x="7131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055450" y="1288850"/>
              <a:ext cx="451175" cy="194350"/>
            </a:xfrm>
            <a:custGeom>
              <a:avLst/>
              <a:gdLst/>
              <a:ahLst/>
              <a:cxnLst/>
              <a:rect l="l" t="t" r="r" b="b"/>
              <a:pathLst>
                <a:path w="18047" h="7774" extrusionOk="0">
                  <a:moveTo>
                    <a:pt x="767" y="1"/>
                  </a:moveTo>
                  <a:lnTo>
                    <a:pt x="767" y="1"/>
                  </a:lnTo>
                  <a:cubicBezTo>
                    <a:pt x="767" y="1"/>
                    <a:pt x="767" y="1"/>
                    <a:pt x="768" y="1"/>
                  </a:cubicBezTo>
                  <a:lnTo>
                    <a:pt x="768" y="1"/>
                  </a:lnTo>
                  <a:cubicBezTo>
                    <a:pt x="768" y="1"/>
                    <a:pt x="768" y="1"/>
                    <a:pt x="768" y="1"/>
                  </a:cubicBezTo>
                  <a:cubicBezTo>
                    <a:pt x="767" y="1"/>
                    <a:pt x="767" y="1"/>
                    <a:pt x="767" y="1"/>
                  </a:cubicBezTo>
                  <a:close/>
                  <a:moveTo>
                    <a:pt x="768" y="1"/>
                  </a:moveTo>
                  <a:lnTo>
                    <a:pt x="768" y="1"/>
                  </a:lnTo>
                  <a:cubicBezTo>
                    <a:pt x="501" y="602"/>
                    <a:pt x="267" y="1202"/>
                    <a:pt x="0" y="1836"/>
                  </a:cubicBezTo>
                  <a:cubicBezTo>
                    <a:pt x="0" y="1836"/>
                    <a:pt x="2469" y="3837"/>
                    <a:pt x="8173" y="5705"/>
                  </a:cubicBezTo>
                  <a:cubicBezTo>
                    <a:pt x="13643" y="7506"/>
                    <a:pt x="17379" y="7773"/>
                    <a:pt x="17379" y="7773"/>
                  </a:cubicBezTo>
                  <a:cubicBezTo>
                    <a:pt x="17613" y="7039"/>
                    <a:pt x="17846" y="6372"/>
                    <a:pt x="18047" y="5705"/>
                  </a:cubicBezTo>
                  <a:cubicBezTo>
                    <a:pt x="6114" y="3497"/>
                    <a:pt x="826" y="50"/>
                    <a:pt x="76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033775" y="1334725"/>
              <a:ext cx="456175" cy="204350"/>
            </a:xfrm>
            <a:custGeom>
              <a:avLst/>
              <a:gdLst/>
              <a:ahLst/>
              <a:cxnLst/>
              <a:rect l="l" t="t" r="r" b="b"/>
              <a:pathLst>
                <a:path w="18247" h="8174" extrusionOk="0">
                  <a:moveTo>
                    <a:pt x="901" y="1"/>
                  </a:moveTo>
                  <a:cubicBezTo>
                    <a:pt x="634" y="768"/>
                    <a:pt x="300" y="1535"/>
                    <a:pt x="0" y="2336"/>
                  </a:cubicBezTo>
                  <a:cubicBezTo>
                    <a:pt x="0" y="2336"/>
                    <a:pt x="3369" y="4637"/>
                    <a:pt x="8406" y="6305"/>
                  </a:cubicBezTo>
                  <a:cubicBezTo>
                    <a:pt x="13009" y="7806"/>
                    <a:pt x="17479" y="8173"/>
                    <a:pt x="17479" y="8173"/>
                  </a:cubicBezTo>
                  <a:cubicBezTo>
                    <a:pt x="17746" y="7373"/>
                    <a:pt x="18013" y="6639"/>
                    <a:pt x="18246" y="5872"/>
                  </a:cubicBezTo>
                  <a:cubicBezTo>
                    <a:pt x="18246" y="5872"/>
                    <a:pt x="14477" y="5638"/>
                    <a:pt x="9073" y="3870"/>
                  </a:cubicBezTo>
                  <a:cubicBezTo>
                    <a:pt x="3369" y="2002"/>
                    <a:pt x="901" y="1"/>
                    <a:pt x="901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776925" y="1393100"/>
              <a:ext cx="692175" cy="914025"/>
            </a:xfrm>
            <a:custGeom>
              <a:avLst/>
              <a:gdLst/>
              <a:ahLst/>
              <a:cxnLst/>
              <a:rect l="l" t="t" r="r" b="b"/>
              <a:pathLst>
                <a:path w="27687" h="36561" extrusionOk="0">
                  <a:moveTo>
                    <a:pt x="10141" y="1"/>
                  </a:moveTo>
                  <a:cubicBezTo>
                    <a:pt x="5738" y="11709"/>
                    <a:pt x="500" y="28988"/>
                    <a:pt x="100" y="30189"/>
                  </a:cubicBezTo>
                  <a:cubicBezTo>
                    <a:pt x="67" y="30289"/>
                    <a:pt x="0" y="30389"/>
                    <a:pt x="0" y="30523"/>
                  </a:cubicBezTo>
                  <a:cubicBezTo>
                    <a:pt x="247" y="30369"/>
                    <a:pt x="1432" y="29503"/>
                    <a:pt x="2137" y="29503"/>
                  </a:cubicBezTo>
                  <a:cubicBezTo>
                    <a:pt x="2196" y="29503"/>
                    <a:pt x="2251" y="29509"/>
                    <a:pt x="2302" y="29522"/>
                  </a:cubicBezTo>
                  <a:cubicBezTo>
                    <a:pt x="3436" y="29789"/>
                    <a:pt x="3669" y="31457"/>
                    <a:pt x="4103" y="31657"/>
                  </a:cubicBezTo>
                  <a:cubicBezTo>
                    <a:pt x="4152" y="31678"/>
                    <a:pt x="4211" y="31687"/>
                    <a:pt x="4278" y="31687"/>
                  </a:cubicBezTo>
                  <a:cubicBezTo>
                    <a:pt x="4774" y="31687"/>
                    <a:pt x="5723" y="31183"/>
                    <a:pt x="6473" y="31183"/>
                  </a:cubicBezTo>
                  <a:cubicBezTo>
                    <a:pt x="6589" y="31183"/>
                    <a:pt x="6701" y="31195"/>
                    <a:pt x="6805" y="31223"/>
                  </a:cubicBezTo>
                  <a:cubicBezTo>
                    <a:pt x="7806" y="31523"/>
                    <a:pt x="8106" y="33325"/>
                    <a:pt x="8473" y="33491"/>
                  </a:cubicBezTo>
                  <a:cubicBezTo>
                    <a:pt x="8543" y="33517"/>
                    <a:pt x="8619" y="33528"/>
                    <a:pt x="8700" y="33528"/>
                  </a:cubicBezTo>
                  <a:cubicBezTo>
                    <a:pt x="9239" y="33528"/>
                    <a:pt x="10012" y="33040"/>
                    <a:pt x="10698" y="33040"/>
                  </a:cubicBezTo>
                  <a:cubicBezTo>
                    <a:pt x="10851" y="33040"/>
                    <a:pt x="11000" y="33065"/>
                    <a:pt x="11141" y="33124"/>
                  </a:cubicBezTo>
                  <a:cubicBezTo>
                    <a:pt x="12142" y="33491"/>
                    <a:pt x="11842" y="35226"/>
                    <a:pt x="12476" y="35526"/>
                  </a:cubicBezTo>
                  <a:cubicBezTo>
                    <a:pt x="12516" y="35549"/>
                    <a:pt x="12563" y="35559"/>
                    <a:pt x="12617" y="35559"/>
                  </a:cubicBezTo>
                  <a:cubicBezTo>
                    <a:pt x="13055" y="35559"/>
                    <a:pt x="13919" y="34884"/>
                    <a:pt x="14589" y="34884"/>
                  </a:cubicBezTo>
                  <a:cubicBezTo>
                    <a:pt x="14800" y="34884"/>
                    <a:pt x="14991" y="34951"/>
                    <a:pt x="15144" y="35126"/>
                  </a:cubicBezTo>
                  <a:cubicBezTo>
                    <a:pt x="15344" y="35326"/>
                    <a:pt x="15611" y="36494"/>
                    <a:pt x="15511" y="36560"/>
                  </a:cubicBezTo>
                  <a:cubicBezTo>
                    <a:pt x="15611" y="36527"/>
                    <a:pt x="15611" y="36494"/>
                    <a:pt x="15645" y="36460"/>
                  </a:cubicBezTo>
                  <a:cubicBezTo>
                    <a:pt x="16479" y="35193"/>
                    <a:pt x="23417" y="18014"/>
                    <a:pt x="27687" y="5838"/>
                  </a:cubicBezTo>
                  <a:cubicBezTo>
                    <a:pt x="27687" y="5838"/>
                    <a:pt x="23250" y="5471"/>
                    <a:pt x="18647" y="3970"/>
                  </a:cubicBezTo>
                  <a:cubicBezTo>
                    <a:pt x="13610" y="2302"/>
                    <a:pt x="10241" y="1"/>
                    <a:pt x="10141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773575" y="2129825"/>
              <a:ext cx="394475" cy="342400"/>
            </a:xfrm>
            <a:custGeom>
              <a:avLst/>
              <a:gdLst/>
              <a:ahLst/>
              <a:cxnLst/>
              <a:rect l="l" t="t" r="r" b="b"/>
              <a:pathLst>
                <a:path w="15779" h="13696" extrusionOk="0">
                  <a:moveTo>
                    <a:pt x="2351" y="1"/>
                  </a:moveTo>
                  <a:cubicBezTo>
                    <a:pt x="1690" y="1"/>
                    <a:pt x="450" y="866"/>
                    <a:pt x="234" y="1020"/>
                  </a:cubicBezTo>
                  <a:cubicBezTo>
                    <a:pt x="1" y="2588"/>
                    <a:pt x="568" y="7358"/>
                    <a:pt x="1202" y="11194"/>
                  </a:cubicBezTo>
                  <a:lnTo>
                    <a:pt x="1268" y="11194"/>
                  </a:lnTo>
                  <a:cubicBezTo>
                    <a:pt x="1268" y="11194"/>
                    <a:pt x="4237" y="13362"/>
                    <a:pt x="7940" y="13696"/>
                  </a:cubicBezTo>
                  <a:cubicBezTo>
                    <a:pt x="11209" y="11328"/>
                    <a:pt x="14878" y="8192"/>
                    <a:pt x="15712" y="7091"/>
                  </a:cubicBezTo>
                  <a:cubicBezTo>
                    <a:pt x="15779" y="7025"/>
                    <a:pt x="15545" y="5857"/>
                    <a:pt x="15312" y="5657"/>
                  </a:cubicBezTo>
                  <a:cubicBezTo>
                    <a:pt x="15158" y="5481"/>
                    <a:pt x="14968" y="5415"/>
                    <a:pt x="14759" y="5415"/>
                  </a:cubicBezTo>
                  <a:cubicBezTo>
                    <a:pt x="14106" y="5415"/>
                    <a:pt x="13275" y="6065"/>
                    <a:pt x="12836" y="6065"/>
                  </a:cubicBezTo>
                  <a:cubicBezTo>
                    <a:pt x="12774" y="6065"/>
                    <a:pt x="12721" y="6052"/>
                    <a:pt x="12676" y="6024"/>
                  </a:cubicBezTo>
                  <a:cubicBezTo>
                    <a:pt x="12076" y="5724"/>
                    <a:pt x="12343" y="3989"/>
                    <a:pt x="11342" y="3589"/>
                  </a:cubicBezTo>
                  <a:cubicBezTo>
                    <a:pt x="11212" y="3539"/>
                    <a:pt x="11076" y="3518"/>
                    <a:pt x="10935" y="3518"/>
                  </a:cubicBezTo>
                  <a:cubicBezTo>
                    <a:pt x="10241" y="3518"/>
                    <a:pt x="9453" y="4026"/>
                    <a:pt x="8924" y="4026"/>
                  </a:cubicBezTo>
                  <a:cubicBezTo>
                    <a:pt x="8846" y="4026"/>
                    <a:pt x="8773" y="4015"/>
                    <a:pt x="8707" y="3989"/>
                  </a:cubicBezTo>
                  <a:cubicBezTo>
                    <a:pt x="8273" y="3822"/>
                    <a:pt x="8006" y="2021"/>
                    <a:pt x="7039" y="1721"/>
                  </a:cubicBezTo>
                  <a:cubicBezTo>
                    <a:pt x="6931" y="1693"/>
                    <a:pt x="6816" y="1680"/>
                    <a:pt x="6696" y="1680"/>
                  </a:cubicBezTo>
                  <a:cubicBezTo>
                    <a:pt x="5927" y="1680"/>
                    <a:pt x="4976" y="2185"/>
                    <a:pt x="4479" y="2185"/>
                  </a:cubicBezTo>
                  <a:cubicBezTo>
                    <a:pt x="4412" y="2185"/>
                    <a:pt x="4353" y="2175"/>
                    <a:pt x="4304" y="2154"/>
                  </a:cubicBezTo>
                  <a:cubicBezTo>
                    <a:pt x="3837" y="1921"/>
                    <a:pt x="3603" y="320"/>
                    <a:pt x="2502" y="20"/>
                  </a:cubicBezTo>
                  <a:cubicBezTo>
                    <a:pt x="2457" y="7"/>
                    <a:pt x="2406" y="1"/>
                    <a:pt x="2351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121650" y="1579550"/>
              <a:ext cx="242975" cy="587625"/>
            </a:xfrm>
            <a:custGeom>
              <a:avLst/>
              <a:gdLst/>
              <a:ahLst/>
              <a:cxnLst/>
              <a:rect l="l" t="t" r="r" b="b"/>
              <a:pathLst>
                <a:path w="9719" h="23505" extrusionOk="0">
                  <a:moveTo>
                    <a:pt x="9397" y="0"/>
                  </a:moveTo>
                  <a:cubicBezTo>
                    <a:pt x="9336" y="0"/>
                    <a:pt x="9275" y="25"/>
                    <a:pt x="9228" y="81"/>
                  </a:cubicBezTo>
                  <a:cubicBezTo>
                    <a:pt x="8794" y="682"/>
                    <a:pt x="8527" y="1382"/>
                    <a:pt x="8227" y="2050"/>
                  </a:cubicBezTo>
                  <a:cubicBezTo>
                    <a:pt x="7960" y="2750"/>
                    <a:pt x="7660" y="3517"/>
                    <a:pt x="7393" y="4218"/>
                  </a:cubicBezTo>
                  <a:cubicBezTo>
                    <a:pt x="6893" y="5719"/>
                    <a:pt x="6492" y="7253"/>
                    <a:pt x="5992" y="8754"/>
                  </a:cubicBezTo>
                  <a:cubicBezTo>
                    <a:pt x="4958" y="11957"/>
                    <a:pt x="3357" y="14892"/>
                    <a:pt x="2022" y="17994"/>
                  </a:cubicBezTo>
                  <a:cubicBezTo>
                    <a:pt x="1289" y="19729"/>
                    <a:pt x="555" y="21497"/>
                    <a:pt x="21" y="23365"/>
                  </a:cubicBezTo>
                  <a:cubicBezTo>
                    <a:pt x="0" y="23447"/>
                    <a:pt x="56" y="23504"/>
                    <a:pt x="118" y="23504"/>
                  </a:cubicBezTo>
                  <a:cubicBezTo>
                    <a:pt x="156" y="23504"/>
                    <a:pt x="196" y="23482"/>
                    <a:pt x="221" y="23432"/>
                  </a:cubicBezTo>
                  <a:cubicBezTo>
                    <a:pt x="1856" y="20496"/>
                    <a:pt x="3056" y="17260"/>
                    <a:pt x="4624" y="14258"/>
                  </a:cubicBezTo>
                  <a:cubicBezTo>
                    <a:pt x="6059" y="11423"/>
                    <a:pt x="6959" y="8421"/>
                    <a:pt x="7860" y="5419"/>
                  </a:cubicBezTo>
                  <a:cubicBezTo>
                    <a:pt x="8127" y="4551"/>
                    <a:pt x="8360" y="3717"/>
                    <a:pt x="8694" y="2850"/>
                  </a:cubicBezTo>
                  <a:cubicBezTo>
                    <a:pt x="8994" y="2016"/>
                    <a:pt x="9461" y="1182"/>
                    <a:pt x="9695" y="348"/>
                  </a:cubicBezTo>
                  <a:cubicBezTo>
                    <a:pt x="9718" y="157"/>
                    <a:pt x="9554" y="0"/>
                    <a:pt x="9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888925" y="1482450"/>
              <a:ext cx="244100" cy="614850"/>
            </a:xfrm>
            <a:custGeom>
              <a:avLst/>
              <a:gdLst/>
              <a:ahLst/>
              <a:cxnLst/>
              <a:rect l="l" t="t" r="r" b="b"/>
              <a:pathLst>
                <a:path w="9764" h="24594" extrusionOk="0">
                  <a:moveTo>
                    <a:pt x="9550" y="1"/>
                  </a:moveTo>
                  <a:cubicBezTo>
                    <a:pt x="9517" y="1"/>
                    <a:pt x="9485" y="20"/>
                    <a:pt x="9463" y="63"/>
                  </a:cubicBezTo>
                  <a:cubicBezTo>
                    <a:pt x="9130" y="430"/>
                    <a:pt x="8996" y="897"/>
                    <a:pt x="8830" y="1364"/>
                  </a:cubicBezTo>
                  <a:lnTo>
                    <a:pt x="8329" y="2831"/>
                  </a:lnTo>
                  <a:cubicBezTo>
                    <a:pt x="7996" y="3865"/>
                    <a:pt x="7629" y="4799"/>
                    <a:pt x="7262" y="5800"/>
                  </a:cubicBezTo>
                  <a:cubicBezTo>
                    <a:pt x="6461" y="7902"/>
                    <a:pt x="5627" y="9970"/>
                    <a:pt x="4793" y="12071"/>
                  </a:cubicBezTo>
                  <a:cubicBezTo>
                    <a:pt x="3959" y="14073"/>
                    <a:pt x="3159" y="16074"/>
                    <a:pt x="2325" y="18109"/>
                  </a:cubicBezTo>
                  <a:cubicBezTo>
                    <a:pt x="1491" y="20210"/>
                    <a:pt x="624" y="22245"/>
                    <a:pt x="23" y="24413"/>
                  </a:cubicBezTo>
                  <a:cubicBezTo>
                    <a:pt x="1" y="24527"/>
                    <a:pt x="86" y="24594"/>
                    <a:pt x="174" y="24594"/>
                  </a:cubicBezTo>
                  <a:cubicBezTo>
                    <a:pt x="216" y="24594"/>
                    <a:pt x="258" y="24579"/>
                    <a:pt x="290" y="24547"/>
                  </a:cubicBezTo>
                  <a:cubicBezTo>
                    <a:pt x="1324" y="22646"/>
                    <a:pt x="2025" y="20611"/>
                    <a:pt x="2825" y="18643"/>
                  </a:cubicBezTo>
                  <a:cubicBezTo>
                    <a:pt x="3659" y="16574"/>
                    <a:pt x="4460" y="14473"/>
                    <a:pt x="5260" y="12405"/>
                  </a:cubicBezTo>
                  <a:cubicBezTo>
                    <a:pt x="6028" y="10337"/>
                    <a:pt x="6862" y="8369"/>
                    <a:pt x="7662" y="6300"/>
                  </a:cubicBezTo>
                  <a:cubicBezTo>
                    <a:pt x="8029" y="5300"/>
                    <a:pt x="8463" y="4266"/>
                    <a:pt x="8796" y="3265"/>
                  </a:cubicBezTo>
                  <a:cubicBezTo>
                    <a:pt x="8963" y="2765"/>
                    <a:pt x="9130" y="2264"/>
                    <a:pt x="9330" y="1764"/>
                  </a:cubicBezTo>
                  <a:cubicBezTo>
                    <a:pt x="9497" y="1264"/>
                    <a:pt x="9764" y="730"/>
                    <a:pt x="9697" y="196"/>
                  </a:cubicBezTo>
                  <a:cubicBezTo>
                    <a:pt x="9697" y="83"/>
                    <a:pt x="9620" y="1"/>
                    <a:pt x="9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996650" y="1539125"/>
              <a:ext cx="255625" cy="613775"/>
            </a:xfrm>
            <a:custGeom>
              <a:avLst/>
              <a:gdLst/>
              <a:ahLst/>
              <a:cxnLst/>
              <a:rect l="l" t="t" r="r" b="b"/>
              <a:pathLst>
                <a:path w="10225" h="24551" extrusionOk="0">
                  <a:moveTo>
                    <a:pt x="10046" y="1"/>
                  </a:moveTo>
                  <a:cubicBezTo>
                    <a:pt x="9982" y="1"/>
                    <a:pt x="9912" y="30"/>
                    <a:pt x="9858" y="97"/>
                  </a:cubicBezTo>
                  <a:cubicBezTo>
                    <a:pt x="9357" y="798"/>
                    <a:pt x="9057" y="1698"/>
                    <a:pt x="8690" y="2499"/>
                  </a:cubicBezTo>
                  <a:cubicBezTo>
                    <a:pt x="8323" y="3366"/>
                    <a:pt x="7890" y="4200"/>
                    <a:pt x="7556" y="5034"/>
                  </a:cubicBezTo>
                  <a:cubicBezTo>
                    <a:pt x="6856" y="6702"/>
                    <a:pt x="6155" y="8337"/>
                    <a:pt x="5488" y="10004"/>
                  </a:cubicBezTo>
                  <a:cubicBezTo>
                    <a:pt x="4821" y="11672"/>
                    <a:pt x="4120" y="13340"/>
                    <a:pt x="3453" y="15008"/>
                  </a:cubicBezTo>
                  <a:cubicBezTo>
                    <a:pt x="2853" y="16509"/>
                    <a:pt x="2452" y="18010"/>
                    <a:pt x="2019" y="19545"/>
                  </a:cubicBezTo>
                  <a:cubicBezTo>
                    <a:pt x="1552" y="21212"/>
                    <a:pt x="1018" y="22947"/>
                    <a:pt x="51" y="24381"/>
                  </a:cubicBezTo>
                  <a:cubicBezTo>
                    <a:pt x="1" y="24456"/>
                    <a:pt x="82" y="24550"/>
                    <a:pt x="154" y="24550"/>
                  </a:cubicBezTo>
                  <a:cubicBezTo>
                    <a:pt x="178" y="24550"/>
                    <a:pt x="201" y="24540"/>
                    <a:pt x="218" y="24515"/>
                  </a:cubicBezTo>
                  <a:cubicBezTo>
                    <a:pt x="2186" y="22113"/>
                    <a:pt x="2553" y="18978"/>
                    <a:pt x="3620" y="16142"/>
                  </a:cubicBezTo>
                  <a:cubicBezTo>
                    <a:pt x="4220" y="14441"/>
                    <a:pt x="5021" y="12773"/>
                    <a:pt x="5788" y="11105"/>
                  </a:cubicBezTo>
                  <a:cubicBezTo>
                    <a:pt x="6522" y="9371"/>
                    <a:pt x="7289" y="7669"/>
                    <a:pt x="7990" y="5968"/>
                  </a:cubicBezTo>
                  <a:cubicBezTo>
                    <a:pt x="8357" y="5034"/>
                    <a:pt x="8724" y="4134"/>
                    <a:pt x="9124" y="3166"/>
                  </a:cubicBezTo>
                  <a:cubicBezTo>
                    <a:pt x="9491" y="2199"/>
                    <a:pt x="10058" y="1198"/>
                    <a:pt x="10225" y="164"/>
                  </a:cubicBezTo>
                  <a:cubicBezTo>
                    <a:pt x="10225" y="65"/>
                    <a:pt x="10142" y="1"/>
                    <a:pt x="100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252272" y="1150039"/>
              <a:ext cx="40945" cy="53387"/>
            </a:xfrm>
            <a:custGeom>
              <a:avLst/>
              <a:gdLst/>
              <a:ahLst/>
              <a:cxnLst/>
              <a:rect l="l" t="t" r="r" b="b"/>
              <a:pathLst>
                <a:path w="1402" h="1828" extrusionOk="0">
                  <a:moveTo>
                    <a:pt x="501" y="0"/>
                  </a:moveTo>
                  <a:cubicBezTo>
                    <a:pt x="401" y="0"/>
                    <a:pt x="334" y="0"/>
                    <a:pt x="267" y="34"/>
                  </a:cubicBezTo>
                  <a:cubicBezTo>
                    <a:pt x="234" y="34"/>
                    <a:pt x="201" y="67"/>
                    <a:pt x="201" y="67"/>
                  </a:cubicBezTo>
                  <a:cubicBezTo>
                    <a:pt x="167" y="67"/>
                    <a:pt x="100" y="100"/>
                    <a:pt x="100" y="134"/>
                  </a:cubicBezTo>
                  <a:cubicBezTo>
                    <a:pt x="100" y="200"/>
                    <a:pt x="167" y="234"/>
                    <a:pt x="201" y="234"/>
                  </a:cubicBezTo>
                  <a:lnTo>
                    <a:pt x="267" y="234"/>
                  </a:lnTo>
                  <a:cubicBezTo>
                    <a:pt x="334" y="234"/>
                    <a:pt x="367" y="234"/>
                    <a:pt x="434" y="267"/>
                  </a:cubicBezTo>
                  <a:cubicBezTo>
                    <a:pt x="501" y="267"/>
                    <a:pt x="534" y="267"/>
                    <a:pt x="567" y="301"/>
                  </a:cubicBezTo>
                  <a:cubicBezTo>
                    <a:pt x="601" y="301"/>
                    <a:pt x="668" y="367"/>
                    <a:pt x="701" y="367"/>
                  </a:cubicBezTo>
                  <a:cubicBezTo>
                    <a:pt x="734" y="401"/>
                    <a:pt x="768" y="401"/>
                    <a:pt x="768" y="434"/>
                  </a:cubicBezTo>
                  <a:cubicBezTo>
                    <a:pt x="768" y="434"/>
                    <a:pt x="834" y="434"/>
                    <a:pt x="834" y="467"/>
                  </a:cubicBezTo>
                  <a:cubicBezTo>
                    <a:pt x="800" y="460"/>
                    <a:pt x="765" y="456"/>
                    <a:pt x="729" y="456"/>
                  </a:cubicBezTo>
                  <a:cubicBezTo>
                    <a:pt x="460" y="456"/>
                    <a:pt x="189" y="673"/>
                    <a:pt x="100" y="968"/>
                  </a:cubicBezTo>
                  <a:cubicBezTo>
                    <a:pt x="0" y="1368"/>
                    <a:pt x="167" y="1735"/>
                    <a:pt x="501" y="1802"/>
                  </a:cubicBezTo>
                  <a:cubicBezTo>
                    <a:pt x="547" y="1819"/>
                    <a:pt x="594" y="1827"/>
                    <a:pt x="643" y="1827"/>
                  </a:cubicBezTo>
                  <a:cubicBezTo>
                    <a:pt x="876" y="1827"/>
                    <a:pt x="1124" y="1633"/>
                    <a:pt x="1235" y="1301"/>
                  </a:cubicBezTo>
                  <a:cubicBezTo>
                    <a:pt x="1401" y="1001"/>
                    <a:pt x="1368" y="834"/>
                    <a:pt x="1368" y="734"/>
                  </a:cubicBezTo>
                  <a:cubicBezTo>
                    <a:pt x="1368" y="701"/>
                    <a:pt x="1368" y="601"/>
                    <a:pt x="1335" y="567"/>
                  </a:cubicBezTo>
                  <a:cubicBezTo>
                    <a:pt x="1335" y="534"/>
                    <a:pt x="1268" y="434"/>
                    <a:pt x="1268" y="401"/>
                  </a:cubicBezTo>
                  <a:cubicBezTo>
                    <a:pt x="1235" y="367"/>
                    <a:pt x="1201" y="267"/>
                    <a:pt x="1168" y="234"/>
                  </a:cubicBezTo>
                  <a:cubicBezTo>
                    <a:pt x="1101" y="200"/>
                    <a:pt x="1068" y="134"/>
                    <a:pt x="1001" y="100"/>
                  </a:cubicBezTo>
                  <a:cubicBezTo>
                    <a:pt x="934" y="67"/>
                    <a:pt x="868" y="67"/>
                    <a:pt x="834" y="34"/>
                  </a:cubicBezTo>
                  <a:cubicBezTo>
                    <a:pt x="768" y="34"/>
                    <a:pt x="701" y="0"/>
                    <a:pt x="6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403262" y="1191919"/>
              <a:ext cx="39982" cy="54292"/>
            </a:xfrm>
            <a:custGeom>
              <a:avLst/>
              <a:gdLst/>
              <a:ahLst/>
              <a:cxnLst/>
              <a:rect l="l" t="t" r="r" b="b"/>
              <a:pathLst>
                <a:path w="1369" h="1859" extrusionOk="0">
                  <a:moveTo>
                    <a:pt x="501" y="1"/>
                  </a:moveTo>
                  <a:cubicBezTo>
                    <a:pt x="401" y="1"/>
                    <a:pt x="334" y="1"/>
                    <a:pt x="268" y="34"/>
                  </a:cubicBezTo>
                  <a:cubicBezTo>
                    <a:pt x="234" y="34"/>
                    <a:pt x="201" y="101"/>
                    <a:pt x="201" y="101"/>
                  </a:cubicBezTo>
                  <a:cubicBezTo>
                    <a:pt x="168" y="101"/>
                    <a:pt x="101" y="134"/>
                    <a:pt x="101" y="167"/>
                  </a:cubicBezTo>
                  <a:cubicBezTo>
                    <a:pt x="101" y="201"/>
                    <a:pt x="168" y="268"/>
                    <a:pt x="201" y="268"/>
                  </a:cubicBezTo>
                  <a:lnTo>
                    <a:pt x="268" y="268"/>
                  </a:lnTo>
                  <a:cubicBezTo>
                    <a:pt x="334" y="268"/>
                    <a:pt x="368" y="268"/>
                    <a:pt x="434" y="301"/>
                  </a:cubicBezTo>
                  <a:cubicBezTo>
                    <a:pt x="501" y="301"/>
                    <a:pt x="534" y="301"/>
                    <a:pt x="568" y="334"/>
                  </a:cubicBezTo>
                  <a:cubicBezTo>
                    <a:pt x="601" y="334"/>
                    <a:pt x="668" y="368"/>
                    <a:pt x="701" y="368"/>
                  </a:cubicBezTo>
                  <a:cubicBezTo>
                    <a:pt x="735" y="434"/>
                    <a:pt x="768" y="434"/>
                    <a:pt x="768" y="468"/>
                  </a:cubicBezTo>
                  <a:cubicBezTo>
                    <a:pt x="768" y="468"/>
                    <a:pt x="835" y="468"/>
                    <a:pt x="835" y="501"/>
                  </a:cubicBezTo>
                  <a:cubicBezTo>
                    <a:pt x="800" y="493"/>
                    <a:pt x="765" y="490"/>
                    <a:pt x="730" y="490"/>
                  </a:cubicBezTo>
                  <a:cubicBezTo>
                    <a:pt x="461" y="490"/>
                    <a:pt x="189" y="706"/>
                    <a:pt x="101" y="1001"/>
                  </a:cubicBezTo>
                  <a:cubicBezTo>
                    <a:pt x="1" y="1368"/>
                    <a:pt x="168" y="1769"/>
                    <a:pt x="501" y="1835"/>
                  </a:cubicBezTo>
                  <a:cubicBezTo>
                    <a:pt x="543" y="1851"/>
                    <a:pt x="587" y="1859"/>
                    <a:pt x="631" y="1859"/>
                  </a:cubicBezTo>
                  <a:cubicBezTo>
                    <a:pt x="868" y="1859"/>
                    <a:pt x="1123" y="1644"/>
                    <a:pt x="1235" y="1335"/>
                  </a:cubicBezTo>
                  <a:cubicBezTo>
                    <a:pt x="1368" y="968"/>
                    <a:pt x="1368" y="801"/>
                    <a:pt x="1368" y="768"/>
                  </a:cubicBezTo>
                  <a:cubicBezTo>
                    <a:pt x="1368" y="735"/>
                    <a:pt x="1368" y="634"/>
                    <a:pt x="1335" y="601"/>
                  </a:cubicBezTo>
                  <a:cubicBezTo>
                    <a:pt x="1335" y="568"/>
                    <a:pt x="1268" y="468"/>
                    <a:pt x="1268" y="434"/>
                  </a:cubicBezTo>
                  <a:cubicBezTo>
                    <a:pt x="1235" y="401"/>
                    <a:pt x="1202" y="301"/>
                    <a:pt x="1135" y="268"/>
                  </a:cubicBezTo>
                  <a:cubicBezTo>
                    <a:pt x="1102" y="234"/>
                    <a:pt x="1068" y="167"/>
                    <a:pt x="1001" y="134"/>
                  </a:cubicBezTo>
                  <a:cubicBezTo>
                    <a:pt x="935" y="101"/>
                    <a:pt x="868" y="101"/>
                    <a:pt x="835" y="34"/>
                  </a:cubicBezTo>
                  <a:cubicBezTo>
                    <a:pt x="768" y="34"/>
                    <a:pt x="701" y="1"/>
                    <a:pt x="6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75675" y="1274425"/>
              <a:ext cx="104275" cy="93675"/>
            </a:xfrm>
            <a:custGeom>
              <a:avLst/>
              <a:gdLst/>
              <a:ahLst/>
              <a:cxnLst/>
              <a:rect l="l" t="t" r="r" b="b"/>
              <a:pathLst>
                <a:path w="4171" h="3747" extrusionOk="0">
                  <a:moveTo>
                    <a:pt x="2047" y="0"/>
                  </a:moveTo>
                  <a:cubicBezTo>
                    <a:pt x="1240" y="0"/>
                    <a:pt x="521" y="553"/>
                    <a:pt x="301" y="1379"/>
                  </a:cubicBezTo>
                  <a:cubicBezTo>
                    <a:pt x="1" y="2379"/>
                    <a:pt x="568" y="3380"/>
                    <a:pt x="1568" y="3680"/>
                  </a:cubicBezTo>
                  <a:cubicBezTo>
                    <a:pt x="1735" y="3725"/>
                    <a:pt x="1902" y="3746"/>
                    <a:pt x="2065" y="3746"/>
                  </a:cubicBezTo>
                  <a:cubicBezTo>
                    <a:pt x="2883" y="3746"/>
                    <a:pt x="3620" y="3213"/>
                    <a:pt x="3870" y="2379"/>
                  </a:cubicBezTo>
                  <a:cubicBezTo>
                    <a:pt x="4170" y="1379"/>
                    <a:pt x="3570" y="378"/>
                    <a:pt x="2569" y="78"/>
                  </a:cubicBezTo>
                  <a:cubicBezTo>
                    <a:pt x="2394" y="25"/>
                    <a:pt x="2218" y="0"/>
                    <a:pt x="20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153850" y="1213000"/>
              <a:ext cx="104275" cy="93675"/>
            </a:xfrm>
            <a:custGeom>
              <a:avLst/>
              <a:gdLst/>
              <a:ahLst/>
              <a:cxnLst/>
              <a:rect l="l" t="t" r="r" b="b"/>
              <a:pathLst>
                <a:path w="4171" h="3747" extrusionOk="0">
                  <a:moveTo>
                    <a:pt x="2072" y="1"/>
                  </a:moveTo>
                  <a:cubicBezTo>
                    <a:pt x="1254" y="1"/>
                    <a:pt x="518" y="533"/>
                    <a:pt x="267" y="1367"/>
                  </a:cubicBezTo>
                  <a:cubicBezTo>
                    <a:pt x="1" y="2368"/>
                    <a:pt x="568" y="3369"/>
                    <a:pt x="1568" y="3669"/>
                  </a:cubicBezTo>
                  <a:cubicBezTo>
                    <a:pt x="1744" y="3721"/>
                    <a:pt x="1919" y="3746"/>
                    <a:pt x="2091" y="3746"/>
                  </a:cubicBezTo>
                  <a:cubicBezTo>
                    <a:pt x="2898" y="3746"/>
                    <a:pt x="3622" y="3193"/>
                    <a:pt x="3870" y="2368"/>
                  </a:cubicBezTo>
                  <a:cubicBezTo>
                    <a:pt x="4170" y="1367"/>
                    <a:pt x="3570" y="367"/>
                    <a:pt x="2569" y="66"/>
                  </a:cubicBezTo>
                  <a:cubicBezTo>
                    <a:pt x="2402" y="22"/>
                    <a:pt x="2235" y="1"/>
                    <a:pt x="2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298065" y="1210405"/>
              <a:ext cx="73071" cy="64017"/>
            </a:xfrm>
            <a:custGeom>
              <a:avLst/>
              <a:gdLst/>
              <a:ahLst/>
              <a:cxnLst/>
              <a:rect l="l" t="t" r="r" b="b"/>
              <a:pathLst>
                <a:path w="2502" h="2192" extrusionOk="0">
                  <a:moveTo>
                    <a:pt x="474" y="0"/>
                  </a:moveTo>
                  <a:cubicBezTo>
                    <a:pt x="449" y="0"/>
                    <a:pt x="414" y="11"/>
                    <a:pt x="367" y="35"/>
                  </a:cubicBezTo>
                  <a:cubicBezTo>
                    <a:pt x="350" y="26"/>
                    <a:pt x="332" y="22"/>
                    <a:pt x="312" y="22"/>
                  </a:cubicBezTo>
                  <a:cubicBezTo>
                    <a:pt x="255" y="22"/>
                    <a:pt x="192" y="60"/>
                    <a:pt x="167" y="135"/>
                  </a:cubicBezTo>
                  <a:cubicBezTo>
                    <a:pt x="34" y="468"/>
                    <a:pt x="0" y="835"/>
                    <a:pt x="34" y="1202"/>
                  </a:cubicBezTo>
                  <a:cubicBezTo>
                    <a:pt x="67" y="1402"/>
                    <a:pt x="167" y="1636"/>
                    <a:pt x="300" y="1803"/>
                  </a:cubicBezTo>
                  <a:cubicBezTo>
                    <a:pt x="400" y="2003"/>
                    <a:pt x="667" y="2136"/>
                    <a:pt x="867" y="2170"/>
                  </a:cubicBezTo>
                  <a:cubicBezTo>
                    <a:pt x="950" y="2183"/>
                    <a:pt x="1045" y="2192"/>
                    <a:pt x="1141" y="2192"/>
                  </a:cubicBezTo>
                  <a:cubicBezTo>
                    <a:pt x="1277" y="2192"/>
                    <a:pt x="1417" y="2175"/>
                    <a:pt x="1535" y="2136"/>
                  </a:cubicBezTo>
                  <a:cubicBezTo>
                    <a:pt x="1801" y="2036"/>
                    <a:pt x="1968" y="1936"/>
                    <a:pt x="2102" y="1769"/>
                  </a:cubicBezTo>
                  <a:cubicBezTo>
                    <a:pt x="2335" y="1436"/>
                    <a:pt x="2469" y="1102"/>
                    <a:pt x="2502" y="702"/>
                  </a:cubicBezTo>
                  <a:cubicBezTo>
                    <a:pt x="2502" y="635"/>
                    <a:pt x="2469" y="569"/>
                    <a:pt x="2435" y="535"/>
                  </a:cubicBezTo>
                  <a:cubicBezTo>
                    <a:pt x="2394" y="521"/>
                    <a:pt x="2358" y="513"/>
                    <a:pt x="2326" y="513"/>
                  </a:cubicBezTo>
                  <a:cubicBezTo>
                    <a:pt x="2280" y="513"/>
                    <a:pt x="2241" y="529"/>
                    <a:pt x="2202" y="569"/>
                  </a:cubicBezTo>
                  <a:cubicBezTo>
                    <a:pt x="2035" y="835"/>
                    <a:pt x="1868" y="1136"/>
                    <a:pt x="1668" y="1302"/>
                  </a:cubicBezTo>
                  <a:cubicBezTo>
                    <a:pt x="1513" y="1432"/>
                    <a:pt x="1378" y="1481"/>
                    <a:pt x="1201" y="1481"/>
                  </a:cubicBezTo>
                  <a:cubicBezTo>
                    <a:pt x="1149" y="1481"/>
                    <a:pt x="1094" y="1477"/>
                    <a:pt x="1034" y="1469"/>
                  </a:cubicBezTo>
                  <a:cubicBezTo>
                    <a:pt x="834" y="1436"/>
                    <a:pt x="701" y="1302"/>
                    <a:pt x="634" y="1002"/>
                  </a:cubicBezTo>
                  <a:cubicBezTo>
                    <a:pt x="601" y="702"/>
                    <a:pt x="534" y="435"/>
                    <a:pt x="534" y="102"/>
                  </a:cubicBezTo>
                  <a:cubicBezTo>
                    <a:pt x="534" y="37"/>
                    <a:pt x="520" y="0"/>
                    <a:pt x="4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051275" y="1329650"/>
              <a:ext cx="444500" cy="158550"/>
            </a:xfrm>
            <a:custGeom>
              <a:avLst/>
              <a:gdLst/>
              <a:ahLst/>
              <a:cxnLst/>
              <a:rect l="l" t="t" r="r" b="b"/>
              <a:pathLst>
                <a:path w="17780" h="6342" extrusionOk="0">
                  <a:moveTo>
                    <a:pt x="173" y="1"/>
                  </a:moveTo>
                  <a:cubicBezTo>
                    <a:pt x="116" y="1"/>
                    <a:pt x="75" y="29"/>
                    <a:pt x="34" y="70"/>
                  </a:cubicBezTo>
                  <a:cubicBezTo>
                    <a:pt x="1" y="170"/>
                    <a:pt x="1" y="304"/>
                    <a:pt x="101" y="371"/>
                  </a:cubicBezTo>
                  <a:cubicBezTo>
                    <a:pt x="1335" y="1338"/>
                    <a:pt x="2669" y="2072"/>
                    <a:pt x="4104" y="2806"/>
                  </a:cubicBezTo>
                  <a:cubicBezTo>
                    <a:pt x="5505" y="3506"/>
                    <a:pt x="6906" y="4073"/>
                    <a:pt x="8440" y="4540"/>
                  </a:cubicBezTo>
                  <a:cubicBezTo>
                    <a:pt x="9874" y="5007"/>
                    <a:pt x="11375" y="5407"/>
                    <a:pt x="12943" y="5741"/>
                  </a:cubicBezTo>
                  <a:cubicBezTo>
                    <a:pt x="14444" y="6075"/>
                    <a:pt x="15979" y="6341"/>
                    <a:pt x="17546" y="6341"/>
                  </a:cubicBezTo>
                  <a:cubicBezTo>
                    <a:pt x="17680" y="6341"/>
                    <a:pt x="17780" y="6241"/>
                    <a:pt x="17780" y="6175"/>
                  </a:cubicBezTo>
                  <a:cubicBezTo>
                    <a:pt x="17780" y="6075"/>
                    <a:pt x="17713" y="5975"/>
                    <a:pt x="17613" y="5975"/>
                  </a:cubicBezTo>
                  <a:cubicBezTo>
                    <a:pt x="16846" y="5874"/>
                    <a:pt x="16112" y="5741"/>
                    <a:pt x="15345" y="5574"/>
                  </a:cubicBezTo>
                  <a:cubicBezTo>
                    <a:pt x="14611" y="5474"/>
                    <a:pt x="13844" y="5307"/>
                    <a:pt x="13110" y="5074"/>
                  </a:cubicBezTo>
                  <a:cubicBezTo>
                    <a:pt x="11609" y="4707"/>
                    <a:pt x="10141" y="4240"/>
                    <a:pt x="8673" y="3806"/>
                  </a:cubicBezTo>
                  <a:cubicBezTo>
                    <a:pt x="7206" y="3339"/>
                    <a:pt x="5805" y="2739"/>
                    <a:pt x="4370" y="2172"/>
                  </a:cubicBezTo>
                  <a:cubicBezTo>
                    <a:pt x="3670" y="1838"/>
                    <a:pt x="2969" y="1505"/>
                    <a:pt x="2302" y="1171"/>
                  </a:cubicBezTo>
                  <a:cubicBezTo>
                    <a:pt x="1635" y="804"/>
                    <a:pt x="935" y="404"/>
                    <a:pt x="301" y="37"/>
                  </a:cubicBezTo>
                  <a:cubicBezTo>
                    <a:pt x="250" y="11"/>
                    <a:pt x="209" y="1"/>
                    <a:pt x="173" y="1"/>
                  </a:cubicBezTo>
                  <a:close/>
                </a:path>
              </a:pathLst>
            </a:custGeom>
            <a:solidFill>
              <a:srgbClr val="897E7E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6"/>
          <p:cNvSpPr/>
          <p:nvPr/>
        </p:nvSpPr>
        <p:spPr>
          <a:xfrm rot="10800000">
            <a:off x="8120285" y="2346175"/>
            <a:ext cx="1264340" cy="3524526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6"/>
          <p:cNvSpPr/>
          <p:nvPr/>
        </p:nvSpPr>
        <p:spPr>
          <a:xfrm>
            <a:off x="8551313" y="2346167"/>
            <a:ext cx="462351" cy="4076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6"/>
          <p:cNvSpPr/>
          <p:nvPr/>
        </p:nvSpPr>
        <p:spPr>
          <a:xfrm>
            <a:off x="333372" y="4592744"/>
            <a:ext cx="215141" cy="18969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"/>
          <p:cNvSpPr/>
          <p:nvPr/>
        </p:nvSpPr>
        <p:spPr>
          <a:xfrm>
            <a:off x="449038" y="4446321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6"/>
          <p:cNvSpPr/>
          <p:nvPr/>
        </p:nvSpPr>
        <p:spPr>
          <a:xfrm rot="232572">
            <a:off x="-175527" y="24909"/>
            <a:ext cx="918289" cy="5364033"/>
          </a:xfrm>
          <a:custGeom>
            <a:avLst/>
            <a:gdLst/>
            <a:ahLst/>
            <a:cxnLst/>
            <a:rect l="l" t="t" r="r" b="b"/>
            <a:pathLst>
              <a:path w="36732" h="214564" extrusionOk="0">
                <a:moveTo>
                  <a:pt x="14454" y="0"/>
                </a:moveTo>
                <a:cubicBezTo>
                  <a:pt x="12984" y="10561"/>
                  <a:pt x="4361" y="47392"/>
                  <a:pt x="5631" y="63367"/>
                </a:cubicBezTo>
                <a:cubicBezTo>
                  <a:pt x="6901" y="79342"/>
                  <a:pt x="16927" y="83687"/>
                  <a:pt x="22074" y="95852"/>
                </a:cubicBezTo>
                <a:cubicBezTo>
                  <a:pt x="27221" y="108017"/>
                  <a:pt x="38183" y="125463"/>
                  <a:pt x="36512" y="136358"/>
                </a:cubicBezTo>
                <a:cubicBezTo>
                  <a:pt x="34841" y="147253"/>
                  <a:pt x="18131" y="159687"/>
                  <a:pt x="12048" y="161224"/>
                </a:cubicBezTo>
                <a:cubicBezTo>
                  <a:pt x="5966" y="162762"/>
                  <a:pt x="84" y="149995"/>
                  <a:pt x="17" y="145583"/>
                </a:cubicBezTo>
                <a:cubicBezTo>
                  <a:pt x="-50" y="141171"/>
                  <a:pt x="5899" y="133752"/>
                  <a:pt x="11647" y="134754"/>
                </a:cubicBezTo>
                <a:cubicBezTo>
                  <a:pt x="17395" y="135757"/>
                  <a:pt x="34708" y="138296"/>
                  <a:pt x="34507" y="151598"/>
                </a:cubicBezTo>
                <a:cubicBezTo>
                  <a:pt x="34307" y="164900"/>
                  <a:pt x="14455" y="204070"/>
                  <a:pt x="10444" y="214564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"/>
          <p:cNvSpPr txBox="1">
            <a:spLocks noGrp="1"/>
          </p:cNvSpPr>
          <p:nvPr>
            <p:ph type="ctrTitle"/>
          </p:nvPr>
        </p:nvSpPr>
        <p:spPr>
          <a:xfrm>
            <a:off x="812425" y="1468000"/>
            <a:ext cx="2588100" cy="273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4"/>
          <p:cNvSpPr/>
          <p:nvPr/>
        </p:nvSpPr>
        <p:spPr>
          <a:xfrm rot="5400000">
            <a:off x="8062154" y="4356912"/>
            <a:ext cx="1637425" cy="69716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4"/>
          <p:cNvSpPr txBox="1">
            <a:spLocks noGrp="1"/>
          </p:cNvSpPr>
          <p:nvPr>
            <p:ph type="subTitle" idx="1"/>
          </p:nvPr>
        </p:nvSpPr>
        <p:spPr>
          <a:xfrm flipH="1">
            <a:off x="2272325" y="2013075"/>
            <a:ext cx="4713900" cy="12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1" name="Google Shape;281;p14"/>
          <p:cNvSpPr txBox="1">
            <a:spLocks noGrp="1"/>
          </p:cNvSpPr>
          <p:nvPr>
            <p:ph type="ctrTitle"/>
          </p:nvPr>
        </p:nvSpPr>
        <p:spPr>
          <a:xfrm flipH="1">
            <a:off x="3111713" y="3707100"/>
            <a:ext cx="3035100" cy="6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282" name="Google Shape;282;p14"/>
          <p:cNvGrpSpPr/>
          <p:nvPr/>
        </p:nvGrpSpPr>
        <p:grpSpPr>
          <a:xfrm rot="1854440">
            <a:off x="7578757" y="266998"/>
            <a:ext cx="645259" cy="1378671"/>
            <a:chOff x="4600125" y="3360075"/>
            <a:chExt cx="861550" cy="1840800"/>
          </a:xfrm>
        </p:grpSpPr>
        <p:sp>
          <p:nvSpPr>
            <p:cNvPr id="283" name="Google Shape;283;p14"/>
            <p:cNvSpPr/>
            <p:nvPr/>
          </p:nvSpPr>
          <p:spPr>
            <a:xfrm>
              <a:off x="4600125" y="3360075"/>
              <a:ext cx="861550" cy="1840800"/>
            </a:xfrm>
            <a:custGeom>
              <a:avLst/>
              <a:gdLst/>
              <a:ahLst/>
              <a:cxnLst/>
              <a:rect l="l" t="t" r="r" b="b"/>
              <a:pathLst>
                <a:path w="34462" h="73632" extrusionOk="0">
                  <a:moveTo>
                    <a:pt x="1402" y="831"/>
                  </a:moveTo>
                  <a:cubicBezTo>
                    <a:pt x="4833" y="2882"/>
                    <a:pt x="6758" y="6501"/>
                    <a:pt x="8328" y="10058"/>
                  </a:cubicBezTo>
                  <a:cubicBezTo>
                    <a:pt x="8621" y="10707"/>
                    <a:pt x="8893" y="11356"/>
                    <a:pt x="9165" y="11983"/>
                  </a:cubicBezTo>
                  <a:cubicBezTo>
                    <a:pt x="7841" y="13869"/>
                    <a:pt x="5759" y="14931"/>
                    <a:pt x="3529" y="14931"/>
                  </a:cubicBezTo>
                  <a:cubicBezTo>
                    <a:pt x="2938" y="14931"/>
                    <a:pt x="2337" y="14857"/>
                    <a:pt x="1737" y="14703"/>
                  </a:cubicBezTo>
                  <a:lnTo>
                    <a:pt x="1674" y="14703"/>
                  </a:lnTo>
                  <a:cubicBezTo>
                    <a:pt x="1193" y="10163"/>
                    <a:pt x="649" y="5372"/>
                    <a:pt x="1402" y="831"/>
                  </a:cubicBezTo>
                  <a:close/>
                  <a:moveTo>
                    <a:pt x="13914" y="22006"/>
                  </a:moveTo>
                  <a:lnTo>
                    <a:pt x="13914" y="22006"/>
                  </a:lnTo>
                  <a:cubicBezTo>
                    <a:pt x="14479" y="22341"/>
                    <a:pt x="15086" y="22654"/>
                    <a:pt x="15693" y="22968"/>
                  </a:cubicBezTo>
                  <a:cubicBezTo>
                    <a:pt x="16551" y="23450"/>
                    <a:pt x="17806" y="23889"/>
                    <a:pt x="18371" y="24726"/>
                  </a:cubicBezTo>
                  <a:cubicBezTo>
                    <a:pt x="18894" y="25458"/>
                    <a:pt x="19103" y="26588"/>
                    <a:pt x="19396" y="27425"/>
                  </a:cubicBezTo>
                  <a:cubicBezTo>
                    <a:pt x="19710" y="28304"/>
                    <a:pt x="20003" y="29204"/>
                    <a:pt x="20317" y="30061"/>
                  </a:cubicBezTo>
                  <a:cubicBezTo>
                    <a:pt x="21447" y="33012"/>
                    <a:pt x="23476" y="35627"/>
                    <a:pt x="24334" y="38703"/>
                  </a:cubicBezTo>
                  <a:cubicBezTo>
                    <a:pt x="22556" y="37698"/>
                    <a:pt x="20861" y="36548"/>
                    <a:pt x="19082" y="35585"/>
                  </a:cubicBezTo>
                  <a:cubicBezTo>
                    <a:pt x="17409" y="31024"/>
                    <a:pt x="15651" y="26504"/>
                    <a:pt x="13914" y="22006"/>
                  </a:cubicBezTo>
                  <a:close/>
                  <a:moveTo>
                    <a:pt x="3097" y="27048"/>
                  </a:moveTo>
                  <a:cubicBezTo>
                    <a:pt x="3222" y="27718"/>
                    <a:pt x="3390" y="28367"/>
                    <a:pt x="3515" y="29036"/>
                  </a:cubicBezTo>
                  <a:cubicBezTo>
                    <a:pt x="4436" y="33158"/>
                    <a:pt x="5524" y="37196"/>
                    <a:pt x="6821" y="41214"/>
                  </a:cubicBezTo>
                  <a:cubicBezTo>
                    <a:pt x="6758" y="41214"/>
                    <a:pt x="6758" y="41214"/>
                    <a:pt x="6758" y="41235"/>
                  </a:cubicBezTo>
                  <a:cubicBezTo>
                    <a:pt x="6089" y="42992"/>
                    <a:pt x="5650" y="44875"/>
                    <a:pt x="5168" y="46696"/>
                  </a:cubicBezTo>
                  <a:cubicBezTo>
                    <a:pt x="4143" y="43578"/>
                    <a:pt x="3139" y="40481"/>
                    <a:pt x="2155" y="37364"/>
                  </a:cubicBezTo>
                  <a:cubicBezTo>
                    <a:pt x="1590" y="35502"/>
                    <a:pt x="795" y="33723"/>
                    <a:pt x="1318" y="31756"/>
                  </a:cubicBezTo>
                  <a:cubicBezTo>
                    <a:pt x="1737" y="30166"/>
                    <a:pt x="2490" y="28597"/>
                    <a:pt x="3097" y="27048"/>
                  </a:cubicBezTo>
                  <a:close/>
                  <a:moveTo>
                    <a:pt x="9479" y="12695"/>
                  </a:moveTo>
                  <a:cubicBezTo>
                    <a:pt x="10985" y="16252"/>
                    <a:pt x="12366" y="19851"/>
                    <a:pt x="13768" y="23450"/>
                  </a:cubicBezTo>
                  <a:cubicBezTo>
                    <a:pt x="17304" y="32551"/>
                    <a:pt x="20463" y="41758"/>
                    <a:pt x="23707" y="50964"/>
                  </a:cubicBezTo>
                  <a:cubicBezTo>
                    <a:pt x="23580" y="50962"/>
                    <a:pt x="23453" y="50961"/>
                    <a:pt x="23326" y="50961"/>
                  </a:cubicBezTo>
                  <a:cubicBezTo>
                    <a:pt x="22281" y="50961"/>
                    <a:pt x="21236" y="51031"/>
                    <a:pt x="20191" y="51069"/>
                  </a:cubicBezTo>
                  <a:cubicBezTo>
                    <a:pt x="19501" y="51090"/>
                    <a:pt x="18769" y="51027"/>
                    <a:pt x="18141" y="51362"/>
                  </a:cubicBezTo>
                  <a:cubicBezTo>
                    <a:pt x="18115" y="51341"/>
                    <a:pt x="18083" y="51332"/>
                    <a:pt x="18052" y="51332"/>
                  </a:cubicBezTo>
                  <a:cubicBezTo>
                    <a:pt x="17957" y="51332"/>
                    <a:pt x="17858" y="51414"/>
                    <a:pt x="17890" y="51508"/>
                  </a:cubicBezTo>
                  <a:cubicBezTo>
                    <a:pt x="17116" y="52010"/>
                    <a:pt x="16488" y="52868"/>
                    <a:pt x="15902" y="53517"/>
                  </a:cubicBezTo>
                  <a:cubicBezTo>
                    <a:pt x="14981" y="54437"/>
                    <a:pt x="14040" y="55379"/>
                    <a:pt x="13140" y="56341"/>
                  </a:cubicBezTo>
                  <a:cubicBezTo>
                    <a:pt x="9311" y="47658"/>
                    <a:pt x="6214" y="38661"/>
                    <a:pt x="4143" y="29371"/>
                  </a:cubicBezTo>
                  <a:cubicBezTo>
                    <a:pt x="3097" y="24705"/>
                    <a:pt x="2302" y="19955"/>
                    <a:pt x="1779" y="15206"/>
                  </a:cubicBezTo>
                  <a:lnTo>
                    <a:pt x="1779" y="15206"/>
                  </a:lnTo>
                  <a:cubicBezTo>
                    <a:pt x="2441" y="15407"/>
                    <a:pt x="3117" y="15503"/>
                    <a:pt x="3789" y="15503"/>
                  </a:cubicBezTo>
                  <a:cubicBezTo>
                    <a:pt x="5982" y="15503"/>
                    <a:pt x="8117" y="14473"/>
                    <a:pt x="9479" y="12695"/>
                  </a:cubicBezTo>
                  <a:close/>
                  <a:moveTo>
                    <a:pt x="23016" y="51529"/>
                  </a:moveTo>
                  <a:cubicBezTo>
                    <a:pt x="23279" y="51538"/>
                    <a:pt x="23547" y="51540"/>
                    <a:pt x="23817" y="51540"/>
                  </a:cubicBezTo>
                  <a:cubicBezTo>
                    <a:pt x="24070" y="51540"/>
                    <a:pt x="24326" y="51538"/>
                    <a:pt x="24581" y="51538"/>
                  </a:cubicBezTo>
                  <a:cubicBezTo>
                    <a:pt x="25311" y="51538"/>
                    <a:pt x="26040" y="51554"/>
                    <a:pt x="26720" y="51675"/>
                  </a:cubicBezTo>
                  <a:cubicBezTo>
                    <a:pt x="28352" y="51947"/>
                    <a:pt x="29084" y="54605"/>
                    <a:pt x="29712" y="55965"/>
                  </a:cubicBezTo>
                  <a:cubicBezTo>
                    <a:pt x="31009" y="58748"/>
                    <a:pt x="32264" y="61572"/>
                    <a:pt x="33436" y="64439"/>
                  </a:cubicBezTo>
                  <a:cubicBezTo>
                    <a:pt x="30298" y="63539"/>
                    <a:pt x="26992" y="62786"/>
                    <a:pt x="23748" y="62681"/>
                  </a:cubicBezTo>
                  <a:cubicBezTo>
                    <a:pt x="23644" y="62681"/>
                    <a:pt x="23560" y="62723"/>
                    <a:pt x="23497" y="62828"/>
                  </a:cubicBezTo>
                  <a:cubicBezTo>
                    <a:pt x="23497" y="62786"/>
                    <a:pt x="23497" y="62702"/>
                    <a:pt x="23476" y="62660"/>
                  </a:cubicBezTo>
                  <a:cubicBezTo>
                    <a:pt x="23351" y="61865"/>
                    <a:pt x="22744" y="60945"/>
                    <a:pt x="22409" y="60212"/>
                  </a:cubicBezTo>
                  <a:cubicBezTo>
                    <a:pt x="21970" y="59229"/>
                    <a:pt x="21510" y="58225"/>
                    <a:pt x="21049" y="57262"/>
                  </a:cubicBezTo>
                  <a:cubicBezTo>
                    <a:pt x="20212" y="55504"/>
                    <a:pt x="19396" y="53726"/>
                    <a:pt x="18476" y="52010"/>
                  </a:cubicBezTo>
                  <a:cubicBezTo>
                    <a:pt x="19815" y="51424"/>
                    <a:pt x="21510" y="51592"/>
                    <a:pt x="23016" y="51529"/>
                  </a:cubicBezTo>
                  <a:close/>
                  <a:moveTo>
                    <a:pt x="18099" y="52136"/>
                  </a:moveTo>
                  <a:cubicBezTo>
                    <a:pt x="19375" y="55191"/>
                    <a:pt x="20777" y="58225"/>
                    <a:pt x="22116" y="61258"/>
                  </a:cubicBezTo>
                  <a:cubicBezTo>
                    <a:pt x="22430" y="61970"/>
                    <a:pt x="22828" y="62681"/>
                    <a:pt x="22577" y="63539"/>
                  </a:cubicBezTo>
                  <a:cubicBezTo>
                    <a:pt x="22493" y="63937"/>
                    <a:pt x="22054" y="64355"/>
                    <a:pt x="21865" y="64711"/>
                  </a:cubicBezTo>
                  <a:lnTo>
                    <a:pt x="20422" y="67054"/>
                  </a:lnTo>
                  <a:cubicBezTo>
                    <a:pt x="19501" y="68477"/>
                    <a:pt x="18580" y="69942"/>
                    <a:pt x="17681" y="71386"/>
                  </a:cubicBezTo>
                  <a:cubicBezTo>
                    <a:pt x="16676" y="69042"/>
                    <a:pt x="15693" y="66678"/>
                    <a:pt x="14689" y="64292"/>
                  </a:cubicBezTo>
                  <a:cubicBezTo>
                    <a:pt x="13642" y="61782"/>
                    <a:pt x="12282" y="58915"/>
                    <a:pt x="14061" y="56404"/>
                  </a:cubicBezTo>
                  <a:cubicBezTo>
                    <a:pt x="14165" y="56237"/>
                    <a:pt x="14124" y="56111"/>
                    <a:pt x="14019" y="56007"/>
                  </a:cubicBezTo>
                  <a:cubicBezTo>
                    <a:pt x="15191" y="54793"/>
                    <a:pt x="16300" y="53475"/>
                    <a:pt x="17597" y="52450"/>
                  </a:cubicBezTo>
                  <a:cubicBezTo>
                    <a:pt x="17743" y="52324"/>
                    <a:pt x="17911" y="52219"/>
                    <a:pt x="18099" y="52136"/>
                  </a:cubicBezTo>
                  <a:close/>
                  <a:moveTo>
                    <a:pt x="23455" y="63142"/>
                  </a:moveTo>
                  <a:cubicBezTo>
                    <a:pt x="23476" y="63204"/>
                    <a:pt x="23560" y="63246"/>
                    <a:pt x="23644" y="63246"/>
                  </a:cubicBezTo>
                  <a:cubicBezTo>
                    <a:pt x="24836" y="63435"/>
                    <a:pt x="26071" y="63623"/>
                    <a:pt x="27243" y="63832"/>
                  </a:cubicBezTo>
                  <a:cubicBezTo>
                    <a:pt x="27159" y="63916"/>
                    <a:pt x="27117" y="64020"/>
                    <a:pt x="27201" y="64167"/>
                  </a:cubicBezTo>
                  <a:cubicBezTo>
                    <a:pt x="27724" y="65088"/>
                    <a:pt x="28268" y="65945"/>
                    <a:pt x="28686" y="66887"/>
                  </a:cubicBezTo>
                  <a:cubicBezTo>
                    <a:pt x="29000" y="67598"/>
                    <a:pt x="29712" y="68373"/>
                    <a:pt x="28498" y="68435"/>
                  </a:cubicBezTo>
                  <a:cubicBezTo>
                    <a:pt x="28478" y="68436"/>
                    <a:pt x="28458" y="68437"/>
                    <a:pt x="28438" y="68437"/>
                  </a:cubicBezTo>
                  <a:cubicBezTo>
                    <a:pt x="27945" y="68437"/>
                    <a:pt x="27327" y="68201"/>
                    <a:pt x="26845" y="68101"/>
                  </a:cubicBezTo>
                  <a:cubicBezTo>
                    <a:pt x="26820" y="68094"/>
                    <a:pt x="26796" y="68091"/>
                    <a:pt x="26772" y="68091"/>
                  </a:cubicBezTo>
                  <a:cubicBezTo>
                    <a:pt x="26556" y="68091"/>
                    <a:pt x="26397" y="68333"/>
                    <a:pt x="26510" y="68540"/>
                  </a:cubicBezTo>
                  <a:cubicBezTo>
                    <a:pt x="27159" y="69774"/>
                    <a:pt x="27536" y="71030"/>
                    <a:pt x="27661" y="72390"/>
                  </a:cubicBezTo>
                  <a:cubicBezTo>
                    <a:pt x="26489" y="70967"/>
                    <a:pt x="25276" y="69586"/>
                    <a:pt x="24104" y="68163"/>
                  </a:cubicBezTo>
                  <a:cubicBezTo>
                    <a:pt x="24047" y="68100"/>
                    <a:pt x="23982" y="68073"/>
                    <a:pt x="23918" y="68073"/>
                  </a:cubicBezTo>
                  <a:cubicBezTo>
                    <a:pt x="23771" y="68073"/>
                    <a:pt x="23631" y="68212"/>
                    <a:pt x="23602" y="68373"/>
                  </a:cubicBezTo>
                  <a:cubicBezTo>
                    <a:pt x="23476" y="69481"/>
                    <a:pt x="23372" y="70611"/>
                    <a:pt x="23246" y="71699"/>
                  </a:cubicBezTo>
                  <a:cubicBezTo>
                    <a:pt x="21970" y="70423"/>
                    <a:pt x="21300" y="68833"/>
                    <a:pt x="21238" y="66992"/>
                  </a:cubicBezTo>
                  <a:cubicBezTo>
                    <a:pt x="21300" y="66887"/>
                    <a:pt x="21363" y="66782"/>
                    <a:pt x="21447" y="66678"/>
                  </a:cubicBezTo>
                  <a:cubicBezTo>
                    <a:pt x="22033" y="65715"/>
                    <a:pt x="23288" y="64397"/>
                    <a:pt x="23455" y="63142"/>
                  </a:cubicBezTo>
                  <a:close/>
                  <a:moveTo>
                    <a:pt x="1170" y="0"/>
                  </a:moveTo>
                  <a:cubicBezTo>
                    <a:pt x="1035" y="0"/>
                    <a:pt x="888" y="75"/>
                    <a:pt x="858" y="224"/>
                  </a:cubicBezTo>
                  <a:cubicBezTo>
                    <a:pt x="0" y="5079"/>
                    <a:pt x="565" y="10163"/>
                    <a:pt x="1130" y="15059"/>
                  </a:cubicBezTo>
                  <a:cubicBezTo>
                    <a:pt x="1590" y="18867"/>
                    <a:pt x="2176" y="22654"/>
                    <a:pt x="2950" y="26421"/>
                  </a:cubicBezTo>
                  <a:cubicBezTo>
                    <a:pt x="2909" y="26463"/>
                    <a:pt x="2888" y="26463"/>
                    <a:pt x="2867" y="26504"/>
                  </a:cubicBezTo>
                  <a:cubicBezTo>
                    <a:pt x="2134" y="28178"/>
                    <a:pt x="1235" y="29852"/>
                    <a:pt x="712" y="31610"/>
                  </a:cubicBezTo>
                  <a:cubicBezTo>
                    <a:pt x="230" y="33221"/>
                    <a:pt x="607" y="34623"/>
                    <a:pt x="1088" y="36213"/>
                  </a:cubicBezTo>
                  <a:cubicBezTo>
                    <a:pt x="2323" y="40105"/>
                    <a:pt x="3578" y="43997"/>
                    <a:pt x="4854" y="47909"/>
                  </a:cubicBezTo>
                  <a:cubicBezTo>
                    <a:pt x="4909" y="48050"/>
                    <a:pt x="5047" y="48129"/>
                    <a:pt x="5179" y="48129"/>
                  </a:cubicBezTo>
                  <a:cubicBezTo>
                    <a:pt x="5303" y="48129"/>
                    <a:pt x="5421" y="48061"/>
                    <a:pt x="5461" y="47909"/>
                  </a:cubicBezTo>
                  <a:cubicBezTo>
                    <a:pt x="5984" y="46026"/>
                    <a:pt x="6654" y="44101"/>
                    <a:pt x="7072" y="42176"/>
                  </a:cubicBezTo>
                  <a:cubicBezTo>
                    <a:pt x="8725" y="47135"/>
                    <a:pt x="10650" y="52010"/>
                    <a:pt x="12910" y="56718"/>
                  </a:cubicBezTo>
                  <a:cubicBezTo>
                    <a:pt x="12926" y="56782"/>
                    <a:pt x="12979" y="56809"/>
                    <a:pt x="13021" y="56809"/>
                  </a:cubicBezTo>
                  <a:cubicBezTo>
                    <a:pt x="13034" y="56809"/>
                    <a:pt x="13047" y="56807"/>
                    <a:pt x="13056" y="56802"/>
                  </a:cubicBezTo>
                  <a:lnTo>
                    <a:pt x="13056" y="56802"/>
                  </a:lnTo>
                  <a:cubicBezTo>
                    <a:pt x="12052" y="58748"/>
                    <a:pt x="12638" y="61091"/>
                    <a:pt x="13454" y="63100"/>
                  </a:cubicBezTo>
                  <a:cubicBezTo>
                    <a:pt x="14689" y="66155"/>
                    <a:pt x="16028" y="69189"/>
                    <a:pt x="17304" y="72243"/>
                  </a:cubicBezTo>
                  <a:cubicBezTo>
                    <a:pt x="17364" y="72400"/>
                    <a:pt x="17500" y="72494"/>
                    <a:pt x="17641" y="72494"/>
                  </a:cubicBezTo>
                  <a:cubicBezTo>
                    <a:pt x="17745" y="72494"/>
                    <a:pt x="17852" y="72443"/>
                    <a:pt x="17932" y="72327"/>
                  </a:cubicBezTo>
                  <a:cubicBezTo>
                    <a:pt x="18915" y="70737"/>
                    <a:pt x="19940" y="69147"/>
                    <a:pt x="20945" y="67536"/>
                  </a:cubicBezTo>
                  <a:cubicBezTo>
                    <a:pt x="21007" y="69461"/>
                    <a:pt x="21844" y="71176"/>
                    <a:pt x="23267" y="72515"/>
                  </a:cubicBezTo>
                  <a:cubicBezTo>
                    <a:pt x="23325" y="72573"/>
                    <a:pt x="23386" y="72597"/>
                    <a:pt x="23445" y="72597"/>
                  </a:cubicBezTo>
                  <a:cubicBezTo>
                    <a:pt x="23577" y="72597"/>
                    <a:pt x="23692" y="72472"/>
                    <a:pt x="23707" y="72327"/>
                  </a:cubicBezTo>
                  <a:cubicBezTo>
                    <a:pt x="23832" y="71260"/>
                    <a:pt x="23979" y="70193"/>
                    <a:pt x="24083" y="69147"/>
                  </a:cubicBezTo>
                  <a:lnTo>
                    <a:pt x="27766" y="73541"/>
                  </a:lnTo>
                  <a:cubicBezTo>
                    <a:pt x="27823" y="73604"/>
                    <a:pt x="27894" y="73631"/>
                    <a:pt x="27965" y="73631"/>
                  </a:cubicBezTo>
                  <a:cubicBezTo>
                    <a:pt x="28127" y="73631"/>
                    <a:pt x="28289" y="73491"/>
                    <a:pt x="28289" y="73331"/>
                  </a:cubicBezTo>
                  <a:cubicBezTo>
                    <a:pt x="28268" y="71783"/>
                    <a:pt x="27954" y="70318"/>
                    <a:pt x="27326" y="68937"/>
                  </a:cubicBezTo>
                  <a:lnTo>
                    <a:pt x="27326" y="68937"/>
                  </a:lnTo>
                  <a:cubicBezTo>
                    <a:pt x="27817" y="69079"/>
                    <a:pt x="28426" y="69255"/>
                    <a:pt x="28930" y="69255"/>
                  </a:cubicBezTo>
                  <a:cubicBezTo>
                    <a:pt x="29394" y="69255"/>
                    <a:pt x="29769" y="69106"/>
                    <a:pt x="29879" y="68645"/>
                  </a:cubicBezTo>
                  <a:cubicBezTo>
                    <a:pt x="29984" y="68163"/>
                    <a:pt x="29565" y="67515"/>
                    <a:pt x="29419" y="67117"/>
                  </a:cubicBezTo>
                  <a:cubicBezTo>
                    <a:pt x="28937" y="66029"/>
                    <a:pt x="28414" y="64920"/>
                    <a:pt x="27682" y="63979"/>
                  </a:cubicBezTo>
                  <a:lnTo>
                    <a:pt x="27682" y="63979"/>
                  </a:lnTo>
                  <a:cubicBezTo>
                    <a:pt x="29774" y="64334"/>
                    <a:pt x="31867" y="64753"/>
                    <a:pt x="33938" y="65339"/>
                  </a:cubicBezTo>
                  <a:cubicBezTo>
                    <a:pt x="34168" y="65339"/>
                    <a:pt x="34461" y="65108"/>
                    <a:pt x="34357" y="64857"/>
                  </a:cubicBezTo>
                  <a:cubicBezTo>
                    <a:pt x="32892" y="61321"/>
                    <a:pt x="31344" y="57848"/>
                    <a:pt x="29670" y="54396"/>
                  </a:cubicBezTo>
                  <a:cubicBezTo>
                    <a:pt x="29189" y="53370"/>
                    <a:pt x="28707" y="51403"/>
                    <a:pt x="27452" y="51090"/>
                  </a:cubicBezTo>
                  <a:cubicBezTo>
                    <a:pt x="27227" y="51037"/>
                    <a:pt x="26978" y="51020"/>
                    <a:pt x="26723" y="51020"/>
                  </a:cubicBezTo>
                  <a:cubicBezTo>
                    <a:pt x="26264" y="51020"/>
                    <a:pt x="25784" y="51076"/>
                    <a:pt x="25380" y="51090"/>
                  </a:cubicBezTo>
                  <a:cubicBezTo>
                    <a:pt x="25046" y="51090"/>
                    <a:pt x="24711" y="51111"/>
                    <a:pt x="24376" y="51111"/>
                  </a:cubicBezTo>
                  <a:lnTo>
                    <a:pt x="24376" y="50964"/>
                  </a:lnTo>
                  <a:cubicBezTo>
                    <a:pt x="22849" y="46110"/>
                    <a:pt x="21175" y="41318"/>
                    <a:pt x="19417" y="36527"/>
                  </a:cubicBezTo>
                  <a:lnTo>
                    <a:pt x="19417" y="36527"/>
                  </a:lnTo>
                  <a:cubicBezTo>
                    <a:pt x="21049" y="37698"/>
                    <a:pt x="22911" y="38640"/>
                    <a:pt x="24648" y="39582"/>
                  </a:cubicBezTo>
                  <a:cubicBezTo>
                    <a:pt x="24704" y="39607"/>
                    <a:pt x="24759" y="39619"/>
                    <a:pt x="24810" y="39619"/>
                  </a:cubicBezTo>
                  <a:cubicBezTo>
                    <a:pt x="25011" y="39619"/>
                    <a:pt x="25163" y="39442"/>
                    <a:pt x="25129" y="39226"/>
                  </a:cubicBezTo>
                  <a:cubicBezTo>
                    <a:pt x="24753" y="37489"/>
                    <a:pt x="24000" y="35941"/>
                    <a:pt x="23142" y="34413"/>
                  </a:cubicBezTo>
                  <a:cubicBezTo>
                    <a:pt x="22054" y="32468"/>
                    <a:pt x="21154" y="30543"/>
                    <a:pt x="20422" y="28450"/>
                  </a:cubicBezTo>
                  <a:cubicBezTo>
                    <a:pt x="19919" y="27027"/>
                    <a:pt x="19606" y="24893"/>
                    <a:pt x="18434" y="23868"/>
                  </a:cubicBezTo>
                  <a:cubicBezTo>
                    <a:pt x="17848" y="23366"/>
                    <a:pt x="17095" y="23073"/>
                    <a:pt x="16404" y="22738"/>
                  </a:cubicBezTo>
                  <a:cubicBezTo>
                    <a:pt x="15505" y="22278"/>
                    <a:pt x="14584" y="21776"/>
                    <a:pt x="13642" y="21336"/>
                  </a:cubicBezTo>
                  <a:cubicBezTo>
                    <a:pt x="11968" y="17047"/>
                    <a:pt x="10315" y="12695"/>
                    <a:pt x="8390" y="8510"/>
                  </a:cubicBezTo>
                  <a:cubicBezTo>
                    <a:pt x="6779" y="5120"/>
                    <a:pt x="4729" y="1835"/>
                    <a:pt x="1318" y="36"/>
                  </a:cubicBezTo>
                  <a:cubicBezTo>
                    <a:pt x="1276" y="12"/>
                    <a:pt x="1224" y="0"/>
                    <a:pt x="11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4"/>
            <p:cNvSpPr/>
            <p:nvPr/>
          </p:nvSpPr>
          <p:spPr>
            <a:xfrm>
              <a:off x="4737175" y="3833525"/>
              <a:ext cx="119800" cy="118550"/>
            </a:xfrm>
            <a:custGeom>
              <a:avLst/>
              <a:gdLst/>
              <a:ahLst/>
              <a:cxnLst/>
              <a:rect l="l" t="t" r="r" b="b"/>
              <a:pathLst>
                <a:path w="4792" h="4742" extrusionOk="0">
                  <a:moveTo>
                    <a:pt x="2469" y="536"/>
                  </a:moveTo>
                  <a:lnTo>
                    <a:pt x="2469" y="536"/>
                  </a:lnTo>
                  <a:cubicBezTo>
                    <a:pt x="4520" y="871"/>
                    <a:pt x="4792" y="4135"/>
                    <a:pt x="2406" y="4135"/>
                  </a:cubicBezTo>
                  <a:cubicBezTo>
                    <a:pt x="1465" y="4135"/>
                    <a:pt x="628" y="3549"/>
                    <a:pt x="628" y="2545"/>
                  </a:cubicBezTo>
                  <a:cubicBezTo>
                    <a:pt x="628" y="1457"/>
                    <a:pt x="1444" y="892"/>
                    <a:pt x="2364" y="578"/>
                  </a:cubicBezTo>
                  <a:cubicBezTo>
                    <a:pt x="2406" y="557"/>
                    <a:pt x="2427" y="557"/>
                    <a:pt x="2469" y="536"/>
                  </a:cubicBezTo>
                  <a:close/>
                  <a:moveTo>
                    <a:pt x="2111" y="0"/>
                  </a:moveTo>
                  <a:cubicBezTo>
                    <a:pt x="927" y="0"/>
                    <a:pt x="21" y="1451"/>
                    <a:pt x="21" y="2524"/>
                  </a:cubicBezTo>
                  <a:cubicBezTo>
                    <a:pt x="0" y="3821"/>
                    <a:pt x="1151" y="4742"/>
                    <a:pt x="2406" y="4742"/>
                  </a:cubicBezTo>
                  <a:cubicBezTo>
                    <a:pt x="3683" y="4742"/>
                    <a:pt x="4792" y="3821"/>
                    <a:pt x="4792" y="2524"/>
                  </a:cubicBezTo>
                  <a:cubicBezTo>
                    <a:pt x="4792" y="1247"/>
                    <a:pt x="3766" y="138"/>
                    <a:pt x="2490" y="97"/>
                  </a:cubicBezTo>
                  <a:cubicBezTo>
                    <a:pt x="2406" y="55"/>
                    <a:pt x="2364" y="34"/>
                    <a:pt x="2302" y="13"/>
                  </a:cubicBezTo>
                  <a:cubicBezTo>
                    <a:pt x="2237" y="5"/>
                    <a:pt x="2174" y="0"/>
                    <a:pt x="2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4797325" y="4017800"/>
              <a:ext cx="124525" cy="112150"/>
            </a:xfrm>
            <a:custGeom>
              <a:avLst/>
              <a:gdLst/>
              <a:ahLst/>
              <a:cxnLst/>
              <a:rect l="l" t="t" r="r" b="b"/>
              <a:pathLst>
                <a:path w="4981" h="4486" extrusionOk="0">
                  <a:moveTo>
                    <a:pt x="2529" y="545"/>
                  </a:moveTo>
                  <a:cubicBezTo>
                    <a:pt x="2930" y="545"/>
                    <a:pt x="3335" y="728"/>
                    <a:pt x="3620" y="1032"/>
                  </a:cubicBezTo>
                  <a:cubicBezTo>
                    <a:pt x="4227" y="1744"/>
                    <a:pt x="4227" y="3020"/>
                    <a:pt x="3432" y="3585"/>
                  </a:cubicBezTo>
                  <a:cubicBezTo>
                    <a:pt x="3141" y="3787"/>
                    <a:pt x="2776" y="3889"/>
                    <a:pt x="2410" y="3889"/>
                  </a:cubicBezTo>
                  <a:cubicBezTo>
                    <a:pt x="1828" y="3889"/>
                    <a:pt x="1245" y="3630"/>
                    <a:pt x="963" y="3104"/>
                  </a:cubicBezTo>
                  <a:cubicBezTo>
                    <a:pt x="691" y="2539"/>
                    <a:pt x="795" y="1869"/>
                    <a:pt x="1130" y="1367"/>
                  </a:cubicBezTo>
                  <a:cubicBezTo>
                    <a:pt x="1157" y="1378"/>
                    <a:pt x="1186" y="1383"/>
                    <a:pt x="1214" y="1383"/>
                  </a:cubicBezTo>
                  <a:cubicBezTo>
                    <a:pt x="1295" y="1383"/>
                    <a:pt x="1377" y="1340"/>
                    <a:pt x="1423" y="1262"/>
                  </a:cubicBezTo>
                  <a:cubicBezTo>
                    <a:pt x="1695" y="886"/>
                    <a:pt x="1883" y="614"/>
                    <a:pt x="2407" y="551"/>
                  </a:cubicBezTo>
                  <a:cubicBezTo>
                    <a:pt x="2447" y="547"/>
                    <a:pt x="2488" y="545"/>
                    <a:pt x="2529" y="545"/>
                  </a:cubicBezTo>
                  <a:close/>
                  <a:moveTo>
                    <a:pt x="2440" y="0"/>
                  </a:moveTo>
                  <a:cubicBezTo>
                    <a:pt x="1801" y="0"/>
                    <a:pt x="1178" y="234"/>
                    <a:pt x="1005" y="802"/>
                  </a:cubicBezTo>
                  <a:cubicBezTo>
                    <a:pt x="230" y="1451"/>
                    <a:pt x="0" y="2622"/>
                    <a:pt x="544" y="3522"/>
                  </a:cubicBezTo>
                  <a:cubicBezTo>
                    <a:pt x="953" y="4159"/>
                    <a:pt x="1706" y="4485"/>
                    <a:pt x="2456" y="4485"/>
                  </a:cubicBezTo>
                  <a:cubicBezTo>
                    <a:pt x="3012" y="4485"/>
                    <a:pt x="3566" y="4306"/>
                    <a:pt x="3976" y="3941"/>
                  </a:cubicBezTo>
                  <a:cubicBezTo>
                    <a:pt x="4980" y="3020"/>
                    <a:pt x="4834" y="1242"/>
                    <a:pt x="3788" y="405"/>
                  </a:cubicBezTo>
                  <a:cubicBezTo>
                    <a:pt x="3479" y="152"/>
                    <a:pt x="2954" y="0"/>
                    <a:pt x="2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6" name="Google Shape;286;p14"/>
          <p:cNvSpPr/>
          <p:nvPr/>
        </p:nvSpPr>
        <p:spPr>
          <a:xfrm>
            <a:off x="-353775" y="1667325"/>
            <a:ext cx="8619650" cy="2656925"/>
          </a:xfrm>
          <a:custGeom>
            <a:avLst/>
            <a:gdLst/>
            <a:ahLst/>
            <a:cxnLst/>
            <a:rect l="l" t="t" r="r" b="b"/>
            <a:pathLst>
              <a:path w="344786" h="106277" extrusionOk="0">
                <a:moveTo>
                  <a:pt x="0" y="73297"/>
                </a:moveTo>
                <a:cubicBezTo>
                  <a:pt x="6108" y="74688"/>
                  <a:pt x="27758" y="77773"/>
                  <a:pt x="36648" y="81643"/>
                </a:cubicBezTo>
                <a:cubicBezTo>
                  <a:pt x="45538" y="85514"/>
                  <a:pt x="45781" y="102326"/>
                  <a:pt x="53340" y="96520"/>
                </a:cubicBezTo>
                <a:cubicBezTo>
                  <a:pt x="60900" y="90714"/>
                  <a:pt x="78981" y="59932"/>
                  <a:pt x="82005" y="46809"/>
                </a:cubicBezTo>
                <a:cubicBezTo>
                  <a:pt x="85029" y="33686"/>
                  <a:pt x="78679" y="16510"/>
                  <a:pt x="71482" y="17780"/>
                </a:cubicBezTo>
                <a:cubicBezTo>
                  <a:pt x="64285" y="19050"/>
                  <a:pt x="38765" y="42939"/>
                  <a:pt x="38825" y="54429"/>
                </a:cubicBezTo>
                <a:cubicBezTo>
                  <a:pt x="38886" y="65920"/>
                  <a:pt x="59629" y="78136"/>
                  <a:pt x="71845" y="86723"/>
                </a:cubicBezTo>
                <a:cubicBezTo>
                  <a:pt x="84061" y="95311"/>
                  <a:pt x="101297" y="108192"/>
                  <a:pt x="112122" y="105954"/>
                </a:cubicBezTo>
                <a:cubicBezTo>
                  <a:pt x="122947" y="103716"/>
                  <a:pt x="116658" y="78196"/>
                  <a:pt x="136797" y="73297"/>
                </a:cubicBezTo>
                <a:cubicBezTo>
                  <a:pt x="156936" y="68399"/>
                  <a:pt x="208340" y="72934"/>
                  <a:pt x="232954" y="76563"/>
                </a:cubicBezTo>
                <a:cubicBezTo>
                  <a:pt x="257568" y="80192"/>
                  <a:pt x="268091" y="93920"/>
                  <a:pt x="284480" y="95069"/>
                </a:cubicBezTo>
                <a:cubicBezTo>
                  <a:pt x="300869" y="96218"/>
                  <a:pt x="327236" y="89747"/>
                  <a:pt x="331288" y="83457"/>
                </a:cubicBezTo>
                <a:cubicBezTo>
                  <a:pt x="335340" y="77168"/>
                  <a:pt x="314839" y="59751"/>
                  <a:pt x="308791" y="57332"/>
                </a:cubicBezTo>
                <a:cubicBezTo>
                  <a:pt x="302743" y="54913"/>
                  <a:pt x="294337" y="61505"/>
                  <a:pt x="295002" y="68943"/>
                </a:cubicBezTo>
                <a:cubicBezTo>
                  <a:pt x="295667" y="76382"/>
                  <a:pt x="305102" y="97427"/>
                  <a:pt x="312782" y="101963"/>
                </a:cubicBezTo>
                <a:cubicBezTo>
                  <a:pt x="320463" y="106499"/>
                  <a:pt x="336126" y="103838"/>
                  <a:pt x="341085" y="96157"/>
                </a:cubicBezTo>
                <a:cubicBezTo>
                  <a:pt x="346044" y="88477"/>
                  <a:pt x="345379" y="65980"/>
                  <a:pt x="342537" y="55880"/>
                </a:cubicBezTo>
                <a:cubicBezTo>
                  <a:pt x="339695" y="45781"/>
                  <a:pt x="327236" y="44873"/>
                  <a:pt x="324031" y="35560"/>
                </a:cubicBezTo>
                <a:cubicBezTo>
                  <a:pt x="320826" y="26247"/>
                  <a:pt x="323426" y="5927"/>
                  <a:pt x="323305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87" name="Google Shape;287;p14"/>
          <p:cNvGrpSpPr/>
          <p:nvPr/>
        </p:nvGrpSpPr>
        <p:grpSpPr>
          <a:xfrm>
            <a:off x="795225" y="514806"/>
            <a:ext cx="1390816" cy="603184"/>
            <a:chOff x="-18125" y="4095850"/>
            <a:chExt cx="1197225" cy="519225"/>
          </a:xfrm>
        </p:grpSpPr>
        <p:sp>
          <p:nvSpPr>
            <p:cNvPr id="288" name="Google Shape;288;p14"/>
            <p:cNvSpPr/>
            <p:nvPr/>
          </p:nvSpPr>
          <p:spPr>
            <a:xfrm>
              <a:off x="-18125" y="4095850"/>
              <a:ext cx="1197225" cy="519225"/>
            </a:xfrm>
            <a:custGeom>
              <a:avLst/>
              <a:gdLst/>
              <a:ahLst/>
              <a:cxnLst/>
              <a:rect l="l" t="t" r="r" b="b"/>
              <a:pathLst>
                <a:path w="47889" h="20769" extrusionOk="0">
                  <a:moveTo>
                    <a:pt x="22550" y="0"/>
                  </a:moveTo>
                  <a:cubicBezTo>
                    <a:pt x="21542" y="34"/>
                    <a:pt x="20433" y="236"/>
                    <a:pt x="19324" y="672"/>
                  </a:cubicBezTo>
                  <a:cubicBezTo>
                    <a:pt x="18517" y="941"/>
                    <a:pt x="17811" y="1345"/>
                    <a:pt x="17139" y="1849"/>
                  </a:cubicBezTo>
                  <a:cubicBezTo>
                    <a:pt x="16770" y="2117"/>
                    <a:pt x="16400" y="2420"/>
                    <a:pt x="16064" y="2722"/>
                  </a:cubicBezTo>
                  <a:cubicBezTo>
                    <a:pt x="15627" y="3126"/>
                    <a:pt x="15257" y="3596"/>
                    <a:pt x="14921" y="4201"/>
                  </a:cubicBezTo>
                  <a:cubicBezTo>
                    <a:pt x="14417" y="4974"/>
                    <a:pt x="14081" y="5881"/>
                    <a:pt x="13879" y="6789"/>
                  </a:cubicBezTo>
                  <a:cubicBezTo>
                    <a:pt x="13812" y="6990"/>
                    <a:pt x="13812" y="7226"/>
                    <a:pt x="13779" y="7394"/>
                  </a:cubicBezTo>
                  <a:cubicBezTo>
                    <a:pt x="13779" y="7662"/>
                    <a:pt x="13745" y="7965"/>
                    <a:pt x="13745" y="8234"/>
                  </a:cubicBezTo>
                  <a:lnTo>
                    <a:pt x="13745" y="8570"/>
                  </a:lnTo>
                  <a:cubicBezTo>
                    <a:pt x="13611" y="8334"/>
                    <a:pt x="13443" y="8133"/>
                    <a:pt x="13308" y="7965"/>
                  </a:cubicBezTo>
                  <a:cubicBezTo>
                    <a:pt x="13039" y="7595"/>
                    <a:pt x="12636" y="7259"/>
                    <a:pt x="12233" y="6990"/>
                  </a:cubicBezTo>
                  <a:cubicBezTo>
                    <a:pt x="11460" y="6486"/>
                    <a:pt x="10452" y="6251"/>
                    <a:pt x="9208" y="6217"/>
                  </a:cubicBezTo>
                  <a:lnTo>
                    <a:pt x="9007" y="6217"/>
                  </a:lnTo>
                  <a:cubicBezTo>
                    <a:pt x="8032" y="6217"/>
                    <a:pt x="7057" y="6385"/>
                    <a:pt x="6083" y="6654"/>
                  </a:cubicBezTo>
                  <a:cubicBezTo>
                    <a:pt x="5075" y="6990"/>
                    <a:pt x="4167" y="7494"/>
                    <a:pt x="3327" y="8133"/>
                  </a:cubicBezTo>
                  <a:cubicBezTo>
                    <a:pt x="2487" y="8805"/>
                    <a:pt x="1748" y="9578"/>
                    <a:pt x="1210" y="10452"/>
                  </a:cubicBezTo>
                  <a:cubicBezTo>
                    <a:pt x="672" y="11325"/>
                    <a:pt x="336" y="12334"/>
                    <a:pt x="168" y="13443"/>
                  </a:cubicBezTo>
                  <a:cubicBezTo>
                    <a:pt x="0" y="14484"/>
                    <a:pt x="34" y="15560"/>
                    <a:pt x="235" y="16635"/>
                  </a:cubicBezTo>
                  <a:cubicBezTo>
                    <a:pt x="471" y="17710"/>
                    <a:pt x="874" y="18719"/>
                    <a:pt x="1479" y="19559"/>
                  </a:cubicBezTo>
                  <a:cubicBezTo>
                    <a:pt x="1748" y="19996"/>
                    <a:pt x="2050" y="20332"/>
                    <a:pt x="2420" y="20668"/>
                  </a:cubicBezTo>
                  <a:cubicBezTo>
                    <a:pt x="6016" y="20668"/>
                    <a:pt x="9611" y="20668"/>
                    <a:pt x="13207" y="20701"/>
                  </a:cubicBezTo>
                  <a:cubicBezTo>
                    <a:pt x="19760" y="20701"/>
                    <a:pt x="26347" y="20735"/>
                    <a:pt x="32900" y="20735"/>
                  </a:cubicBezTo>
                  <a:cubicBezTo>
                    <a:pt x="37471" y="20735"/>
                    <a:pt x="42041" y="20735"/>
                    <a:pt x="46645" y="20769"/>
                  </a:cubicBezTo>
                  <a:cubicBezTo>
                    <a:pt x="47485" y="19727"/>
                    <a:pt x="47888" y="18248"/>
                    <a:pt x="47754" y="16702"/>
                  </a:cubicBezTo>
                  <a:cubicBezTo>
                    <a:pt x="47653" y="15056"/>
                    <a:pt x="46880" y="13812"/>
                    <a:pt x="45805" y="13308"/>
                  </a:cubicBezTo>
                  <a:cubicBezTo>
                    <a:pt x="45402" y="13140"/>
                    <a:pt x="45032" y="13039"/>
                    <a:pt x="44629" y="13039"/>
                  </a:cubicBezTo>
                  <a:lnTo>
                    <a:pt x="44293" y="13039"/>
                  </a:lnTo>
                  <a:cubicBezTo>
                    <a:pt x="43990" y="13106"/>
                    <a:pt x="43688" y="13140"/>
                    <a:pt x="43352" y="13275"/>
                  </a:cubicBezTo>
                  <a:cubicBezTo>
                    <a:pt x="43217" y="13308"/>
                    <a:pt x="43049" y="13342"/>
                    <a:pt x="42948" y="13443"/>
                  </a:cubicBezTo>
                  <a:cubicBezTo>
                    <a:pt x="43184" y="13039"/>
                    <a:pt x="43352" y="12703"/>
                    <a:pt x="43520" y="12367"/>
                  </a:cubicBezTo>
                  <a:cubicBezTo>
                    <a:pt x="43654" y="12132"/>
                    <a:pt x="43721" y="11829"/>
                    <a:pt x="43789" y="11527"/>
                  </a:cubicBezTo>
                  <a:cubicBezTo>
                    <a:pt x="43856" y="11258"/>
                    <a:pt x="43889" y="10956"/>
                    <a:pt x="43889" y="10586"/>
                  </a:cubicBezTo>
                  <a:cubicBezTo>
                    <a:pt x="43889" y="10317"/>
                    <a:pt x="43889" y="10082"/>
                    <a:pt x="43856" y="9746"/>
                  </a:cubicBezTo>
                  <a:cubicBezTo>
                    <a:pt x="43822" y="9477"/>
                    <a:pt x="43789" y="9175"/>
                    <a:pt x="43721" y="8939"/>
                  </a:cubicBezTo>
                  <a:cubicBezTo>
                    <a:pt x="43621" y="8469"/>
                    <a:pt x="43453" y="7965"/>
                    <a:pt x="43184" y="7461"/>
                  </a:cubicBezTo>
                  <a:cubicBezTo>
                    <a:pt x="42780" y="6587"/>
                    <a:pt x="42108" y="5780"/>
                    <a:pt x="41268" y="5142"/>
                  </a:cubicBezTo>
                  <a:cubicBezTo>
                    <a:pt x="40462" y="4537"/>
                    <a:pt x="39521" y="4067"/>
                    <a:pt x="38479" y="3798"/>
                  </a:cubicBezTo>
                  <a:cubicBezTo>
                    <a:pt x="37807" y="3630"/>
                    <a:pt x="37101" y="3562"/>
                    <a:pt x="36227" y="3562"/>
                  </a:cubicBezTo>
                  <a:lnTo>
                    <a:pt x="35790" y="3562"/>
                  </a:lnTo>
                  <a:cubicBezTo>
                    <a:pt x="34883" y="3562"/>
                    <a:pt x="33976" y="3697"/>
                    <a:pt x="33136" y="3899"/>
                  </a:cubicBezTo>
                  <a:cubicBezTo>
                    <a:pt x="32195" y="4100"/>
                    <a:pt x="31388" y="4470"/>
                    <a:pt x="30716" y="4907"/>
                  </a:cubicBezTo>
                  <a:cubicBezTo>
                    <a:pt x="30380" y="5142"/>
                    <a:pt x="30044" y="5444"/>
                    <a:pt x="29775" y="5747"/>
                  </a:cubicBezTo>
                  <a:cubicBezTo>
                    <a:pt x="29540" y="6083"/>
                    <a:pt x="29338" y="6453"/>
                    <a:pt x="29170" y="6889"/>
                  </a:cubicBezTo>
                  <a:lnTo>
                    <a:pt x="29103" y="6957"/>
                  </a:lnTo>
                  <a:lnTo>
                    <a:pt x="29069" y="6923"/>
                  </a:lnTo>
                  <a:cubicBezTo>
                    <a:pt x="29002" y="6822"/>
                    <a:pt x="28868" y="6755"/>
                    <a:pt x="28700" y="6721"/>
                  </a:cubicBezTo>
                  <a:cubicBezTo>
                    <a:pt x="28565" y="6654"/>
                    <a:pt x="28431" y="6621"/>
                    <a:pt x="28263" y="6621"/>
                  </a:cubicBezTo>
                  <a:lnTo>
                    <a:pt x="28162" y="6621"/>
                  </a:lnTo>
                  <a:cubicBezTo>
                    <a:pt x="28229" y="6251"/>
                    <a:pt x="28263" y="5881"/>
                    <a:pt x="28263" y="5478"/>
                  </a:cubicBezTo>
                  <a:cubicBezTo>
                    <a:pt x="28263" y="5075"/>
                    <a:pt x="28263" y="4638"/>
                    <a:pt x="28195" y="4235"/>
                  </a:cubicBezTo>
                  <a:cubicBezTo>
                    <a:pt x="28061" y="3462"/>
                    <a:pt x="27759" y="2790"/>
                    <a:pt x="27389" y="2218"/>
                  </a:cubicBezTo>
                  <a:cubicBezTo>
                    <a:pt x="27019" y="1681"/>
                    <a:pt x="26515" y="1210"/>
                    <a:pt x="25877" y="840"/>
                  </a:cubicBezTo>
                  <a:cubicBezTo>
                    <a:pt x="25305" y="504"/>
                    <a:pt x="24633" y="269"/>
                    <a:pt x="23860" y="101"/>
                  </a:cubicBezTo>
                  <a:cubicBezTo>
                    <a:pt x="23457" y="34"/>
                    <a:pt x="22987" y="0"/>
                    <a:pt x="225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4"/>
            <p:cNvSpPr/>
            <p:nvPr/>
          </p:nvSpPr>
          <p:spPr>
            <a:xfrm>
              <a:off x="-18125" y="4100875"/>
              <a:ext cx="1197225" cy="513350"/>
            </a:xfrm>
            <a:custGeom>
              <a:avLst/>
              <a:gdLst/>
              <a:ahLst/>
              <a:cxnLst/>
              <a:rect l="l" t="t" r="r" b="b"/>
              <a:pathLst>
                <a:path w="47889" h="20534" extrusionOk="0">
                  <a:moveTo>
                    <a:pt x="20769" y="1"/>
                  </a:moveTo>
                  <a:cubicBezTo>
                    <a:pt x="20298" y="135"/>
                    <a:pt x="19794" y="236"/>
                    <a:pt x="19324" y="471"/>
                  </a:cubicBezTo>
                  <a:cubicBezTo>
                    <a:pt x="18584" y="740"/>
                    <a:pt x="17811" y="1144"/>
                    <a:pt x="17139" y="1648"/>
                  </a:cubicBezTo>
                  <a:cubicBezTo>
                    <a:pt x="16770" y="1916"/>
                    <a:pt x="16400" y="2219"/>
                    <a:pt x="16064" y="2521"/>
                  </a:cubicBezTo>
                  <a:cubicBezTo>
                    <a:pt x="15627" y="2925"/>
                    <a:pt x="15257" y="3395"/>
                    <a:pt x="14921" y="4000"/>
                  </a:cubicBezTo>
                  <a:cubicBezTo>
                    <a:pt x="14417" y="4773"/>
                    <a:pt x="14081" y="5680"/>
                    <a:pt x="13879" y="6588"/>
                  </a:cubicBezTo>
                  <a:cubicBezTo>
                    <a:pt x="13812" y="6789"/>
                    <a:pt x="13812" y="7025"/>
                    <a:pt x="13779" y="7193"/>
                  </a:cubicBezTo>
                  <a:cubicBezTo>
                    <a:pt x="13779" y="7461"/>
                    <a:pt x="13745" y="7764"/>
                    <a:pt x="13745" y="8033"/>
                  </a:cubicBezTo>
                  <a:lnTo>
                    <a:pt x="13745" y="8369"/>
                  </a:lnTo>
                  <a:cubicBezTo>
                    <a:pt x="13644" y="8133"/>
                    <a:pt x="13476" y="7965"/>
                    <a:pt x="13308" y="7764"/>
                  </a:cubicBezTo>
                  <a:cubicBezTo>
                    <a:pt x="13039" y="7394"/>
                    <a:pt x="12636" y="7058"/>
                    <a:pt x="12233" y="6789"/>
                  </a:cubicBezTo>
                  <a:cubicBezTo>
                    <a:pt x="11426" y="6285"/>
                    <a:pt x="10452" y="6050"/>
                    <a:pt x="9208" y="6016"/>
                  </a:cubicBezTo>
                  <a:lnTo>
                    <a:pt x="9007" y="6016"/>
                  </a:lnTo>
                  <a:cubicBezTo>
                    <a:pt x="8032" y="6016"/>
                    <a:pt x="7057" y="6184"/>
                    <a:pt x="6083" y="6453"/>
                  </a:cubicBezTo>
                  <a:cubicBezTo>
                    <a:pt x="5075" y="6789"/>
                    <a:pt x="4167" y="7260"/>
                    <a:pt x="3327" y="7932"/>
                  </a:cubicBezTo>
                  <a:cubicBezTo>
                    <a:pt x="2487" y="8604"/>
                    <a:pt x="1748" y="9377"/>
                    <a:pt x="1210" y="10251"/>
                  </a:cubicBezTo>
                  <a:cubicBezTo>
                    <a:pt x="672" y="11124"/>
                    <a:pt x="336" y="12133"/>
                    <a:pt x="168" y="13242"/>
                  </a:cubicBezTo>
                  <a:cubicBezTo>
                    <a:pt x="0" y="14283"/>
                    <a:pt x="34" y="15359"/>
                    <a:pt x="235" y="16468"/>
                  </a:cubicBezTo>
                  <a:cubicBezTo>
                    <a:pt x="471" y="17543"/>
                    <a:pt x="874" y="18551"/>
                    <a:pt x="1479" y="19391"/>
                  </a:cubicBezTo>
                  <a:cubicBezTo>
                    <a:pt x="1748" y="19828"/>
                    <a:pt x="2050" y="20198"/>
                    <a:pt x="2420" y="20500"/>
                  </a:cubicBezTo>
                  <a:lnTo>
                    <a:pt x="13275" y="20500"/>
                  </a:lnTo>
                  <a:cubicBezTo>
                    <a:pt x="19828" y="20500"/>
                    <a:pt x="26347" y="20534"/>
                    <a:pt x="32900" y="20534"/>
                  </a:cubicBezTo>
                  <a:lnTo>
                    <a:pt x="46578" y="20534"/>
                  </a:lnTo>
                  <a:cubicBezTo>
                    <a:pt x="47485" y="19492"/>
                    <a:pt x="47888" y="17980"/>
                    <a:pt x="47720" y="16468"/>
                  </a:cubicBezTo>
                  <a:cubicBezTo>
                    <a:pt x="47653" y="15325"/>
                    <a:pt x="47216" y="14351"/>
                    <a:pt x="46645" y="13678"/>
                  </a:cubicBezTo>
                  <a:cubicBezTo>
                    <a:pt x="46544" y="13779"/>
                    <a:pt x="46511" y="13914"/>
                    <a:pt x="46410" y="13981"/>
                  </a:cubicBezTo>
                  <a:cubicBezTo>
                    <a:pt x="45973" y="14586"/>
                    <a:pt x="45402" y="15157"/>
                    <a:pt x="44864" y="15661"/>
                  </a:cubicBezTo>
                  <a:cubicBezTo>
                    <a:pt x="43688" y="16669"/>
                    <a:pt x="42344" y="17476"/>
                    <a:pt x="40966" y="18047"/>
                  </a:cubicBezTo>
                  <a:cubicBezTo>
                    <a:pt x="40126" y="18450"/>
                    <a:pt x="39252" y="18719"/>
                    <a:pt x="38311" y="18988"/>
                  </a:cubicBezTo>
                  <a:cubicBezTo>
                    <a:pt x="37403" y="19223"/>
                    <a:pt x="36463" y="19459"/>
                    <a:pt x="35488" y="19559"/>
                  </a:cubicBezTo>
                  <a:cubicBezTo>
                    <a:pt x="33572" y="19862"/>
                    <a:pt x="31623" y="19996"/>
                    <a:pt x="29708" y="20030"/>
                  </a:cubicBezTo>
                  <a:cubicBezTo>
                    <a:pt x="27859" y="20030"/>
                    <a:pt x="26011" y="19963"/>
                    <a:pt x="24196" y="19727"/>
                  </a:cubicBezTo>
                  <a:cubicBezTo>
                    <a:pt x="23390" y="19660"/>
                    <a:pt x="22617" y="19559"/>
                    <a:pt x="21810" y="19459"/>
                  </a:cubicBezTo>
                  <a:cubicBezTo>
                    <a:pt x="20970" y="19324"/>
                    <a:pt x="20130" y="19190"/>
                    <a:pt x="19290" y="18988"/>
                  </a:cubicBezTo>
                  <a:cubicBezTo>
                    <a:pt x="18349" y="18786"/>
                    <a:pt x="17475" y="18518"/>
                    <a:pt x="16601" y="18182"/>
                  </a:cubicBezTo>
                  <a:cubicBezTo>
                    <a:pt x="15761" y="17846"/>
                    <a:pt x="14955" y="17476"/>
                    <a:pt x="14215" y="16938"/>
                  </a:cubicBezTo>
                  <a:cubicBezTo>
                    <a:pt x="13879" y="16669"/>
                    <a:pt x="13543" y="16434"/>
                    <a:pt x="13241" y="16098"/>
                  </a:cubicBezTo>
                  <a:cubicBezTo>
                    <a:pt x="12938" y="15796"/>
                    <a:pt x="12703" y="15460"/>
                    <a:pt x="12535" y="15090"/>
                  </a:cubicBezTo>
                  <a:cubicBezTo>
                    <a:pt x="12300" y="14687"/>
                    <a:pt x="12132" y="14317"/>
                    <a:pt x="12065" y="13914"/>
                  </a:cubicBezTo>
                  <a:cubicBezTo>
                    <a:pt x="12031" y="13678"/>
                    <a:pt x="11964" y="13443"/>
                    <a:pt x="11930" y="13242"/>
                  </a:cubicBezTo>
                  <a:cubicBezTo>
                    <a:pt x="11897" y="13006"/>
                    <a:pt x="11897" y="12805"/>
                    <a:pt x="11930" y="12603"/>
                  </a:cubicBezTo>
                  <a:cubicBezTo>
                    <a:pt x="11964" y="12233"/>
                    <a:pt x="12031" y="11897"/>
                    <a:pt x="12199" y="11561"/>
                  </a:cubicBezTo>
                  <a:cubicBezTo>
                    <a:pt x="12300" y="11259"/>
                    <a:pt x="12535" y="10956"/>
                    <a:pt x="12770" y="10721"/>
                  </a:cubicBezTo>
                  <a:cubicBezTo>
                    <a:pt x="13275" y="10217"/>
                    <a:pt x="13947" y="9915"/>
                    <a:pt x="14619" y="9713"/>
                  </a:cubicBezTo>
                  <a:cubicBezTo>
                    <a:pt x="15392" y="9478"/>
                    <a:pt x="16165" y="9411"/>
                    <a:pt x="16938" y="9377"/>
                  </a:cubicBezTo>
                  <a:cubicBezTo>
                    <a:pt x="17610" y="9377"/>
                    <a:pt x="18282" y="9377"/>
                    <a:pt x="18954" y="9444"/>
                  </a:cubicBezTo>
                  <a:cubicBezTo>
                    <a:pt x="18920" y="9310"/>
                    <a:pt x="18819" y="9209"/>
                    <a:pt x="18786" y="9074"/>
                  </a:cubicBezTo>
                  <a:cubicBezTo>
                    <a:pt x="18517" y="8470"/>
                    <a:pt x="18349" y="7865"/>
                    <a:pt x="18282" y="7226"/>
                  </a:cubicBezTo>
                  <a:cubicBezTo>
                    <a:pt x="18181" y="6588"/>
                    <a:pt x="18114" y="5949"/>
                    <a:pt x="18147" y="5344"/>
                  </a:cubicBezTo>
                  <a:cubicBezTo>
                    <a:pt x="18181" y="4706"/>
                    <a:pt x="18282" y="4067"/>
                    <a:pt x="18483" y="3496"/>
                  </a:cubicBezTo>
                  <a:cubicBezTo>
                    <a:pt x="18651" y="2925"/>
                    <a:pt x="18853" y="2421"/>
                    <a:pt x="19156" y="1916"/>
                  </a:cubicBezTo>
                  <a:cubicBezTo>
                    <a:pt x="19424" y="1513"/>
                    <a:pt x="19693" y="1076"/>
                    <a:pt x="20029" y="707"/>
                  </a:cubicBezTo>
                  <a:cubicBezTo>
                    <a:pt x="20265" y="471"/>
                    <a:pt x="20500" y="203"/>
                    <a:pt x="207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4"/>
            <p:cNvSpPr/>
            <p:nvPr/>
          </p:nvSpPr>
          <p:spPr>
            <a:xfrm>
              <a:off x="838225" y="4212500"/>
              <a:ext cx="215700" cy="199275"/>
            </a:xfrm>
            <a:custGeom>
              <a:avLst/>
              <a:gdLst/>
              <a:ahLst/>
              <a:cxnLst/>
              <a:rect l="l" t="t" r="r" b="b"/>
              <a:pathLst>
                <a:path w="8628" h="7971" extrusionOk="0">
                  <a:moveTo>
                    <a:pt x="3573" y="705"/>
                  </a:moveTo>
                  <a:cubicBezTo>
                    <a:pt x="3580" y="711"/>
                    <a:pt x="3586" y="711"/>
                    <a:pt x="3586" y="711"/>
                  </a:cubicBezTo>
                  <a:cubicBezTo>
                    <a:pt x="3582" y="709"/>
                    <a:pt x="3577" y="707"/>
                    <a:pt x="3573" y="705"/>
                  </a:cubicBezTo>
                  <a:close/>
                  <a:moveTo>
                    <a:pt x="1831" y="0"/>
                  </a:moveTo>
                  <a:cubicBezTo>
                    <a:pt x="1236" y="0"/>
                    <a:pt x="670" y="124"/>
                    <a:pt x="159" y="274"/>
                  </a:cubicBezTo>
                  <a:cubicBezTo>
                    <a:pt x="0" y="306"/>
                    <a:pt x="51" y="546"/>
                    <a:pt x="197" y="546"/>
                  </a:cubicBezTo>
                  <a:cubicBezTo>
                    <a:pt x="206" y="546"/>
                    <a:pt x="216" y="545"/>
                    <a:pt x="226" y="543"/>
                  </a:cubicBezTo>
                  <a:cubicBezTo>
                    <a:pt x="528" y="442"/>
                    <a:pt x="797" y="375"/>
                    <a:pt x="1133" y="308"/>
                  </a:cubicBezTo>
                  <a:lnTo>
                    <a:pt x="1066" y="308"/>
                  </a:lnTo>
                  <a:cubicBezTo>
                    <a:pt x="1284" y="291"/>
                    <a:pt x="1494" y="283"/>
                    <a:pt x="1700" y="283"/>
                  </a:cubicBezTo>
                  <a:cubicBezTo>
                    <a:pt x="1906" y="283"/>
                    <a:pt x="2108" y="291"/>
                    <a:pt x="2309" y="308"/>
                  </a:cubicBezTo>
                  <a:cubicBezTo>
                    <a:pt x="2741" y="408"/>
                    <a:pt x="3173" y="540"/>
                    <a:pt x="3573" y="705"/>
                  </a:cubicBezTo>
                  <a:lnTo>
                    <a:pt x="3573" y="705"/>
                  </a:lnTo>
                  <a:cubicBezTo>
                    <a:pt x="3563" y="698"/>
                    <a:pt x="3553" y="682"/>
                    <a:pt x="3553" y="644"/>
                  </a:cubicBezTo>
                  <a:lnTo>
                    <a:pt x="3553" y="644"/>
                  </a:lnTo>
                  <a:cubicBezTo>
                    <a:pt x="4023" y="846"/>
                    <a:pt x="4426" y="1114"/>
                    <a:pt x="4830" y="1417"/>
                  </a:cubicBezTo>
                  <a:lnTo>
                    <a:pt x="4763" y="1350"/>
                  </a:lnTo>
                  <a:lnTo>
                    <a:pt x="4763" y="1350"/>
                  </a:lnTo>
                  <a:cubicBezTo>
                    <a:pt x="5233" y="1686"/>
                    <a:pt x="5603" y="2089"/>
                    <a:pt x="5939" y="2526"/>
                  </a:cubicBezTo>
                  <a:cubicBezTo>
                    <a:pt x="6275" y="2996"/>
                    <a:pt x="6577" y="3467"/>
                    <a:pt x="6779" y="3971"/>
                  </a:cubicBezTo>
                  <a:cubicBezTo>
                    <a:pt x="6913" y="4206"/>
                    <a:pt x="7014" y="4509"/>
                    <a:pt x="7081" y="4777"/>
                  </a:cubicBezTo>
                  <a:cubicBezTo>
                    <a:pt x="7182" y="5114"/>
                    <a:pt x="7249" y="5382"/>
                    <a:pt x="7283" y="5718"/>
                  </a:cubicBezTo>
                  <a:cubicBezTo>
                    <a:pt x="7384" y="6290"/>
                    <a:pt x="7384" y="6827"/>
                    <a:pt x="7384" y="7365"/>
                  </a:cubicBezTo>
                  <a:cubicBezTo>
                    <a:pt x="7384" y="7701"/>
                    <a:pt x="7619" y="7970"/>
                    <a:pt x="7955" y="7970"/>
                  </a:cubicBezTo>
                  <a:cubicBezTo>
                    <a:pt x="8123" y="7970"/>
                    <a:pt x="8258" y="7903"/>
                    <a:pt x="8392" y="7802"/>
                  </a:cubicBezTo>
                  <a:cubicBezTo>
                    <a:pt x="8426" y="7735"/>
                    <a:pt x="8426" y="7701"/>
                    <a:pt x="8459" y="7668"/>
                  </a:cubicBezTo>
                  <a:cubicBezTo>
                    <a:pt x="8526" y="7567"/>
                    <a:pt x="8560" y="7500"/>
                    <a:pt x="8560" y="7365"/>
                  </a:cubicBezTo>
                  <a:cubicBezTo>
                    <a:pt x="8627" y="6693"/>
                    <a:pt x="8560" y="5987"/>
                    <a:pt x="8392" y="5349"/>
                  </a:cubicBezTo>
                  <a:cubicBezTo>
                    <a:pt x="8258" y="4811"/>
                    <a:pt x="8090" y="4307"/>
                    <a:pt x="7854" y="3803"/>
                  </a:cubicBezTo>
                  <a:cubicBezTo>
                    <a:pt x="7384" y="2862"/>
                    <a:pt x="6712" y="2022"/>
                    <a:pt x="5872" y="1417"/>
                  </a:cubicBezTo>
                  <a:cubicBezTo>
                    <a:pt x="5670" y="1249"/>
                    <a:pt x="5502" y="1114"/>
                    <a:pt x="5267" y="980"/>
                  </a:cubicBezTo>
                  <a:cubicBezTo>
                    <a:pt x="5065" y="846"/>
                    <a:pt x="4830" y="745"/>
                    <a:pt x="4595" y="610"/>
                  </a:cubicBezTo>
                  <a:cubicBezTo>
                    <a:pt x="4158" y="409"/>
                    <a:pt x="3687" y="241"/>
                    <a:pt x="3217" y="140"/>
                  </a:cubicBezTo>
                  <a:cubicBezTo>
                    <a:pt x="2847" y="73"/>
                    <a:pt x="2410" y="5"/>
                    <a:pt x="2040" y="5"/>
                  </a:cubicBezTo>
                  <a:cubicBezTo>
                    <a:pt x="1970" y="2"/>
                    <a:pt x="1901" y="0"/>
                    <a:pt x="18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4"/>
            <p:cNvSpPr/>
            <p:nvPr/>
          </p:nvSpPr>
          <p:spPr>
            <a:xfrm>
              <a:off x="1021125" y="4427700"/>
              <a:ext cx="21025" cy="21025"/>
            </a:xfrm>
            <a:custGeom>
              <a:avLst/>
              <a:gdLst/>
              <a:ahLst/>
              <a:cxnLst/>
              <a:rect l="l" t="t" r="r" b="b"/>
              <a:pathLst>
                <a:path w="841" h="841" extrusionOk="0">
                  <a:moveTo>
                    <a:pt x="437" y="1"/>
                  </a:moveTo>
                  <a:cubicBezTo>
                    <a:pt x="202" y="1"/>
                    <a:pt x="1" y="202"/>
                    <a:pt x="1" y="404"/>
                  </a:cubicBezTo>
                  <a:cubicBezTo>
                    <a:pt x="1" y="605"/>
                    <a:pt x="202" y="841"/>
                    <a:pt x="437" y="841"/>
                  </a:cubicBezTo>
                  <a:cubicBezTo>
                    <a:pt x="639" y="841"/>
                    <a:pt x="841" y="673"/>
                    <a:pt x="841" y="404"/>
                  </a:cubicBezTo>
                  <a:cubicBezTo>
                    <a:pt x="841" y="169"/>
                    <a:pt x="673" y="1"/>
                    <a:pt x="4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4"/>
            <p:cNvSpPr/>
            <p:nvPr/>
          </p:nvSpPr>
          <p:spPr>
            <a:xfrm>
              <a:off x="506950" y="4125250"/>
              <a:ext cx="163025" cy="106925"/>
            </a:xfrm>
            <a:custGeom>
              <a:avLst/>
              <a:gdLst/>
              <a:ahLst/>
              <a:cxnLst/>
              <a:rect l="l" t="t" r="r" b="b"/>
              <a:pathLst>
                <a:path w="6521" h="4277" extrusionOk="0">
                  <a:moveTo>
                    <a:pt x="1143" y="0"/>
                  </a:moveTo>
                  <a:cubicBezTo>
                    <a:pt x="807" y="34"/>
                    <a:pt x="505" y="68"/>
                    <a:pt x="202" y="68"/>
                  </a:cubicBezTo>
                  <a:cubicBezTo>
                    <a:pt x="102" y="68"/>
                    <a:pt x="1" y="169"/>
                    <a:pt x="1" y="269"/>
                  </a:cubicBezTo>
                  <a:cubicBezTo>
                    <a:pt x="1" y="370"/>
                    <a:pt x="102" y="505"/>
                    <a:pt x="202" y="505"/>
                  </a:cubicBezTo>
                  <a:cubicBezTo>
                    <a:pt x="404" y="471"/>
                    <a:pt x="606" y="454"/>
                    <a:pt x="803" y="454"/>
                  </a:cubicBezTo>
                  <a:cubicBezTo>
                    <a:pt x="1001" y="454"/>
                    <a:pt x="1194" y="471"/>
                    <a:pt x="1379" y="505"/>
                  </a:cubicBezTo>
                  <a:cubicBezTo>
                    <a:pt x="1849" y="538"/>
                    <a:pt x="2286" y="673"/>
                    <a:pt x="2689" y="841"/>
                  </a:cubicBezTo>
                  <a:cubicBezTo>
                    <a:pt x="3025" y="1009"/>
                    <a:pt x="3361" y="1210"/>
                    <a:pt x="3697" y="1412"/>
                  </a:cubicBezTo>
                  <a:cubicBezTo>
                    <a:pt x="4034" y="1681"/>
                    <a:pt x="4336" y="1950"/>
                    <a:pt x="4571" y="2286"/>
                  </a:cubicBezTo>
                  <a:cubicBezTo>
                    <a:pt x="4806" y="2555"/>
                    <a:pt x="4975" y="2857"/>
                    <a:pt x="5109" y="3126"/>
                  </a:cubicBezTo>
                  <a:cubicBezTo>
                    <a:pt x="5277" y="3428"/>
                    <a:pt x="5445" y="3764"/>
                    <a:pt x="5579" y="4067"/>
                  </a:cubicBezTo>
                  <a:cubicBezTo>
                    <a:pt x="5663" y="4207"/>
                    <a:pt x="5841" y="4277"/>
                    <a:pt x="6014" y="4277"/>
                  </a:cubicBezTo>
                  <a:cubicBezTo>
                    <a:pt x="6049" y="4277"/>
                    <a:pt x="6083" y="4274"/>
                    <a:pt x="6117" y="4268"/>
                  </a:cubicBezTo>
                  <a:cubicBezTo>
                    <a:pt x="6252" y="4235"/>
                    <a:pt x="6352" y="4134"/>
                    <a:pt x="6420" y="4067"/>
                  </a:cubicBezTo>
                  <a:cubicBezTo>
                    <a:pt x="6520" y="3932"/>
                    <a:pt x="6520" y="3798"/>
                    <a:pt x="6487" y="3697"/>
                  </a:cubicBezTo>
                  <a:cubicBezTo>
                    <a:pt x="6386" y="3361"/>
                    <a:pt x="6252" y="3025"/>
                    <a:pt x="6083" y="2689"/>
                  </a:cubicBezTo>
                  <a:cubicBezTo>
                    <a:pt x="5915" y="2386"/>
                    <a:pt x="5714" y="2084"/>
                    <a:pt x="5512" y="1849"/>
                  </a:cubicBezTo>
                  <a:cubicBezTo>
                    <a:pt x="5311" y="1580"/>
                    <a:pt x="5042" y="1378"/>
                    <a:pt x="4840" y="1210"/>
                  </a:cubicBezTo>
                  <a:cubicBezTo>
                    <a:pt x="4571" y="1009"/>
                    <a:pt x="4302" y="841"/>
                    <a:pt x="4000" y="673"/>
                  </a:cubicBezTo>
                  <a:lnTo>
                    <a:pt x="3126" y="269"/>
                  </a:lnTo>
                  <a:cubicBezTo>
                    <a:pt x="2824" y="202"/>
                    <a:pt x="2521" y="101"/>
                    <a:pt x="2185" y="68"/>
                  </a:cubicBezTo>
                  <a:cubicBezTo>
                    <a:pt x="1849" y="34"/>
                    <a:pt x="1480" y="0"/>
                    <a:pt x="11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4"/>
            <p:cNvSpPr/>
            <p:nvPr/>
          </p:nvSpPr>
          <p:spPr>
            <a:xfrm>
              <a:off x="864850" y="4436950"/>
              <a:ext cx="108425" cy="101675"/>
            </a:xfrm>
            <a:custGeom>
              <a:avLst/>
              <a:gdLst/>
              <a:ahLst/>
              <a:cxnLst/>
              <a:rect l="l" t="t" r="r" b="b"/>
              <a:pathLst>
                <a:path w="4337" h="4067" extrusionOk="0">
                  <a:moveTo>
                    <a:pt x="2118" y="0"/>
                  </a:moveTo>
                  <a:cubicBezTo>
                    <a:pt x="1984" y="0"/>
                    <a:pt x="1849" y="0"/>
                    <a:pt x="1748" y="34"/>
                  </a:cubicBezTo>
                  <a:cubicBezTo>
                    <a:pt x="1177" y="135"/>
                    <a:pt x="740" y="471"/>
                    <a:pt x="438" y="874"/>
                  </a:cubicBezTo>
                  <a:cubicBezTo>
                    <a:pt x="135" y="1344"/>
                    <a:pt x="1" y="1882"/>
                    <a:pt x="102" y="2386"/>
                  </a:cubicBezTo>
                  <a:cubicBezTo>
                    <a:pt x="270" y="3361"/>
                    <a:pt x="1110" y="4066"/>
                    <a:pt x="2118" y="4066"/>
                  </a:cubicBezTo>
                  <a:cubicBezTo>
                    <a:pt x="2253" y="4066"/>
                    <a:pt x="2353" y="4066"/>
                    <a:pt x="2488" y="4033"/>
                  </a:cubicBezTo>
                  <a:cubicBezTo>
                    <a:pt x="3597" y="3831"/>
                    <a:pt x="4336" y="2756"/>
                    <a:pt x="4134" y="1680"/>
                  </a:cubicBezTo>
                  <a:cubicBezTo>
                    <a:pt x="3966" y="672"/>
                    <a:pt x="3126" y="0"/>
                    <a:pt x="21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4"/>
            <p:cNvSpPr/>
            <p:nvPr/>
          </p:nvSpPr>
          <p:spPr>
            <a:xfrm>
              <a:off x="356575" y="4440300"/>
              <a:ext cx="108400" cy="101675"/>
            </a:xfrm>
            <a:custGeom>
              <a:avLst/>
              <a:gdLst/>
              <a:ahLst/>
              <a:cxnLst/>
              <a:rect l="l" t="t" r="r" b="b"/>
              <a:pathLst>
                <a:path w="4336" h="4067" extrusionOk="0">
                  <a:moveTo>
                    <a:pt x="2252" y="1"/>
                  </a:moveTo>
                  <a:cubicBezTo>
                    <a:pt x="2118" y="1"/>
                    <a:pt x="1983" y="1"/>
                    <a:pt x="1849" y="34"/>
                  </a:cubicBezTo>
                  <a:cubicBezTo>
                    <a:pt x="773" y="236"/>
                    <a:pt x="0" y="1278"/>
                    <a:pt x="236" y="2387"/>
                  </a:cubicBezTo>
                  <a:cubicBezTo>
                    <a:pt x="404" y="3361"/>
                    <a:pt x="1244" y="4067"/>
                    <a:pt x="2252" y="4067"/>
                  </a:cubicBezTo>
                  <a:cubicBezTo>
                    <a:pt x="2353" y="4067"/>
                    <a:pt x="2487" y="4067"/>
                    <a:pt x="2622" y="4033"/>
                  </a:cubicBezTo>
                  <a:cubicBezTo>
                    <a:pt x="3159" y="3932"/>
                    <a:pt x="3630" y="3596"/>
                    <a:pt x="3932" y="3193"/>
                  </a:cubicBezTo>
                  <a:cubicBezTo>
                    <a:pt x="4201" y="2723"/>
                    <a:pt x="4336" y="2185"/>
                    <a:pt x="4268" y="1681"/>
                  </a:cubicBezTo>
                  <a:cubicBezTo>
                    <a:pt x="4033" y="673"/>
                    <a:pt x="3193" y="1"/>
                    <a:pt x="2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4"/>
            <p:cNvSpPr/>
            <p:nvPr/>
          </p:nvSpPr>
          <p:spPr>
            <a:xfrm>
              <a:off x="439750" y="4377675"/>
              <a:ext cx="89075" cy="83900"/>
            </a:xfrm>
            <a:custGeom>
              <a:avLst/>
              <a:gdLst/>
              <a:ahLst/>
              <a:cxnLst/>
              <a:rect l="l" t="t" r="r" b="b"/>
              <a:pathLst>
                <a:path w="3563" h="3356" extrusionOk="0">
                  <a:moveTo>
                    <a:pt x="1796" y="1"/>
                  </a:moveTo>
                  <a:cubicBezTo>
                    <a:pt x="1714" y="1"/>
                    <a:pt x="1631" y="7"/>
                    <a:pt x="1546" y="19"/>
                  </a:cubicBezTo>
                  <a:cubicBezTo>
                    <a:pt x="639" y="153"/>
                    <a:pt x="0" y="993"/>
                    <a:pt x="135" y="1901"/>
                  </a:cubicBezTo>
                  <a:cubicBezTo>
                    <a:pt x="260" y="2716"/>
                    <a:pt x="1000" y="3356"/>
                    <a:pt x="1836" y="3356"/>
                  </a:cubicBezTo>
                  <a:cubicBezTo>
                    <a:pt x="1896" y="3356"/>
                    <a:pt x="1956" y="3352"/>
                    <a:pt x="2017" y="3346"/>
                  </a:cubicBezTo>
                  <a:cubicBezTo>
                    <a:pt x="2958" y="3211"/>
                    <a:pt x="3563" y="2371"/>
                    <a:pt x="3462" y="1430"/>
                  </a:cubicBezTo>
                  <a:cubicBezTo>
                    <a:pt x="3339" y="604"/>
                    <a:pt x="2632" y="1"/>
                    <a:pt x="17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4"/>
            <p:cNvSpPr/>
            <p:nvPr/>
          </p:nvSpPr>
          <p:spPr>
            <a:xfrm>
              <a:off x="797650" y="4376850"/>
              <a:ext cx="89925" cy="83075"/>
            </a:xfrm>
            <a:custGeom>
              <a:avLst/>
              <a:gdLst/>
              <a:ahLst/>
              <a:cxnLst/>
              <a:rect l="l" t="t" r="r" b="b"/>
              <a:pathLst>
                <a:path w="3597" h="3323" extrusionOk="0">
                  <a:moveTo>
                    <a:pt x="1822" y="0"/>
                  </a:moveTo>
                  <a:cubicBezTo>
                    <a:pt x="1742" y="0"/>
                    <a:pt x="1661" y="6"/>
                    <a:pt x="1580" y="18"/>
                  </a:cubicBezTo>
                  <a:cubicBezTo>
                    <a:pt x="639" y="119"/>
                    <a:pt x="0" y="959"/>
                    <a:pt x="135" y="1900"/>
                  </a:cubicBezTo>
                  <a:cubicBezTo>
                    <a:pt x="260" y="2713"/>
                    <a:pt x="996" y="3322"/>
                    <a:pt x="1828" y="3322"/>
                  </a:cubicBezTo>
                  <a:cubicBezTo>
                    <a:pt x="1890" y="3322"/>
                    <a:pt x="1953" y="3319"/>
                    <a:pt x="2017" y="3312"/>
                  </a:cubicBezTo>
                  <a:cubicBezTo>
                    <a:pt x="2958" y="3211"/>
                    <a:pt x="3596" y="2371"/>
                    <a:pt x="3462" y="1430"/>
                  </a:cubicBezTo>
                  <a:cubicBezTo>
                    <a:pt x="3339" y="604"/>
                    <a:pt x="2632" y="0"/>
                    <a:pt x="18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623750" y="4473900"/>
              <a:ext cx="89075" cy="37425"/>
            </a:xfrm>
            <a:custGeom>
              <a:avLst/>
              <a:gdLst/>
              <a:ahLst/>
              <a:cxnLst/>
              <a:rect l="l" t="t" r="r" b="b"/>
              <a:pathLst>
                <a:path w="3563" h="1497" extrusionOk="0">
                  <a:moveTo>
                    <a:pt x="1882" y="1"/>
                  </a:moveTo>
                  <a:cubicBezTo>
                    <a:pt x="1512" y="1"/>
                    <a:pt x="1210" y="1"/>
                    <a:pt x="907" y="68"/>
                  </a:cubicBezTo>
                  <a:cubicBezTo>
                    <a:pt x="739" y="102"/>
                    <a:pt x="639" y="169"/>
                    <a:pt x="504" y="236"/>
                  </a:cubicBezTo>
                  <a:cubicBezTo>
                    <a:pt x="403" y="270"/>
                    <a:pt x="370" y="337"/>
                    <a:pt x="269" y="371"/>
                  </a:cubicBezTo>
                  <a:lnTo>
                    <a:pt x="168" y="505"/>
                  </a:lnTo>
                  <a:cubicBezTo>
                    <a:pt x="101" y="539"/>
                    <a:pt x="67" y="572"/>
                    <a:pt x="34" y="673"/>
                  </a:cubicBezTo>
                  <a:cubicBezTo>
                    <a:pt x="0" y="707"/>
                    <a:pt x="0" y="740"/>
                    <a:pt x="0" y="841"/>
                  </a:cubicBezTo>
                  <a:cubicBezTo>
                    <a:pt x="0" y="942"/>
                    <a:pt x="67" y="1043"/>
                    <a:pt x="202" y="1110"/>
                  </a:cubicBezTo>
                  <a:cubicBezTo>
                    <a:pt x="336" y="1211"/>
                    <a:pt x="504" y="1278"/>
                    <a:pt x="706" y="1345"/>
                  </a:cubicBezTo>
                  <a:cubicBezTo>
                    <a:pt x="874" y="1412"/>
                    <a:pt x="1042" y="1446"/>
                    <a:pt x="1210" y="1446"/>
                  </a:cubicBezTo>
                  <a:cubicBezTo>
                    <a:pt x="1411" y="1479"/>
                    <a:pt x="1613" y="1496"/>
                    <a:pt x="1811" y="1496"/>
                  </a:cubicBezTo>
                  <a:cubicBezTo>
                    <a:pt x="2008" y="1496"/>
                    <a:pt x="2201" y="1479"/>
                    <a:pt x="2386" y="1446"/>
                  </a:cubicBezTo>
                  <a:cubicBezTo>
                    <a:pt x="2520" y="1412"/>
                    <a:pt x="2621" y="1412"/>
                    <a:pt x="2756" y="1379"/>
                  </a:cubicBezTo>
                  <a:cubicBezTo>
                    <a:pt x="2957" y="1278"/>
                    <a:pt x="3193" y="1211"/>
                    <a:pt x="3361" y="1110"/>
                  </a:cubicBezTo>
                  <a:cubicBezTo>
                    <a:pt x="3394" y="1110"/>
                    <a:pt x="3394" y="1110"/>
                    <a:pt x="3428" y="1076"/>
                  </a:cubicBezTo>
                  <a:cubicBezTo>
                    <a:pt x="3461" y="1043"/>
                    <a:pt x="3529" y="1009"/>
                    <a:pt x="3529" y="942"/>
                  </a:cubicBezTo>
                  <a:cubicBezTo>
                    <a:pt x="3562" y="908"/>
                    <a:pt x="3529" y="875"/>
                    <a:pt x="3529" y="841"/>
                  </a:cubicBezTo>
                  <a:cubicBezTo>
                    <a:pt x="3428" y="673"/>
                    <a:pt x="3361" y="539"/>
                    <a:pt x="3226" y="438"/>
                  </a:cubicBezTo>
                  <a:cubicBezTo>
                    <a:pt x="3092" y="337"/>
                    <a:pt x="2957" y="270"/>
                    <a:pt x="2857" y="202"/>
                  </a:cubicBezTo>
                  <a:cubicBezTo>
                    <a:pt x="2554" y="68"/>
                    <a:pt x="2218" y="1"/>
                    <a:pt x="18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593500" y="4409225"/>
              <a:ext cx="155450" cy="105200"/>
            </a:xfrm>
            <a:custGeom>
              <a:avLst/>
              <a:gdLst/>
              <a:ahLst/>
              <a:cxnLst/>
              <a:rect l="l" t="t" r="r" b="b"/>
              <a:pathLst>
                <a:path w="6218" h="4208" extrusionOk="0">
                  <a:moveTo>
                    <a:pt x="4537" y="2924"/>
                  </a:moveTo>
                  <a:lnTo>
                    <a:pt x="4537" y="2924"/>
                  </a:lnTo>
                  <a:cubicBezTo>
                    <a:pt x="4705" y="3025"/>
                    <a:pt x="4806" y="3193"/>
                    <a:pt x="4907" y="3361"/>
                  </a:cubicBezTo>
                  <a:cubicBezTo>
                    <a:pt x="4772" y="3193"/>
                    <a:pt x="4638" y="3025"/>
                    <a:pt x="4537" y="2924"/>
                  </a:cubicBezTo>
                  <a:close/>
                  <a:moveTo>
                    <a:pt x="2903" y="2630"/>
                  </a:moveTo>
                  <a:cubicBezTo>
                    <a:pt x="3016" y="2630"/>
                    <a:pt x="3126" y="2638"/>
                    <a:pt x="3226" y="2655"/>
                  </a:cubicBezTo>
                  <a:cubicBezTo>
                    <a:pt x="3394" y="2689"/>
                    <a:pt x="3596" y="2756"/>
                    <a:pt x="3764" y="2823"/>
                  </a:cubicBezTo>
                  <a:cubicBezTo>
                    <a:pt x="3932" y="2924"/>
                    <a:pt x="4067" y="2991"/>
                    <a:pt x="4201" y="3092"/>
                  </a:cubicBezTo>
                  <a:cubicBezTo>
                    <a:pt x="4302" y="3193"/>
                    <a:pt x="4403" y="3294"/>
                    <a:pt x="4403" y="3327"/>
                  </a:cubicBezTo>
                  <a:cubicBezTo>
                    <a:pt x="4436" y="3428"/>
                    <a:pt x="4470" y="3462"/>
                    <a:pt x="4503" y="3495"/>
                  </a:cubicBezTo>
                  <a:cubicBezTo>
                    <a:pt x="4403" y="3596"/>
                    <a:pt x="4268" y="3630"/>
                    <a:pt x="4167" y="3663"/>
                  </a:cubicBezTo>
                  <a:cubicBezTo>
                    <a:pt x="4067" y="3663"/>
                    <a:pt x="3966" y="3697"/>
                    <a:pt x="3831" y="3764"/>
                  </a:cubicBezTo>
                  <a:cubicBezTo>
                    <a:pt x="3663" y="3798"/>
                    <a:pt x="3428" y="3831"/>
                    <a:pt x="3260" y="3831"/>
                  </a:cubicBezTo>
                  <a:cubicBezTo>
                    <a:pt x="3162" y="3841"/>
                    <a:pt x="3063" y="3845"/>
                    <a:pt x="2966" y="3845"/>
                  </a:cubicBezTo>
                  <a:cubicBezTo>
                    <a:pt x="2730" y="3845"/>
                    <a:pt x="2499" y="3821"/>
                    <a:pt x="2285" y="3798"/>
                  </a:cubicBezTo>
                  <a:cubicBezTo>
                    <a:pt x="1983" y="3764"/>
                    <a:pt x="1748" y="3663"/>
                    <a:pt x="1479" y="3529"/>
                  </a:cubicBezTo>
                  <a:lnTo>
                    <a:pt x="1244" y="3428"/>
                  </a:lnTo>
                  <a:cubicBezTo>
                    <a:pt x="1277" y="3361"/>
                    <a:pt x="1277" y="3327"/>
                    <a:pt x="1311" y="3294"/>
                  </a:cubicBezTo>
                  <a:cubicBezTo>
                    <a:pt x="1412" y="3159"/>
                    <a:pt x="1513" y="3092"/>
                    <a:pt x="1613" y="2991"/>
                  </a:cubicBezTo>
                  <a:cubicBezTo>
                    <a:pt x="1748" y="2924"/>
                    <a:pt x="1882" y="2823"/>
                    <a:pt x="1983" y="2789"/>
                  </a:cubicBezTo>
                  <a:cubicBezTo>
                    <a:pt x="2084" y="2756"/>
                    <a:pt x="2218" y="2756"/>
                    <a:pt x="2285" y="2689"/>
                  </a:cubicBezTo>
                  <a:cubicBezTo>
                    <a:pt x="2386" y="2689"/>
                    <a:pt x="2453" y="2655"/>
                    <a:pt x="2554" y="2655"/>
                  </a:cubicBezTo>
                  <a:cubicBezTo>
                    <a:pt x="2672" y="2638"/>
                    <a:pt x="2790" y="2630"/>
                    <a:pt x="2903" y="2630"/>
                  </a:cubicBezTo>
                  <a:close/>
                  <a:moveTo>
                    <a:pt x="1244" y="0"/>
                  </a:moveTo>
                  <a:cubicBezTo>
                    <a:pt x="1109" y="0"/>
                    <a:pt x="1042" y="0"/>
                    <a:pt x="908" y="67"/>
                  </a:cubicBezTo>
                  <a:cubicBezTo>
                    <a:pt x="836" y="91"/>
                    <a:pt x="782" y="115"/>
                    <a:pt x="768" y="115"/>
                  </a:cubicBezTo>
                  <a:cubicBezTo>
                    <a:pt x="762" y="115"/>
                    <a:pt x="763" y="111"/>
                    <a:pt x="773" y="101"/>
                  </a:cubicBezTo>
                  <a:lnTo>
                    <a:pt x="773" y="101"/>
                  </a:lnTo>
                  <a:cubicBezTo>
                    <a:pt x="605" y="168"/>
                    <a:pt x="504" y="269"/>
                    <a:pt x="404" y="370"/>
                  </a:cubicBezTo>
                  <a:cubicBezTo>
                    <a:pt x="168" y="639"/>
                    <a:pt x="67" y="1008"/>
                    <a:pt x="34" y="1277"/>
                  </a:cubicBezTo>
                  <a:cubicBezTo>
                    <a:pt x="0" y="1613"/>
                    <a:pt x="34" y="1949"/>
                    <a:pt x="101" y="2285"/>
                  </a:cubicBezTo>
                  <a:cubicBezTo>
                    <a:pt x="202" y="2554"/>
                    <a:pt x="336" y="2857"/>
                    <a:pt x="504" y="3058"/>
                  </a:cubicBezTo>
                  <a:cubicBezTo>
                    <a:pt x="840" y="3529"/>
                    <a:pt x="1344" y="3865"/>
                    <a:pt x="1916" y="4033"/>
                  </a:cubicBezTo>
                  <a:cubicBezTo>
                    <a:pt x="2299" y="4161"/>
                    <a:pt x="2683" y="4208"/>
                    <a:pt x="3066" y="4208"/>
                  </a:cubicBezTo>
                  <a:cubicBezTo>
                    <a:pt x="3288" y="4208"/>
                    <a:pt x="3509" y="4192"/>
                    <a:pt x="3730" y="4167"/>
                  </a:cubicBezTo>
                  <a:cubicBezTo>
                    <a:pt x="3865" y="4134"/>
                    <a:pt x="3932" y="4134"/>
                    <a:pt x="4067" y="4066"/>
                  </a:cubicBezTo>
                  <a:cubicBezTo>
                    <a:pt x="4571" y="3966"/>
                    <a:pt x="4974" y="3730"/>
                    <a:pt x="5377" y="3462"/>
                  </a:cubicBezTo>
                  <a:cubicBezTo>
                    <a:pt x="5579" y="3294"/>
                    <a:pt x="5780" y="3025"/>
                    <a:pt x="5915" y="2823"/>
                  </a:cubicBezTo>
                  <a:cubicBezTo>
                    <a:pt x="6049" y="2554"/>
                    <a:pt x="6150" y="2285"/>
                    <a:pt x="6217" y="1983"/>
                  </a:cubicBezTo>
                  <a:lnTo>
                    <a:pt x="6217" y="1479"/>
                  </a:lnTo>
                  <a:cubicBezTo>
                    <a:pt x="6217" y="1311"/>
                    <a:pt x="6150" y="1143"/>
                    <a:pt x="6117" y="1008"/>
                  </a:cubicBezTo>
                  <a:cubicBezTo>
                    <a:pt x="5982" y="672"/>
                    <a:pt x="5814" y="437"/>
                    <a:pt x="5612" y="269"/>
                  </a:cubicBezTo>
                  <a:cubicBezTo>
                    <a:pt x="5478" y="168"/>
                    <a:pt x="5344" y="135"/>
                    <a:pt x="5209" y="101"/>
                  </a:cubicBezTo>
                  <a:cubicBezTo>
                    <a:pt x="5008" y="101"/>
                    <a:pt x="4839" y="101"/>
                    <a:pt x="4671" y="135"/>
                  </a:cubicBezTo>
                  <a:cubicBezTo>
                    <a:pt x="4571" y="135"/>
                    <a:pt x="4470" y="168"/>
                    <a:pt x="4403" y="202"/>
                  </a:cubicBezTo>
                  <a:cubicBezTo>
                    <a:pt x="4335" y="202"/>
                    <a:pt x="4268" y="269"/>
                    <a:pt x="4235" y="303"/>
                  </a:cubicBezTo>
                  <a:cubicBezTo>
                    <a:pt x="4100" y="370"/>
                    <a:pt x="3966" y="437"/>
                    <a:pt x="3831" y="504"/>
                  </a:cubicBezTo>
                  <a:cubicBezTo>
                    <a:pt x="3663" y="605"/>
                    <a:pt x="3529" y="672"/>
                    <a:pt x="3260" y="773"/>
                  </a:cubicBezTo>
                  <a:lnTo>
                    <a:pt x="3058" y="773"/>
                  </a:lnTo>
                  <a:cubicBezTo>
                    <a:pt x="2924" y="773"/>
                    <a:pt x="2790" y="672"/>
                    <a:pt x="2655" y="639"/>
                  </a:cubicBezTo>
                  <a:cubicBezTo>
                    <a:pt x="2554" y="605"/>
                    <a:pt x="2420" y="504"/>
                    <a:pt x="2285" y="437"/>
                  </a:cubicBezTo>
                  <a:cubicBezTo>
                    <a:pt x="2218" y="403"/>
                    <a:pt x="2084" y="303"/>
                    <a:pt x="1983" y="269"/>
                  </a:cubicBezTo>
                  <a:cubicBezTo>
                    <a:pt x="1882" y="168"/>
                    <a:pt x="1748" y="135"/>
                    <a:pt x="1613" y="101"/>
                  </a:cubicBezTo>
                  <a:cubicBezTo>
                    <a:pt x="1513" y="67"/>
                    <a:pt x="1378" y="0"/>
                    <a:pt x="1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9" name="Google Shape;299;p14"/>
          <p:cNvGrpSpPr/>
          <p:nvPr/>
        </p:nvGrpSpPr>
        <p:grpSpPr>
          <a:xfrm>
            <a:off x="2087985" y="965750"/>
            <a:ext cx="925475" cy="461036"/>
            <a:chOff x="6950025" y="3485050"/>
            <a:chExt cx="672975" cy="335250"/>
          </a:xfrm>
        </p:grpSpPr>
        <p:sp>
          <p:nvSpPr>
            <p:cNvPr id="300" name="Google Shape;300;p14"/>
            <p:cNvSpPr/>
            <p:nvPr/>
          </p:nvSpPr>
          <p:spPr>
            <a:xfrm>
              <a:off x="6950025" y="3485050"/>
              <a:ext cx="672975" cy="335250"/>
            </a:xfrm>
            <a:custGeom>
              <a:avLst/>
              <a:gdLst/>
              <a:ahLst/>
              <a:cxnLst/>
              <a:rect l="l" t="t" r="r" b="b"/>
              <a:pathLst>
                <a:path w="26919" h="13410" extrusionOk="0">
                  <a:moveTo>
                    <a:pt x="16333" y="1"/>
                  </a:moveTo>
                  <a:cubicBezTo>
                    <a:pt x="16098" y="1"/>
                    <a:pt x="15795" y="1"/>
                    <a:pt x="15594" y="135"/>
                  </a:cubicBezTo>
                  <a:cubicBezTo>
                    <a:pt x="15123" y="169"/>
                    <a:pt x="14686" y="270"/>
                    <a:pt x="14317" y="371"/>
                  </a:cubicBezTo>
                  <a:cubicBezTo>
                    <a:pt x="13443" y="673"/>
                    <a:pt x="12670" y="1110"/>
                    <a:pt x="12099" y="1681"/>
                  </a:cubicBezTo>
                  <a:cubicBezTo>
                    <a:pt x="11460" y="2320"/>
                    <a:pt x="10990" y="3126"/>
                    <a:pt x="10754" y="3966"/>
                  </a:cubicBezTo>
                  <a:cubicBezTo>
                    <a:pt x="10620" y="4370"/>
                    <a:pt x="10553" y="4840"/>
                    <a:pt x="10553" y="5277"/>
                  </a:cubicBezTo>
                  <a:cubicBezTo>
                    <a:pt x="10486" y="5546"/>
                    <a:pt x="10553" y="5848"/>
                    <a:pt x="10586" y="6151"/>
                  </a:cubicBezTo>
                  <a:lnTo>
                    <a:pt x="10318" y="6151"/>
                  </a:lnTo>
                  <a:cubicBezTo>
                    <a:pt x="10250" y="6151"/>
                    <a:pt x="10116" y="6151"/>
                    <a:pt x="10049" y="6184"/>
                  </a:cubicBezTo>
                  <a:cubicBezTo>
                    <a:pt x="9881" y="6218"/>
                    <a:pt x="9713" y="6319"/>
                    <a:pt x="9578" y="6453"/>
                  </a:cubicBezTo>
                  <a:cubicBezTo>
                    <a:pt x="9545" y="6487"/>
                    <a:pt x="9477" y="6520"/>
                    <a:pt x="9477" y="6554"/>
                  </a:cubicBezTo>
                  <a:lnTo>
                    <a:pt x="9410" y="6453"/>
                  </a:lnTo>
                  <a:cubicBezTo>
                    <a:pt x="9242" y="6218"/>
                    <a:pt x="9108" y="5983"/>
                    <a:pt x="8906" y="5815"/>
                  </a:cubicBezTo>
                  <a:cubicBezTo>
                    <a:pt x="8738" y="5647"/>
                    <a:pt x="8570" y="5512"/>
                    <a:pt x="8368" y="5445"/>
                  </a:cubicBezTo>
                  <a:cubicBezTo>
                    <a:pt x="8133" y="5344"/>
                    <a:pt x="7932" y="5311"/>
                    <a:pt x="7764" y="5277"/>
                  </a:cubicBezTo>
                  <a:cubicBezTo>
                    <a:pt x="7596" y="5210"/>
                    <a:pt x="7428" y="5210"/>
                    <a:pt x="7293" y="5210"/>
                  </a:cubicBezTo>
                  <a:cubicBezTo>
                    <a:pt x="7058" y="5210"/>
                    <a:pt x="6856" y="5277"/>
                    <a:pt x="6587" y="5311"/>
                  </a:cubicBezTo>
                  <a:cubicBezTo>
                    <a:pt x="6218" y="5445"/>
                    <a:pt x="5848" y="5613"/>
                    <a:pt x="5546" y="5815"/>
                  </a:cubicBezTo>
                  <a:cubicBezTo>
                    <a:pt x="5210" y="6050"/>
                    <a:pt x="4907" y="6352"/>
                    <a:pt x="4705" y="6688"/>
                  </a:cubicBezTo>
                  <a:cubicBezTo>
                    <a:pt x="4605" y="6823"/>
                    <a:pt x="4537" y="6991"/>
                    <a:pt x="4437" y="7193"/>
                  </a:cubicBezTo>
                  <a:cubicBezTo>
                    <a:pt x="4403" y="7394"/>
                    <a:pt x="4336" y="7562"/>
                    <a:pt x="4336" y="7730"/>
                  </a:cubicBezTo>
                  <a:cubicBezTo>
                    <a:pt x="4269" y="7965"/>
                    <a:pt x="4269" y="8167"/>
                    <a:pt x="4336" y="8335"/>
                  </a:cubicBezTo>
                  <a:cubicBezTo>
                    <a:pt x="4369" y="8570"/>
                    <a:pt x="4403" y="8738"/>
                    <a:pt x="4504" y="8873"/>
                  </a:cubicBezTo>
                  <a:cubicBezTo>
                    <a:pt x="4571" y="9041"/>
                    <a:pt x="4672" y="9209"/>
                    <a:pt x="4739" y="9310"/>
                  </a:cubicBezTo>
                  <a:cubicBezTo>
                    <a:pt x="4571" y="9243"/>
                    <a:pt x="4403" y="9243"/>
                    <a:pt x="4235" y="9243"/>
                  </a:cubicBezTo>
                  <a:cubicBezTo>
                    <a:pt x="3899" y="9243"/>
                    <a:pt x="3529" y="9243"/>
                    <a:pt x="3160" y="9343"/>
                  </a:cubicBezTo>
                  <a:cubicBezTo>
                    <a:pt x="2387" y="9478"/>
                    <a:pt x="1748" y="9713"/>
                    <a:pt x="1244" y="10049"/>
                  </a:cubicBezTo>
                  <a:cubicBezTo>
                    <a:pt x="975" y="10217"/>
                    <a:pt x="706" y="10419"/>
                    <a:pt x="538" y="10688"/>
                  </a:cubicBezTo>
                  <a:cubicBezTo>
                    <a:pt x="337" y="10923"/>
                    <a:pt x="202" y="11225"/>
                    <a:pt x="135" y="11528"/>
                  </a:cubicBezTo>
                  <a:cubicBezTo>
                    <a:pt x="34" y="11864"/>
                    <a:pt x="1" y="12233"/>
                    <a:pt x="34" y="12569"/>
                  </a:cubicBezTo>
                  <a:cubicBezTo>
                    <a:pt x="34" y="12838"/>
                    <a:pt x="135" y="13040"/>
                    <a:pt x="236" y="13208"/>
                  </a:cubicBezTo>
                  <a:cubicBezTo>
                    <a:pt x="303" y="13275"/>
                    <a:pt x="337" y="13342"/>
                    <a:pt x="404" y="13410"/>
                  </a:cubicBezTo>
                  <a:lnTo>
                    <a:pt x="8301" y="13410"/>
                  </a:lnTo>
                  <a:cubicBezTo>
                    <a:pt x="12939" y="13376"/>
                    <a:pt x="17610" y="13376"/>
                    <a:pt x="22214" y="13376"/>
                  </a:cubicBezTo>
                  <a:lnTo>
                    <a:pt x="25575" y="13376"/>
                  </a:lnTo>
                  <a:cubicBezTo>
                    <a:pt x="25776" y="13208"/>
                    <a:pt x="26012" y="13006"/>
                    <a:pt x="26180" y="12771"/>
                  </a:cubicBezTo>
                  <a:cubicBezTo>
                    <a:pt x="26415" y="12435"/>
                    <a:pt x="26616" y="12065"/>
                    <a:pt x="26751" y="11662"/>
                  </a:cubicBezTo>
                  <a:cubicBezTo>
                    <a:pt x="26784" y="11427"/>
                    <a:pt x="26852" y="11225"/>
                    <a:pt x="26885" y="10990"/>
                  </a:cubicBezTo>
                  <a:cubicBezTo>
                    <a:pt x="26919" y="10721"/>
                    <a:pt x="26919" y="10553"/>
                    <a:pt x="26919" y="10352"/>
                  </a:cubicBezTo>
                  <a:cubicBezTo>
                    <a:pt x="26885" y="9982"/>
                    <a:pt x="26784" y="9579"/>
                    <a:pt x="26616" y="9243"/>
                  </a:cubicBezTo>
                  <a:cubicBezTo>
                    <a:pt x="26448" y="8906"/>
                    <a:pt x="26247" y="8570"/>
                    <a:pt x="25944" y="8335"/>
                  </a:cubicBezTo>
                  <a:cubicBezTo>
                    <a:pt x="25373" y="7797"/>
                    <a:pt x="24667" y="7461"/>
                    <a:pt x="23894" y="7327"/>
                  </a:cubicBezTo>
                  <a:cubicBezTo>
                    <a:pt x="23726" y="7293"/>
                    <a:pt x="23558" y="7293"/>
                    <a:pt x="23424" y="7293"/>
                  </a:cubicBezTo>
                  <a:cubicBezTo>
                    <a:pt x="23222" y="7293"/>
                    <a:pt x="22987" y="7327"/>
                    <a:pt x="22752" y="7361"/>
                  </a:cubicBezTo>
                  <a:cubicBezTo>
                    <a:pt x="22584" y="7394"/>
                    <a:pt x="22483" y="7461"/>
                    <a:pt x="22382" y="7495"/>
                  </a:cubicBezTo>
                  <a:cubicBezTo>
                    <a:pt x="22483" y="7361"/>
                    <a:pt x="22517" y="7226"/>
                    <a:pt x="22584" y="7125"/>
                  </a:cubicBezTo>
                  <a:cubicBezTo>
                    <a:pt x="22819" y="6688"/>
                    <a:pt x="22920" y="6285"/>
                    <a:pt x="22987" y="5848"/>
                  </a:cubicBezTo>
                  <a:cubicBezTo>
                    <a:pt x="23054" y="5378"/>
                    <a:pt x="23021" y="4975"/>
                    <a:pt x="22920" y="4538"/>
                  </a:cubicBezTo>
                  <a:cubicBezTo>
                    <a:pt x="22718" y="3698"/>
                    <a:pt x="22248" y="2857"/>
                    <a:pt x="21576" y="2152"/>
                  </a:cubicBezTo>
                  <a:cubicBezTo>
                    <a:pt x="21239" y="1816"/>
                    <a:pt x="20903" y="1513"/>
                    <a:pt x="20567" y="1278"/>
                  </a:cubicBezTo>
                  <a:cubicBezTo>
                    <a:pt x="20198" y="1009"/>
                    <a:pt x="19828" y="807"/>
                    <a:pt x="19458" y="639"/>
                  </a:cubicBezTo>
                  <a:cubicBezTo>
                    <a:pt x="19022" y="471"/>
                    <a:pt x="18618" y="303"/>
                    <a:pt x="18181" y="236"/>
                  </a:cubicBezTo>
                  <a:cubicBezTo>
                    <a:pt x="17778" y="102"/>
                    <a:pt x="17308" y="68"/>
                    <a:pt x="168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6950025" y="3488725"/>
              <a:ext cx="672975" cy="331575"/>
            </a:xfrm>
            <a:custGeom>
              <a:avLst/>
              <a:gdLst/>
              <a:ahLst/>
              <a:cxnLst/>
              <a:rect l="l" t="t" r="r" b="b"/>
              <a:pathLst>
                <a:path w="26919" h="13263" extrusionOk="0">
                  <a:moveTo>
                    <a:pt x="17671" y="1"/>
                  </a:moveTo>
                  <a:cubicBezTo>
                    <a:pt x="17531" y="1"/>
                    <a:pt x="17399" y="27"/>
                    <a:pt x="17274" y="89"/>
                  </a:cubicBezTo>
                  <a:cubicBezTo>
                    <a:pt x="17442" y="257"/>
                    <a:pt x="17644" y="459"/>
                    <a:pt x="17812" y="660"/>
                  </a:cubicBezTo>
                  <a:cubicBezTo>
                    <a:pt x="18013" y="929"/>
                    <a:pt x="18181" y="1165"/>
                    <a:pt x="18316" y="1433"/>
                  </a:cubicBezTo>
                  <a:cubicBezTo>
                    <a:pt x="18618" y="1971"/>
                    <a:pt x="18786" y="2542"/>
                    <a:pt x="18853" y="3147"/>
                  </a:cubicBezTo>
                  <a:cubicBezTo>
                    <a:pt x="18887" y="3483"/>
                    <a:pt x="18887" y="3853"/>
                    <a:pt x="18853" y="4189"/>
                  </a:cubicBezTo>
                  <a:cubicBezTo>
                    <a:pt x="18853" y="4357"/>
                    <a:pt x="18820" y="4525"/>
                    <a:pt x="18786" y="4693"/>
                  </a:cubicBezTo>
                  <a:cubicBezTo>
                    <a:pt x="18719" y="4861"/>
                    <a:pt x="18652" y="5029"/>
                    <a:pt x="18618" y="5197"/>
                  </a:cubicBezTo>
                  <a:cubicBezTo>
                    <a:pt x="18484" y="5533"/>
                    <a:pt x="18316" y="5836"/>
                    <a:pt x="18114" y="6138"/>
                  </a:cubicBezTo>
                  <a:cubicBezTo>
                    <a:pt x="17946" y="6373"/>
                    <a:pt x="17711" y="6575"/>
                    <a:pt x="17476" y="6743"/>
                  </a:cubicBezTo>
                  <a:cubicBezTo>
                    <a:pt x="17610" y="6743"/>
                    <a:pt x="17677" y="6810"/>
                    <a:pt x="17778" y="6810"/>
                  </a:cubicBezTo>
                  <a:cubicBezTo>
                    <a:pt x="17946" y="6810"/>
                    <a:pt x="18148" y="6878"/>
                    <a:pt x="18349" y="6911"/>
                  </a:cubicBezTo>
                  <a:cubicBezTo>
                    <a:pt x="18517" y="7012"/>
                    <a:pt x="18685" y="7046"/>
                    <a:pt x="18853" y="7146"/>
                  </a:cubicBezTo>
                  <a:cubicBezTo>
                    <a:pt x="19022" y="7214"/>
                    <a:pt x="19190" y="7314"/>
                    <a:pt x="19358" y="7415"/>
                  </a:cubicBezTo>
                  <a:cubicBezTo>
                    <a:pt x="19660" y="7650"/>
                    <a:pt x="19895" y="7919"/>
                    <a:pt x="20063" y="8255"/>
                  </a:cubicBezTo>
                  <a:cubicBezTo>
                    <a:pt x="20164" y="8423"/>
                    <a:pt x="20198" y="8659"/>
                    <a:pt x="20231" y="8827"/>
                  </a:cubicBezTo>
                  <a:cubicBezTo>
                    <a:pt x="20299" y="8927"/>
                    <a:pt x="20299" y="9028"/>
                    <a:pt x="20299" y="9096"/>
                  </a:cubicBezTo>
                  <a:lnTo>
                    <a:pt x="20299" y="9398"/>
                  </a:lnTo>
                  <a:cubicBezTo>
                    <a:pt x="20299" y="9734"/>
                    <a:pt x="20198" y="10036"/>
                    <a:pt x="20030" y="10339"/>
                  </a:cubicBezTo>
                  <a:lnTo>
                    <a:pt x="19794" y="10709"/>
                  </a:lnTo>
                  <a:lnTo>
                    <a:pt x="19391" y="11078"/>
                  </a:lnTo>
                  <a:cubicBezTo>
                    <a:pt x="19122" y="11347"/>
                    <a:pt x="18820" y="11515"/>
                    <a:pt x="18517" y="11683"/>
                  </a:cubicBezTo>
                  <a:cubicBezTo>
                    <a:pt x="18181" y="11851"/>
                    <a:pt x="17845" y="11952"/>
                    <a:pt x="17509" y="12086"/>
                  </a:cubicBezTo>
                  <a:cubicBezTo>
                    <a:pt x="16837" y="12288"/>
                    <a:pt x="16165" y="12456"/>
                    <a:pt x="15459" y="12591"/>
                  </a:cubicBezTo>
                  <a:cubicBezTo>
                    <a:pt x="14619" y="12725"/>
                    <a:pt x="13813" y="12859"/>
                    <a:pt x="12972" y="12927"/>
                  </a:cubicBezTo>
                  <a:cubicBezTo>
                    <a:pt x="12317" y="13002"/>
                    <a:pt x="11662" y="13040"/>
                    <a:pt x="10992" y="13040"/>
                  </a:cubicBezTo>
                  <a:cubicBezTo>
                    <a:pt x="10769" y="13040"/>
                    <a:pt x="10544" y="13036"/>
                    <a:pt x="10318" y="13027"/>
                  </a:cubicBezTo>
                  <a:cubicBezTo>
                    <a:pt x="9444" y="12960"/>
                    <a:pt x="8570" y="12893"/>
                    <a:pt x="7730" y="12725"/>
                  </a:cubicBezTo>
                  <a:cubicBezTo>
                    <a:pt x="6587" y="12456"/>
                    <a:pt x="5512" y="12053"/>
                    <a:pt x="4537" y="11414"/>
                  </a:cubicBezTo>
                  <a:lnTo>
                    <a:pt x="3899" y="10910"/>
                  </a:lnTo>
                  <a:cubicBezTo>
                    <a:pt x="3664" y="10675"/>
                    <a:pt x="3395" y="10406"/>
                    <a:pt x="3193" y="10171"/>
                  </a:cubicBezTo>
                  <a:cubicBezTo>
                    <a:pt x="2992" y="9868"/>
                    <a:pt x="2756" y="9600"/>
                    <a:pt x="2588" y="9331"/>
                  </a:cubicBezTo>
                  <a:cubicBezTo>
                    <a:pt x="2051" y="9432"/>
                    <a:pt x="1647" y="9667"/>
                    <a:pt x="1244" y="9902"/>
                  </a:cubicBezTo>
                  <a:cubicBezTo>
                    <a:pt x="975" y="10070"/>
                    <a:pt x="706" y="10272"/>
                    <a:pt x="538" y="10541"/>
                  </a:cubicBezTo>
                  <a:cubicBezTo>
                    <a:pt x="337" y="10776"/>
                    <a:pt x="202" y="11078"/>
                    <a:pt x="135" y="11381"/>
                  </a:cubicBezTo>
                  <a:cubicBezTo>
                    <a:pt x="34" y="11717"/>
                    <a:pt x="1" y="12086"/>
                    <a:pt x="34" y="12422"/>
                  </a:cubicBezTo>
                  <a:cubicBezTo>
                    <a:pt x="34" y="12691"/>
                    <a:pt x="135" y="12893"/>
                    <a:pt x="236" y="13061"/>
                  </a:cubicBezTo>
                  <a:cubicBezTo>
                    <a:pt x="303" y="13128"/>
                    <a:pt x="337" y="13195"/>
                    <a:pt x="404" y="13263"/>
                  </a:cubicBezTo>
                  <a:lnTo>
                    <a:pt x="8301" y="13263"/>
                  </a:lnTo>
                  <a:cubicBezTo>
                    <a:pt x="12939" y="13229"/>
                    <a:pt x="17543" y="13229"/>
                    <a:pt x="22214" y="13229"/>
                  </a:cubicBezTo>
                  <a:lnTo>
                    <a:pt x="25575" y="13229"/>
                  </a:lnTo>
                  <a:cubicBezTo>
                    <a:pt x="25776" y="13061"/>
                    <a:pt x="26012" y="12859"/>
                    <a:pt x="26180" y="12624"/>
                  </a:cubicBezTo>
                  <a:cubicBezTo>
                    <a:pt x="26415" y="12288"/>
                    <a:pt x="26616" y="11885"/>
                    <a:pt x="26751" y="11515"/>
                  </a:cubicBezTo>
                  <a:cubicBezTo>
                    <a:pt x="26784" y="11280"/>
                    <a:pt x="26852" y="11078"/>
                    <a:pt x="26885" y="10843"/>
                  </a:cubicBezTo>
                  <a:cubicBezTo>
                    <a:pt x="26919" y="10608"/>
                    <a:pt x="26919" y="10406"/>
                    <a:pt x="26919" y="10205"/>
                  </a:cubicBezTo>
                  <a:cubicBezTo>
                    <a:pt x="26919" y="9835"/>
                    <a:pt x="26784" y="9432"/>
                    <a:pt x="26616" y="9096"/>
                  </a:cubicBezTo>
                  <a:cubicBezTo>
                    <a:pt x="26448" y="8759"/>
                    <a:pt x="26247" y="8423"/>
                    <a:pt x="25944" y="8188"/>
                  </a:cubicBezTo>
                  <a:cubicBezTo>
                    <a:pt x="25407" y="7650"/>
                    <a:pt x="24667" y="7247"/>
                    <a:pt x="23894" y="7180"/>
                  </a:cubicBezTo>
                  <a:cubicBezTo>
                    <a:pt x="23726" y="7146"/>
                    <a:pt x="23558" y="7146"/>
                    <a:pt x="23424" y="7146"/>
                  </a:cubicBezTo>
                  <a:cubicBezTo>
                    <a:pt x="23222" y="7146"/>
                    <a:pt x="22987" y="7180"/>
                    <a:pt x="22752" y="7214"/>
                  </a:cubicBezTo>
                  <a:cubicBezTo>
                    <a:pt x="22584" y="7247"/>
                    <a:pt x="22517" y="7314"/>
                    <a:pt x="22416" y="7348"/>
                  </a:cubicBezTo>
                  <a:cubicBezTo>
                    <a:pt x="22517" y="7214"/>
                    <a:pt x="22584" y="7079"/>
                    <a:pt x="22651" y="6978"/>
                  </a:cubicBezTo>
                  <a:cubicBezTo>
                    <a:pt x="22853" y="6541"/>
                    <a:pt x="22987" y="6138"/>
                    <a:pt x="23021" y="5701"/>
                  </a:cubicBezTo>
                  <a:cubicBezTo>
                    <a:pt x="23054" y="5231"/>
                    <a:pt x="23021" y="4828"/>
                    <a:pt x="22920" y="4391"/>
                  </a:cubicBezTo>
                  <a:cubicBezTo>
                    <a:pt x="22718" y="3551"/>
                    <a:pt x="22248" y="2710"/>
                    <a:pt x="21576" y="2005"/>
                  </a:cubicBezTo>
                  <a:cubicBezTo>
                    <a:pt x="21239" y="1669"/>
                    <a:pt x="20903" y="1366"/>
                    <a:pt x="20567" y="1131"/>
                  </a:cubicBezTo>
                  <a:cubicBezTo>
                    <a:pt x="20198" y="862"/>
                    <a:pt x="19828" y="660"/>
                    <a:pt x="19458" y="492"/>
                  </a:cubicBezTo>
                  <a:cubicBezTo>
                    <a:pt x="19022" y="324"/>
                    <a:pt x="18618" y="156"/>
                    <a:pt x="18181" y="89"/>
                  </a:cubicBezTo>
                  <a:cubicBezTo>
                    <a:pt x="18002" y="35"/>
                    <a:pt x="17831" y="1"/>
                    <a:pt x="1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7243250" y="3509425"/>
              <a:ext cx="143675" cy="109250"/>
            </a:xfrm>
            <a:custGeom>
              <a:avLst/>
              <a:gdLst/>
              <a:ahLst/>
              <a:cxnLst/>
              <a:rect l="l" t="t" r="r" b="b"/>
              <a:pathLst>
                <a:path w="5747" h="4370" extrusionOk="0">
                  <a:moveTo>
                    <a:pt x="4470" y="1"/>
                  </a:moveTo>
                  <a:cubicBezTo>
                    <a:pt x="4234" y="1"/>
                    <a:pt x="3966" y="34"/>
                    <a:pt x="3730" y="101"/>
                  </a:cubicBezTo>
                  <a:cubicBezTo>
                    <a:pt x="3092" y="202"/>
                    <a:pt x="2520" y="505"/>
                    <a:pt x="1949" y="841"/>
                  </a:cubicBezTo>
                  <a:cubicBezTo>
                    <a:pt x="1680" y="1042"/>
                    <a:pt x="1412" y="1278"/>
                    <a:pt x="1176" y="1513"/>
                  </a:cubicBezTo>
                  <a:cubicBezTo>
                    <a:pt x="907" y="1782"/>
                    <a:pt x="706" y="2017"/>
                    <a:pt x="538" y="2319"/>
                  </a:cubicBezTo>
                  <a:cubicBezTo>
                    <a:pt x="370" y="2622"/>
                    <a:pt x="235" y="2891"/>
                    <a:pt x="101" y="3193"/>
                  </a:cubicBezTo>
                  <a:cubicBezTo>
                    <a:pt x="34" y="3496"/>
                    <a:pt x="0" y="3798"/>
                    <a:pt x="0" y="4033"/>
                  </a:cubicBezTo>
                  <a:cubicBezTo>
                    <a:pt x="0" y="4235"/>
                    <a:pt x="168" y="4369"/>
                    <a:pt x="336" y="4369"/>
                  </a:cubicBezTo>
                  <a:cubicBezTo>
                    <a:pt x="437" y="4369"/>
                    <a:pt x="605" y="4235"/>
                    <a:pt x="672" y="4134"/>
                  </a:cubicBezTo>
                  <a:cubicBezTo>
                    <a:pt x="706" y="3899"/>
                    <a:pt x="773" y="3697"/>
                    <a:pt x="874" y="3496"/>
                  </a:cubicBezTo>
                  <a:cubicBezTo>
                    <a:pt x="1075" y="2991"/>
                    <a:pt x="1378" y="2521"/>
                    <a:pt x="1714" y="2118"/>
                  </a:cubicBezTo>
                  <a:cubicBezTo>
                    <a:pt x="1949" y="1782"/>
                    <a:pt x="2252" y="1479"/>
                    <a:pt x="2588" y="1177"/>
                  </a:cubicBezTo>
                  <a:cubicBezTo>
                    <a:pt x="2890" y="975"/>
                    <a:pt x="3193" y="807"/>
                    <a:pt x="3529" y="639"/>
                  </a:cubicBezTo>
                  <a:cubicBezTo>
                    <a:pt x="3764" y="538"/>
                    <a:pt x="3966" y="471"/>
                    <a:pt x="4234" y="437"/>
                  </a:cubicBezTo>
                  <a:cubicBezTo>
                    <a:pt x="4335" y="404"/>
                    <a:pt x="4436" y="387"/>
                    <a:pt x="4541" y="387"/>
                  </a:cubicBezTo>
                  <a:cubicBezTo>
                    <a:pt x="4646" y="387"/>
                    <a:pt x="4755" y="404"/>
                    <a:pt x="4873" y="437"/>
                  </a:cubicBezTo>
                  <a:lnTo>
                    <a:pt x="5377" y="538"/>
                  </a:lnTo>
                  <a:cubicBezTo>
                    <a:pt x="5399" y="553"/>
                    <a:pt x="5423" y="560"/>
                    <a:pt x="5446" y="560"/>
                  </a:cubicBezTo>
                  <a:cubicBezTo>
                    <a:pt x="5530" y="560"/>
                    <a:pt x="5612" y="475"/>
                    <a:pt x="5612" y="370"/>
                  </a:cubicBezTo>
                  <a:cubicBezTo>
                    <a:pt x="5747" y="303"/>
                    <a:pt x="5646" y="202"/>
                    <a:pt x="5545" y="169"/>
                  </a:cubicBezTo>
                  <a:cubicBezTo>
                    <a:pt x="5209" y="34"/>
                    <a:pt x="4806" y="1"/>
                    <a:pt x="44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7080250" y="3634600"/>
              <a:ext cx="68075" cy="76475"/>
            </a:xfrm>
            <a:custGeom>
              <a:avLst/>
              <a:gdLst/>
              <a:ahLst/>
              <a:cxnLst/>
              <a:rect l="l" t="t" r="r" b="b"/>
              <a:pathLst>
                <a:path w="2723" h="3059" extrusionOk="0">
                  <a:moveTo>
                    <a:pt x="2353" y="1"/>
                  </a:moveTo>
                  <a:cubicBezTo>
                    <a:pt x="1009" y="1"/>
                    <a:pt x="1" y="1513"/>
                    <a:pt x="169" y="2756"/>
                  </a:cubicBezTo>
                  <a:cubicBezTo>
                    <a:pt x="169" y="2857"/>
                    <a:pt x="202" y="2924"/>
                    <a:pt x="236" y="2992"/>
                  </a:cubicBezTo>
                  <a:cubicBezTo>
                    <a:pt x="303" y="3025"/>
                    <a:pt x="370" y="3059"/>
                    <a:pt x="471" y="3059"/>
                  </a:cubicBezTo>
                  <a:cubicBezTo>
                    <a:pt x="538" y="3059"/>
                    <a:pt x="639" y="3025"/>
                    <a:pt x="673" y="2992"/>
                  </a:cubicBezTo>
                  <a:cubicBezTo>
                    <a:pt x="706" y="2924"/>
                    <a:pt x="740" y="2857"/>
                    <a:pt x="740" y="2756"/>
                  </a:cubicBezTo>
                  <a:lnTo>
                    <a:pt x="740" y="2185"/>
                  </a:lnTo>
                  <a:cubicBezTo>
                    <a:pt x="807" y="1916"/>
                    <a:pt x="841" y="1681"/>
                    <a:pt x="975" y="1412"/>
                  </a:cubicBezTo>
                  <a:cubicBezTo>
                    <a:pt x="1042" y="1244"/>
                    <a:pt x="1143" y="1076"/>
                    <a:pt x="1244" y="908"/>
                  </a:cubicBezTo>
                  <a:cubicBezTo>
                    <a:pt x="1345" y="807"/>
                    <a:pt x="1479" y="706"/>
                    <a:pt x="1580" y="572"/>
                  </a:cubicBezTo>
                  <a:cubicBezTo>
                    <a:pt x="1681" y="505"/>
                    <a:pt x="1748" y="471"/>
                    <a:pt x="1882" y="404"/>
                  </a:cubicBezTo>
                  <a:cubicBezTo>
                    <a:pt x="2017" y="370"/>
                    <a:pt x="2151" y="337"/>
                    <a:pt x="2219" y="337"/>
                  </a:cubicBezTo>
                  <a:lnTo>
                    <a:pt x="2555" y="337"/>
                  </a:lnTo>
                  <a:cubicBezTo>
                    <a:pt x="2655" y="337"/>
                    <a:pt x="2723" y="236"/>
                    <a:pt x="2723" y="169"/>
                  </a:cubicBezTo>
                  <a:cubicBezTo>
                    <a:pt x="2723" y="135"/>
                    <a:pt x="2723" y="68"/>
                    <a:pt x="2689" y="34"/>
                  </a:cubicBezTo>
                  <a:cubicBezTo>
                    <a:pt x="2655" y="34"/>
                    <a:pt x="2588" y="34"/>
                    <a:pt x="25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4" name="Google Shape;304;p14"/>
          <p:cNvSpPr/>
          <p:nvPr/>
        </p:nvSpPr>
        <p:spPr>
          <a:xfrm rot="10800000">
            <a:off x="-33" y="-39"/>
            <a:ext cx="1502984" cy="1415189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4"/>
          <p:cNvSpPr/>
          <p:nvPr/>
        </p:nvSpPr>
        <p:spPr>
          <a:xfrm>
            <a:off x="8688672" y="3886767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4"/>
          <p:cNvSpPr/>
          <p:nvPr/>
        </p:nvSpPr>
        <p:spPr>
          <a:xfrm>
            <a:off x="306674" y="1461746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4"/>
          <p:cNvSpPr/>
          <p:nvPr/>
        </p:nvSpPr>
        <p:spPr>
          <a:xfrm>
            <a:off x="8536274" y="3671546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CUSTOM_9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28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6" name="Google Shape;606;p28"/>
          <p:cNvSpPr/>
          <p:nvPr/>
        </p:nvSpPr>
        <p:spPr>
          <a:xfrm rot="5400000">
            <a:off x="6966230" y="2922524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8"/>
          <p:cNvSpPr/>
          <p:nvPr/>
        </p:nvSpPr>
        <p:spPr>
          <a:xfrm rot="-5400000">
            <a:off x="-502916" y="4196210"/>
            <a:ext cx="1489098" cy="63401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28"/>
          <p:cNvSpPr/>
          <p:nvPr/>
        </p:nvSpPr>
        <p:spPr>
          <a:xfrm rot="2469294" flipH="1">
            <a:off x="316114" y="3751333"/>
            <a:ext cx="117371" cy="117411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28"/>
          <p:cNvSpPr/>
          <p:nvPr/>
        </p:nvSpPr>
        <p:spPr>
          <a:xfrm rot="2469228" flipH="1">
            <a:off x="411412" y="3600961"/>
            <a:ext cx="89522" cy="89552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28"/>
          <p:cNvSpPr/>
          <p:nvPr/>
        </p:nvSpPr>
        <p:spPr>
          <a:xfrm rot="2469331" flipH="1">
            <a:off x="6213157" y="4570218"/>
            <a:ext cx="228180" cy="228257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1" name="Google Shape;611;p28"/>
          <p:cNvGrpSpPr/>
          <p:nvPr/>
        </p:nvGrpSpPr>
        <p:grpSpPr>
          <a:xfrm rot="5770333" flipH="1">
            <a:off x="8263990" y="384985"/>
            <a:ext cx="306762" cy="476338"/>
            <a:chOff x="4452729" y="352000"/>
            <a:chExt cx="225596" cy="350302"/>
          </a:xfrm>
        </p:grpSpPr>
        <p:sp>
          <p:nvSpPr>
            <p:cNvPr id="612" name="Google Shape;612;p28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8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8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egu"/>
              <a:buNone/>
              <a:defRPr sz="2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6" r:id="rId3"/>
    <p:sldLayoutId id="2147483658" r:id="rId4"/>
    <p:sldLayoutId id="2147483660" r:id="rId5"/>
    <p:sldLayoutId id="2147483674" r:id="rId6"/>
    <p:sldLayoutId id="214748367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35"/>
          <p:cNvSpPr txBox="1">
            <a:spLocks noGrp="1"/>
          </p:cNvSpPr>
          <p:nvPr>
            <p:ph type="ctrTitle"/>
          </p:nvPr>
        </p:nvSpPr>
        <p:spPr>
          <a:xfrm>
            <a:off x="1824475" y="922450"/>
            <a:ext cx="5495100" cy="23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Matemática </a:t>
            </a:r>
            <a:endParaRPr dirty="0"/>
          </a:p>
        </p:txBody>
      </p:sp>
      <p:sp>
        <p:nvSpPr>
          <p:cNvPr id="640" name="Google Shape;640;p35"/>
          <p:cNvSpPr txBox="1">
            <a:spLocks noGrp="1"/>
          </p:cNvSpPr>
          <p:nvPr>
            <p:ph type="subTitle" idx="1"/>
          </p:nvPr>
        </p:nvSpPr>
        <p:spPr>
          <a:xfrm>
            <a:off x="311725" y="3018264"/>
            <a:ext cx="8520600" cy="14305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7° básico </a:t>
            </a:r>
            <a:r>
              <a:rPr lang="en" dirty="0" smtClean="0"/>
              <a:t>B </a:t>
            </a:r>
            <a:endParaRPr lang="en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Jueves 15 de abril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REVISIÓN</a:t>
            </a:r>
            <a:endParaRPr lang="es-CL" dirty="0"/>
          </a:p>
        </p:txBody>
      </p:sp>
      <p:sp>
        <p:nvSpPr>
          <p:cNvPr id="3" name="Título 2"/>
          <p:cNvSpPr txBox="1">
            <a:spLocks/>
          </p:cNvSpPr>
          <p:nvPr/>
        </p:nvSpPr>
        <p:spPr>
          <a:xfrm>
            <a:off x="411527" y="1133869"/>
            <a:ext cx="7800600" cy="2093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egu"/>
              <a:buNone/>
              <a:defRPr sz="32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s-CL" sz="2400" dirty="0"/>
          </a:p>
          <a:p>
            <a:pPr algn="ctr"/>
            <a:r>
              <a:rPr lang="es-CL" sz="2400" dirty="0" smtClean="0"/>
              <a:t>( 5 + 3 – 6) + 5 – 16 : 8 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1670016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3" name="Google Shape;2023;p49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/>
              <a:t>Ruta</a:t>
            </a:r>
            <a:r>
              <a:rPr lang="en" dirty="0" smtClean="0"/>
              <a:t> de aprendizaje</a:t>
            </a:r>
            <a:endParaRPr dirty="0"/>
          </a:p>
        </p:txBody>
      </p:sp>
      <p:sp>
        <p:nvSpPr>
          <p:cNvPr id="2024" name="Google Shape;2024;p49"/>
          <p:cNvSpPr txBox="1">
            <a:spLocks noGrp="1"/>
          </p:cNvSpPr>
          <p:nvPr>
            <p:ph type="title" idx="4294967295"/>
          </p:nvPr>
        </p:nvSpPr>
        <p:spPr>
          <a:xfrm>
            <a:off x="1894384" y="2737651"/>
            <a:ext cx="463500" cy="3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01</a:t>
            </a:r>
            <a:endParaRPr sz="1600"/>
          </a:p>
        </p:txBody>
      </p:sp>
      <p:sp>
        <p:nvSpPr>
          <p:cNvPr id="2025" name="Google Shape;2025;p49"/>
          <p:cNvSpPr txBox="1">
            <a:spLocks noGrp="1"/>
          </p:cNvSpPr>
          <p:nvPr>
            <p:ph type="title" idx="4294967295"/>
          </p:nvPr>
        </p:nvSpPr>
        <p:spPr>
          <a:xfrm>
            <a:off x="3618259" y="2737651"/>
            <a:ext cx="463500" cy="3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02</a:t>
            </a:r>
            <a:endParaRPr sz="1600"/>
          </a:p>
        </p:txBody>
      </p:sp>
      <p:sp>
        <p:nvSpPr>
          <p:cNvPr id="2026" name="Google Shape;2026;p49"/>
          <p:cNvSpPr txBox="1">
            <a:spLocks noGrp="1"/>
          </p:cNvSpPr>
          <p:nvPr>
            <p:ph type="title" idx="4294967295"/>
          </p:nvPr>
        </p:nvSpPr>
        <p:spPr>
          <a:xfrm>
            <a:off x="7086034" y="2737651"/>
            <a:ext cx="463500" cy="3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04</a:t>
            </a:r>
            <a:endParaRPr sz="1600"/>
          </a:p>
        </p:txBody>
      </p:sp>
      <p:sp>
        <p:nvSpPr>
          <p:cNvPr id="2029" name="Google Shape;2029;p49"/>
          <p:cNvSpPr txBox="1">
            <a:spLocks noGrp="1"/>
          </p:cNvSpPr>
          <p:nvPr>
            <p:ph type="subTitle" idx="4294967295"/>
          </p:nvPr>
        </p:nvSpPr>
        <p:spPr>
          <a:xfrm flipH="1">
            <a:off x="1090944" y="1344530"/>
            <a:ext cx="2256313" cy="4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200" b="1" dirty="0" smtClean="0">
                <a:latin typeface="Gaegu"/>
                <a:ea typeface="Gaegu"/>
                <a:cs typeface="Gaegu"/>
                <a:sym typeface="Gaegu"/>
              </a:rPr>
              <a:t>Recordemos </a:t>
            </a:r>
            <a:r>
              <a:rPr lang="en" sz="2200" b="1" dirty="0" smtClean="0">
                <a:latin typeface="Gaegu"/>
                <a:ea typeface="Gaegu"/>
                <a:cs typeface="Gaegu"/>
                <a:sym typeface="Gaegu"/>
              </a:rPr>
              <a:t>con ejercicio n°7 control </a:t>
            </a:r>
            <a:endParaRPr sz="2200" b="1" dirty="0"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2030" name="Google Shape;2030;p49"/>
          <p:cNvSpPr txBox="1">
            <a:spLocks noGrp="1"/>
          </p:cNvSpPr>
          <p:nvPr>
            <p:ph type="subTitle" idx="4294967295"/>
          </p:nvPr>
        </p:nvSpPr>
        <p:spPr>
          <a:xfrm flipH="1">
            <a:off x="6545872" y="3431597"/>
            <a:ext cx="2118900" cy="4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200" b="1" dirty="0" smtClean="0">
                <a:latin typeface="Gaegu"/>
                <a:ea typeface="Gaegu"/>
                <a:cs typeface="Gaegu"/>
                <a:sym typeface="Gaegu"/>
              </a:rPr>
              <a:t>Ejercicios</a:t>
            </a:r>
            <a:endParaRPr sz="2200" b="1" dirty="0"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2031" name="Google Shape;2031;p49"/>
          <p:cNvSpPr txBox="1">
            <a:spLocks noGrp="1"/>
          </p:cNvSpPr>
          <p:nvPr>
            <p:ph type="title" idx="4294967295"/>
          </p:nvPr>
        </p:nvSpPr>
        <p:spPr>
          <a:xfrm>
            <a:off x="5428346" y="2737651"/>
            <a:ext cx="463500" cy="3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03</a:t>
            </a:r>
            <a:endParaRPr sz="1600"/>
          </a:p>
        </p:txBody>
      </p:sp>
      <p:grpSp>
        <p:nvGrpSpPr>
          <p:cNvPr id="2032" name="Google Shape;2032;p49"/>
          <p:cNvGrpSpPr/>
          <p:nvPr/>
        </p:nvGrpSpPr>
        <p:grpSpPr>
          <a:xfrm rot="578080">
            <a:off x="788808" y="2665050"/>
            <a:ext cx="617303" cy="389042"/>
            <a:chOff x="2760575" y="3058850"/>
            <a:chExt cx="488950" cy="308150"/>
          </a:xfrm>
        </p:grpSpPr>
        <p:sp>
          <p:nvSpPr>
            <p:cNvPr id="2033" name="Google Shape;2033;p49"/>
            <p:cNvSpPr/>
            <p:nvPr/>
          </p:nvSpPr>
          <p:spPr>
            <a:xfrm>
              <a:off x="2770125" y="3188250"/>
              <a:ext cx="479400" cy="31575"/>
            </a:xfrm>
            <a:custGeom>
              <a:avLst/>
              <a:gdLst/>
              <a:ahLst/>
              <a:cxnLst/>
              <a:rect l="l" t="t" r="r" b="b"/>
              <a:pathLst>
                <a:path w="19176" h="1263" extrusionOk="0">
                  <a:moveTo>
                    <a:pt x="267" y="1"/>
                  </a:moveTo>
                  <a:cubicBezTo>
                    <a:pt x="82" y="1"/>
                    <a:pt x="1" y="300"/>
                    <a:pt x="198" y="339"/>
                  </a:cubicBezTo>
                  <a:cubicBezTo>
                    <a:pt x="1328" y="632"/>
                    <a:pt x="2541" y="695"/>
                    <a:pt x="3692" y="757"/>
                  </a:cubicBezTo>
                  <a:cubicBezTo>
                    <a:pt x="5366" y="904"/>
                    <a:pt x="7082" y="904"/>
                    <a:pt x="8776" y="967"/>
                  </a:cubicBezTo>
                  <a:cubicBezTo>
                    <a:pt x="10429" y="1029"/>
                    <a:pt x="12061" y="967"/>
                    <a:pt x="13714" y="1050"/>
                  </a:cubicBezTo>
                  <a:cubicBezTo>
                    <a:pt x="15069" y="1099"/>
                    <a:pt x="16411" y="1263"/>
                    <a:pt x="17761" y="1263"/>
                  </a:cubicBezTo>
                  <a:cubicBezTo>
                    <a:pt x="18141" y="1263"/>
                    <a:pt x="18522" y="1250"/>
                    <a:pt x="18903" y="1218"/>
                  </a:cubicBezTo>
                  <a:cubicBezTo>
                    <a:pt x="19134" y="1176"/>
                    <a:pt x="19175" y="799"/>
                    <a:pt x="18924" y="757"/>
                  </a:cubicBezTo>
                  <a:cubicBezTo>
                    <a:pt x="18213" y="695"/>
                    <a:pt x="17491" y="689"/>
                    <a:pt x="16772" y="689"/>
                  </a:cubicBezTo>
                  <a:cubicBezTo>
                    <a:pt x="16628" y="689"/>
                    <a:pt x="16484" y="690"/>
                    <a:pt x="16341" y="690"/>
                  </a:cubicBezTo>
                  <a:cubicBezTo>
                    <a:pt x="15766" y="690"/>
                    <a:pt x="15196" y="686"/>
                    <a:pt x="14635" y="653"/>
                  </a:cubicBezTo>
                  <a:cubicBezTo>
                    <a:pt x="13191" y="590"/>
                    <a:pt x="11727" y="590"/>
                    <a:pt x="10262" y="590"/>
                  </a:cubicBezTo>
                  <a:cubicBezTo>
                    <a:pt x="8755" y="590"/>
                    <a:pt x="7228" y="506"/>
                    <a:pt x="5721" y="423"/>
                  </a:cubicBezTo>
                  <a:cubicBezTo>
                    <a:pt x="3964" y="339"/>
                    <a:pt x="2018" y="423"/>
                    <a:pt x="302" y="4"/>
                  </a:cubicBezTo>
                  <a:cubicBezTo>
                    <a:pt x="290" y="2"/>
                    <a:pt x="278" y="1"/>
                    <a:pt x="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49"/>
            <p:cNvSpPr/>
            <p:nvPr/>
          </p:nvSpPr>
          <p:spPr>
            <a:xfrm>
              <a:off x="2760575" y="3198250"/>
              <a:ext cx="147375" cy="156975"/>
            </a:xfrm>
            <a:custGeom>
              <a:avLst/>
              <a:gdLst/>
              <a:ahLst/>
              <a:cxnLst/>
              <a:rect l="l" t="t" r="r" b="b"/>
              <a:pathLst>
                <a:path w="5895" h="6279" extrusionOk="0">
                  <a:moveTo>
                    <a:pt x="244" y="1"/>
                  </a:moveTo>
                  <a:cubicBezTo>
                    <a:pt x="71" y="1"/>
                    <a:pt x="0" y="236"/>
                    <a:pt x="161" y="337"/>
                  </a:cubicBezTo>
                  <a:cubicBezTo>
                    <a:pt x="412" y="504"/>
                    <a:pt x="601" y="922"/>
                    <a:pt x="768" y="1173"/>
                  </a:cubicBezTo>
                  <a:cubicBezTo>
                    <a:pt x="998" y="1550"/>
                    <a:pt x="1354" y="1864"/>
                    <a:pt x="1626" y="2199"/>
                  </a:cubicBezTo>
                  <a:cubicBezTo>
                    <a:pt x="2170" y="2889"/>
                    <a:pt x="2756" y="3580"/>
                    <a:pt x="3300" y="4291"/>
                  </a:cubicBezTo>
                  <a:cubicBezTo>
                    <a:pt x="3718" y="4814"/>
                    <a:pt x="4367" y="5212"/>
                    <a:pt x="4702" y="5756"/>
                  </a:cubicBezTo>
                  <a:cubicBezTo>
                    <a:pt x="4911" y="6091"/>
                    <a:pt x="5099" y="6258"/>
                    <a:pt x="5476" y="6279"/>
                  </a:cubicBezTo>
                  <a:cubicBezTo>
                    <a:pt x="5685" y="6279"/>
                    <a:pt x="5894" y="5986"/>
                    <a:pt x="5643" y="5860"/>
                  </a:cubicBezTo>
                  <a:cubicBezTo>
                    <a:pt x="5204" y="5588"/>
                    <a:pt x="4764" y="4961"/>
                    <a:pt x="4346" y="4626"/>
                  </a:cubicBezTo>
                  <a:cubicBezTo>
                    <a:pt x="3718" y="4124"/>
                    <a:pt x="3216" y="3391"/>
                    <a:pt x="2714" y="2806"/>
                  </a:cubicBezTo>
                  <a:cubicBezTo>
                    <a:pt x="2149" y="2115"/>
                    <a:pt x="1500" y="1445"/>
                    <a:pt x="998" y="713"/>
                  </a:cubicBezTo>
                  <a:cubicBezTo>
                    <a:pt x="789" y="420"/>
                    <a:pt x="621" y="127"/>
                    <a:pt x="308" y="2"/>
                  </a:cubicBezTo>
                  <a:cubicBezTo>
                    <a:pt x="308" y="5"/>
                    <a:pt x="308" y="8"/>
                    <a:pt x="308" y="11"/>
                  </a:cubicBezTo>
                  <a:lnTo>
                    <a:pt x="308" y="11"/>
                  </a:lnTo>
                  <a:cubicBezTo>
                    <a:pt x="295" y="8"/>
                    <a:pt x="281" y="5"/>
                    <a:pt x="266" y="2"/>
                  </a:cubicBezTo>
                  <a:cubicBezTo>
                    <a:pt x="258" y="1"/>
                    <a:pt x="251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49"/>
            <p:cNvSpPr/>
            <p:nvPr/>
          </p:nvSpPr>
          <p:spPr>
            <a:xfrm>
              <a:off x="2884375" y="3351325"/>
              <a:ext cx="280400" cy="14900"/>
            </a:xfrm>
            <a:custGeom>
              <a:avLst/>
              <a:gdLst/>
              <a:ahLst/>
              <a:cxnLst/>
              <a:rect l="l" t="t" r="r" b="b"/>
              <a:pathLst>
                <a:path w="11216" h="596" extrusionOk="0">
                  <a:moveTo>
                    <a:pt x="1122" y="1"/>
                  </a:moveTo>
                  <a:cubicBezTo>
                    <a:pt x="798" y="1"/>
                    <a:pt x="474" y="9"/>
                    <a:pt x="147" y="30"/>
                  </a:cubicBezTo>
                  <a:cubicBezTo>
                    <a:pt x="22" y="30"/>
                    <a:pt x="1" y="240"/>
                    <a:pt x="147" y="260"/>
                  </a:cubicBezTo>
                  <a:cubicBezTo>
                    <a:pt x="3725" y="470"/>
                    <a:pt x="7261" y="595"/>
                    <a:pt x="10839" y="595"/>
                  </a:cubicBezTo>
                  <a:cubicBezTo>
                    <a:pt x="11216" y="595"/>
                    <a:pt x="11195" y="93"/>
                    <a:pt x="10839" y="93"/>
                  </a:cubicBezTo>
                  <a:cubicBezTo>
                    <a:pt x="8893" y="135"/>
                    <a:pt x="6947" y="135"/>
                    <a:pt x="4980" y="135"/>
                  </a:cubicBezTo>
                  <a:cubicBezTo>
                    <a:pt x="3692" y="135"/>
                    <a:pt x="2416" y="1"/>
                    <a:pt x="1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49"/>
            <p:cNvSpPr/>
            <p:nvPr/>
          </p:nvSpPr>
          <p:spPr>
            <a:xfrm>
              <a:off x="3135600" y="3209775"/>
              <a:ext cx="110325" cy="157225"/>
            </a:xfrm>
            <a:custGeom>
              <a:avLst/>
              <a:gdLst/>
              <a:ahLst/>
              <a:cxnLst/>
              <a:rect l="l" t="t" r="r" b="b"/>
              <a:pathLst>
                <a:path w="4413" h="6289" extrusionOk="0">
                  <a:moveTo>
                    <a:pt x="4254" y="1"/>
                  </a:moveTo>
                  <a:cubicBezTo>
                    <a:pt x="4195" y="1"/>
                    <a:pt x="4135" y="34"/>
                    <a:pt x="4117" y="106"/>
                  </a:cubicBezTo>
                  <a:cubicBezTo>
                    <a:pt x="3991" y="629"/>
                    <a:pt x="3573" y="1089"/>
                    <a:pt x="3343" y="1570"/>
                  </a:cubicBezTo>
                  <a:cubicBezTo>
                    <a:pt x="3050" y="2156"/>
                    <a:pt x="2778" y="2700"/>
                    <a:pt x="2464" y="3244"/>
                  </a:cubicBezTo>
                  <a:cubicBezTo>
                    <a:pt x="1920" y="4186"/>
                    <a:pt x="1167" y="5169"/>
                    <a:pt x="267" y="5755"/>
                  </a:cubicBezTo>
                  <a:cubicBezTo>
                    <a:pt x="0" y="5955"/>
                    <a:pt x="185" y="6288"/>
                    <a:pt x="430" y="6288"/>
                  </a:cubicBezTo>
                  <a:cubicBezTo>
                    <a:pt x="493" y="6288"/>
                    <a:pt x="559" y="6266"/>
                    <a:pt x="623" y="6215"/>
                  </a:cubicBezTo>
                  <a:cubicBezTo>
                    <a:pt x="1502" y="5483"/>
                    <a:pt x="2234" y="4437"/>
                    <a:pt x="2841" y="3433"/>
                  </a:cubicBezTo>
                  <a:cubicBezTo>
                    <a:pt x="3238" y="2805"/>
                    <a:pt x="3489" y="2093"/>
                    <a:pt x="3803" y="1445"/>
                  </a:cubicBezTo>
                  <a:cubicBezTo>
                    <a:pt x="4012" y="964"/>
                    <a:pt x="4305" y="650"/>
                    <a:pt x="4389" y="168"/>
                  </a:cubicBezTo>
                  <a:cubicBezTo>
                    <a:pt x="4413" y="61"/>
                    <a:pt x="4334" y="1"/>
                    <a:pt x="42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49"/>
            <p:cNvSpPr/>
            <p:nvPr/>
          </p:nvSpPr>
          <p:spPr>
            <a:xfrm>
              <a:off x="2893550" y="3059575"/>
              <a:ext cx="137800" cy="151550"/>
            </a:xfrm>
            <a:custGeom>
              <a:avLst/>
              <a:gdLst/>
              <a:ahLst/>
              <a:cxnLst/>
              <a:rect l="l" t="t" r="r" b="b"/>
              <a:pathLst>
                <a:path w="5512" h="6062" extrusionOk="0">
                  <a:moveTo>
                    <a:pt x="5263" y="1"/>
                  </a:moveTo>
                  <a:cubicBezTo>
                    <a:pt x="5190" y="1"/>
                    <a:pt x="5112" y="28"/>
                    <a:pt x="5053" y="88"/>
                  </a:cubicBezTo>
                  <a:cubicBezTo>
                    <a:pt x="4111" y="1029"/>
                    <a:pt x="3253" y="2075"/>
                    <a:pt x="2333" y="3038"/>
                  </a:cubicBezTo>
                  <a:cubicBezTo>
                    <a:pt x="1538" y="3896"/>
                    <a:pt x="910" y="4921"/>
                    <a:pt x="94" y="5800"/>
                  </a:cubicBezTo>
                  <a:cubicBezTo>
                    <a:pt x="0" y="5925"/>
                    <a:pt x="82" y="6062"/>
                    <a:pt x="181" y="6062"/>
                  </a:cubicBezTo>
                  <a:cubicBezTo>
                    <a:pt x="215" y="6062"/>
                    <a:pt x="251" y="6046"/>
                    <a:pt x="282" y="6009"/>
                  </a:cubicBezTo>
                  <a:cubicBezTo>
                    <a:pt x="952" y="5381"/>
                    <a:pt x="1580" y="4649"/>
                    <a:pt x="2165" y="3896"/>
                  </a:cubicBezTo>
                  <a:cubicBezTo>
                    <a:pt x="3038" y="2705"/>
                    <a:pt x="4231" y="1628"/>
                    <a:pt x="5262" y="574"/>
                  </a:cubicBezTo>
                  <a:lnTo>
                    <a:pt x="5262" y="574"/>
                  </a:lnTo>
                  <a:cubicBezTo>
                    <a:pt x="5307" y="561"/>
                    <a:pt x="5349" y="533"/>
                    <a:pt x="5367" y="506"/>
                  </a:cubicBezTo>
                  <a:cubicBezTo>
                    <a:pt x="5394" y="469"/>
                    <a:pt x="5414" y="436"/>
                    <a:pt x="5429" y="402"/>
                  </a:cubicBezTo>
                  <a:lnTo>
                    <a:pt x="5429" y="402"/>
                  </a:lnTo>
                  <a:cubicBezTo>
                    <a:pt x="5429" y="402"/>
                    <a:pt x="5429" y="402"/>
                    <a:pt x="5430" y="402"/>
                  </a:cubicBezTo>
                  <a:cubicBezTo>
                    <a:pt x="5429" y="401"/>
                    <a:pt x="5429" y="401"/>
                    <a:pt x="5429" y="401"/>
                  </a:cubicBezTo>
                  <a:lnTo>
                    <a:pt x="5429" y="401"/>
                  </a:lnTo>
                  <a:cubicBezTo>
                    <a:pt x="5448" y="358"/>
                    <a:pt x="5460" y="313"/>
                    <a:pt x="5471" y="255"/>
                  </a:cubicBezTo>
                  <a:cubicBezTo>
                    <a:pt x="5512" y="93"/>
                    <a:pt x="5395" y="1"/>
                    <a:pt x="52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49"/>
            <p:cNvSpPr/>
            <p:nvPr/>
          </p:nvSpPr>
          <p:spPr>
            <a:xfrm>
              <a:off x="3015650" y="3063475"/>
              <a:ext cx="125725" cy="148825"/>
            </a:xfrm>
            <a:custGeom>
              <a:avLst/>
              <a:gdLst/>
              <a:ahLst/>
              <a:cxnLst/>
              <a:rect l="l" t="t" r="r" b="b"/>
              <a:pathLst>
                <a:path w="5029" h="5953" extrusionOk="0">
                  <a:moveTo>
                    <a:pt x="152" y="0"/>
                  </a:moveTo>
                  <a:cubicBezTo>
                    <a:pt x="70" y="0"/>
                    <a:pt x="1" y="104"/>
                    <a:pt x="64" y="183"/>
                  </a:cubicBezTo>
                  <a:cubicBezTo>
                    <a:pt x="1027" y="1187"/>
                    <a:pt x="1864" y="2191"/>
                    <a:pt x="2617" y="3342"/>
                  </a:cubicBezTo>
                  <a:cubicBezTo>
                    <a:pt x="3203" y="4263"/>
                    <a:pt x="4123" y="4891"/>
                    <a:pt x="4647" y="5853"/>
                  </a:cubicBezTo>
                  <a:cubicBezTo>
                    <a:pt x="4685" y="5923"/>
                    <a:pt x="4750" y="5952"/>
                    <a:pt x="4814" y="5952"/>
                  </a:cubicBezTo>
                  <a:cubicBezTo>
                    <a:pt x="4922" y="5952"/>
                    <a:pt x="5029" y="5867"/>
                    <a:pt x="5002" y="5748"/>
                  </a:cubicBezTo>
                  <a:cubicBezTo>
                    <a:pt x="4751" y="4681"/>
                    <a:pt x="3579" y="4033"/>
                    <a:pt x="2952" y="3175"/>
                  </a:cubicBezTo>
                  <a:cubicBezTo>
                    <a:pt x="2136" y="2045"/>
                    <a:pt x="1215" y="999"/>
                    <a:pt x="232" y="36"/>
                  </a:cubicBezTo>
                  <a:cubicBezTo>
                    <a:pt x="206" y="11"/>
                    <a:pt x="178" y="0"/>
                    <a:pt x="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49"/>
            <p:cNvSpPr/>
            <p:nvPr/>
          </p:nvSpPr>
          <p:spPr>
            <a:xfrm>
              <a:off x="3000500" y="3068950"/>
              <a:ext cx="21475" cy="133075"/>
            </a:xfrm>
            <a:custGeom>
              <a:avLst/>
              <a:gdLst/>
              <a:ahLst/>
              <a:cxnLst/>
              <a:rect l="l" t="t" r="r" b="b"/>
              <a:pathLst>
                <a:path w="859" h="5323" extrusionOk="0">
                  <a:moveTo>
                    <a:pt x="571" y="0"/>
                  </a:moveTo>
                  <a:cubicBezTo>
                    <a:pt x="513" y="0"/>
                    <a:pt x="439" y="66"/>
                    <a:pt x="482" y="152"/>
                  </a:cubicBezTo>
                  <a:cubicBezTo>
                    <a:pt x="545" y="361"/>
                    <a:pt x="419" y="926"/>
                    <a:pt x="398" y="1198"/>
                  </a:cubicBezTo>
                  <a:cubicBezTo>
                    <a:pt x="377" y="1763"/>
                    <a:pt x="335" y="2328"/>
                    <a:pt x="189" y="2872"/>
                  </a:cubicBezTo>
                  <a:cubicBezTo>
                    <a:pt x="1" y="3500"/>
                    <a:pt x="105" y="4546"/>
                    <a:pt x="189" y="5174"/>
                  </a:cubicBezTo>
                  <a:cubicBezTo>
                    <a:pt x="199" y="5276"/>
                    <a:pt x="274" y="5323"/>
                    <a:pt x="350" y="5323"/>
                  </a:cubicBezTo>
                  <a:cubicBezTo>
                    <a:pt x="431" y="5323"/>
                    <a:pt x="513" y="5270"/>
                    <a:pt x="524" y="5174"/>
                  </a:cubicBezTo>
                  <a:cubicBezTo>
                    <a:pt x="628" y="4358"/>
                    <a:pt x="398" y="3500"/>
                    <a:pt x="607" y="2705"/>
                  </a:cubicBezTo>
                  <a:cubicBezTo>
                    <a:pt x="712" y="2286"/>
                    <a:pt x="712" y="1868"/>
                    <a:pt x="712" y="1428"/>
                  </a:cubicBezTo>
                  <a:cubicBezTo>
                    <a:pt x="712" y="968"/>
                    <a:pt x="859" y="466"/>
                    <a:pt x="628" y="47"/>
                  </a:cubicBezTo>
                  <a:cubicBezTo>
                    <a:pt x="622" y="14"/>
                    <a:pt x="598" y="0"/>
                    <a:pt x="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49"/>
            <p:cNvSpPr/>
            <p:nvPr/>
          </p:nvSpPr>
          <p:spPr>
            <a:xfrm>
              <a:off x="3016575" y="3058850"/>
              <a:ext cx="32600" cy="152650"/>
            </a:xfrm>
            <a:custGeom>
              <a:avLst/>
              <a:gdLst/>
              <a:ahLst/>
              <a:cxnLst/>
              <a:rect l="l" t="t" r="r" b="b"/>
              <a:pathLst>
                <a:path w="1304" h="6106" extrusionOk="0">
                  <a:moveTo>
                    <a:pt x="125" y="0"/>
                  </a:moveTo>
                  <a:cubicBezTo>
                    <a:pt x="68" y="0"/>
                    <a:pt x="1" y="50"/>
                    <a:pt x="27" y="117"/>
                  </a:cubicBezTo>
                  <a:cubicBezTo>
                    <a:pt x="425" y="1288"/>
                    <a:pt x="550" y="2460"/>
                    <a:pt x="529" y="3695"/>
                  </a:cubicBezTo>
                  <a:cubicBezTo>
                    <a:pt x="529" y="4469"/>
                    <a:pt x="634" y="5348"/>
                    <a:pt x="1011" y="6038"/>
                  </a:cubicBezTo>
                  <a:cubicBezTo>
                    <a:pt x="1029" y="6083"/>
                    <a:pt x="1074" y="6105"/>
                    <a:pt x="1122" y="6105"/>
                  </a:cubicBezTo>
                  <a:cubicBezTo>
                    <a:pt x="1184" y="6105"/>
                    <a:pt x="1250" y="6067"/>
                    <a:pt x="1262" y="5996"/>
                  </a:cubicBezTo>
                  <a:cubicBezTo>
                    <a:pt x="1304" y="5661"/>
                    <a:pt x="1220" y="5452"/>
                    <a:pt x="1136" y="5096"/>
                  </a:cubicBezTo>
                  <a:cubicBezTo>
                    <a:pt x="969" y="4364"/>
                    <a:pt x="927" y="3695"/>
                    <a:pt x="906" y="2962"/>
                  </a:cubicBezTo>
                  <a:cubicBezTo>
                    <a:pt x="864" y="1937"/>
                    <a:pt x="613" y="995"/>
                    <a:pt x="195" y="54"/>
                  </a:cubicBezTo>
                  <a:cubicBezTo>
                    <a:pt x="187" y="16"/>
                    <a:pt x="158" y="0"/>
                    <a:pt x="1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1" name="Google Shape;2041;p49"/>
          <p:cNvSpPr/>
          <p:nvPr/>
        </p:nvSpPr>
        <p:spPr>
          <a:xfrm>
            <a:off x="1383625" y="2585525"/>
            <a:ext cx="6827868" cy="829275"/>
          </a:xfrm>
          <a:custGeom>
            <a:avLst/>
            <a:gdLst/>
            <a:ahLst/>
            <a:cxnLst/>
            <a:rect l="l" t="t" r="r" b="b"/>
            <a:pathLst>
              <a:path w="297543" h="33171" extrusionOk="0">
                <a:moveTo>
                  <a:pt x="0" y="17846"/>
                </a:moveTo>
                <a:cubicBezTo>
                  <a:pt x="3387" y="17846"/>
                  <a:pt x="14514" y="17120"/>
                  <a:pt x="20320" y="17846"/>
                </a:cubicBezTo>
                <a:cubicBezTo>
                  <a:pt x="26126" y="18572"/>
                  <a:pt x="31145" y="21958"/>
                  <a:pt x="34834" y="22200"/>
                </a:cubicBezTo>
                <a:cubicBezTo>
                  <a:pt x="38523" y="22442"/>
                  <a:pt x="41184" y="21353"/>
                  <a:pt x="42454" y="19297"/>
                </a:cubicBezTo>
                <a:cubicBezTo>
                  <a:pt x="43724" y="17241"/>
                  <a:pt x="44026" y="11980"/>
                  <a:pt x="42454" y="9863"/>
                </a:cubicBezTo>
                <a:cubicBezTo>
                  <a:pt x="40882" y="7746"/>
                  <a:pt x="35621" y="6960"/>
                  <a:pt x="33020" y="6597"/>
                </a:cubicBezTo>
                <a:cubicBezTo>
                  <a:pt x="30420" y="6234"/>
                  <a:pt x="28544" y="6477"/>
                  <a:pt x="26851" y="7686"/>
                </a:cubicBezTo>
                <a:cubicBezTo>
                  <a:pt x="25158" y="8896"/>
                  <a:pt x="22437" y="11193"/>
                  <a:pt x="22860" y="13854"/>
                </a:cubicBezTo>
                <a:cubicBezTo>
                  <a:pt x="23283" y="16515"/>
                  <a:pt x="26186" y="21293"/>
                  <a:pt x="29391" y="23652"/>
                </a:cubicBezTo>
                <a:cubicBezTo>
                  <a:pt x="32596" y="26011"/>
                  <a:pt x="38341" y="29216"/>
                  <a:pt x="42091" y="28006"/>
                </a:cubicBezTo>
                <a:cubicBezTo>
                  <a:pt x="45841" y="26796"/>
                  <a:pt x="42999" y="18450"/>
                  <a:pt x="51889" y="16394"/>
                </a:cubicBezTo>
                <a:cubicBezTo>
                  <a:pt x="60779" y="14338"/>
                  <a:pt x="86299" y="17362"/>
                  <a:pt x="95431" y="15669"/>
                </a:cubicBezTo>
                <a:cubicBezTo>
                  <a:pt x="104563" y="13976"/>
                  <a:pt x="103112" y="7686"/>
                  <a:pt x="106680" y="6234"/>
                </a:cubicBezTo>
                <a:cubicBezTo>
                  <a:pt x="110248" y="4783"/>
                  <a:pt x="114482" y="5025"/>
                  <a:pt x="116840" y="6960"/>
                </a:cubicBezTo>
                <a:cubicBezTo>
                  <a:pt x="119199" y="8895"/>
                  <a:pt x="120952" y="15185"/>
                  <a:pt x="120831" y="17846"/>
                </a:cubicBezTo>
                <a:cubicBezTo>
                  <a:pt x="120710" y="20507"/>
                  <a:pt x="119440" y="22019"/>
                  <a:pt x="116114" y="22926"/>
                </a:cubicBezTo>
                <a:cubicBezTo>
                  <a:pt x="112788" y="23833"/>
                  <a:pt x="104140" y="25345"/>
                  <a:pt x="100874" y="23289"/>
                </a:cubicBezTo>
                <a:cubicBezTo>
                  <a:pt x="97608" y="21233"/>
                  <a:pt x="94343" y="14460"/>
                  <a:pt x="96520" y="10589"/>
                </a:cubicBezTo>
                <a:cubicBezTo>
                  <a:pt x="98697" y="6719"/>
                  <a:pt x="109099" y="-781"/>
                  <a:pt x="113937" y="66"/>
                </a:cubicBezTo>
                <a:cubicBezTo>
                  <a:pt x="118775" y="913"/>
                  <a:pt x="120046" y="12706"/>
                  <a:pt x="125549" y="15669"/>
                </a:cubicBezTo>
                <a:cubicBezTo>
                  <a:pt x="131052" y="18632"/>
                  <a:pt x="140607" y="17483"/>
                  <a:pt x="146957" y="17846"/>
                </a:cubicBezTo>
                <a:cubicBezTo>
                  <a:pt x="153307" y="18209"/>
                  <a:pt x="159113" y="17846"/>
                  <a:pt x="163649" y="17846"/>
                </a:cubicBezTo>
                <a:cubicBezTo>
                  <a:pt x="168185" y="17846"/>
                  <a:pt x="171329" y="16455"/>
                  <a:pt x="174171" y="17846"/>
                </a:cubicBezTo>
                <a:cubicBezTo>
                  <a:pt x="177013" y="19237"/>
                  <a:pt x="177074" y="25224"/>
                  <a:pt x="180703" y="26192"/>
                </a:cubicBezTo>
                <a:cubicBezTo>
                  <a:pt x="184332" y="27160"/>
                  <a:pt x="193040" y="26253"/>
                  <a:pt x="195943" y="23652"/>
                </a:cubicBezTo>
                <a:cubicBezTo>
                  <a:pt x="198846" y="21052"/>
                  <a:pt x="199027" y="13794"/>
                  <a:pt x="198120" y="10589"/>
                </a:cubicBezTo>
                <a:cubicBezTo>
                  <a:pt x="197213" y="7384"/>
                  <a:pt x="193887" y="5630"/>
                  <a:pt x="190500" y="4420"/>
                </a:cubicBezTo>
                <a:cubicBezTo>
                  <a:pt x="187113" y="3211"/>
                  <a:pt x="180401" y="2546"/>
                  <a:pt x="177800" y="3332"/>
                </a:cubicBezTo>
                <a:cubicBezTo>
                  <a:pt x="175200" y="4118"/>
                  <a:pt x="175139" y="5025"/>
                  <a:pt x="174897" y="9137"/>
                </a:cubicBezTo>
                <a:cubicBezTo>
                  <a:pt x="174655" y="13249"/>
                  <a:pt x="174293" y="24015"/>
                  <a:pt x="176349" y="28006"/>
                </a:cubicBezTo>
                <a:cubicBezTo>
                  <a:pt x="178405" y="31998"/>
                  <a:pt x="183182" y="33570"/>
                  <a:pt x="187234" y="33086"/>
                </a:cubicBezTo>
                <a:cubicBezTo>
                  <a:pt x="191286" y="32602"/>
                  <a:pt x="197334" y="27885"/>
                  <a:pt x="200660" y="25103"/>
                </a:cubicBezTo>
                <a:cubicBezTo>
                  <a:pt x="203986" y="22321"/>
                  <a:pt x="199571" y="17785"/>
                  <a:pt x="207191" y="16394"/>
                </a:cubicBezTo>
                <a:cubicBezTo>
                  <a:pt x="214811" y="15003"/>
                  <a:pt x="238518" y="18269"/>
                  <a:pt x="246380" y="16757"/>
                </a:cubicBezTo>
                <a:cubicBezTo>
                  <a:pt x="254242" y="15245"/>
                  <a:pt x="251581" y="9016"/>
                  <a:pt x="254363" y="7323"/>
                </a:cubicBezTo>
                <a:cubicBezTo>
                  <a:pt x="257145" y="5630"/>
                  <a:pt x="260773" y="5871"/>
                  <a:pt x="263071" y="6597"/>
                </a:cubicBezTo>
                <a:cubicBezTo>
                  <a:pt x="265369" y="7323"/>
                  <a:pt x="267183" y="10044"/>
                  <a:pt x="268151" y="11677"/>
                </a:cubicBezTo>
                <a:cubicBezTo>
                  <a:pt x="269119" y="13310"/>
                  <a:pt x="269058" y="14459"/>
                  <a:pt x="268877" y="16394"/>
                </a:cubicBezTo>
                <a:cubicBezTo>
                  <a:pt x="268696" y="18329"/>
                  <a:pt x="269180" y="22019"/>
                  <a:pt x="267063" y="23289"/>
                </a:cubicBezTo>
                <a:cubicBezTo>
                  <a:pt x="264946" y="24559"/>
                  <a:pt x="259261" y="25768"/>
                  <a:pt x="256177" y="24014"/>
                </a:cubicBezTo>
                <a:cubicBezTo>
                  <a:pt x="253093" y="22260"/>
                  <a:pt x="249222" y="16274"/>
                  <a:pt x="248557" y="12766"/>
                </a:cubicBezTo>
                <a:cubicBezTo>
                  <a:pt x="247892" y="9259"/>
                  <a:pt x="249041" y="4904"/>
                  <a:pt x="252186" y="2969"/>
                </a:cubicBezTo>
                <a:cubicBezTo>
                  <a:pt x="255331" y="1034"/>
                  <a:pt x="263374" y="-842"/>
                  <a:pt x="267426" y="1154"/>
                </a:cubicBezTo>
                <a:cubicBezTo>
                  <a:pt x="271478" y="3150"/>
                  <a:pt x="273231" y="11738"/>
                  <a:pt x="276497" y="14943"/>
                </a:cubicBezTo>
                <a:cubicBezTo>
                  <a:pt x="279763" y="18148"/>
                  <a:pt x="283512" y="19660"/>
                  <a:pt x="287020" y="20386"/>
                </a:cubicBezTo>
                <a:cubicBezTo>
                  <a:pt x="290528" y="21112"/>
                  <a:pt x="295789" y="19479"/>
                  <a:pt x="297543" y="19297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042" name="Google Shape;2042;p49"/>
          <p:cNvSpPr/>
          <p:nvPr/>
        </p:nvSpPr>
        <p:spPr>
          <a:xfrm>
            <a:off x="8211500" y="2983025"/>
            <a:ext cx="215000" cy="185050"/>
          </a:xfrm>
          <a:custGeom>
            <a:avLst/>
            <a:gdLst/>
            <a:ahLst/>
            <a:cxnLst/>
            <a:rect l="l" t="t" r="r" b="b"/>
            <a:pathLst>
              <a:path w="8600" h="7402" extrusionOk="0">
                <a:moveTo>
                  <a:pt x="879" y="0"/>
                </a:moveTo>
                <a:cubicBezTo>
                  <a:pt x="795" y="0"/>
                  <a:pt x="732" y="21"/>
                  <a:pt x="649" y="84"/>
                </a:cubicBezTo>
                <a:cubicBezTo>
                  <a:pt x="356" y="272"/>
                  <a:pt x="230" y="712"/>
                  <a:pt x="209" y="984"/>
                </a:cubicBezTo>
                <a:cubicBezTo>
                  <a:pt x="147" y="1318"/>
                  <a:pt x="147" y="1590"/>
                  <a:pt x="209" y="1904"/>
                </a:cubicBezTo>
                <a:cubicBezTo>
                  <a:pt x="230" y="2030"/>
                  <a:pt x="272" y="2176"/>
                  <a:pt x="314" y="2302"/>
                </a:cubicBezTo>
                <a:cubicBezTo>
                  <a:pt x="377" y="2511"/>
                  <a:pt x="481" y="2699"/>
                  <a:pt x="670" y="2825"/>
                </a:cubicBezTo>
                <a:cubicBezTo>
                  <a:pt x="1193" y="3285"/>
                  <a:pt x="1695" y="3787"/>
                  <a:pt x="2218" y="4269"/>
                </a:cubicBezTo>
                <a:cubicBezTo>
                  <a:pt x="1737" y="4478"/>
                  <a:pt x="1255" y="4687"/>
                  <a:pt x="774" y="4917"/>
                </a:cubicBezTo>
                <a:cubicBezTo>
                  <a:pt x="628" y="5001"/>
                  <a:pt x="460" y="5064"/>
                  <a:pt x="314" y="5168"/>
                </a:cubicBezTo>
                <a:cubicBezTo>
                  <a:pt x="209" y="5252"/>
                  <a:pt x="126" y="5357"/>
                  <a:pt x="105" y="5503"/>
                </a:cubicBezTo>
                <a:cubicBezTo>
                  <a:pt x="0" y="5754"/>
                  <a:pt x="0" y="6047"/>
                  <a:pt x="42" y="6298"/>
                </a:cubicBezTo>
                <a:cubicBezTo>
                  <a:pt x="95" y="6512"/>
                  <a:pt x="210" y="6924"/>
                  <a:pt x="476" y="6924"/>
                </a:cubicBezTo>
                <a:cubicBezTo>
                  <a:pt x="522" y="6924"/>
                  <a:pt x="572" y="6912"/>
                  <a:pt x="628" y="6884"/>
                </a:cubicBezTo>
                <a:cubicBezTo>
                  <a:pt x="942" y="6696"/>
                  <a:pt x="1297" y="6570"/>
                  <a:pt x="1632" y="6403"/>
                </a:cubicBezTo>
                <a:cubicBezTo>
                  <a:pt x="1925" y="6277"/>
                  <a:pt x="2218" y="6173"/>
                  <a:pt x="2511" y="6047"/>
                </a:cubicBezTo>
                <a:cubicBezTo>
                  <a:pt x="2867" y="5880"/>
                  <a:pt x="3264" y="5733"/>
                  <a:pt x="3620" y="5566"/>
                </a:cubicBezTo>
                <a:cubicBezTo>
                  <a:pt x="4289" y="6173"/>
                  <a:pt x="4938" y="6800"/>
                  <a:pt x="5670" y="7324"/>
                </a:cubicBezTo>
                <a:cubicBezTo>
                  <a:pt x="5744" y="7376"/>
                  <a:pt x="5817" y="7402"/>
                  <a:pt x="5890" y="7402"/>
                </a:cubicBezTo>
                <a:cubicBezTo>
                  <a:pt x="5963" y="7402"/>
                  <a:pt x="6037" y="7376"/>
                  <a:pt x="6110" y="7324"/>
                </a:cubicBezTo>
                <a:cubicBezTo>
                  <a:pt x="6403" y="7177"/>
                  <a:pt x="6507" y="6717"/>
                  <a:pt x="6549" y="6445"/>
                </a:cubicBezTo>
                <a:cubicBezTo>
                  <a:pt x="6612" y="6152"/>
                  <a:pt x="6612" y="5838"/>
                  <a:pt x="6549" y="5545"/>
                </a:cubicBezTo>
                <a:cubicBezTo>
                  <a:pt x="6507" y="5210"/>
                  <a:pt x="6382" y="4896"/>
                  <a:pt x="6110" y="4666"/>
                </a:cubicBezTo>
                <a:cubicBezTo>
                  <a:pt x="6089" y="4624"/>
                  <a:pt x="6068" y="4624"/>
                  <a:pt x="6026" y="4603"/>
                </a:cubicBezTo>
                <a:cubicBezTo>
                  <a:pt x="6528" y="4394"/>
                  <a:pt x="7009" y="4206"/>
                  <a:pt x="7491" y="3997"/>
                </a:cubicBezTo>
                <a:cubicBezTo>
                  <a:pt x="7742" y="3871"/>
                  <a:pt x="7993" y="3767"/>
                  <a:pt x="8265" y="3662"/>
                </a:cubicBezTo>
                <a:cubicBezTo>
                  <a:pt x="8370" y="3578"/>
                  <a:pt x="8453" y="3453"/>
                  <a:pt x="8495" y="3327"/>
                </a:cubicBezTo>
                <a:cubicBezTo>
                  <a:pt x="8600" y="3055"/>
                  <a:pt x="8600" y="2741"/>
                  <a:pt x="8579" y="2490"/>
                </a:cubicBezTo>
                <a:cubicBezTo>
                  <a:pt x="8537" y="2323"/>
                  <a:pt x="8495" y="2176"/>
                  <a:pt x="8411" y="2009"/>
                </a:cubicBezTo>
                <a:lnTo>
                  <a:pt x="8286" y="1883"/>
                </a:lnTo>
                <a:cubicBezTo>
                  <a:pt x="8223" y="1862"/>
                  <a:pt x="8181" y="1842"/>
                  <a:pt x="8118" y="1842"/>
                </a:cubicBezTo>
                <a:cubicBezTo>
                  <a:pt x="8077" y="1842"/>
                  <a:pt x="8014" y="1862"/>
                  <a:pt x="7972" y="1883"/>
                </a:cubicBezTo>
                <a:cubicBezTo>
                  <a:pt x="6842" y="2365"/>
                  <a:pt x="5691" y="2825"/>
                  <a:pt x="4561" y="3264"/>
                </a:cubicBezTo>
                <a:cubicBezTo>
                  <a:pt x="4331" y="3034"/>
                  <a:pt x="4080" y="2825"/>
                  <a:pt x="3829" y="2595"/>
                </a:cubicBezTo>
                <a:cubicBezTo>
                  <a:pt x="2929" y="1758"/>
                  <a:pt x="2030" y="921"/>
                  <a:pt x="1109" y="84"/>
                </a:cubicBezTo>
                <a:cubicBezTo>
                  <a:pt x="1046" y="21"/>
                  <a:pt x="963" y="0"/>
                  <a:pt x="87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5" name="Google Shape;2045;p49"/>
          <p:cNvSpPr txBox="1">
            <a:spLocks noGrp="1"/>
          </p:cNvSpPr>
          <p:nvPr>
            <p:ph type="subTitle" idx="4294967295"/>
          </p:nvPr>
        </p:nvSpPr>
        <p:spPr>
          <a:xfrm flipH="1">
            <a:off x="2790550" y="3274025"/>
            <a:ext cx="2118900" cy="4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200" b="1" dirty="0" smtClean="0">
                <a:latin typeface="Gaegu"/>
                <a:ea typeface="Gaegu"/>
                <a:cs typeface="Gaegu"/>
                <a:sym typeface="Gaegu"/>
              </a:rPr>
              <a:t>A jugar </a:t>
            </a:r>
            <a:endParaRPr sz="2200" b="1" dirty="0"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2046" name="Google Shape;2046;p49"/>
          <p:cNvSpPr txBox="1">
            <a:spLocks noGrp="1"/>
          </p:cNvSpPr>
          <p:nvPr>
            <p:ph type="subTitle" idx="4294967295"/>
          </p:nvPr>
        </p:nvSpPr>
        <p:spPr>
          <a:xfrm flipH="1">
            <a:off x="4487821" y="1572665"/>
            <a:ext cx="2598213" cy="4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CL" sz="2200" b="1" dirty="0" smtClean="0">
                <a:latin typeface="Gaegu"/>
                <a:ea typeface="Gaegu"/>
                <a:cs typeface="Gaegu"/>
                <a:sym typeface="Gaegu"/>
              </a:rPr>
              <a:t>Objetivo de aprendizaje</a:t>
            </a:r>
            <a:endParaRPr sz="2200" b="1" dirty="0">
              <a:latin typeface="Gaegu"/>
              <a:ea typeface="Gaegu"/>
              <a:cs typeface="Gaegu"/>
              <a:sym typeface="Gaegu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36" y="355445"/>
            <a:ext cx="8009131" cy="22638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/>
              <p:cNvSpPr txBox="1"/>
              <p:nvPr/>
            </p:nvSpPr>
            <p:spPr>
              <a:xfrm>
                <a:off x="1408771" y="3178097"/>
                <a:ext cx="383118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36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3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s-CL" sz="3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s-CL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7" name="Cuadro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771" y="3178097"/>
                <a:ext cx="383118" cy="10407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/>
              <p:cNvSpPr txBox="1"/>
              <p:nvPr/>
            </p:nvSpPr>
            <p:spPr>
              <a:xfrm>
                <a:off x="3412273" y="3178097"/>
                <a:ext cx="383118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36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3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s-CL" sz="3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CL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8" name="Cuadro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273" y="3178097"/>
                <a:ext cx="383118" cy="10371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/>
              <p:cNvSpPr txBox="1"/>
              <p:nvPr/>
            </p:nvSpPr>
            <p:spPr>
              <a:xfrm>
                <a:off x="5415775" y="3178097"/>
                <a:ext cx="637995" cy="10350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36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3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s-CL" sz="3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s-CL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9" name="Cuadro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775" y="3178097"/>
                <a:ext cx="637995" cy="10350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uadroTexto 19"/>
              <p:cNvSpPr txBox="1"/>
              <p:nvPr/>
            </p:nvSpPr>
            <p:spPr>
              <a:xfrm>
                <a:off x="7674154" y="3172455"/>
                <a:ext cx="637995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36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3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s-CL" sz="3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s-CL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0" name="Cuadro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154" y="3172455"/>
                <a:ext cx="637995" cy="10407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Elipse 20"/>
          <p:cNvSpPr/>
          <p:nvPr/>
        </p:nvSpPr>
        <p:spPr>
          <a:xfrm>
            <a:off x="541436" y="3256156"/>
            <a:ext cx="646771" cy="63190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800" b="1" dirty="0"/>
              <a:t>A</a:t>
            </a:r>
          </a:p>
        </p:txBody>
      </p:sp>
      <p:sp>
        <p:nvSpPr>
          <p:cNvPr id="22" name="Elipse 21"/>
          <p:cNvSpPr/>
          <p:nvPr/>
        </p:nvSpPr>
        <p:spPr>
          <a:xfrm>
            <a:off x="2548055" y="3256156"/>
            <a:ext cx="646771" cy="63190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800" b="1" dirty="0" smtClean="0"/>
              <a:t>B</a:t>
            </a:r>
            <a:endParaRPr lang="es-CL" sz="1800" b="1" dirty="0"/>
          </a:p>
        </p:txBody>
      </p:sp>
      <p:sp>
        <p:nvSpPr>
          <p:cNvPr id="23" name="Elipse 22"/>
          <p:cNvSpPr/>
          <p:nvPr/>
        </p:nvSpPr>
        <p:spPr>
          <a:xfrm>
            <a:off x="4547403" y="3256156"/>
            <a:ext cx="646771" cy="63190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800" b="1" dirty="0" smtClean="0"/>
              <a:t>C</a:t>
            </a:r>
            <a:endParaRPr lang="es-CL" sz="1800" b="1" dirty="0"/>
          </a:p>
        </p:txBody>
      </p:sp>
      <p:sp>
        <p:nvSpPr>
          <p:cNvPr id="24" name="Elipse 23"/>
          <p:cNvSpPr/>
          <p:nvPr/>
        </p:nvSpPr>
        <p:spPr>
          <a:xfrm>
            <a:off x="6814558" y="3283944"/>
            <a:ext cx="646771" cy="63190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800" b="1" dirty="0" smtClean="0"/>
              <a:t>D</a:t>
            </a:r>
            <a:endParaRPr lang="es-CL" sz="1800" b="1" dirty="0"/>
          </a:p>
        </p:txBody>
      </p:sp>
      <p:sp>
        <p:nvSpPr>
          <p:cNvPr id="11" name="Rectángulo 10"/>
          <p:cNvSpPr/>
          <p:nvPr/>
        </p:nvSpPr>
        <p:spPr>
          <a:xfrm>
            <a:off x="5174166" y="0"/>
            <a:ext cx="3969834" cy="446049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bg2"/>
                </a:solidFill>
              </a:rPr>
              <a:t>DEBE ESTAR EN EL CUADERNO</a:t>
            </a:r>
            <a:endParaRPr lang="es-CL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7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620" y="278017"/>
            <a:ext cx="5799891" cy="1639370"/>
          </a:xfrm>
          <a:prstGeom prst="rect">
            <a:avLst/>
          </a:prstGeom>
        </p:spPr>
      </p:pic>
      <p:sp>
        <p:nvSpPr>
          <p:cNvPr id="4" name="Flecha izquierda y derecha 3"/>
          <p:cNvSpPr/>
          <p:nvPr/>
        </p:nvSpPr>
        <p:spPr>
          <a:xfrm>
            <a:off x="193288" y="3531218"/>
            <a:ext cx="8727687" cy="200723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6" name="Conector recto 5"/>
          <p:cNvCxnSpPr/>
          <p:nvPr/>
        </p:nvCxnSpPr>
        <p:spPr>
          <a:xfrm>
            <a:off x="750849" y="3293325"/>
            <a:ext cx="0" cy="6616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3334215" y="3293325"/>
            <a:ext cx="0" cy="6616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5980771" y="3293325"/>
            <a:ext cx="0" cy="6616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8541834" y="3293325"/>
            <a:ext cx="0" cy="6616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ipse 1"/>
          <p:cNvSpPr/>
          <p:nvPr/>
        </p:nvSpPr>
        <p:spPr>
          <a:xfrm>
            <a:off x="520390" y="4044175"/>
            <a:ext cx="460917" cy="5352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bg2"/>
                </a:solidFill>
              </a:rPr>
              <a:t>0</a:t>
            </a:r>
            <a:endParaRPr lang="es-CL" dirty="0">
              <a:solidFill>
                <a:schemeClr val="bg2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1366626" y="3293323"/>
            <a:ext cx="0" cy="6616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2096430" y="3282168"/>
            <a:ext cx="0" cy="6616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2743200" y="3282168"/>
            <a:ext cx="0" cy="6616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3103756" y="4044175"/>
            <a:ext cx="460917" cy="5352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bg2"/>
                </a:solidFill>
              </a:rPr>
              <a:t>1</a:t>
            </a:r>
            <a:endParaRPr lang="es-CL" dirty="0">
              <a:solidFill>
                <a:schemeClr val="bg2"/>
              </a:solidFill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5750312" y="4044174"/>
            <a:ext cx="460917" cy="5352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bg2"/>
                </a:solidFill>
              </a:rPr>
              <a:t>2</a:t>
            </a:r>
          </a:p>
        </p:txBody>
      </p:sp>
      <p:cxnSp>
        <p:nvCxnSpPr>
          <p:cNvPr id="16" name="Conector recto 15"/>
          <p:cNvCxnSpPr/>
          <p:nvPr/>
        </p:nvCxnSpPr>
        <p:spPr>
          <a:xfrm>
            <a:off x="3943814" y="3300759"/>
            <a:ext cx="0" cy="6616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4538546" y="3282167"/>
            <a:ext cx="0" cy="6616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5246649" y="3282167"/>
            <a:ext cx="0" cy="6616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e 18"/>
          <p:cNvSpPr/>
          <p:nvPr/>
        </p:nvSpPr>
        <p:spPr>
          <a:xfrm>
            <a:off x="8311375" y="4095295"/>
            <a:ext cx="460917" cy="5352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bg2"/>
                </a:solidFill>
              </a:rPr>
              <a:t>3</a:t>
            </a:r>
            <a:endParaRPr lang="es-CL" dirty="0">
              <a:solidFill>
                <a:schemeClr val="bg2"/>
              </a:solidFill>
            </a:endParaRPr>
          </a:p>
        </p:txBody>
      </p:sp>
      <p:cxnSp>
        <p:nvCxnSpPr>
          <p:cNvPr id="20" name="Conector recto 19"/>
          <p:cNvCxnSpPr/>
          <p:nvPr/>
        </p:nvCxnSpPr>
        <p:spPr>
          <a:xfrm>
            <a:off x="6564352" y="3300759"/>
            <a:ext cx="0" cy="6616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>
            <a:off x="7188819" y="3282167"/>
            <a:ext cx="0" cy="6616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>
            <a:off x="7902497" y="3300759"/>
            <a:ext cx="0" cy="6616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echa curvada hacia la izquierda 22"/>
          <p:cNvSpPr/>
          <p:nvPr/>
        </p:nvSpPr>
        <p:spPr>
          <a:xfrm rot="16200000">
            <a:off x="1828318" y="1560686"/>
            <a:ext cx="504600" cy="281199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1262548" y="2041277"/>
            <a:ext cx="1339404" cy="548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bg2"/>
                </a:solidFill>
              </a:rPr>
              <a:t>Avancé 4 espacios</a:t>
            </a:r>
            <a:endParaRPr lang="es-CL" dirty="0">
              <a:solidFill>
                <a:schemeClr val="bg2"/>
              </a:solidFill>
            </a:endParaRPr>
          </a:p>
        </p:txBody>
      </p:sp>
      <p:sp>
        <p:nvSpPr>
          <p:cNvPr id="25" name="Flecha curvada hacia la izquierda 24"/>
          <p:cNvSpPr/>
          <p:nvPr/>
        </p:nvSpPr>
        <p:spPr>
          <a:xfrm rot="16200000">
            <a:off x="4487911" y="1646637"/>
            <a:ext cx="504600" cy="281199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3943814" y="2081234"/>
            <a:ext cx="1339404" cy="548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bg2"/>
                </a:solidFill>
              </a:rPr>
              <a:t>Avancé 4 espacios</a:t>
            </a:r>
            <a:endParaRPr lang="es-CL" dirty="0">
              <a:solidFill>
                <a:schemeClr val="bg2"/>
              </a:solidFill>
            </a:endParaRPr>
          </a:p>
        </p:txBody>
      </p:sp>
      <p:sp>
        <p:nvSpPr>
          <p:cNvPr id="27" name="Elipse 26"/>
          <p:cNvSpPr/>
          <p:nvPr/>
        </p:nvSpPr>
        <p:spPr>
          <a:xfrm>
            <a:off x="7634868" y="3390887"/>
            <a:ext cx="512956" cy="4533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uadroTexto 27"/>
              <p:cNvSpPr txBox="1"/>
              <p:nvPr/>
            </p:nvSpPr>
            <p:spPr>
              <a:xfrm>
                <a:off x="7691681" y="4044174"/>
                <a:ext cx="421631" cy="5761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20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s-CL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s-CL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8" name="Cuadro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681" y="4044174"/>
                <a:ext cx="421631" cy="5761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lecha curvada hacia la izquierda 28"/>
          <p:cNvSpPr/>
          <p:nvPr/>
        </p:nvSpPr>
        <p:spPr>
          <a:xfrm rot="16200000">
            <a:off x="6746103" y="2004808"/>
            <a:ext cx="476555" cy="205925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6314678" y="2129407"/>
            <a:ext cx="1339404" cy="548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bg2"/>
                </a:solidFill>
              </a:rPr>
              <a:t>Avancé 3 espacios</a:t>
            </a:r>
            <a:endParaRPr lang="es-CL" dirty="0">
              <a:solidFill>
                <a:schemeClr val="bg2"/>
              </a:solidFill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3182756" y="2065248"/>
            <a:ext cx="245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solidFill>
                  <a:schemeClr val="bg2"/>
                </a:solidFill>
              </a:rPr>
              <a:t>+</a:t>
            </a:r>
            <a:endParaRPr lang="es-CL" dirty="0">
              <a:solidFill>
                <a:schemeClr val="bg2"/>
              </a:solidFill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5676284" y="2093913"/>
            <a:ext cx="245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solidFill>
                  <a:schemeClr val="bg2"/>
                </a:solidFill>
              </a:rPr>
              <a:t>+</a:t>
            </a:r>
            <a:endParaRPr lang="es-CL" dirty="0">
              <a:solidFill>
                <a:schemeClr val="bg2"/>
              </a:solidFill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5174166" y="0"/>
            <a:ext cx="3969834" cy="446049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bg2"/>
                </a:solidFill>
              </a:rPr>
              <a:t>DEBE ESTAR EN EL CUADERNO</a:t>
            </a:r>
            <a:endParaRPr lang="es-CL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49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991850" y="2237678"/>
            <a:ext cx="6553809" cy="1650380"/>
          </a:xfrm>
        </p:spPr>
        <p:txBody>
          <a:bodyPr>
            <a:normAutofit/>
          </a:bodyPr>
          <a:lstStyle/>
          <a:p>
            <a:r>
              <a:rPr lang="es-CL" sz="4000" dirty="0"/>
              <a:t>https://wordwall.net/es/resource/13793299/juego-de-matematicas</a:t>
            </a:r>
          </a:p>
        </p:txBody>
      </p:sp>
      <p:sp>
        <p:nvSpPr>
          <p:cNvPr id="5" name="Elipse 4"/>
          <p:cNvSpPr/>
          <p:nvPr/>
        </p:nvSpPr>
        <p:spPr>
          <a:xfrm>
            <a:off x="3040566" y="617034"/>
            <a:ext cx="3553522" cy="1353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Primero vamos a jugar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9083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" name="Google Shape;1973;p47"/>
          <p:cNvSpPr txBox="1">
            <a:spLocks noGrp="1"/>
          </p:cNvSpPr>
          <p:nvPr>
            <p:ph type="subTitle" idx="1"/>
          </p:nvPr>
        </p:nvSpPr>
        <p:spPr>
          <a:xfrm flipH="1">
            <a:off x="2272313" y="2535043"/>
            <a:ext cx="4713900" cy="64978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/>
              <a:t>Reforzar operatoria combinada </a:t>
            </a:r>
            <a:endParaRPr dirty="0"/>
          </a:p>
        </p:txBody>
      </p:sp>
      <p:sp>
        <p:nvSpPr>
          <p:cNvPr id="1974" name="Google Shape;1974;p47"/>
          <p:cNvSpPr txBox="1">
            <a:spLocks noGrp="1"/>
          </p:cNvSpPr>
          <p:nvPr>
            <p:ph type="ctrTitle"/>
          </p:nvPr>
        </p:nvSpPr>
        <p:spPr>
          <a:xfrm flipH="1">
            <a:off x="3111713" y="2012115"/>
            <a:ext cx="3035100" cy="6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OBJETIVO DE APRENDIZAJE</a:t>
            </a:r>
            <a:endParaRPr dirty="0"/>
          </a:p>
        </p:txBody>
      </p:sp>
      <p:sp>
        <p:nvSpPr>
          <p:cNvPr id="4" name="Rectángulo 3"/>
          <p:cNvSpPr/>
          <p:nvPr/>
        </p:nvSpPr>
        <p:spPr>
          <a:xfrm>
            <a:off x="5174166" y="0"/>
            <a:ext cx="3969834" cy="446049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bg2"/>
                </a:solidFill>
              </a:rPr>
              <a:t>DEBE ESTAR EN EL CUADERNO</a:t>
            </a:r>
            <a:endParaRPr lang="es-CL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68005" y="1024888"/>
            <a:ext cx="7800600" cy="572700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A ejercitar operaciones combinadas</a:t>
            </a:r>
            <a:endParaRPr lang="es-CL" dirty="0"/>
          </a:p>
        </p:txBody>
      </p:sp>
      <p:sp>
        <p:nvSpPr>
          <p:cNvPr id="4" name="Rectángulo 3"/>
          <p:cNvSpPr/>
          <p:nvPr/>
        </p:nvSpPr>
        <p:spPr>
          <a:xfrm>
            <a:off x="5174166" y="0"/>
            <a:ext cx="3969834" cy="446049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bg2"/>
                </a:solidFill>
              </a:rPr>
              <a:t>DEBE ESTAR EN EL CUADERNO</a:t>
            </a:r>
            <a:endParaRPr lang="es-CL" b="1" dirty="0">
              <a:solidFill>
                <a:schemeClr val="bg2"/>
              </a:solidFill>
            </a:endParaRPr>
          </a:p>
        </p:txBody>
      </p:sp>
      <p:sp>
        <p:nvSpPr>
          <p:cNvPr id="5" name="Título 2"/>
          <p:cNvSpPr txBox="1">
            <a:spLocks/>
          </p:cNvSpPr>
          <p:nvPr/>
        </p:nvSpPr>
        <p:spPr>
          <a:xfrm>
            <a:off x="805536" y="2144913"/>
            <a:ext cx="7800600" cy="2093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egu"/>
              <a:buNone/>
              <a:defRPr sz="32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14350" indent="-514350">
              <a:buAutoNum type="arabicParenR"/>
            </a:pPr>
            <a:r>
              <a:rPr lang="es-CL" sz="2400" dirty="0" smtClean="0"/>
              <a:t>2 x 5 – 10 x 3</a:t>
            </a:r>
          </a:p>
          <a:p>
            <a:pPr marL="514350" indent="-514350">
              <a:buAutoNum type="arabicParenR"/>
            </a:pPr>
            <a:endParaRPr lang="es-CL" sz="2400" dirty="0"/>
          </a:p>
          <a:p>
            <a:pPr marL="514350" indent="-514350">
              <a:buAutoNum type="arabicParenR"/>
            </a:pPr>
            <a:r>
              <a:rPr lang="es-CL" sz="2400" dirty="0" smtClean="0"/>
              <a:t> 15 : 3 +  15 x 3 – (10 : 2)</a:t>
            </a:r>
          </a:p>
          <a:p>
            <a:pPr marL="514350" indent="-514350">
              <a:buAutoNum type="arabicParenR"/>
            </a:pPr>
            <a:endParaRPr lang="es-CL" sz="2400" dirty="0"/>
          </a:p>
          <a:p>
            <a:pPr marL="514350" indent="-514350">
              <a:buAutoNum type="arabicParenR"/>
            </a:pPr>
            <a:r>
              <a:rPr lang="es-CL" sz="2400" dirty="0" smtClean="0"/>
              <a:t>( 5 + 3 – 6) + 5 – 16 : 8 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249867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REVISIÓN </a:t>
            </a:r>
            <a:endParaRPr lang="es-CL" dirty="0"/>
          </a:p>
        </p:txBody>
      </p:sp>
      <p:sp>
        <p:nvSpPr>
          <p:cNvPr id="4" name="Título 2"/>
          <p:cNvSpPr txBox="1">
            <a:spLocks/>
          </p:cNvSpPr>
          <p:nvPr/>
        </p:nvSpPr>
        <p:spPr>
          <a:xfrm>
            <a:off x="459848" y="1416366"/>
            <a:ext cx="7800600" cy="2093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egu"/>
              <a:buNone/>
              <a:defRPr sz="32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CL" sz="2400" dirty="0" smtClean="0"/>
              <a:t>2 x 5 – 10 x 3</a:t>
            </a:r>
          </a:p>
        </p:txBody>
      </p:sp>
    </p:spTree>
    <p:extLst>
      <p:ext uri="{BB962C8B-B14F-4D97-AF65-F5344CB8AC3E}">
        <p14:creationId xmlns:p14="http://schemas.microsoft.com/office/powerpoint/2010/main" val="675234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REVISIÓN</a:t>
            </a:r>
            <a:endParaRPr lang="es-CL" dirty="0"/>
          </a:p>
        </p:txBody>
      </p:sp>
      <p:sp>
        <p:nvSpPr>
          <p:cNvPr id="3" name="Título 2"/>
          <p:cNvSpPr txBox="1">
            <a:spLocks/>
          </p:cNvSpPr>
          <p:nvPr/>
        </p:nvSpPr>
        <p:spPr>
          <a:xfrm>
            <a:off x="210805" y="1275118"/>
            <a:ext cx="7800600" cy="2093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egu"/>
              <a:buNone/>
              <a:defRPr sz="32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14350" indent="-514350">
              <a:buAutoNum type="arabicParenR"/>
            </a:pPr>
            <a:endParaRPr lang="es-CL" sz="2400" dirty="0"/>
          </a:p>
          <a:p>
            <a:pPr algn="ctr"/>
            <a:r>
              <a:rPr lang="es-CL" sz="2400" dirty="0" smtClean="0"/>
              <a:t> 15 : 3 +  15 x 3 – (10 : 2)</a:t>
            </a:r>
          </a:p>
          <a:p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2661675278"/>
      </p:ext>
    </p:extLst>
  </p:cSld>
  <p:clrMapOvr>
    <a:masterClrMapping/>
  </p:clrMapOvr>
</p:sld>
</file>

<file path=ppt/theme/theme1.xml><?xml version="1.0" encoding="utf-8"?>
<a:theme xmlns:a="http://schemas.openxmlformats.org/drawingml/2006/main" name="Meet Our Professors by Slidesgo">
  <a:themeElements>
    <a:clrScheme name="Simple Light">
      <a:dk1>
        <a:srgbClr val="313131"/>
      </a:dk1>
      <a:lt1>
        <a:srgbClr val="666666"/>
      </a:lt1>
      <a:dk2>
        <a:srgbClr val="FFFFFF"/>
      </a:dk2>
      <a:lt2>
        <a:srgbClr val="1F1F1F"/>
      </a:lt2>
      <a:accent1>
        <a:srgbClr val="FF8361"/>
      </a:accent1>
      <a:accent2>
        <a:srgbClr val="FCC6C7"/>
      </a:accent2>
      <a:accent3>
        <a:srgbClr val="FBAF42"/>
      </a:accent3>
      <a:accent4>
        <a:srgbClr val="A4E7FA"/>
      </a:accent4>
      <a:accent5>
        <a:srgbClr val="25A0A6"/>
      </a:accent5>
      <a:accent6>
        <a:srgbClr val="BBDCDC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154</Words>
  <Application>Microsoft Office PowerPoint</Application>
  <PresentationFormat>Presentación en pantalla (16:9)</PresentationFormat>
  <Paragraphs>53</Paragraphs>
  <Slides>10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Gaegu</vt:lpstr>
      <vt:lpstr>Permanent Marker</vt:lpstr>
      <vt:lpstr>Sarala</vt:lpstr>
      <vt:lpstr>Questrial</vt:lpstr>
      <vt:lpstr>Cambria Math</vt:lpstr>
      <vt:lpstr>Arial</vt:lpstr>
      <vt:lpstr>Meet Our Professors by Slidesgo</vt:lpstr>
      <vt:lpstr>Matemática </vt:lpstr>
      <vt:lpstr>Ruta de aprendizaje</vt:lpstr>
      <vt:lpstr>Presentación de PowerPoint</vt:lpstr>
      <vt:lpstr>Presentación de PowerPoint</vt:lpstr>
      <vt:lpstr>https://wordwall.net/es/resource/13793299/juego-de-matematicas</vt:lpstr>
      <vt:lpstr>OBJETIVO DE APRENDIZAJE</vt:lpstr>
      <vt:lpstr>A ejercitar operaciones combinadas</vt:lpstr>
      <vt:lpstr>REVISIÓN </vt:lpstr>
      <vt:lpstr>REVISIÓN</vt:lpstr>
      <vt:lpstr>REVISIÓN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our professors presentation</dc:title>
  <dc:creator>constanza inostroza</dc:creator>
  <cp:lastModifiedBy>constanza inostroza</cp:lastModifiedBy>
  <cp:revision>14</cp:revision>
  <dcterms:modified xsi:type="dcterms:W3CDTF">2021-04-15T00:26:38Z</dcterms:modified>
</cp:coreProperties>
</file>