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8"/>
  </p:notesMasterIdLst>
  <p:sldIdLst>
    <p:sldId id="306" r:id="rId2"/>
    <p:sldId id="307" r:id="rId3"/>
    <p:sldId id="308" r:id="rId4"/>
    <p:sldId id="303" r:id="rId5"/>
    <p:sldId id="262" r:id="rId6"/>
    <p:sldId id="298" r:id="rId7"/>
    <p:sldId id="267" r:id="rId8"/>
    <p:sldId id="314" r:id="rId9"/>
    <p:sldId id="309" r:id="rId10"/>
    <p:sldId id="315" r:id="rId11"/>
    <p:sldId id="316" r:id="rId12"/>
    <p:sldId id="317" r:id="rId13"/>
    <p:sldId id="325" r:id="rId14"/>
    <p:sldId id="321" r:id="rId15"/>
    <p:sldId id="323" r:id="rId16"/>
    <p:sldId id="302" r:id="rId17"/>
  </p:sldIdLst>
  <p:sldSz cx="9144000" cy="5143500" type="screen16x9"/>
  <p:notesSz cx="6858000" cy="9144000"/>
  <p:embeddedFontLst>
    <p:embeddedFont>
      <p:font typeface="Permanent Marker" charset="0"/>
      <p:regular r:id="rId19"/>
    </p:embeddedFont>
    <p:embeddedFont>
      <p:font typeface="Comfortaa Regular" charset="0"/>
      <p:regular r:id="rId20"/>
      <p:bold r:id="rId21"/>
    </p:embeddedFont>
    <p:embeddedFont>
      <p:font typeface="Comfortaa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2C16A59-8E4A-4FC9-BC45-E432C800B5AE}">
  <a:tblStyle styleId="{82C16A59-8E4A-4FC9-BC45-E432C800B5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971" autoAdjust="0"/>
    <p:restoredTop sz="94660"/>
  </p:normalViewPr>
  <p:slideViewPr>
    <p:cSldViewPr>
      <p:cViewPr>
        <p:scale>
          <a:sx n="100" d="100"/>
          <a:sy n="100" d="100"/>
        </p:scale>
        <p:origin x="-786" y="-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g6039a3cf85_1_14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7" name="Google Shape;1127;g6039a3cf85_1_14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1f1f213bd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1f1f213bd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2_2_1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02" name="Google Shape;302;p18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body" idx="1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body" idx="2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TWO COLUMNS 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OPEN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64" r:id="rId4"/>
    <p:sldLayoutId id="2147483666" r:id="rId5"/>
    <p:sldLayoutId id="2147483671" r:id="rId6"/>
    <p:sldLayoutId id="2147483672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285720" y="1785932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1°Medio </a:t>
            </a:r>
            <a:br>
              <a:rPr lang="en" sz="4400" dirty="0" smtClean="0"/>
            </a:br>
            <a:r>
              <a:rPr lang="en" sz="4400" dirty="0" smtClean="0"/>
              <a:t>M</a:t>
            </a:r>
            <a:r>
              <a:rPr lang="es-CL" sz="4400" dirty="0" smtClean="0"/>
              <a:t>a</a:t>
            </a:r>
            <a:r>
              <a:rPr lang="en" sz="4400" dirty="0" smtClean="0"/>
              <a:t>tematicas</a:t>
            </a:r>
            <a:endParaRPr sz="4400"/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551994" y="3214692"/>
            <a:ext cx="7877658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Fecha: </a:t>
            </a: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15 </a:t>
            </a: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de Abril.</a:t>
            </a:r>
            <a:endParaRPr sz="2000" b="1"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grpSp>
        <p:nvGrpSpPr>
          <p:cNvPr id="2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10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13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19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24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6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257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8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9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266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268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9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0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272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279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1" name="Google Shape;520;p23"/>
          <p:cNvGrpSpPr/>
          <p:nvPr/>
        </p:nvGrpSpPr>
        <p:grpSpPr>
          <a:xfrm>
            <a:off x="5572132" y="500048"/>
            <a:ext cx="1480128" cy="1386642"/>
            <a:chOff x="5751609" y="213662"/>
            <a:chExt cx="1480128" cy="1386642"/>
          </a:xfrm>
        </p:grpSpPr>
        <p:grpSp>
          <p:nvGrpSpPr>
            <p:cNvPr id="282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4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5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321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326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7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63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8001024" y="0"/>
            <a:ext cx="757245" cy="857256"/>
          </a:xfrm>
          <a:prstGeom prst="rect">
            <a:avLst/>
          </a:prstGeom>
          <a:noFill/>
        </p:spPr>
      </p:pic>
      <p:sp>
        <p:nvSpPr>
          <p:cNvPr id="264" name="263 CuadroTexto"/>
          <p:cNvSpPr txBox="1"/>
          <p:nvPr/>
        </p:nvSpPr>
        <p:spPr>
          <a:xfrm>
            <a:off x="5857884" y="1428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Colegio Numancia</a:t>
            </a:r>
            <a:endParaRPr lang="es-CL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85720" y="1071552"/>
            <a:ext cx="7786742" cy="792600"/>
          </a:xfrm>
        </p:spPr>
        <p:txBody>
          <a:bodyPr/>
          <a:lstStyle/>
          <a:p>
            <a:r>
              <a:rPr lang="es-CL" sz="1400" dirty="0" smtClean="0"/>
              <a:t>Compara los siguientes pares de fracciones</a:t>
            </a:r>
            <a:endParaRPr lang="es-CL" sz="1400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57158" y="285734"/>
            <a:ext cx="7290300" cy="732900"/>
          </a:xfrm>
        </p:spPr>
        <p:txBody>
          <a:bodyPr/>
          <a:lstStyle/>
          <a:p>
            <a:r>
              <a:rPr lang="es-CL" dirty="0" smtClean="0"/>
              <a:t>Ejercicio:</a:t>
            </a:r>
            <a:endParaRPr lang="es-CL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596" y="1857370"/>
          <a:ext cx="1630362" cy="857250"/>
        </p:xfrm>
        <a:graphic>
          <a:graphicData uri="http://schemas.openxmlformats.org/presentationml/2006/ole">
            <p:oleObj spid="_x0000_s30722" name="Ecuación" r:id="rId3" imgW="74916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1625" y="3143250"/>
          <a:ext cx="1741488" cy="857250"/>
        </p:xfrm>
        <a:graphic>
          <a:graphicData uri="http://schemas.openxmlformats.org/presentationml/2006/ole">
            <p:oleObj spid="_x0000_s30723" name="Ecuación" r:id="rId4" imgW="79992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54638" y="1571625"/>
          <a:ext cx="1492250" cy="857250"/>
        </p:xfrm>
        <a:graphic>
          <a:graphicData uri="http://schemas.openxmlformats.org/presentationml/2006/ole">
            <p:oleObj spid="_x0000_s30724" name="Ecuación" r:id="rId5" imgW="68580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72088" y="3357563"/>
          <a:ext cx="1658937" cy="857250"/>
        </p:xfrm>
        <a:graphic>
          <a:graphicData uri="http://schemas.openxmlformats.org/presentationml/2006/ole">
            <p:oleObj spid="_x0000_s30725" name="Ecuación" r:id="rId6" imgW="761760" imgH="393480" progId="Equation.3">
              <p:embed/>
            </p:oleObj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85720" y="164305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27x6=</a:t>
            </a:r>
            <a:r>
              <a:rPr lang="es-CL" b="1" dirty="0" smtClean="0"/>
              <a:t>162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71604" y="164305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153</a:t>
            </a:r>
            <a:r>
              <a:rPr lang="es-CL" dirty="0" smtClean="0"/>
              <a:t>=51x3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85852" y="21002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&gt;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906915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-1x8=</a:t>
            </a:r>
            <a:r>
              <a:rPr lang="es-CL" b="1" dirty="0" smtClean="0"/>
              <a:t>-8</a:t>
            </a:r>
            <a:endParaRPr lang="es-CL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14480" y="292894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-2</a:t>
            </a:r>
            <a:r>
              <a:rPr lang="es-CL" dirty="0" smtClean="0"/>
              <a:t>=-1x2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42976" y="335756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&lt;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572132" y="11429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7x63</a:t>
            </a:r>
          </a:p>
          <a:p>
            <a:pPr algn="ctr"/>
            <a:r>
              <a:rPr lang="es-CL" b="1" dirty="0" smtClean="0"/>
              <a:t>441</a:t>
            </a:r>
            <a:endParaRPr lang="es-CL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357950" y="11429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9x49</a:t>
            </a:r>
          </a:p>
          <a:p>
            <a:pPr algn="ctr"/>
            <a:r>
              <a:rPr lang="es-CL" b="1" dirty="0" smtClean="0"/>
              <a:t>441</a:t>
            </a:r>
            <a:endParaRPr lang="es-CL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072198" y="17859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=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500694" y="285750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22x12</a:t>
            </a:r>
          </a:p>
          <a:p>
            <a:pPr algn="ctr"/>
            <a:r>
              <a:rPr lang="es-CL" b="1" dirty="0" smtClean="0"/>
              <a:t>264</a:t>
            </a:r>
            <a:endParaRPr lang="es-CL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286512" y="285750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21x13</a:t>
            </a:r>
          </a:p>
          <a:p>
            <a:pPr algn="ctr"/>
            <a:r>
              <a:rPr lang="es-CL" b="1" dirty="0" smtClean="0"/>
              <a:t>273</a:t>
            </a:r>
            <a:endParaRPr lang="es-CL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143636" y="36433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&lt;</a:t>
            </a:r>
            <a:endParaRPr lang="es-CL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57172"/>
            <a:ext cx="7429552" cy="1714512"/>
          </a:xfrm>
        </p:spPr>
        <p:txBody>
          <a:bodyPr/>
          <a:lstStyle/>
          <a:p>
            <a:pPr algn="just"/>
            <a:r>
              <a:rPr lang="es-CL" sz="1400" b="1" u="sng" dirty="0" smtClean="0"/>
              <a:t>Método 2:</a:t>
            </a:r>
          </a:p>
          <a:p>
            <a:pPr algn="just">
              <a:buFont typeface="Arial" pitchFamily="34" charset="0"/>
              <a:buChar char="•"/>
            </a:pPr>
            <a:r>
              <a:rPr lang="es-CL" sz="1400" b="1" dirty="0" smtClean="0"/>
              <a:t>Igualar denominadores: </a:t>
            </a:r>
            <a:r>
              <a:rPr lang="es-CL" sz="1400" dirty="0" smtClean="0"/>
              <a:t>Este método es conveniente utilizar cuando son varias fracciones a comparar. Se calcula el </a:t>
            </a:r>
            <a:r>
              <a:rPr lang="es-CL" sz="1400" b="1" dirty="0" err="1" smtClean="0">
                <a:solidFill>
                  <a:schemeClr val="accent4">
                    <a:lumMod val="25000"/>
                  </a:schemeClr>
                </a:solidFill>
              </a:rPr>
              <a:t>m.c.m</a:t>
            </a:r>
            <a:r>
              <a:rPr lang="es-CL" sz="1400" dirty="0" err="1" smtClean="0"/>
              <a:t>.</a:t>
            </a:r>
            <a:r>
              <a:rPr lang="es-CL" sz="1400" dirty="0" smtClean="0"/>
              <a:t> de los denominadores y cada fracción es amplificada para que tenga el mismo denominador, luego se comparan los numeradores.</a:t>
            </a:r>
          </a:p>
          <a:p>
            <a:pPr algn="just">
              <a:buFont typeface="Arial" pitchFamily="34" charset="0"/>
              <a:buChar char="•"/>
            </a:pPr>
            <a:endParaRPr lang="es-CL" sz="1400" dirty="0" smtClean="0"/>
          </a:p>
          <a:p>
            <a:pPr algn="just">
              <a:buFont typeface="Arial" pitchFamily="34" charset="0"/>
              <a:buChar char="•"/>
            </a:pPr>
            <a:r>
              <a:rPr lang="es-CL" sz="1400" b="1" dirty="0" smtClean="0"/>
              <a:t>Ejemplo:</a:t>
            </a:r>
            <a:endParaRPr lang="es-CL" sz="1400" b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346325" y="1785938"/>
          <a:ext cx="5767388" cy="1500187"/>
        </p:xfrm>
        <a:graphic>
          <a:graphicData uri="http://schemas.openxmlformats.org/presentationml/2006/ole">
            <p:oleObj spid="_x0000_s31746" name="Ecuación" r:id="rId3" imgW="3124080" imgH="812520" progId="Equation.3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143504" y="1857370"/>
            <a:ext cx="3000396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El </a:t>
            </a:r>
            <a:r>
              <a:rPr lang="es-CL" dirty="0" err="1" smtClean="0"/>
              <a:t>m.c.m</a:t>
            </a:r>
            <a:r>
              <a:rPr lang="es-CL" dirty="0" smtClean="0"/>
              <a:t> entre </a:t>
            </a:r>
            <a:r>
              <a:rPr lang="es-CL" b="1" dirty="0" smtClean="0"/>
              <a:t>9</a:t>
            </a:r>
            <a:r>
              <a:rPr lang="es-CL" dirty="0" smtClean="0"/>
              <a:t>, </a:t>
            </a:r>
            <a:r>
              <a:rPr lang="es-CL" b="1" dirty="0" smtClean="0"/>
              <a:t>90</a:t>
            </a:r>
            <a:r>
              <a:rPr lang="es-CL" dirty="0" smtClean="0"/>
              <a:t> y </a:t>
            </a:r>
            <a:r>
              <a:rPr lang="es-CL" b="1" dirty="0" smtClean="0"/>
              <a:t>100</a:t>
            </a:r>
            <a:r>
              <a:rPr lang="es-CL" dirty="0" smtClean="0"/>
              <a:t> es </a:t>
            </a:r>
            <a:r>
              <a:rPr lang="es-CL" b="1" dirty="0" smtClean="0"/>
              <a:t>900</a:t>
            </a:r>
            <a:endParaRPr lang="es-CL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857356" y="4071948"/>
            <a:ext cx="285752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Como </a:t>
            </a:r>
            <a:r>
              <a:rPr lang="es-CL" b="1" dirty="0" smtClean="0"/>
              <a:t>693</a:t>
            </a:r>
            <a:r>
              <a:rPr lang="es-CL" dirty="0" smtClean="0"/>
              <a:t> &lt; </a:t>
            </a:r>
            <a:r>
              <a:rPr lang="es-CL" b="1" dirty="0" smtClean="0"/>
              <a:t>700</a:t>
            </a:r>
            <a:r>
              <a:rPr lang="es-CL" dirty="0" smtClean="0"/>
              <a:t> &lt; </a:t>
            </a:r>
            <a:r>
              <a:rPr lang="es-CL" b="1" dirty="0" smtClean="0"/>
              <a:t>710</a:t>
            </a:r>
            <a:r>
              <a:rPr lang="es-CL" dirty="0" smtClean="0"/>
              <a:t> entonces</a:t>
            </a:r>
            <a:endParaRPr lang="es-CL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5572132" y="3714757"/>
          <a:ext cx="2214578" cy="1009587"/>
        </p:xfrm>
        <a:graphic>
          <a:graphicData uri="http://schemas.openxmlformats.org/presentationml/2006/ole">
            <p:oleObj spid="_x0000_s31747" name="Ecuación" r:id="rId4" imgW="863280" imgH="393480" progId="Equation.3">
              <p:embed/>
            </p:oleObj>
          </a:graphicData>
        </a:graphic>
      </p:graphicFrame>
      <p:sp>
        <p:nvSpPr>
          <p:cNvPr id="9" name="8 Flecha izquierda"/>
          <p:cNvSpPr/>
          <p:nvPr/>
        </p:nvSpPr>
        <p:spPr>
          <a:xfrm rot="10800000">
            <a:off x="4214810" y="1857370"/>
            <a:ext cx="500066" cy="28575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izquierda"/>
          <p:cNvSpPr/>
          <p:nvPr/>
        </p:nvSpPr>
        <p:spPr>
          <a:xfrm rot="10800000">
            <a:off x="5286380" y="2786063"/>
            <a:ext cx="500066" cy="285752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izquierda"/>
          <p:cNvSpPr/>
          <p:nvPr/>
        </p:nvSpPr>
        <p:spPr>
          <a:xfrm rot="10800000">
            <a:off x="4929190" y="4071948"/>
            <a:ext cx="500066" cy="28575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14282" y="642924"/>
            <a:ext cx="7786742" cy="792600"/>
          </a:xfrm>
        </p:spPr>
        <p:txBody>
          <a:bodyPr/>
          <a:lstStyle/>
          <a:p>
            <a:r>
              <a:rPr lang="es-CL" sz="1400" dirty="0" smtClean="0"/>
              <a:t>Ordena los siguientes grupos de </a:t>
            </a:r>
            <a:r>
              <a:rPr lang="es-CL" sz="1400" dirty="0" smtClean="0"/>
              <a:t>fracciones de forma </a:t>
            </a:r>
            <a:r>
              <a:rPr lang="es-CL" sz="1400" b="1" u="sng" dirty="0" smtClean="0"/>
              <a:t>creciente</a:t>
            </a:r>
            <a:endParaRPr lang="es-CL" sz="1400" b="1" u="sng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57158" y="285734"/>
            <a:ext cx="7290300" cy="500066"/>
          </a:xfrm>
        </p:spPr>
        <p:txBody>
          <a:bodyPr/>
          <a:lstStyle/>
          <a:p>
            <a:r>
              <a:rPr lang="es-CL" dirty="0" smtClean="0"/>
              <a:t>Ejercicio:</a:t>
            </a:r>
            <a:endParaRPr lang="es-CL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57158" y="1142990"/>
          <a:ext cx="2320925" cy="857250"/>
        </p:xfrm>
        <a:graphic>
          <a:graphicData uri="http://schemas.openxmlformats.org/presentationml/2006/ole">
            <p:oleObj spid="_x0000_s32770" name="Ecuación" r:id="rId3" imgW="1066680" imgH="393480" progId="Equation.3">
              <p:embed/>
            </p:oleObj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428596" y="2643188"/>
            <a:ext cx="214314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750067" y="3536163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7158" y="2285998"/>
            <a:ext cx="1785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3 – 27 – 9 – 6</a:t>
            </a:r>
          </a:p>
          <a:p>
            <a:r>
              <a:rPr lang="es-CL" sz="2000" dirty="0" smtClean="0"/>
              <a:t>1 – 9  -  3 – 2</a:t>
            </a:r>
          </a:p>
          <a:p>
            <a:r>
              <a:rPr lang="es-CL" sz="2000" dirty="0" smtClean="0"/>
              <a:t>1 – 3 -   1 – 2</a:t>
            </a:r>
          </a:p>
          <a:p>
            <a:r>
              <a:rPr lang="es-CL" sz="2000" dirty="0" smtClean="0"/>
              <a:t>1 – 1 -  1  - 2</a:t>
            </a:r>
          </a:p>
          <a:p>
            <a:r>
              <a:rPr lang="es-CL" sz="2000" dirty="0" smtClean="0"/>
              <a:t>1 – 1 – 1 – 1</a:t>
            </a:r>
          </a:p>
          <a:p>
            <a:endParaRPr lang="es-CL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43108" y="2285998"/>
            <a:ext cx="642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3</a:t>
            </a:r>
          </a:p>
          <a:p>
            <a:r>
              <a:rPr lang="es-CL" sz="2000" dirty="0" smtClean="0"/>
              <a:t>3</a:t>
            </a:r>
          </a:p>
          <a:p>
            <a:r>
              <a:rPr lang="es-CL" sz="2000" dirty="0" smtClean="0"/>
              <a:t>3</a:t>
            </a:r>
          </a:p>
          <a:p>
            <a:r>
              <a:rPr lang="es-CL" sz="2000" dirty="0" smtClean="0"/>
              <a:t>2</a:t>
            </a:r>
            <a:endParaRPr lang="es-CL" sz="2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3108" y="3549857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3x3x3x2 = 54</a:t>
            </a:r>
          </a:p>
          <a:p>
            <a:r>
              <a:rPr lang="es-CL" dirty="0" err="1" smtClean="0"/>
              <a:t>m.c.m.</a:t>
            </a:r>
            <a:r>
              <a:rPr lang="es-CL" dirty="0" smtClean="0"/>
              <a:t> 54</a:t>
            </a:r>
            <a:endParaRPr lang="es-CL" dirty="0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/>
        </p:nvGraphicFramePr>
        <p:xfrm>
          <a:off x="4071934" y="1000114"/>
          <a:ext cx="1131888" cy="2589212"/>
        </p:xfrm>
        <a:graphic>
          <a:graphicData uri="http://schemas.openxmlformats.org/presentationml/2006/ole">
            <p:oleObj spid="_x0000_s32772" name="Ecuación" r:id="rId4" imgW="711000" imgH="1625400" progId="Equation.3">
              <p:embed/>
            </p:oleObj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5214942" y="171449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1°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14942" y="242887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2°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214942" y="307181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3°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214942" y="1071552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4°</a:t>
            </a:r>
            <a:endParaRPr lang="es-CL" dirty="0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/>
        </p:nvGraphicFramePr>
        <p:xfrm>
          <a:off x="6643702" y="1857370"/>
          <a:ext cx="2238375" cy="901700"/>
        </p:xfrm>
        <a:graphic>
          <a:graphicData uri="http://schemas.openxmlformats.org/presentationml/2006/ole">
            <p:oleObj spid="_x0000_s32773" name="Ecuación" r:id="rId5" imgW="977760" imgH="393480" progId="Equation.3">
              <p:embed/>
            </p:oleObj>
          </a:graphicData>
        </a:graphic>
      </p:graphicFrame>
      <p:sp>
        <p:nvSpPr>
          <p:cNvPr id="20" name="19 Flecha derecha"/>
          <p:cNvSpPr/>
          <p:nvPr/>
        </p:nvSpPr>
        <p:spPr>
          <a:xfrm>
            <a:off x="5786446" y="200024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28596" y="285734"/>
          <a:ext cx="2486025" cy="857250"/>
        </p:xfrm>
        <a:graphic>
          <a:graphicData uri="http://schemas.openxmlformats.org/presentationml/2006/ole">
            <p:oleObj spid="_x0000_s36866" name="Ecuación" r:id="rId3" imgW="1143000" imgH="393480" progId="Equation.3">
              <p:embed/>
            </p:oleObj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142844" y="1785138"/>
            <a:ext cx="214314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64315" y="2678113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-32" y="1428742"/>
            <a:ext cx="2000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6 – 15 – 3 – 24</a:t>
            </a:r>
          </a:p>
          <a:p>
            <a:r>
              <a:rPr lang="es-CL" sz="2000" dirty="0" smtClean="0"/>
              <a:t>2 – 5 – 1 – 8</a:t>
            </a:r>
          </a:p>
          <a:p>
            <a:r>
              <a:rPr lang="es-CL" sz="2000" dirty="0" smtClean="0"/>
              <a:t>1 – 5 – 1 – 4</a:t>
            </a:r>
          </a:p>
          <a:p>
            <a:r>
              <a:rPr lang="es-CL" sz="2000" dirty="0" smtClean="0"/>
              <a:t>1 – 5 – 1 – 2</a:t>
            </a:r>
          </a:p>
          <a:p>
            <a:r>
              <a:rPr lang="es-CL" sz="2000" dirty="0" smtClean="0"/>
              <a:t>1 – 5 – 1 – 1 </a:t>
            </a:r>
          </a:p>
          <a:p>
            <a:r>
              <a:rPr lang="es-CL" sz="2000" dirty="0" smtClean="0"/>
              <a:t>1 – 1 – 1 – 1    </a:t>
            </a:r>
            <a:endParaRPr lang="es-CL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857356" y="1428742"/>
            <a:ext cx="428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3</a:t>
            </a:r>
          </a:p>
          <a:p>
            <a:r>
              <a:rPr lang="es-CL" sz="2000" dirty="0" smtClean="0"/>
              <a:t>2</a:t>
            </a:r>
          </a:p>
          <a:p>
            <a:r>
              <a:rPr lang="es-CL" sz="2000" dirty="0" smtClean="0"/>
              <a:t>2</a:t>
            </a:r>
          </a:p>
          <a:p>
            <a:r>
              <a:rPr lang="es-CL" sz="2000" dirty="0" smtClean="0"/>
              <a:t>2</a:t>
            </a:r>
          </a:p>
          <a:p>
            <a:r>
              <a:rPr lang="es-CL" sz="2000" dirty="0" smtClean="0"/>
              <a:t>5</a:t>
            </a:r>
            <a:endParaRPr lang="es-CL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857356" y="307181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3x2x2x2x5=120</a:t>
            </a:r>
          </a:p>
          <a:p>
            <a:r>
              <a:rPr lang="es-CL" dirty="0" err="1" smtClean="0"/>
              <a:t>mcm</a:t>
            </a:r>
            <a:r>
              <a:rPr lang="es-CL" dirty="0" smtClean="0"/>
              <a:t> 120</a:t>
            </a:r>
            <a:endParaRPr lang="es-CL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3643307" y="214296"/>
          <a:ext cx="1475504" cy="3143272"/>
        </p:xfrm>
        <a:graphic>
          <a:graphicData uri="http://schemas.openxmlformats.org/presentationml/2006/ole">
            <p:oleObj spid="_x0000_s36868" name="Ecuación" r:id="rId4" imgW="761760" imgH="1625400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214942" y="121442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1°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14942" y="200024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2°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14942" y="278606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3°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214942" y="42861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4°</a:t>
            </a:r>
            <a:endParaRPr lang="es-CL" dirty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761162" y="1295514"/>
          <a:ext cx="2168556" cy="820613"/>
        </p:xfrm>
        <a:graphic>
          <a:graphicData uri="http://schemas.openxmlformats.org/presentationml/2006/ole">
            <p:oleObj spid="_x0000_s36869" name="Ecuación" r:id="rId5" imgW="1041120" imgH="393480" progId="Equation.3">
              <p:embed/>
            </p:oleObj>
          </a:graphicData>
        </a:graphic>
      </p:graphicFrame>
      <p:sp>
        <p:nvSpPr>
          <p:cNvPr id="17" name="16 Flecha derecha"/>
          <p:cNvSpPr/>
          <p:nvPr/>
        </p:nvSpPr>
        <p:spPr>
          <a:xfrm>
            <a:off x="5786446" y="1428742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85734"/>
            <a:ext cx="7358114" cy="792600"/>
          </a:xfrm>
        </p:spPr>
        <p:txBody>
          <a:bodyPr/>
          <a:lstStyle/>
          <a:p>
            <a:pPr algn="just"/>
            <a:r>
              <a:rPr lang="es-CL" sz="1400" b="1" u="sng" dirty="0" smtClean="0"/>
              <a:t>Método 3:</a:t>
            </a:r>
          </a:p>
          <a:p>
            <a:pPr algn="just">
              <a:buFont typeface="Arial" pitchFamily="34" charset="0"/>
              <a:buChar char="•"/>
            </a:pPr>
            <a:r>
              <a:rPr lang="es-CL" sz="1400" b="1" dirty="0" smtClean="0"/>
              <a:t>Transformar </a:t>
            </a:r>
            <a:r>
              <a:rPr lang="es-CL" sz="1400" b="1" dirty="0" smtClean="0"/>
              <a:t>a decimal: </a:t>
            </a:r>
            <a:r>
              <a:rPr lang="es-CL" sz="1400" dirty="0" smtClean="0"/>
              <a:t>Se transforma de fracción a decimal y después se compara decimal a decimal</a:t>
            </a:r>
            <a:r>
              <a:rPr lang="es-CL" sz="1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s-CL" sz="1400" dirty="0" smtClean="0"/>
          </a:p>
          <a:p>
            <a:pPr algn="just">
              <a:buFont typeface="Arial" pitchFamily="34" charset="0"/>
              <a:buChar char="•"/>
            </a:pPr>
            <a:r>
              <a:rPr lang="es-CL" sz="1400" b="1" dirty="0" smtClean="0"/>
              <a:t>Ejemplo:</a:t>
            </a:r>
          </a:p>
          <a:p>
            <a:pPr algn="just">
              <a:buFont typeface="Arial" pitchFamily="34" charset="0"/>
              <a:buChar char="•"/>
            </a:pPr>
            <a:endParaRPr lang="es-CL" sz="1400" dirty="0" smtClean="0"/>
          </a:p>
          <a:p>
            <a:pPr algn="just">
              <a:buFont typeface="Arial" pitchFamily="34" charset="0"/>
              <a:buChar char="•"/>
            </a:pPr>
            <a:endParaRPr lang="es-CL" sz="14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428728" y="2214560"/>
            <a:ext cx="232828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071670" y="1214428"/>
          <a:ext cx="1571625" cy="727075"/>
        </p:xfrm>
        <a:graphic>
          <a:graphicData uri="http://schemas.openxmlformats.org/presentationml/2006/ole">
            <p:oleObj spid="_x0000_s34820" name="Ecuación" r:id="rId4" imgW="850680" imgH="393480" progId="Equation.3">
              <p:embed/>
            </p:oleObj>
          </a:graphicData>
        </a:graphic>
      </p:graphicFrame>
      <p:sp>
        <p:nvSpPr>
          <p:cNvPr id="7" name="6 Flecha a la derecha con bandas"/>
          <p:cNvSpPr/>
          <p:nvPr/>
        </p:nvSpPr>
        <p:spPr>
          <a:xfrm rot="5400000">
            <a:off x="2536017" y="1964527"/>
            <a:ext cx="428628" cy="500066"/>
          </a:xfrm>
          <a:prstGeom prst="striped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48" y="2357436"/>
            <a:ext cx="4619623" cy="105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Flecha izquierda"/>
          <p:cNvSpPr/>
          <p:nvPr/>
        </p:nvSpPr>
        <p:spPr>
          <a:xfrm>
            <a:off x="3571868" y="2928940"/>
            <a:ext cx="642942" cy="357190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3929072"/>
            <a:ext cx="279526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Flecha abajo"/>
          <p:cNvSpPr/>
          <p:nvPr/>
        </p:nvSpPr>
        <p:spPr>
          <a:xfrm>
            <a:off x="5500694" y="3500444"/>
            <a:ext cx="857256" cy="35719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85720" y="1071552"/>
            <a:ext cx="7786742" cy="792600"/>
          </a:xfrm>
        </p:spPr>
        <p:txBody>
          <a:bodyPr/>
          <a:lstStyle/>
          <a:p>
            <a:r>
              <a:rPr lang="es-CL" sz="1400" dirty="0" smtClean="0"/>
              <a:t>Ordena los siguientes grupos de fracciones</a:t>
            </a:r>
            <a:endParaRPr lang="es-CL" sz="1400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57158" y="285734"/>
            <a:ext cx="7290300" cy="732900"/>
          </a:xfrm>
        </p:spPr>
        <p:txBody>
          <a:bodyPr/>
          <a:lstStyle/>
          <a:p>
            <a:r>
              <a:rPr lang="es-CL" dirty="0" smtClean="0"/>
              <a:t>Ejercicio:</a:t>
            </a:r>
            <a:endParaRPr lang="es-CL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68300" y="1643063"/>
          <a:ext cx="2155825" cy="857250"/>
        </p:xfrm>
        <a:graphic>
          <a:graphicData uri="http://schemas.openxmlformats.org/presentationml/2006/ole">
            <p:oleObj spid="_x0000_s35842" name="Ecuación" r:id="rId3" imgW="99036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760913" y="1571625"/>
          <a:ext cx="2679700" cy="857250"/>
        </p:xfrm>
        <a:graphic>
          <a:graphicData uri="http://schemas.openxmlformats.org/presentationml/2006/ole">
            <p:oleObj spid="_x0000_s35843" name="Ecuación" r:id="rId4" imgW="1231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358;p43"/>
          <p:cNvGrpSpPr/>
          <p:nvPr/>
        </p:nvGrpSpPr>
        <p:grpSpPr>
          <a:xfrm>
            <a:off x="4752300" y="853075"/>
            <a:ext cx="3477736" cy="3727292"/>
            <a:chOff x="4752300" y="853075"/>
            <a:chExt cx="3477736" cy="3727292"/>
          </a:xfrm>
        </p:grpSpPr>
        <p:sp>
          <p:nvSpPr>
            <p:cNvPr id="8" name="Google Shape;1359;p43"/>
            <p:cNvSpPr/>
            <p:nvPr/>
          </p:nvSpPr>
          <p:spPr>
            <a:xfrm>
              <a:off x="6060460" y="2524656"/>
              <a:ext cx="660081" cy="425397"/>
            </a:xfrm>
            <a:custGeom>
              <a:avLst/>
              <a:gdLst/>
              <a:ahLst/>
              <a:cxnLst/>
              <a:rect l="l" t="t" r="r" b="b"/>
              <a:pathLst>
                <a:path w="16423" h="10584" extrusionOk="0">
                  <a:moveTo>
                    <a:pt x="4108" y="1879"/>
                  </a:moveTo>
                  <a:cubicBezTo>
                    <a:pt x="4258" y="2095"/>
                    <a:pt x="4409" y="2306"/>
                    <a:pt x="4552" y="2503"/>
                  </a:cubicBezTo>
                  <a:cubicBezTo>
                    <a:pt x="4354" y="3227"/>
                    <a:pt x="4217" y="3850"/>
                    <a:pt x="4001" y="4451"/>
                  </a:cubicBezTo>
                  <a:cubicBezTo>
                    <a:pt x="3946" y="4611"/>
                    <a:pt x="3658" y="4689"/>
                    <a:pt x="3475" y="4809"/>
                  </a:cubicBezTo>
                  <a:cubicBezTo>
                    <a:pt x="3383" y="4611"/>
                    <a:pt x="3191" y="4395"/>
                    <a:pt x="3218" y="4218"/>
                  </a:cubicBezTo>
                  <a:cubicBezTo>
                    <a:pt x="3309" y="3621"/>
                    <a:pt x="3447" y="3032"/>
                    <a:pt x="3631" y="2457"/>
                  </a:cubicBezTo>
                  <a:cubicBezTo>
                    <a:pt x="3699" y="2237"/>
                    <a:pt x="3943" y="2071"/>
                    <a:pt x="4108" y="1879"/>
                  </a:cubicBezTo>
                  <a:close/>
                  <a:moveTo>
                    <a:pt x="8083" y="2960"/>
                  </a:moveTo>
                  <a:cubicBezTo>
                    <a:pt x="8090" y="2960"/>
                    <a:pt x="8098" y="2961"/>
                    <a:pt x="8104" y="2962"/>
                  </a:cubicBezTo>
                  <a:cubicBezTo>
                    <a:pt x="8250" y="2984"/>
                    <a:pt x="8448" y="3126"/>
                    <a:pt x="8494" y="3263"/>
                  </a:cubicBezTo>
                  <a:cubicBezTo>
                    <a:pt x="8576" y="3516"/>
                    <a:pt x="8567" y="3800"/>
                    <a:pt x="8599" y="4121"/>
                  </a:cubicBezTo>
                  <a:cubicBezTo>
                    <a:pt x="8530" y="4474"/>
                    <a:pt x="8480" y="4872"/>
                    <a:pt x="8360" y="5252"/>
                  </a:cubicBezTo>
                  <a:cubicBezTo>
                    <a:pt x="8321" y="5384"/>
                    <a:pt x="8118" y="5566"/>
                    <a:pt x="8000" y="5566"/>
                  </a:cubicBezTo>
                  <a:cubicBezTo>
                    <a:pt x="7995" y="5566"/>
                    <a:pt x="7990" y="5565"/>
                    <a:pt x="7985" y="5564"/>
                  </a:cubicBezTo>
                  <a:cubicBezTo>
                    <a:pt x="7829" y="5546"/>
                    <a:pt x="7568" y="5348"/>
                    <a:pt x="7568" y="5234"/>
                  </a:cubicBezTo>
                  <a:cubicBezTo>
                    <a:pt x="7581" y="4552"/>
                    <a:pt x="7641" y="3868"/>
                    <a:pt x="7728" y="3194"/>
                  </a:cubicBezTo>
                  <a:cubicBezTo>
                    <a:pt x="7741" y="3100"/>
                    <a:pt x="7958" y="2960"/>
                    <a:pt x="8083" y="2960"/>
                  </a:cubicBezTo>
                  <a:close/>
                  <a:moveTo>
                    <a:pt x="13027" y="4001"/>
                  </a:moveTo>
                  <a:cubicBezTo>
                    <a:pt x="13174" y="4006"/>
                    <a:pt x="13376" y="4199"/>
                    <a:pt x="13439" y="4355"/>
                  </a:cubicBezTo>
                  <a:cubicBezTo>
                    <a:pt x="13536" y="4580"/>
                    <a:pt x="13526" y="4849"/>
                    <a:pt x="13563" y="5088"/>
                  </a:cubicBezTo>
                  <a:cubicBezTo>
                    <a:pt x="13472" y="5466"/>
                    <a:pt x="13613" y="6027"/>
                    <a:pt x="13048" y="6027"/>
                  </a:cubicBezTo>
                  <a:cubicBezTo>
                    <a:pt x="13046" y="6027"/>
                    <a:pt x="13043" y="6027"/>
                    <a:pt x="13041" y="6027"/>
                  </a:cubicBezTo>
                  <a:cubicBezTo>
                    <a:pt x="12505" y="6023"/>
                    <a:pt x="12532" y="5495"/>
                    <a:pt x="12518" y="5106"/>
                  </a:cubicBezTo>
                  <a:cubicBezTo>
                    <a:pt x="12514" y="4854"/>
                    <a:pt x="12532" y="4584"/>
                    <a:pt x="12623" y="4355"/>
                  </a:cubicBezTo>
                  <a:cubicBezTo>
                    <a:pt x="12684" y="4199"/>
                    <a:pt x="12890" y="4001"/>
                    <a:pt x="13027" y="4001"/>
                  </a:cubicBezTo>
                  <a:close/>
                  <a:moveTo>
                    <a:pt x="2345" y="6705"/>
                  </a:moveTo>
                  <a:cubicBezTo>
                    <a:pt x="2390" y="6705"/>
                    <a:pt x="2428" y="6712"/>
                    <a:pt x="2443" y="6729"/>
                  </a:cubicBezTo>
                  <a:cubicBezTo>
                    <a:pt x="2545" y="6835"/>
                    <a:pt x="2581" y="7003"/>
                    <a:pt x="2695" y="7270"/>
                  </a:cubicBezTo>
                  <a:cubicBezTo>
                    <a:pt x="2438" y="7668"/>
                    <a:pt x="2173" y="8113"/>
                    <a:pt x="1870" y="8530"/>
                  </a:cubicBezTo>
                  <a:cubicBezTo>
                    <a:pt x="1831" y="8582"/>
                    <a:pt x="1712" y="8614"/>
                    <a:pt x="1610" y="8614"/>
                  </a:cubicBezTo>
                  <a:cubicBezTo>
                    <a:pt x="1559" y="8614"/>
                    <a:pt x="1512" y="8606"/>
                    <a:pt x="1481" y="8589"/>
                  </a:cubicBezTo>
                  <a:cubicBezTo>
                    <a:pt x="1384" y="8539"/>
                    <a:pt x="1270" y="8315"/>
                    <a:pt x="1306" y="8242"/>
                  </a:cubicBezTo>
                  <a:cubicBezTo>
                    <a:pt x="1550" y="7742"/>
                    <a:pt x="1824" y="7251"/>
                    <a:pt x="2114" y="6780"/>
                  </a:cubicBezTo>
                  <a:cubicBezTo>
                    <a:pt x="2141" y="6734"/>
                    <a:pt x="2256" y="6705"/>
                    <a:pt x="2345" y="6705"/>
                  </a:cubicBezTo>
                  <a:close/>
                  <a:moveTo>
                    <a:pt x="5391" y="6500"/>
                  </a:moveTo>
                  <a:cubicBezTo>
                    <a:pt x="5524" y="6673"/>
                    <a:pt x="5694" y="6835"/>
                    <a:pt x="5776" y="7031"/>
                  </a:cubicBezTo>
                  <a:cubicBezTo>
                    <a:pt x="5844" y="7188"/>
                    <a:pt x="5808" y="7388"/>
                    <a:pt x="5817" y="7664"/>
                  </a:cubicBezTo>
                  <a:cubicBezTo>
                    <a:pt x="5780" y="7884"/>
                    <a:pt x="5780" y="8209"/>
                    <a:pt x="5656" y="8485"/>
                  </a:cubicBezTo>
                  <a:cubicBezTo>
                    <a:pt x="5570" y="8673"/>
                    <a:pt x="5317" y="8787"/>
                    <a:pt x="5134" y="8934"/>
                  </a:cubicBezTo>
                  <a:cubicBezTo>
                    <a:pt x="5019" y="8751"/>
                    <a:pt x="4813" y="8568"/>
                    <a:pt x="4809" y="8379"/>
                  </a:cubicBezTo>
                  <a:cubicBezTo>
                    <a:pt x="4799" y="7905"/>
                    <a:pt x="4846" y="7430"/>
                    <a:pt x="4950" y="6967"/>
                  </a:cubicBezTo>
                  <a:cubicBezTo>
                    <a:pt x="4987" y="6789"/>
                    <a:pt x="5235" y="6656"/>
                    <a:pt x="5391" y="6500"/>
                  </a:cubicBezTo>
                  <a:close/>
                  <a:moveTo>
                    <a:pt x="10611" y="6238"/>
                  </a:moveTo>
                  <a:cubicBezTo>
                    <a:pt x="10753" y="6238"/>
                    <a:pt x="10980" y="6371"/>
                    <a:pt x="11024" y="6490"/>
                  </a:cubicBezTo>
                  <a:cubicBezTo>
                    <a:pt x="11134" y="6812"/>
                    <a:pt x="11161" y="7159"/>
                    <a:pt x="11221" y="7499"/>
                  </a:cubicBezTo>
                  <a:cubicBezTo>
                    <a:pt x="11147" y="7925"/>
                    <a:pt x="11116" y="8351"/>
                    <a:pt x="10987" y="8745"/>
                  </a:cubicBezTo>
                  <a:cubicBezTo>
                    <a:pt x="10936" y="8901"/>
                    <a:pt x="10694" y="9075"/>
                    <a:pt x="10520" y="9090"/>
                  </a:cubicBezTo>
                  <a:cubicBezTo>
                    <a:pt x="10518" y="9090"/>
                    <a:pt x="10516" y="9090"/>
                    <a:pt x="10514" y="9090"/>
                  </a:cubicBezTo>
                  <a:cubicBezTo>
                    <a:pt x="10407" y="9090"/>
                    <a:pt x="10181" y="8831"/>
                    <a:pt x="10175" y="8690"/>
                  </a:cubicBezTo>
                  <a:cubicBezTo>
                    <a:pt x="10158" y="7980"/>
                    <a:pt x="10185" y="7270"/>
                    <a:pt x="10236" y="6564"/>
                  </a:cubicBezTo>
                  <a:cubicBezTo>
                    <a:pt x="10249" y="6440"/>
                    <a:pt x="10465" y="6252"/>
                    <a:pt x="10598" y="6238"/>
                  </a:cubicBezTo>
                  <a:cubicBezTo>
                    <a:pt x="10602" y="6238"/>
                    <a:pt x="10606" y="6238"/>
                    <a:pt x="10611" y="6238"/>
                  </a:cubicBezTo>
                  <a:close/>
                  <a:moveTo>
                    <a:pt x="2109" y="0"/>
                  </a:moveTo>
                  <a:cubicBezTo>
                    <a:pt x="2086" y="101"/>
                    <a:pt x="2068" y="188"/>
                    <a:pt x="2050" y="276"/>
                  </a:cubicBezTo>
                  <a:cubicBezTo>
                    <a:pt x="1600" y="2196"/>
                    <a:pt x="1156" y="4121"/>
                    <a:pt x="698" y="6042"/>
                  </a:cubicBezTo>
                  <a:cubicBezTo>
                    <a:pt x="491" y="6894"/>
                    <a:pt x="230" y="7733"/>
                    <a:pt x="33" y="8585"/>
                  </a:cubicBezTo>
                  <a:cubicBezTo>
                    <a:pt x="0" y="8728"/>
                    <a:pt x="143" y="9035"/>
                    <a:pt x="266" y="9071"/>
                  </a:cubicBezTo>
                  <a:cubicBezTo>
                    <a:pt x="1898" y="9566"/>
                    <a:pt x="3521" y="10152"/>
                    <a:pt x="5194" y="10464"/>
                  </a:cubicBezTo>
                  <a:cubicBezTo>
                    <a:pt x="5673" y="10552"/>
                    <a:pt x="6168" y="10584"/>
                    <a:pt x="6667" y="10584"/>
                  </a:cubicBezTo>
                  <a:cubicBezTo>
                    <a:pt x="7341" y="10584"/>
                    <a:pt x="8024" y="10525"/>
                    <a:pt x="8690" y="10464"/>
                  </a:cubicBezTo>
                  <a:cubicBezTo>
                    <a:pt x="11454" y="10213"/>
                    <a:pt x="13852" y="8787"/>
                    <a:pt x="16423" y="7958"/>
                  </a:cubicBezTo>
                  <a:cubicBezTo>
                    <a:pt x="16299" y="6349"/>
                    <a:pt x="16176" y="4786"/>
                    <a:pt x="16056" y="3236"/>
                  </a:cubicBezTo>
                  <a:cubicBezTo>
                    <a:pt x="11235" y="2962"/>
                    <a:pt x="6468" y="2411"/>
                    <a:pt x="210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360;p43"/>
            <p:cNvSpPr/>
            <p:nvPr/>
          </p:nvSpPr>
          <p:spPr>
            <a:xfrm>
              <a:off x="6358330" y="2087679"/>
              <a:ext cx="353171" cy="382874"/>
            </a:xfrm>
            <a:custGeom>
              <a:avLst/>
              <a:gdLst/>
              <a:ahLst/>
              <a:cxnLst/>
              <a:rect l="l" t="t" r="r" b="b"/>
              <a:pathLst>
                <a:path w="8787" h="9526" extrusionOk="0">
                  <a:moveTo>
                    <a:pt x="4299" y="1966"/>
                  </a:moveTo>
                  <a:cubicBezTo>
                    <a:pt x="4301" y="1966"/>
                    <a:pt x="4303" y="1966"/>
                    <a:pt x="4305" y="1966"/>
                  </a:cubicBezTo>
                  <a:cubicBezTo>
                    <a:pt x="4465" y="1986"/>
                    <a:pt x="4695" y="2076"/>
                    <a:pt x="4749" y="2205"/>
                  </a:cubicBezTo>
                  <a:cubicBezTo>
                    <a:pt x="4937" y="2618"/>
                    <a:pt x="5062" y="3057"/>
                    <a:pt x="5227" y="3529"/>
                  </a:cubicBezTo>
                  <a:cubicBezTo>
                    <a:pt x="5126" y="3677"/>
                    <a:pt x="5052" y="3901"/>
                    <a:pt x="4928" y="3937"/>
                  </a:cubicBezTo>
                  <a:cubicBezTo>
                    <a:pt x="4893" y="3947"/>
                    <a:pt x="4850" y="3952"/>
                    <a:pt x="4803" y="3952"/>
                  </a:cubicBezTo>
                  <a:cubicBezTo>
                    <a:pt x="4638" y="3952"/>
                    <a:pt x="4431" y="3894"/>
                    <a:pt x="4406" y="3823"/>
                  </a:cubicBezTo>
                  <a:cubicBezTo>
                    <a:pt x="4231" y="3300"/>
                    <a:pt x="4112" y="2755"/>
                    <a:pt x="4011" y="2214"/>
                  </a:cubicBezTo>
                  <a:cubicBezTo>
                    <a:pt x="3998" y="2147"/>
                    <a:pt x="4203" y="1966"/>
                    <a:pt x="4299" y="1966"/>
                  </a:cubicBezTo>
                  <a:close/>
                  <a:moveTo>
                    <a:pt x="1780" y="2235"/>
                  </a:moveTo>
                  <a:cubicBezTo>
                    <a:pt x="2175" y="2235"/>
                    <a:pt x="2197" y="2618"/>
                    <a:pt x="2224" y="2934"/>
                  </a:cubicBezTo>
                  <a:cubicBezTo>
                    <a:pt x="2247" y="3186"/>
                    <a:pt x="2278" y="3451"/>
                    <a:pt x="2219" y="3689"/>
                  </a:cubicBezTo>
                  <a:lnTo>
                    <a:pt x="2219" y="3690"/>
                  </a:lnTo>
                  <a:cubicBezTo>
                    <a:pt x="2173" y="3869"/>
                    <a:pt x="1990" y="4011"/>
                    <a:pt x="1866" y="4166"/>
                  </a:cubicBezTo>
                  <a:cubicBezTo>
                    <a:pt x="1706" y="4024"/>
                    <a:pt x="1499" y="3905"/>
                    <a:pt x="1403" y="3731"/>
                  </a:cubicBezTo>
                  <a:cubicBezTo>
                    <a:pt x="1321" y="3565"/>
                    <a:pt x="1361" y="3336"/>
                    <a:pt x="1348" y="3140"/>
                  </a:cubicBezTo>
                  <a:lnTo>
                    <a:pt x="1361" y="3140"/>
                  </a:lnTo>
                  <a:cubicBezTo>
                    <a:pt x="1361" y="3085"/>
                    <a:pt x="1357" y="3030"/>
                    <a:pt x="1361" y="2975"/>
                  </a:cubicBezTo>
                  <a:cubicBezTo>
                    <a:pt x="1380" y="2677"/>
                    <a:pt x="1302" y="2269"/>
                    <a:pt x="1724" y="2237"/>
                  </a:cubicBezTo>
                  <a:cubicBezTo>
                    <a:pt x="1744" y="2235"/>
                    <a:pt x="1763" y="2235"/>
                    <a:pt x="1780" y="2235"/>
                  </a:cubicBezTo>
                  <a:close/>
                  <a:moveTo>
                    <a:pt x="6838" y="4973"/>
                  </a:moveTo>
                  <a:cubicBezTo>
                    <a:pt x="6956" y="4973"/>
                    <a:pt x="7158" y="5219"/>
                    <a:pt x="7229" y="5390"/>
                  </a:cubicBezTo>
                  <a:cubicBezTo>
                    <a:pt x="7307" y="5583"/>
                    <a:pt x="7271" y="5821"/>
                    <a:pt x="7280" y="5968"/>
                  </a:cubicBezTo>
                  <a:cubicBezTo>
                    <a:pt x="7280" y="6092"/>
                    <a:pt x="7284" y="6147"/>
                    <a:pt x="7280" y="6202"/>
                  </a:cubicBezTo>
                  <a:cubicBezTo>
                    <a:pt x="7275" y="6531"/>
                    <a:pt x="7339" y="6945"/>
                    <a:pt x="6886" y="6976"/>
                  </a:cubicBezTo>
                  <a:cubicBezTo>
                    <a:pt x="6867" y="6978"/>
                    <a:pt x="6849" y="6979"/>
                    <a:pt x="6831" y="6979"/>
                  </a:cubicBezTo>
                  <a:cubicBezTo>
                    <a:pt x="6425" y="6979"/>
                    <a:pt x="6347" y="6590"/>
                    <a:pt x="6317" y="6253"/>
                  </a:cubicBezTo>
                  <a:cubicBezTo>
                    <a:pt x="6294" y="5964"/>
                    <a:pt x="6272" y="5653"/>
                    <a:pt x="6359" y="5386"/>
                  </a:cubicBezTo>
                  <a:cubicBezTo>
                    <a:pt x="6418" y="5207"/>
                    <a:pt x="6648" y="5005"/>
                    <a:pt x="6826" y="4974"/>
                  </a:cubicBezTo>
                  <a:cubicBezTo>
                    <a:pt x="6830" y="4973"/>
                    <a:pt x="6834" y="4973"/>
                    <a:pt x="6838" y="4973"/>
                  </a:cubicBezTo>
                  <a:close/>
                  <a:moveTo>
                    <a:pt x="3475" y="4876"/>
                  </a:moveTo>
                  <a:cubicBezTo>
                    <a:pt x="3480" y="4876"/>
                    <a:pt x="3485" y="4876"/>
                    <a:pt x="3489" y="4877"/>
                  </a:cubicBezTo>
                  <a:cubicBezTo>
                    <a:pt x="3659" y="4895"/>
                    <a:pt x="3874" y="5079"/>
                    <a:pt x="3943" y="5243"/>
                  </a:cubicBezTo>
                  <a:cubicBezTo>
                    <a:pt x="4039" y="5487"/>
                    <a:pt x="4021" y="5780"/>
                    <a:pt x="4053" y="6064"/>
                  </a:cubicBezTo>
                  <a:cubicBezTo>
                    <a:pt x="3994" y="6421"/>
                    <a:pt x="4158" y="6976"/>
                    <a:pt x="3576" y="6985"/>
                  </a:cubicBezTo>
                  <a:cubicBezTo>
                    <a:pt x="3574" y="6985"/>
                    <a:pt x="3571" y="6985"/>
                    <a:pt x="3569" y="6985"/>
                  </a:cubicBezTo>
                  <a:cubicBezTo>
                    <a:pt x="3008" y="6985"/>
                    <a:pt x="3017" y="6457"/>
                    <a:pt x="3013" y="6041"/>
                  </a:cubicBezTo>
                  <a:cubicBezTo>
                    <a:pt x="3004" y="5771"/>
                    <a:pt x="3013" y="5486"/>
                    <a:pt x="3100" y="5239"/>
                  </a:cubicBezTo>
                  <a:cubicBezTo>
                    <a:pt x="3148" y="5085"/>
                    <a:pt x="3353" y="4876"/>
                    <a:pt x="3475" y="4876"/>
                  </a:cubicBezTo>
                  <a:close/>
                  <a:moveTo>
                    <a:pt x="5324" y="7081"/>
                  </a:moveTo>
                  <a:cubicBezTo>
                    <a:pt x="5735" y="7081"/>
                    <a:pt x="5718" y="7556"/>
                    <a:pt x="5749" y="7879"/>
                  </a:cubicBezTo>
                  <a:cubicBezTo>
                    <a:pt x="5786" y="8268"/>
                    <a:pt x="5909" y="8809"/>
                    <a:pt x="5323" y="8819"/>
                  </a:cubicBezTo>
                  <a:cubicBezTo>
                    <a:pt x="5319" y="8819"/>
                    <a:pt x="5314" y="8819"/>
                    <a:pt x="5310" y="8819"/>
                  </a:cubicBezTo>
                  <a:cubicBezTo>
                    <a:pt x="4787" y="8819"/>
                    <a:pt x="4881" y="8298"/>
                    <a:pt x="4736" y="7837"/>
                  </a:cubicBezTo>
                  <a:cubicBezTo>
                    <a:pt x="4919" y="7572"/>
                    <a:pt x="5098" y="7090"/>
                    <a:pt x="5295" y="7082"/>
                  </a:cubicBezTo>
                  <a:cubicBezTo>
                    <a:pt x="5305" y="7081"/>
                    <a:pt x="5314" y="7081"/>
                    <a:pt x="5324" y="7081"/>
                  </a:cubicBezTo>
                  <a:close/>
                  <a:moveTo>
                    <a:pt x="6174" y="1"/>
                  </a:moveTo>
                  <a:cubicBezTo>
                    <a:pt x="5159" y="666"/>
                    <a:pt x="4144" y="956"/>
                    <a:pt x="3112" y="956"/>
                  </a:cubicBezTo>
                  <a:cubicBezTo>
                    <a:pt x="2099" y="956"/>
                    <a:pt x="1070" y="677"/>
                    <a:pt x="10" y="202"/>
                  </a:cubicBezTo>
                  <a:cubicBezTo>
                    <a:pt x="10" y="1861"/>
                    <a:pt x="0" y="3451"/>
                    <a:pt x="10" y="5042"/>
                  </a:cubicBezTo>
                  <a:cubicBezTo>
                    <a:pt x="19" y="6160"/>
                    <a:pt x="624" y="7027"/>
                    <a:pt x="1403" y="7687"/>
                  </a:cubicBezTo>
                  <a:cubicBezTo>
                    <a:pt x="2839" y="8906"/>
                    <a:pt x="4535" y="9526"/>
                    <a:pt x="6415" y="9526"/>
                  </a:cubicBezTo>
                  <a:cubicBezTo>
                    <a:pt x="6521" y="9526"/>
                    <a:pt x="6627" y="9524"/>
                    <a:pt x="6734" y="9520"/>
                  </a:cubicBezTo>
                  <a:cubicBezTo>
                    <a:pt x="6881" y="9514"/>
                    <a:pt x="7064" y="9410"/>
                    <a:pt x="7169" y="9295"/>
                  </a:cubicBezTo>
                  <a:cubicBezTo>
                    <a:pt x="7545" y="8870"/>
                    <a:pt x="7898" y="8424"/>
                    <a:pt x="8246" y="7980"/>
                  </a:cubicBezTo>
                  <a:cubicBezTo>
                    <a:pt x="8357" y="7843"/>
                    <a:pt x="8494" y="7677"/>
                    <a:pt x="8503" y="7517"/>
                  </a:cubicBezTo>
                  <a:cubicBezTo>
                    <a:pt x="8572" y="6293"/>
                    <a:pt x="8787" y="5079"/>
                    <a:pt x="8096" y="3897"/>
                  </a:cubicBezTo>
                  <a:cubicBezTo>
                    <a:pt x="7371" y="2655"/>
                    <a:pt x="6812" y="1316"/>
                    <a:pt x="6174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61;p43"/>
            <p:cNvSpPr/>
            <p:nvPr/>
          </p:nvSpPr>
          <p:spPr>
            <a:xfrm>
              <a:off x="6623081" y="2036634"/>
              <a:ext cx="216517" cy="180866"/>
            </a:xfrm>
            <a:custGeom>
              <a:avLst/>
              <a:gdLst/>
              <a:ahLst/>
              <a:cxnLst/>
              <a:rect l="l" t="t" r="r" b="b"/>
              <a:pathLst>
                <a:path w="5387" h="4500" extrusionOk="0">
                  <a:moveTo>
                    <a:pt x="1" y="1"/>
                  </a:moveTo>
                  <a:cubicBezTo>
                    <a:pt x="110" y="377"/>
                    <a:pt x="157" y="707"/>
                    <a:pt x="298" y="991"/>
                  </a:cubicBezTo>
                  <a:cubicBezTo>
                    <a:pt x="844" y="2086"/>
                    <a:pt x="1421" y="3163"/>
                    <a:pt x="2004" y="4240"/>
                  </a:cubicBezTo>
                  <a:cubicBezTo>
                    <a:pt x="2063" y="4353"/>
                    <a:pt x="2228" y="4500"/>
                    <a:pt x="2320" y="4500"/>
                  </a:cubicBezTo>
                  <a:cubicBezTo>
                    <a:pt x="2327" y="4500"/>
                    <a:pt x="2333" y="4499"/>
                    <a:pt x="2338" y="4498"/>
                  </a:cubicBezTo>
                  <a:cubicBezTo>
                    <a:pt x="3337" y="4258"/>
                    <a:pt x="4332" y="3983"/>
                    <a:pt x="5386" y="3705"/>
                  </a:cubicBezTo>
                  <a:cubicBezTo>
                    <a:pt x="4019" y="1751"/>
                    <a:pt x="2288" y="495"/>
                    <a:pt x="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62;p43"/>
            <p:cNvSpPr/>
            <p:nvPr/>
          </p:nvSpPr>
          <p:spPr>
            <a:xfrm>
              <a:off x="6109978" y="2033660"/>
              <a:ext cx="218366" cy="276967"/>
            </a:xfrm>
            <a:custGeom>
              <a:avLst/>
              <a:gdLst/>
              <a:ahLst/>
              <a:cxnLst/>
              <a:rect l="l" t="t" r="r" b="b"/>
              <a:pathLst>
                <a:path w="5433" h="6891" extrusionOk="0">
                  <a:moveTo>
                    <a:pt x="3671" y="1"/>
                  </a:moveTo>
                  <a:cubicBezTo>
                    <a:pt x="3356" y="1"/>
                    <a:pt x="2952" y="255"/>
                    <a:pt x="2678" y="478"/>
                  </a:cubicBezTo>
                  <a:cubicBezTo>
                    <a:pt x="1385" y="1537"/>
                    <a:pt x="836" y="3049"/>
                    <a:pt x="382" y="4580"/>
                  </a:cubicBezTo>
                  <a:cubicBezTo>
                    <a:pt x="162" y="5318"/>
                    <a:pt x="120" y="6111"/>
                    <a:pt x="1" y="6890"/>
                  </a:cubicBezTo>
                  <a:cubicBezTo>
                    <a:pt x="1826" y="6688"/>
                    <a:pt x="3545" y="6500"/>
                    <a:pt x="5424" y="6295"/>
                  </a:cubicBezTo>
                  <a:cubicBezTo>
                    <a:pt x="5424" y="4924"/>
                    <a:pt x="5432" y="3572"/>
                    <a:pt x="5419" y="2216"/>
                  </a:cubicBezTo>
                  <a:cubicBezTo>
                    <a:pt x="5415" y="1890"/>
                    <a:pt x="5350" y="1564"/>
                    <a:pt x="5300" y="1238"/>
                  </a:cubicBezTo>
                  <a:cubicBezTo>
                    <a:pt x="5158" y="377"/>
                    <a:pt x="4433" y="144"/>
                    <a:pt x="3768" y="10"/>
                  </a:cubicBezTo>
                  <a:cubicBezTo>
                    <a:pt x="3737" y="4"/>
                    <a:pt x="3705" y="1"/>
                    <a:pt x="367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63;p43"/>
            <p:cNvSpPr/>
            <p:nvPr/>
          </p:nvSpPr>
          <p:spPr>
            <a:xfrm>
              <a:off x="4880114" y="2466175"/>
              <a:ext cx="291476" cy="125561"/>
            </a:xfrm>
            <a:custGeom>
              <a:avLst/>
              <a:gdLst/>
              <a:ahLst/>
              <a:cxnLst/>
              <a:rect l="l" t="t" r="r" b="b"/>
              <a:pathLst>
                <a:path w="7252" h="3124" extrusionOk="0">
                  <a:moveTo>
                    <a:pt x="4849" y="1"/>
                  </a:moveTo>
                  <a:cubicBezTo>
                    <a:pt x="4766" y="1"/>
                    <a:pt x="4675" y="16"/>
                    <a:pt x="4575" y="44"/>
                  </a:cubicBezTo>
                  <a:cubicBezTo>
                    <a:pt x="3430" y="351"/>
                    <a:pt x="2274" y="644"/>
                    <a:pt x="1128" y="951"/>
                  </a:cubicBezTo>
                  <a:cubicBezTo>
                    <a:pt x="767" y="1047"/>
                    <a:pt x="413" y="1176"/>
                    <a:pt x="1" y="1304"/>
                  </a:cubicBezTo>
                  <a:cubicBezTo>
                    <a:pt x="2485" y="1927"/>
                    <a:pt x="4869" y="2528"/>
                    <a:pt x="7252" y="3124"/>
                  </a:cubicBezTo>
                  <a:cubicBezTo>
                    <a:pt x="6688" y="2147"/>
                    <a:pt x="6001" y="1272"/>
                    <a:pt x="5386" y="351"/>
                  </a:cubicBezTo>
                  <a:cubicBezTo>
                    <a:pt x="5219" y="98"/>
                    <a:pt x="5057" y="1"/>
                    <a:pt x="4849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64;p43"/>
            <p:cNvSpPr/>
            <p:nvPr/>
          </p:nvSpPr>
          <p:spPr>
            <a:xfrm>
              <a:off x="4795749" y="2546601"/>
              <a:ext cx="384321" cy="243968"/>
            </a:xfrm>
            <a:custGeom>
              <a:avLst/>
              <a:gdLst/>
              <a:ahLst/>
              <a:cxnLst/>
              <a:rect l="l" t="t" r="r" b="b"/>
              <a:pathLst>
                <a:path w="9562" h="6070" extrusionOk="0">
                  <a:moveTo>
                    <a:pt x="1" y="1"/>
                  </a:moveTo>
                  <a:lnTo>
                    <a:pt x="1" y="1"/>
                  </a:lnTo>
                  <a:cubicBezTo>
                    <a:pt x="394" y="1509"/>
                    <a:pt x="3144" y="4955"/>
                    <a:pt x="4785" y="6069"/>
                  </a:cubicBezTo>
                  <a:cubicBezTo>
                    <a:pt x="5409" y="5611"/>
                    <a:pt x="5963" y="5088"/>
                    <a:pt x="6614" y="4749"/>
                  </a:cubicBezTo>
                  <a:cubicBezTo>
                    <a:pt x="7824" y="4121"/>
                    <a:pt x="8617" y="3080"/>
                    <a:pt x="9562" y="2095"/>
                  </a:cubicBezTo>
                  <a:cubicBezTo>
                    <a:pt x="6399" y="1223"/>
                    <a:pt x="3328" y="201"/>
                    <a:pt x="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65;p43"/>
            <p:cNvSpPr/>
            <p:nvPr/>
          </p:nvSpPr>
          <p:spPr>
            <a:xfrm>
              <a:off x="5019181" y="2641095"/>
              <a:ext cx="412013" cy="267521"/>
            </a:xfrm>
            <a:custGeom>
              <a:avLst/>
              <a:gdLst/>
              <a:ahLst/>
              <a:cxnLst/>
              <a:rect l="l" t="t" r="r" b="b"/>
              <a:pathLst>
                <a:path w="10251" h="6656" extrusionOk="0">
                  <a:moveTo>
                    <a:pt x="5171" y="0"/>
                  </a:moveTo>
                  <a:cubicBezTo>
                    <a:pt x="4987" y="0"/>
                    <a:pt x="4847" y="66"/>
                    <a:pt x="4685" y="248"/>
                  </a:cubicBezTo>
                  <a:cubicBezTo>
                    <a:pt x="3589" y="1453"/>
                    <a:pt x="2545" y="2709"/>
                    <a:pt x="995" y="3401"/>
                  </a:cubicBezTo>
                  <a:cubicBezTo>
                    <a:pt x="615" y="3570"/>
                    <a:pt x="330" y="3955"/>
                    <a:pt x="0" y="4240"/>
                  </a:cubicBezTo>
                  <a:cubicBezTo>
                    <a:pt x="79" y="4341"/>
                    <a:pt x="107" y="4396"/>
                    <a:pt x="147" y="4423"/>
                  </a:cubicBezTo>
                  <a:cubicBezTo>
                    <a:pt x="284" y="4514"/>
                    <a:pt x="427" y="4602"/>
                    <a:pt x="568" y="4685"/>
                  </a:cubicBezTo>
                  <a:cubicBezTo>
                    <a:pt x="2177" y="5615"/>
                    <a:pt x="3874" y="6243"/>
                    <a:pt x="5639" y="6655"/>
                  </a:cubicBezTo>
                  <a:lnTo>
                    <a:pt x="5703" y="6394"/>
                  </a:lnTo>
                  <a:cubicBezTo>
                    <a:pt x="5683" y="6392"/>
                    <a:pt x="5663" y="6383"/>
                    <a:pt x="5648" y="6371"/>
                  </a:cubicBezTo>
                  <a:cubicBezTo>
                    <a:pt x="5547" y="6284"/>
                    <a:pt x="5502" y="6018"/>
                    <a:pt x="5566" y="5894"/>
                  </a:cubicBezTo>
                  <a:cubicBezTo>
                    <a:pt x="5681" y="5656"/>
                    <a:pt x="5881" y="5454"/>
                    <a:pt x="6066" y="5257"/>
                  </a:cubicBezTo>
                  <a:cubicBezTo>
                    <a:pt x="7422" y="3822"/>
                    <a:pt x="8779" y="2398"/>
                    <a:pt x="10250" y="852"/>
                  </a:cubicBezTo>
                  <a:cubicBezTo>
                    <a:pt x="8523" y="559"/>
                    <a:pt x="6950" y="307"/>
                    <a:pt x="5387" y="23"/>
                  </a:cubicBezTo>
                  <a:cubicBezTo>
                    <a:pt x="5307" y="9"/>
                    <a:pt x="5236" y="0"/>
                    <a:pt x="51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366;p43"/>
            <p:cNvSpPr/>
            <p:nvPr/>
          </p:nvSpPr>
          <p:spPr>
            <a:xfrm>
              <a:off x="5119061" y="2450138"/>
              <a:ext cx="315592" cy="192241"/>
            </a:xfrm>
            <a:custGeom>
              <a:avLst/>
              <a:gdLst/>
              <a:ahLst/>
              <a:cxnLst/>
              <a:rect l="l" t="t" r="r" b="b"/>
              <a:pathLst>
                <a:path w="7852" h="4783" extrusionOk="0">
                  <a:moveTo>
                    <a:pt x="2154" y="0"/>
                  </a:moveTo>
                  <a:cubicBezTo>
                    <a:pt x="1446" y="0"/>
                    <a:pt x="728" y="60"/>
                    <a:pt x="1" y="200"/>
                  </a:cubicBezTo>
                  <a:cubicBezTo>
                    <a:pt x="37" y="297"/>
                    <a:pt x="51" y="352"/>
                    <a:pt x="83" y="392"/>
                  </a:cubicBezTo>
                  <a:cubicBezTo>
                    <a:pt x="853" y="1478"/>
                    <a:pt x="1618" y="2569"/>
                    <a:pt x="2407" y="3642"/>
                  </a:cubicBezTo>
                  <a:cubicBezTo>
                    <a:pt x="2508" y="3784"/>
                    <a:pt x="2719" y="3889"/>
                    <a:pt x="2893" y="3926"/>
                  </a:cubicBezTo>
                  <a:cubicBezTo>
                    <a:pt x="3901" y="4118"/>
                    <a:pt x="4910" y="4288"/>
                    <a:pt x="5918" y="4458"/>
                  </a:cubicBezTo>
                  <a:cubicBezTo>
                    <a:pt x="6551" y="4568"/>
                    <a:pt x="7187" y="4669"/>
                    <a:pt x="7852" y="4783"/>
                  </a:cubicBezTo>
                  <a:cubicBezTo>
                    <a:pt x="7298" y="3353"/>
                    <a:pt x="6770" y="2001"/>
                    <a:pt x="6211" y="552"/>
                  </a:cubicBezTo>
                  <a:cubicBezTo>
                    <a:pt x="4916" y="236"/>
                    <a:pt x="3557" y="0"/>
                    <a:pt x="215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367;p43"/>
            <p:cNvSpPr/>
            <p:nvPr/>
          </p:nvSpPr>
          <p:spPr>
            <a:xfrm>
              <a:off x="5402622" y="2482453"/>
              <a:ext cx="224033" cy="197707"/>
            </a:xfrm>
            <a:custGeom>
              <a:avLst/>
              <a:gdLst/>
              <a:ahLst/>
              <a:cxnLst/>
              <a:rect l="l" t="t" r="r" b="b"/>
              <a:pathLst>
                <a:path w="5574" h="4919" extrusionOk="0">
                  <a:moveTo>
                    <a:pt x="0" y="1"/>
                  </a:moveTo>
                  <a:cubicBezTo>
                    <a:pt x="614" y="1389"/>
                    <a:pt x="1177" y="2677"/>
                    <a:pt x="1755" y="3961"/>
                  </a:cubicBezTo>
                  <a:cubicBezTo>
                    <a:pt x="1806" y="4075"/>
                    <a:pt x="1938" y="4218"/>
                    <a:pt x="2053" y="4231"/>
                  </a:cubicBezTo>
                  <a:cubicBezTo>
                    <a:pt x="3112" y="4387"/>
                    <a:pt x="4102" y="4919"/>
                    <a:pt x="5190" y="4919"/>
                  </a:cubicBezTo>
                  <a:cubicBezTo>
                    <a:pt x="5316" y="4919"/>
                    <a:pt x="5444" y="4911"/>
                    <a:pt x="5573" y="4896"/>
                  </a:cubicBezTo>
                  <a:lnTo>
                    <a:pt x="5532" y="4511"/>
                  </a:lnTo>
                  <a:cubicBezTo>
                    <a:pt x="5372" y="4452"/>
                    <a:pt x="5193" y="4410"/>
                    <a:pt x="5093" y="4295"/>
                  </a:cubicBezTo>
                  <a:cubicBezTo>
                    <a:pt x="4900" y="4073"/>
                    <a:pt x="4749" y="3821"/>
                    <a:pt x="4644" y="3547"/>
                  </a:cubicBezTo>
                  <a:cubicBezTo>
                    <a:pt x="4424" y="2970"/>
                    <a:pt x="4267" y="2365"/>
                    <a:pt x="4035" y="1792"/>
                  </a:cubicBezTo>
                  <a:cubicBezTo>
                    <a:pt x="3947" y="1572"/>
                    <a:pt x="3750" y="1325"/>
                    <a:pt x="3539" y="1238"/>
                  </a:cubicBezTo>
                  <a:cubicBezTo>
                    <a:pt x="2594" y="853"/>
                    <a:pt x="1623" y="513"/>
                    <a:pt x="660" y="165"/>
                  </a:cubicBezTo>
                  <a:cubicBezTo>
                    <a:pt x="472" y="96"/>
                    <a:pt x="266" y="6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368;p43"/>
            <p:cNvSpPr/>
            <p:nvPr/>
          </p:nvSpPr>
          <p:spPr>
            <a:xfrm>
              <a:off x="5245869" y="2684543"/>
              <a:ext cx="355905" cy="249676"/>
            </a:xfrm>
            <a:custGeom>
              <a:avLst/>
              <a:gdLst/>
              <a:ahLst/>
              <a:cxnLst/>
              <a:rect l="l" t="t" r="r" b="b"/>
              <a:pathLst>
                <a:path w="8855" h="6212" extrusionOk="0">
                  <a:moveTo>
                    <a:pt x="5628" y="0"/>
                  </a:moveTo>
                  <a:cubicBezTo>
                    <a:pt x="5537" y="0"/>
                    <a:pt x="5412" y="57"/>
                    <a:pt x="5354" y="124"/>
                  </a:cubicBezTo>
                  <a:cubicBezTo>
                    <a:pt x="4708" y="848"/>
                    <a:pt x="4020" y="1545"/>
                    <a:pt x="3456" y="2329"/>
                  </a:cubicBezTo>
                  <a:cubicBezTo>
                    <a:pt x="2630" y="3480"/>
                    <a:pt x="1622" y="4420"/>
                    <a:pt x="481" y="5226"/>
                  </a:cubicBezTo>
                  <a:cubicBezTo>
                    <a:pt x="397" y="5280"/>
                    <a:pt x="251" y="5323"/>
                    <a:pt x="142" y="5323"/>
                  </a:cubicBezTo>
                  <a:cubicBezTo>
                    <a:pt x="113" y="5323"/>
                    <a:pt x="86" y="5320"/>
                    <a:pt x="64" y="5313"/>
                  </a:cubicBezTo>
                  <a:lnTo>
                    <a:pt x="0" y="5574"/>
                  </a:lnTo>
                  <a:cubicBezTo>
                    <a:pt x="894" y="5789"/>
                    <a:pt x="1805" y="5946"/>
                    <a:pt x="2731" y="6056"/>
                  </a:cubicBezTo>
                  <a:cubicBezTo>
                    <a:pt x="3558" y="6157"/>
                    <a:pt x="4392" y="6210"/>
                    <a:pt x="5225" y="6212"/>
                  </a:cubicBezTo>
                  <a:lnTo>
                    <a:pt x="5230" y="5882"/>
                  </a:lnTo>
                  <a:cubicBezTo>
                    <a:pt x="5215" y="5712"/>
                    <a:pt x="5165" y="5533"/>
                    <a:pt x="5198" y="5373"/>
                  </a:cubicBezTo>
                  <a:cubicBezTo>
                    <a:pt x="5233" y="5217"/>
                    <a:pt x="5344" y="5074"/>
                    <a:pt x="5445" y="4946"/>
                  </a:cubicBezTo>
                  <a:cubicBezTo>
                    <a:pt x="5802" y="4483"/>
                    <a:pt x="6169" y="4025"/>
                    <a:pt x="6539" y="3572"/>
                  </a:cubicBezTo>
                  <a:cubicBezTo>
                    <a:pt x="7286" y="2659"/>
                    <a:pt x="8039" y="1747"/>
                    <a:pt x="8855" y="753"/>
                  </a:cubicBezTo>
                  <a:cubicBezTo>
                    <a:pt x="7700" y="478"/>
                    <a:pt x="6686" y="230"/>
                    <a:pt x="5670" y="5"/>
                  </a:cubicBezTo>
                  <a:cubicBezTo>
                    <a:pt x="5657" y="2"/>
                    <a:pt x="5643" y="0"/>
                    <a:pt x="562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369;p43"/>
            <p:cNvSpPr/>
            <p:nvPr/>
          </p:nvSpPr>
          <p:spPr>
            <a:xfrm>
              <a:off x="5455837" y="2726102"/>
              <a:ext cx="436450" cy="208117"/>
            </a:xfrm>
            <a:custGeom>
              <a:avLst/>
              <a:gdLst/>
              <a:ahLst/>
              <a:cxnLst/>
              <a:rect l="l" t="t" r="r" b="b"/>
              <a:pathLst>
                <a:path w="10859" h="5178" extrusionOk="0">
                  <a:moveTo>
                    <a:pt x="4606" y="1"/>
                  </a:moveTo>
                  <a:cubicBezTo>
                    <a:pt x="4478" y="1"/>
                    <a:pt x="4306" y="78"/>
                    <a:pt x="4235" y="172"/>
                  </a:cubicBezTo>
                  <a:cubicBezTo>
                    <a:pt x="3112" y="1570"/>
                    <a:pt x="2007" y="2986"/>
                    <a:pt x="894" y="4394"/>
                  </a:cubicBezTo>
                  <a:cubicBezTo>
                    <a:pt x="793" y="4523"/>
                    <a:pt x="692" y="4678"/>
                    <a:pt x="550" y="4742"/>
                  </a:cubicBezTo>
                  <a:cubicBezTo>
                    <a:pt x="390" y="4820"/>
                    <a:pt x="188" y="4816"/>
                    <a:pt x="5" y="4848"/>
                  </a:cubicBezTo>
                  <a:lnTo>
                    <a:pt x="0" y="5178"/>
                  </a:lnTo>
                  <a:cubicBezTo>
                    <a:pt x="3351" y="5178"/>
                    <a:pt x="6536" y="4362"/>
                    <a:pt x="9603" y="2839"/>
                  </a:cubicBezTo>
                  <a:cubicBezTo>
                    <a:pt x="10024" y="2633"/>
                    <a:pt x="10364" y="2254"/>
                    <a:pt x="10859" y="1859"/>
                  </a:cubicBezTo>
                  <a:cubicBezTo>
                    <a:pt x="10455" y="1625"/>
                    <a:pt x="10213" y="1415"/>
                    <a:pt x="9937" y="1341"/>
                  </a:cubicBezTo>
                  <a:cubicBezTo>
                    <a:pt x="8187" y="874"/>
                    <a:pt x="6427" y="434"/>
                    <a:pt x="4666" y="7"/>
                  </a:cubicBezTo>
                  <a:cubicBezTo>
                    <a:pt x="4648" y="3"/>
                    <a:pt x="4628" y="1"/>
                    <a:pt x="460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370;p43"/>
            <p:cNvSpPr/>
            <p:nvPr/>
          </p:nvSpPr>
          <p:spPr>
            <a:xfrm>
              <a:off x="5595267" y="2552108"/>
              <a:ext cx="249877" cy="189950"/>
            </a:xfrm>
            <a:custGeom>
              <a:avLst/>
              <a:gdLst/>
              <a:ahLst/>
              <a:cxnLst/>
              <a:rect l="l" t="t" r="r" b="b"/>
              <a:pathLst>
                <a:path w="6217" h="4726" extrusionOk="0">
                  <a:moveTo>
                    <a:pt x="0" y="1"/>
                  </a:moveTo>
                  <a:lnTo>
                    <a:pt x="0" y="1"/>
                  </a:lnTo>
                  <a:cubicBezTo>
                    <a:pt x="147" y="426"/>
                    <a:pt x="240" y="716"/>
                    <a:pt x="348" y="1000"/>
                  </a:cubicBezTo>
                  <a:cubicBezTo>
                    <a:pt x="523" y="1421"/>
                    <a:pt x="733" y="1829"/>
                    <a:pt x="876" y="2260"/>
                  </a:cubicBezTo>
                  <a:cubicBezTo>
                    <a:pt x="926" y="2416"/>
                    <a:pt x="834" y="2622"/>
                    <a:pt x="807" y="2805"/>
                  </a:cubicBezTo>
                  <a:lnTo>
                    <a:pt x="739" y="2778"/>
                  </a:lnTo>
                  <a:lnTo>
                    <a:pt x="739" y="2778"/>
                  </a:lnTo>
                  <a:lnTo>
                    <a:pt x="779" y="3163"/>
                  </a:lnTo>
                  <a:cubicBezTo>
                    <a:pt x="793" y="3163"/>
                    <a:pt x="802" y="3158"/>
                    <a:pt x="817" y="3158"/>
                  </a:cubicBezTo>
                  <a:cubicBezTo>
                    <a:pt x="822" y="3158"/>
                    <a:pt x="828" y="3157"/>
                    <a:pt x="833" y="3157"/>
                  </a:cubicBezTo>
                  <a:cubicBezTo>
                    <a:pt x="893" y="3157"/>
                    <a:pt x="959" y="3197"/>
                    <a:pt x="1013" y="3227"/>
                  </a:cubicBezTo>
                  <a:cubicBezTo>
                    <a:pt x="1279" y="3360"/>
                    <a:pt x="1522" y="3552"/>
                    <a:pt x="1801" y="3626"/>
                  </a:cubicBezTo>
                  <a:cubicBezTo>
                    <a:pt x="3269" y="4011"/>
                    <a:pt x="4745" y="4364"/>
                    <a:pt x="6216" y="4726"/>
                  </a:cubicBezTo>
                  <a:cubicBezTo>
                    <a:pt x="4699" y="2540"/>
                    <a:pt x="2573" y="111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371;p43"/>
            <p:cNvSpPr/>
            <p:nvPr/>
          </p:nvSpPr>
          <p:spPr>
            <a:xfrm>
              <a:off x="4752300" y="853075"/>
              <a:ext cx="3477736" cy="3727292"/>
            </a:xfrm>
            <a:custGeom>
              <a:avLst/>
              <a:gdLst/>
              <a:ahLst/>
              <a:cxnLst/>
              <a:rect l="l" t="t" r="r" b="b"/>
              <a:pathLst>
                <a:path w="86527" h="92736" extrusionOk="0">
                  <a:moveTo>
                    <a:pt x="47022" y="852"/>
                  </a:moveTo>
                  <a:cubicBezTo>
                    <a:pt x="47328" y="852"/>
                    <a:pt x="47635" y="1010"/>
                    <a:pt x="48035" y="1314"/>
                  </a:cubicBezTo>
                  <a:cubicBezTo>
                    <a:pt x="48821" y="1910"/>
                    <a:pt x="49639" y="2419"/>
                    <a:pt x="50600" y="2419"/>
                  </a:cubicBezTo>
                  <a:cubicBezTo>
                    <a:pt x="50799" y="2419"/>
                    <a:pt x="51004" y="2397"/>
                    <a:pt x="51216" y="2350"/>
                  </a:cubicBezTo>
                  <a:cubicBezTo>
                    <a:pt x="52284" y="2116"/>
                    <a:pt x="53328" y="1777"/>
                    <a:pt x="54384" y="1474"/>
                  </a:cubicBezTo>
                  <a:cubicBezTo>
                    <a:pt x="54649" y="1396"/>
                    <a:pt x="54901" y="1281"/>
                    <a:pt x="55162" y="1209"/>
                  </a:cubicBezTo>
                  <a:cubicBezTo>
                    <a:pt x="55236" y="1187"/>
                    <a:pt x="55306" y="1178"/>
                    <a:pt x="55372" y="1178"/>
                  </a:cubicBezTo>
                  <a:cubicBezTo>
                    <a:pt x="55674" y="1178"/>
                    <a:pt x="55889" y="1385"/>
                    <a:pt x="56006" y="1649"/>
                  </a:cubicBezTo>
                  <a:cubicBezTo>
                    <a:pt x="56079" y="1818"/>
                    <a:pt x="55997" y="2130"/>
                    <a:pt x="55877" y="2299"/>
                  </a:cubicBezTo>
                  <a:cubicBezTo>
                    <a:pt x="55151" y="3375"/>
                    <a:pt x="54088" y="3674"/>
                    <a:pt x="52950" y="3674"/>
                  </a:cubicBezTo>
                  <a:cubicBezTo>
                    <a:pt x="52760" y="3674"/>
                    <a:pt x="52568" y="3666"/>
                    <a:pt x="52375" y="3652"/>
                  </a:cubicBezTo>
                  <a:cubicBezTo>
                    <a:pt x="51230" y="3569"/>
                    <a:pt x="50103" y="3285"/>
                    <a:pt x="48957" y="3138"/>
                  </a:cubicBezTo>
                  <a:cubicBezTo>
                    <a:pt x="48747" y="3111"/>
                    <a:pt x="48541" y="3096"/>
                    <a:pt x="48341" y="3096"/>
                  </a:cubicBezTo>
                  <a:cubicBezTo>
                    <a:pt x="47412" y="3096"/>
                    <a:pt x="46587" y="3410"/>
                    <a:pt x="45890" y="4202"/>
                  </a:cubicBezTo>
                  <a:cubicBezTo>
                    <a:pt x="45258" y="4926"/>
                    <a:pt x="44607" y="5732"/>
                    <a:pt x="43617" y="5957"/>
                  </a:cubicBezTo>
                  <a:cubicBezTo>
                    <a:pt x="42755" y="6149"/>
                    <a:pt x="41852" y="6159"/>
                    <a:pt x="40963" y="6237"/>
                  </a:cubicBezTo>
                  <a:cubicBezTo>
                    <a:pt x="40909" y="6242"/>
                    <a:pt x="40854" y="6244"/>
                    <a:pt x="40799" y="6244"/>
                  </a:cubicBezTo>
                  <a:cubicBezTo>
                    <a:pt x="40618" y="6244"/>
                    <a:pt x="40435" y="6221"/>
                    <a:pt x="40252" y="6218"/>
                  </a:cubicBezTo>
                  <a:cubicBezTo>
                    <a:pt x="40242" y="6218"/>
                    <a:pt x="40232" y="6218"/>
                    <a:pt x="40222" y="6218"/>
                  </a:cubicBezTo>
                  <a:cubicBezTo>
                    <a:pt x="39349" y="6218"/>
                    <a:pt x="38741" y="6600"/>
                    <a:pt x="38460" y="7461"/>
                  </a:cubicBezTo>
                  <a:cubicBezTo>
                    <a:pt x="38364" y="7754"/>
                    <a:pt x="38212" y="8042"/>
                    <a:pt x="38163" y="8345"/>
                  </a:cubicBezTo>
                  <a:cubicBezTo>
                    <a:pt x="37974" y="9523"/>
                    <a:pt x="37164" y="10118"/>
                    <a:pt x="36159" y="10545"/>
                  </a:cubicBezTo>
                  <a:cubicBezTo>
                    <a:pt x="35655" y="10760"/>
                    <a:pt x="35132" y="10939"/>
                    <a:pt x="34629" y="11155"/>
                  </a:cubicBezTo>
                  <a:cubicBezTo>
                    <a:pt x="33785" y="11517"/>
                    <a:pt x="33144" y="12081"/>
                    <a:pt x="32896" y="13016"/>
                  </a:cubicBezTo>
                  <a:cubicBezTo>
                    <a:pt x="31667" y="11338"/>
                    <a:pt x="32891" y="9280"/>
                    <a:pt x="34669" y="8904"/>
                  </a:cubicBezTo>
                  <a:cubicBezTo>
                    <a:pt x="36045" y="8616"/>
                    <a:pt x="36224" y="8505"/>
                    <a:pt x="36466" y="7112"/>
                  </a:cubicBezTo>
                  <a:cubicBezTo>
                    <a:pt x="36755" y="5436"/>
                    <a:pt x="37453" y="4643"/>
                    <a:pt x="39283" y="4643"/>
                  </a:cubicBezTo>
                  <a:cubicBezTo>
                    <a:pt x="39435" y="4643"/>
                    <a:pt x="39594" y="4649"/>
                    <a:pt x="39762" y="4660"/>
                  </a:cubicBezTo>
                  <a:cubicBezTo>
                    <a:pt x="40446" y="4706"/>
                    <a:pt x="40933" y="4744"/>
                    <a:pt x="41313" y="4744"/>
                  </a:cubicBezTo>
                  <a:cubicBezTo>
                    <a:pt x="42393" y="4744"/>
                    <a:pt x="42621" y="4437"/>
                    <a:pt x="44112" y="3143"/>
                  </a:cubicBezTo>
                  <a:cubicBezTo>
                    <a:pt x="44790" y="2560"/>
                    <a:pt x="45363" y="1855"/>
                    <a:pt x="46060" y="1296"/>
                  </a:cubicBezTo>
                  <a:cubicBezTo>
                    <a:pt x="46435" y="997"/>
                    <a:pt x="46728" y="852"/>
                    <a:pt x="47022" y="852"/>
                  </a:cubicBezTo>
                  <a:close/>
                  <a:moveTo>
                    <a:pt x="56570" y="2886"/>
                  </a:moveTo>
                  <a:cubicBezTo>
                    <a:pt x="56684" y="3536"/>
                    <a:pt x="56817" y="4289"/>
                    <a:pt x="56927" y="4912"/>
                  </a:cubicBezTo>
                  <a:cubicBezTo>
                    <a:pt x="56528" y="5261"/>
                    <a:pt x="56208" y="5499"/>
                    <a:pt x="55941" y="5783"/>
                  </a:cubicBezTo>
                  <a:cubicBezTo>
                    <a:pt x="55025" y="6772"/>
                    <a:pt x="54130" y="7252"/>
                    <a:pt x="53155" y="7252"/>
                  </a:cubicBezTo>
                  <a:cubicBezTo>
                    <a:pt x="52653" y="7252"/>
                    <a:pt x="52129" y="7125"/>
                    <a:pt x="51569" y="6874"/>
                  </a:cubicBezTo>
                  <a:cubicBezTo>
                    <a:pt x="51266" y="6740"/>
                    <a:pt x="50945" y="6662"/>
                    <a:pt x="50625" y="6576"/>
                  </a:cubicBezTo>
                  <a:cubicBezTo>
                    <a:pt x="50363" y="6506"/>
                    <a:pt x="50114" y="6470"/>
                    <a:pt x="49877" y="6470"/>
                  </a:cubicBezTo>
                  <a:cubicBezTo>
                    <a:pt x="49210" y="6470"/>
                    <a:pt x="48641" y="6757"/>
                    <a:pt x="48154" y="7396"/>
                  </a:cubicBezTo>
                  <a:cubicBezTo>
                    <a:pt x="47323" y="8480"/>
                    <a:pt x="46312" y="9131"/>
                    <a:pt x="45048" y="9131"/>
                  </a:cubicBezTo>
                  <a:cubicBezTo>
                    <a:pt x="44708" y="9131"/>
                    <a:pt x="44351" y="9084"/>
                    <a:pt x="43974" y="8986"/>
                  </a:cubicBezTo>
                  <a:cubicBezTo>
                    <a:pt x="43520" y="8872"/>
                    <a:pt x="43029" y="8895"/>
                    <a:pt x="42553" y="8890"/>
                  </a:cubicBezTo>
                  <a:cubicBezTo>
                    <a:pt x="42548" y="8890"/>
                    <a:pt x="42543" y="8890"/>
                    <a:pt x="42539" y="8890"/>
                  </a:cubicBezTo>
                  <a:cubicBezTo>
                    <a:pt x="41711" y="8890"/>
                    <a:pt x="41043" y="9257"/>
                    <a:pt x="40614" y="9949"/>
                  </a:cubicBezTo>
                  <a:cubicBezTo>
                    <a:pt x="40202" y="10617"/>
                    <a:pt x="39840" y="11316"/>
                    <a:pt x="39533" y="12039"/>
                  </a:cubicBezTo>
                  <a:cubicBezTo>
                    <a:pt x="39129" y="12988"/>
                    <a:pt x="38492" y="13570"/>
                    <a:pt x="37447" y="13671"/>
                  </a:cubicBezTo>
                  <a:cubicBezTo>
                    <a:pt x="35940" y="13822"/>
                    <a:pt x="35119" y="14761"/>
                    <a:pt x="34610" y="16201"/>
                  </a:cubicBezTo>
                  <a:cubicBezTo>
                    <a:pt x="34261" y="15665"/>
                    <a:pt x="33913" y="15234"/>
                    <a:pt x="33675" y="14748"/>
                  </a:cubicBezTo>
                  <a:cubicBezTo>
                    <a:pt x="33281" y="13941"/>
                    <a:pt x="33803" y="12502"/>
                    <a:pt x="34615" y="12075"/>
                  </a:cubicBezTo>
                  <a:cubicBezTo>
                    <a:pt x="35000" y="11874"/>
                    <a:pt x="35421" y="11732"/>
                    <a:pt x="35829" y="11567"/>
                  </a:cubicBezTo>
                  <a:cubicBezTo>
                    <a:pt x="36136" y="11443"/>
                    <a:pt x="36453" y="11347"/>
                    <a:pt x="36750" y="11204"/>
                  </a:cubicBezTo>
                  <a:cubicBezTo>
                    <a:pt x="37810" y="10691"/>
                    <a:pt x="38588" y="9977"/>
                    <a:pt x="38900" y="8743"/>
                  </a:cubicBezTo>
                  <a:cubicBezTo>
                    <a:pt x="39275" y="7265"/>
                    <a:pt x="39380" y="7019"/>
                    <a:pt x="40457" y="7019"/>
                  </a:cubicBezTo>
                  <a:cubicBezTo>
                    <a:pt x="40685" y="7019"/>
                    <a:pt x="40956" y="7030"/>
                    <a:pt x="41283" y="7043"/>
                  </a:cubicBezTo>
                  <a:cubicBezTo>
                    <a:pt x="41544" y="7054"/>
                    <a:pt x="41805" y="7064"/>
                    <a:pt x="42065" y="7064"/>
                  </a:cubicBezTo>
                  <a:cubicBezTo>
                    <a:pt x="42858" y="7064"/>
                    <a:pt x="43638" y="6972"/>
                    <a:pt x="44331" y="6544"/>
                  </a:cubicBezTo>
                  <a:cubicBezTo>
                    <a:pt x="45038" y="6104"/>
                    <a:pt x="45757" y="5595"/>
                    <a:pt x="46275" y="4958"/>
                  </a:cubicBezTo>
                  <a:cubicBezTo>
                    <a:pt x="46912" y="4170"/>
                    <a:pt x="47658" y="3919"/>
                    <a:pt x="48485" y="3919"/>
                  </a:cubicBezTo>
                  <a:cubicBezTo>
                    <a:pt x="48777" y="3919"/>
                    <a:pt x="49080" y="3950"/>
                    <a:pt x="49392" y="4000"/>
                  </a:cubicBezTo>
                  <a:cubicBezTo>
                    <a:pt x="50203" y="4133"/>
                    <a:pt x="51010" y="4316"/>
                    <a:pt x="51826" y="4440"/>
                  </a:cubicBezTo>
                  <a:cubicBezTo>
                    <a:pt x="52159" y="4489"/>
                    <a:pt x="52493" y="4517"/>
                    <a:pt x="52824" y="4517"/>
                  </a:cubicBezTo>
                  <a:cubicBezTo>
                    <a:pt x="53518" y="4517"/>
                    <a:pt x="54201" y="4394"/>
                    <a:pt x="54837" y="4087"/>
                  </a:cubicBezTo>
                  <a:cubicBezTo>
                    <a:pt x="55446" y="3793"/>
                    <a:pt x="55960" y="3317"/>
                    <a:pt x="56570" y="2886"/>
                  </a:cubicBezTo>
                  <a:close/>
                  <a:moveTo>
                    <a:pt x="56757" y="6058"/>
                  </a:moveTo>
                  <a:lnTo>
                    <a:pt x="56757" y="6058"/>
                  </a:lnTo>
                  <a:cubicBezTo>
                    <a:pt x="56923" y="7529"/>
                    <a:pt x="56368" y="8501"/>
                    <a:pt x="54924" y="9165"/>
                  </a:cubicBezTo>
                  <a:cubicBezTo>
                    <a:pt x="52720" y="10179"/>
                    <a:pt x="50409" y="10820"/>
                    <a:pt x="48002" y="11233"/>
                  </a:cubicBezTo>
                  <a:cubicBezTo>
                    <a:pt x="45867" y="11599"/>
                    <a:pt x="43759" y="12181"/>
                    <a:pt x="41664" y="12764"/>
                  </a:cubicBezTo>
                  <a:cubicBezTo>
                    <a:pt x="41077" y="12924"/>
                    <a:pt x="40513" y="13341"/>
                    <a:pt x="40064" y="13772"/>
                  </a:cubicBezTo>
                  <a:cubicBezTo>
                    <a:pt x="39733" y="14088"/>
                    <a:pt x="39550" y="14597"/>
                    <a:pt x="39413" y="15051"/>
                  </a:cubicBezTo>
                  <a:cubicBezTo>
                    <a:pt x="38982" y="16454"/>
                    <a:pt x="39119" y="17887"/>
                    <a:pt x="39180" y="19327"/>
                  </a:cubicBezTo>
                  <a:cubicBezTo>
                    <a:pt x="39211" y="20080"/>
                    <a:pt x="39106" y="20840"/>
                    <a:pt x="39056" y="21738"/>
                  </a:cubicBezTo>
                  <a:cubicBezTo>
                    <a:pt x="38685" y="21545"/>
                    <a:pt x="38456" y="21472"/>
                    <a:pt x="38281" y="21334"/>
                  </a:cubicBezTo>
                  <a:cubicBezTo>
                    <a:pt x="37648" y="20840"/>
                    <a:pt x="36971" y="20377"/>
                    <a:pt x="36434" y="19790"/>
                  </a:cubicBezTo>
                  <a:cubicBezTo>
                    <a:pt x="36039" y="19359"/>
                    <a:pt x="35797" y="18777"/>
                    <a:pt x="35559" y="18232"/>
                  </a:cubicBezTo>
                  <a:cubicBezTo>
                    <a:pt x="35054" y="17077"/>
                    <a:pt x="35219" y="16023"/>
                    <a:pt x="36095" y="15078"/>
                  </a:cubicBezTo>
                  <a:cubicBezTo>
                    <a:pt x="36516" y="14620"/>
                    <a:pt x="37044" y="14477"/>
                    <a:pt x="37612" y="14409"/>
                  </a:cubicBezTo>
                  <a:cubicBezTo>
                    <a:pt x="38323" y="14331"/>
                    <a:pt x="38904" y="14098"/>
                    <a:pt x="39373" y="13694"/>
                  </a:cubicBezTo>
                  <a:cubicBezTo>
                    <a:pt x="39729" y="13382"/>
                    <a:pt x="40019" y="12974"/>
                    <a:pt x="40234" y="12452"/>
                  </a:cubicBezTo>
                  <a:cubicBezTo>
                    <a:pt x="40518" y="11782"/>
                    <a:pt x="40857" y="11127"/>
                    <a:pt x="41220" y="10495"/>
                  </a:cubicBezTo>
                  <a:cubicBezTo>
                    <a:pt x="41532" y="9948"/>
                    <a:pt x="42040" y="9673"/>
                    <a:pt x="42661" y="9673"/>
                  </a:cubicBezTo>
                  <a:cubicBezTo>
                    <a:pt x="42686" y="9673"/>
                    <a:pt x="42711" y="9673"/>
                    <a:pt x="42737" y="9674"/>
                  </a:cubicBezTo>
                  <a:cubicBezTo>
                    <a:pt x="43227" y="9693"/>
                    <a:pt x="43731" y="9711"/>
                    <a:pt x="44207" y="9821"/>
                  </a:cubicBezTo>
                  <a:cubicBezTo>
                    <a:pt x="44544" y="9898"/>
                    <a:pt x="44868" y="9935"/>
                    <a:pt x="45180" y="9935"/>
                  </a:cubicBezTo>
                  <a:cubicBezTo>
                    <a:pt x="46298" y="9935"/>
                    <a:pt x="47263" y="9458"/>
                    <a:pt x="48126" y="8633"/>
                  </a:cubicBezTo>
                  <a:cubicBezTo>
                    <a:pt x="48404" y="8368"/>
                    <a:pt x="48660" y="8084"/>
                    <a:pt x="48896" y="7781"/>
                  </a:cubicBezTo>
                  <a:cubicBezTo>
                    <a:pt x="49153" y="7450"/>
                    <a:pt x="49458" y="7276"/>
                    <a:pt x="49824" y="7276"/>
                  </a:cubicBezTo>
                  <a:cubicBezTo>
                    <a:pt x="49929" y="7276"/>
                    <a:pt x="50038" y="7290"/>
                    <a:pt x="50152" y="7318"/>
                  </a:cubicBezTo>
                  <a:cubicBezTo>
                    <a:pt x="50593" y="7428"/>
                    <a:pt x="51050" y="7516"/>
                    <a:pt x="51464" y="7699"/>
                  </a:cubicBezTo>
                  <a:cubicBezTo>
                    <a:pt x="52038" y="7947"/>
                    <a:pt x="52592" y="8057"/>
                    <a:pt x="53117" y="8057"/>
                  </a:cubicBezTo>
                  <a:cubicBezTo>
                    <a:pt x="54460" y="8057"/>
                    <a:pt x="55618" y="7341"/>
                    <a:pt x="56464" y="6406"/>
                  </a:cubicBezTo>
                  <a:cubicBezTo>
                    <a:pt x="56555" y="6305"/>
                    <a:pt x="56639" y="6195"/>
                    <a:pt x="56757" y="6058"/>
                  </a:cubicBezTo>
                  <a:close/>
                  <a:moveTo>
                    <a:pt x="54599" y="10366"/>
                  </a:moveTo>
                  <a:cubicBezTo>
                    <a:pt x="54685" y="10751"/>
                    <a:pt x="54767" y="11104"/>
                    <a:pt x="54845" y="11456"/>
                  </a:cubicBezTo>
                  <a:cubicBezTo>
                    <a:pt x="55497" y="14496"/>
                    <a:pt x="56170" y="17526"/>
                    <a:pt x="56285" y="20657"/>
                  </a:cubicBezTo>
                  <a:cubicBezTo>
                    <a:pt x="56304" y="21288"/>
                    <a:pt x="56185" y="21830"/>
                    <a:pt x="55970" y="22394"/>
                  </a:cubicBezTo>
                  <a:cubicBezTo>
                    <a:pt x="54998" y="24900"/>
                    <a:pt x="53082" y="26330"/>
                    <a:pt x="50547" y="26890"/>
                  </a:cubicBezTo>
                  <a:cubicBezTo>
                    <a:pt x="49076" y="27210"/>
                    <a:pt x="47541" y="27265"/>
                    <a:pt x="46032" y="27370"/>
                  </a:cubicBezTo>
                  <a:cubicBezTo>
                    <a:pt x="46015" y="27372"/>
                    <a:pt x="45997" y="27372"/>
                    <a:pt x="45979" y="27372"/>
                  </a:cubicBezTo>
                  <a:cubicBezTo>
                    <a:pt x="45633" y="27372"/>
                    <a:pt x="45271" y="27129"/>
                    <a:pt x="44823" y="26976"/>
                  </a:cubicBezTo>
                  <a:lnTo>
                    <a:pt x="44823" y="26976"/>
                  </a:lnTo>
                  <a:cubicBezTo>
                    <a:pt x="45074" y="27980"/>
                    <a:pt x="45322" y="28975"/>
                    <a:pt x="45574" y="29993"/>
                  </a:cubicBezTo>
                  <a:cubicBezTo>
                    <a:pt x="44782" y="30595"/>
                    <a:pt x="43935" y="30820"/>
                    <a:pt x="43059" y="30820"/>
                  </a:cubicBezTo>
                  <a:cubicBezTo>
                    <a:pt x="42543" y="30820"/>
                    <a:pt x="42016" y="30741"/>
                    <a:pt x="41485" y="30616"/>
                  </a:cubicBezTo>
                  <a:cubicBezTo>
                    <a:pt x="40656" y="30424"/>
                    <a:pt x="39886" y="30079"/>
                    <a:pt x="39345" y="29370"/>
                  </a:cubicBezTo>
                  <a:cubicBezTo>
                    <a:pt x="39303" y="29309"/>
                    <a:pt x="39244" y="29250"/>
                    <a:pt x="39181" y="29223"/>
                  </a:cubicBezTo>
                  <a:cubicBezTo>
                    <a:pt x="38442" y="28929"/>
                    <a:pt x="38396" y="28384"/>
                    <a:pt x="38525" y="27683"/>
                  </a:cubicBezTo>
                  <a:cubicBezTo>
                    <a:pt x="38649" y="27005"/>
                    <a:pt x="38667" y="26299"/>
                    <a:pt x="38644" y="25607"/>
                  </a:cubicBezTo>
                  <a:cubicBezTo>
                    <a:pt x="38634" y="25386"/>
                    <a:pt x="38401" y="25052"/>
                    <a:pt x="38195" y="24974"/>
                  </a:cubicBezTo>
                  <a:cubicBezTo>
                    <a:pt x="36733" y="24433"/>
                    <a:pt x="35664" y="23530"/>
                    <a:pt x="35247" y="21976"/>
                  </a:cubicBezTo>
                  <a:cubicBezTo>
                    <a:pt x="35210" y="21833"/>
                    <a:pt x="35124" y="21673"/>
                    <a:pt x="35155" y="21549"/>
                  </a:cubicBezTo>
                  <a:cubicBezTo>
                    <a:pt x="35247" y="21210"/>
                    <a:pt x="35311" y="20779"/>
                    <a:pt x="35550" y="20596"/>
                  </a:cubicBezTo>
                  <a:cubicBezTo>
                    <a:pt x="35578" y="20575"/>
                    <a:pt x="35617" y="20566"/>
                    <a:pt x="35665" y="20566"/>
                  </a:cubicBezTo>
                  <a:cubicBezTo>
                    <a:pt x="35871" y="20566"/>
                    <a:pt x="36228" y="20734"/>
                    <a:pt x="36444" y="20872"/>
                  </a:cubicBezTo>
                  <a:cubicBezTo>
                    <a:pt x="37118" y="21303"/>
                    <a:pt x="37717" y="21852"/>
                    <a:pt x="38414" y="22237"/>
                  </a:cubicBezTo>
                  <a:cubicBezTo>
                    <a:pt x="38685" y="22390"/>
                    <a:pt x="38922" y="22466"/>
                    <a:pt x="39126" y="22466"/>
                  </a:cubicBezTo>
                  <a:cubicBezTo>
                    <a:pt x="39540" y="22466"/>
                    <a:pt x="39814" y="22151"/>
                    <a:pt x="39936" y="21526"/>
                  </a:cubicBezTo>
                  <a:cubicBezTo>
                    <a:pt x="40079" y="20779"/>
                    <a:pt x="40073" y="20001"/>
                    <a:pt x="40106" y="19235"/>
                  </a:cubicBezTo>
                  <a:cubicBezTo>
                    <a:pt x="40161" y="17947"/>
                    <a:pt x="40193" y="16654"/>
                    <a:pt x="40239" y="15362"/>
                  </a:cubicBezTo>
                  <a:cubicBezTo>
                    <a:pt x="40271" y="14491"/>
                    <a:pt x="40931" y="14111"/>
                    <a:pt x="41582" y="13772"/>
                  </a:cubicBezTo>
                  <a:cubicBezTo>
                    <a:pt x="41967" y="13574"/>
                    <a:pt x="42402" y="13459"/>
                    <a:pt x="42829" y="13364"/>
                  </a:cubicBezTo>
                  <a:cubicBezTo>
                    <a:pt x="45147" y="12855"/>
                    <a:pt x="47486" y="12405"/>
                    <a:pt x="49796" y="11846"/>
                  </a:cubicBezTo>
                  <a:cubicBezTo>
                    <a:pt x="51230" y="11498"/>
                    <a:pt x="52628" y="10989"/>
                    <a:pt x="54045" y="10554"/>
                  </a:cubicBezTo>
                  <a:cubicBezTo>
                    <a:pt x="54214" y="10503"/>
                    <a:pt x="54384" y="10440"/>
                    <a:pt x="54599" y="10366"/>
                  </a:cubicBezTo>
                  <a:close/>
                  <a:moveTo>
                    <a:pt x="46546" y="29449"/>
                  </a:moveTo>
                  <a:lnTo>
                    <a:pt x="46546" y="29449"/>
                  </a:lnTo>
                  <a:cubicBezTo>
                    <a:pt x="48833" y="29943"/>
                    <a:pt x="50566" y="31199"/>
                    <a:pt x="51931" y="33152"/>
                  </a:cubicBezTo>
                  <a:cubicBezTo>
                    <a:pt x="50877" y="33430"/>
                    <a:pt x="49882" y="33705"/>
                    <a:pt x="48883" y="33945"/>
                  </a:cubicBezTo>
                  <a:cubicBezTo>
                    <a:pt x="48877" y="33946"/>
                    <a:pt x="48871" y="33947"/>
                    <a:pt x="48865" y="33947"/>
                  </a:cubicBezTo>
                  <a:cubicBezTo>
                    <a:pt x="48772" y="33947"/>
                    <a:pt x="48608" y="33799"/>
                    <a:pt x="48549" y="33688"/>
                  </a:cubicBezTo>
                  <a:cubicBezTo>
                    <a:pt x="47966" y="32611"/>
                    <a:pt x="47389" y="31534"/>
                    <a:pt x="46843" y="30438"/>
                  </a:cubicBezTo>
                  <a:cubicBezTo>
                    <a:pt x="46702" y="30154"/>
                    <a:pt x="46655" y="29824"/>
                    <a:pt x="46546" y="29449"/>
                  </a:cubicBezTo>
                  <a:close/>
                  <a:moveTo>
                    <a:pt x="37450" y="29374"/>
                  </a:moveTo>
                  <a:cubicBezTo>
                    <a:pt x="37484" y="29374"/>
                    <a:pt x="37517" y="29377"/>
                    <a:pt x="37549" y="29383"/>
                  </a:cubicBezTo>
                  <a:cubicBezTo>
                    <a:pt x="38212" y="29517"/>
                    <a:pt x="38937" y="29750"/>
                    <a:pt x="39079" y="30611"/>
                  </a:cubicBezTo>
                  <a:cubicBezTo>
                    <a:pt x="39129" y="30937"/>
                    <a:pt x="39194" y="31263"/>
                    <a:pt x="39198" y="31589"/>
                  </a:cubicBezTo>
                  <a:cubicBezTo>
                    <a:pt x="39212" y="32944"/>
                    <a:pt x="39203" y="34297"/>
                    <a:pt x="39203" y="35668"/>
                  </a:cubicBezTo>
                  <a:cubicBezTo>
                    <a:pt x="37324" y="35874"/>
                    <a:pt x="35605" y="36061"/>
                    <a:pt x="33780" y="36263"/>
                  </a:cubicBezTo>
                  <a:cubicBezTo>
                    <a:pt x="33901" y="35484"/>
                    <a:pt x="33941" y="34691"/>
                    <a:pt x="34161" y="33953"/>
                  </a:cubicBezTo>
                  <a:cubicBezTo>
                    <a:pt x="34615" y="32422"/>
                    <a:pt x="35164" y="30910"/>
                    <a:pt x="36457" y="29851"/>
                  </a:cubicBezTo>
                  <a:cubicBezTo>
                    <a:pt x="36731" y="29626"/>
                    <a:pt x="37135" y="29374"/>
                    <a:pt x="37450" y="29374"/>
                  </a:cubicBezTo>
                  <a:close/>
                  <a:moveTo>
                    <a:pt x="52362" y="33881"/>
                  </a:moveTo>
                  <a:cubicBezTo>
                    <a:pt x="52646" y="34792"/>
                    <a:pt x="52916" y="35654"/>
                    <a:pt x="53223" y="36635"/>
                  </a:cubicBezTo>
                  <a:cubicBezTo>
                    <a:pt x="51784" y="35937"/>
                    <a:pt x="50501" y="35136"/>
                    <a:pt x="48993" y="34866"/>
                  </a:cubicBezTo>
                  <a:cubicBezTo>
                    <a:pt x="49016" y="34807"/>
                    <a:pt x="49039" y="34746"/>
                    <a:pt x="49062" y="34687"/>
                  </a:cubicBezTo>
                  <a:cubicBezTo>
                    <a:pt x="50143" y="34422"/>
                    <a:pt x="51220" y="34161"/>
                    <a:pt x="52362" y="33881"/>
                  </a:cubicBezTo>
                  <a:close/>
                  <a:moveTo>
                    <a:pt x="46133" y="30718"/>
                  </a:moveTo>
                  <a:cubicBezTo>
                    <a:pt x="46771" y="32033"/>
                    <a:pt x="47329" y="33371"/>
                    <a:pt x="48054" y="34614"/>
                  </a:cubicBezTo>
                  <a:cubicBezTo>
                    <a:pt x="48746" y="35796"/>
                    <a:pt x="48530" y="37010"/>
                    <a:pt x="48462" y="38234"/>
                  </a:cubicBezTo>
                  <a:cubicBezTo>
                    <a:pt x="48452" y="38394"/>
                    <a:pt x="48315" y="38560"/>
                    <a:pt x="48205" y="38697"/>
                  </a:cubicBezTo>
                  <a:cubicBezTo>
                    <a:pt x="47856" y="39141"/>
                    <a:pt x="47503" y="39585"/>
                    <a:pt x="47128" y="40012"/>
                  </a:cubicBezTo>
                  <a:cubicBezTo>
                    <a:pt x="47022" y="40127"/>
                    <a:pt x="46839" y="40231"/>
                    <a:pt x="46693" y="40237"/>
                  </a:cubicBezTo>
                  <a:cubicBezTo>
                    <a:pt x="46586" y="40241"/>
                    <a:pt x="46480" y="40243"/>
                    <a:pt x="46375" y="40243"/>
                  </a:cubicBezTo>
                  <a:cubicBezTo>
                    <a:pt x="44494" y="40243"/>
                    <a:pt x="42799" y="39622"/>
                    <a:pt x="41361" y="38403"/>
                  </a:cubicBezTo>
                  <a:cubicBezTo>
                    <a:pt x="40582" y="37743"/>
                    <a:pt x="39977" y="36877"/>
                    <a:pt x="39968" y="35759"/>
                  </a:cubicBezTo>
                  <a:cubicBezTo>
                    <a:pt x="39959" y="34168"/>
                    <a:pt x="39968" y="32578"/>
                    <a:pt x="39968" y="30918"/>
                  </a:cubicBezTo>
                  <a:cubicBezTo>
                    <a:pt x="41029" y="31393"/>
                    <a:pt x="42058" y="31672"/>
                    <a:pt x="43072" y="31672"/>
                  </a:cubicBezTo>
                  <a:cubicBezTo>
                    <a:pt x="44103" y="31672"/>
                    <a:pt x="45118" y="31383"/>
                    <a:pt x="46133" y="30718"/>
                  </a:cubicBezTo>
                  <a:close/>
                  <a:moveTo>
                    <a:pt x="60979" y="36192"/>
                  </a:moveTo>
                  <a:cubicBezTo>
                    <a:pt x="61043" y="36192"/>
                    <a:pt x="61116" y="36209"/>
                    <a:pt x="61199" y="36245"/>
                  </a:cubicBezTo>
                  <a:cubicBezTo>
                    <a:pt x="61263" y="36272"/>
                    <a:pt x="61342" y="36276"/>
                    <a:pt x="61410" y="36291"/>
                  </a:cubicBezTo>
                  <a:cubicBezTo>
                    <a:pt x="62785" y="36616"/>
                    <a:pt x="63234" y="37184"/>
                    <a:pt x="63239" y="38784"/>
                  </a:cubicBezTo>
                  <a:cubicBezTo>
                    <a:pt x="63271" y="39623"/>
                    <a:pt x="62968" y="40502"/>
                    <a:pt x="62098" y="41126"/>
                  </a:cubicBezTo>
                  <a:cubicBezTo>
                    <a:pt x="61851" y="41302"/>
                    <a:pt x="61598" y="41389"/>
                    <a:pt x="61358" y="41389"/>
                  </a:cubicBezTo>
                  <a:cubicBezTo>
                    <a:pt x="61008" y="41389"/>
                    <a:pt x="60684" y="41204"/>
                    <a:pt x="60442" y="40837"/>
                  </a:cubicBezTo>
                  <a:cubicBezTo>
                    <a:pt x="60292" y="40618"/>
                    <a:pt x="60145" y="40356"/>
                    <a:pt x="60118" y="40100"/>
                  </a:cubicBezTo>
                  <a:cubicBezTo>
                    <a:pt x="59971" y="38866"/>
                    <a:pt x="60067" y="37661"/>
                    <a:pt x="60599" y="36515"/>
                  </a:cubicBezTo>
                  <a:cubicBezTo>
                    <a:pt x="60695" y="36310"/>
                    <a:pt x="60808" y="36192"/>
                    <a:pt x="60979" y="36192"/>
                  </a:cubicBezTo>
                  <a:close/>
                  <a:moveTo>
                    <a:pt x="8029" y="40135"/>
                  </a:moveTo>
                  <a:cubicBezTo>
                    <a:pt x="8237" y="40135"/>
                    <a:pt x="8399" y="40232"/>
                    <a:pt x="8566" y="40485"/>
                  </a:cubicBezTo>
                  <a:cubicBezTo>
                    <a:pt x="9181" y="41406"/>
                    <a:pt x="9868" y="42281"/>
                    <a:pt x="10432" y="43258"/>
                  </a:cubicBezTo>
                  <a:cubicBezTo>
                    <a:pt x="8049" y="42662"/>
                    <a:pt x="5665" y="42061"/>
                    <a:pt x="3181" y="41438"/>
                  </a:cubicBezTo>
                  <a:cubicBezTo>
                    <a:pt x="3593" y="41310"/>
                    <a:pt x="3945" y="41181"/>
                    <a:pt x="4308" y="41085"/>
                  </a:cubicBezTo>
                  <a:cubicBezTo>
                    <a:pt x="5454" y="40778"/>
                    <a:pt x="6609" y="40485"/>
                    <a:pt x="7755" y="40178"/>
                  </a:cubicBezTo>
                  <a:cubicBezTo>
                    <a:pt x="7855" y="40150"/>
                    <a:pt x="7946" y="40135"/>
                    <a:pt x="8029" y="40135"/>
                  </a:cubicBezTo>
                  <a:close/>
                  <a:moveTo>
                    <a:pt x="38900" y="36603"/>
                  </a:moveTo>
                  <a:cubicBezTo>
                    <a:pt x="39043" y="36603"/>
                    <a:pt x="39265" y="36749"/>
                    <a:pt x="39318" y="36877"/>
                  </a:cubicBezTo>
                  <a:cubicBezTo>
                    <a:pt x="40000" y="38619"/>
                    <a:pt x="41352" y="39664"/>
                    <a:pt x="42998" y="40366"/>
                  </a:cubicBezTo>
                  <a:cubicBezTo>
                    <a:pt x="44049" y="40817"/>
                    <a:pt x="45154" y="41066"/>
                    <a:pt x="46304" y="41066"/>
                  </a:cubicBezTo>
                  <a:cubicBezTo>
                    <a:pt x="46452" y="41066"/>
                    <a:pt x="46602" y="41061"/>
                    <a:pt x="46752" y="41053"/>
                  </a:cubicBezTo>
                  <a:cubicBezTo>
                    <a:pt x="47192" y="41026"/>
                    <a:pt x="47480" y="40847"/>
                    <a:pt x="47741" y="40485"/>
                  </a:cubicBezTo>
                  <a:cubicBezTo>
                    <a:pt x="48319" y="39683"/>
                    <a:pt x="48929" y="38903"/>
                    <a:pt x="49937" y="38509"/>
                  </a:cubicBezTo>
                  <a:lnTo>
                    <a:pt x="49937" y="38509"/>
                  </a:lnTo>
                  <a:cubicBezTo>
                    <a:pt x="49800" y="38844"/>
                    <a:pt x="49630" y="39170"/>
                    <a:pt x="49539" y="39513"/>
                  </a:cubicBezTo>
                  <a:cubicBezTo>
                    <a:pt x="49484" y="39719"/>
                    <a:pt x="49460" y="40054"/>
                    <a:pt x="49580" y="40159"/>
                  </a:cubicBezTo>
                  <a:cubicBezTo>
                    <a:pt x="49682" y="40251"/>
                    <a:pt x="49867" y="40290"/>
                    <a:pt x="50045" y="40290"/>
                  </a:cubicBezTo>
                  <a:cubicBezTo>
                    <a:pt x="50123" y="40290"/>
                    <a:pt x="50200" y="40283"/>
                    <a:pt x="50267" y="40269"/>
                  </a:cubicBezTo>
                  <a:cubicBezTo>
                    <a:pt x="50730" y="40168"/>
                    <a:pt x="51174" y="39898"/>
                    <a:pt x="51633" y="39879"/>
                  </a:cubicBezTo>
                  <a:cubicBezTo>
                    <a:pt x="51691" y="39878"/>
                    <a:pt x="51750" y="39877"/>
                    <a:pt x="51810" y="39877"/>
                  </a:cubicBezTo>
                  <a:cubicBezTo>
                    <a:pt x="52323" y="39877"/>
                    <a:pt x="52864" y="39947"/>
                    <a:pt x="53324" y="40136"/>
                  </a:cubicBezTo>
                  <a:cubicBezTo>
                    <a:pt x="54022" y="40426"/>
                    <a:pt x="54104" y="40920"/>
                    <a:pt x="53715" y="41571"/>
                  </a:cubicBezTo>
                  <a:cubicBezTo>
                    <a:pt x="53014" y="42735"/>
                    <a:pt x="52036" y="43496"/>
                    <a:pt x="50652" y="43661"/>
                  </a:cubicBezTo>
                  <a:cubicBezTo>
                    <a:pt x="50254" y="43706"/>
                    <a:pt x="49850" y="43743"/>
                    <a:pt x="49451" y="43766"/>
                  </a:cubicBezTo>
                  <a:cubicBezTo>
                    <a:pt x="48939" y="43792"/>
                    <a:pt x="48430" y="43805"/>
                    <a:pt x="47922" y="43805"/>
                  </a:cubicBezTo>
                  <a:cubicBezTo>
                    <a:pt x="44337" y="43805"/>
                    <a:pt x="40852" y="43170"/>
                    <a:pt x="37452" y="41942"/>
                  </a:cubicBezTo>
                  <a:cubicBezTo>
                    <a:pt x="36434" y="41575"/>
                    <a:pt x="35485" y="41140"/>
                    <a:pt x="34762" y="40315"/>
                  </a:cubicBezTo>
                  <a:cubicBezTo>
                    <a:pt x="33954" y="39399"/>
                    <a:pt x="33904" y="38267"/>
                    <a:pt x="33813" y="37039"/>
                  </a:cubicBezTo>
                  <a:cubicBezTo>
                    <a:pt x="35545" y="36887"/>
                    <a:pt x="37214" y="36732"/>
                    <a:pt x="38887" y="36603"/>
                  </a:cubicBezTo>
                  <a:cubicBezTo>
                    <a:pt x="38891" y="36603"/>
                    <a:pt x="38896" y="36603"/>
                    <a:pt x="38900" y="36603"/>
                  </a:cubicBezTo>
                  <a:close/>
                  <a:moveTo>
                    <a:pt x="11279" y="39735"/>
                  </a:moveTo>
                  <a:cubicBezTo>
                    <a:pt x="12682" y="39735"/>
                    <a:pt x="14041" y="39970"/>
                    <a:pt x="15336" y="40287"/>
                  </a:cubicBezTo>
                  <a:cubicBezTo>
                    <a:pt x="15895" y="41735"/>
                    <a:pt x="16423" y="43088"/>
                    <a:pt x="16977" y="44518"/>
                  </a:cubicBezTo>
                  <a:cubicBezTo>
                    <a:pt x="16312" y="44404"/>
                    <a:pt x="15676" y="44303"/>
                    <a:pt x="15043" y="44191"/>
                  </a:cubicBezTo>
                  <a:cubicBezTo>
                    <a:pt x="14034" y="44022"/>
                    <a:pt x="13026" y="43852"/>
                    <a:pt x="12018" y="43660"/>
                  </a:cubicBezTo>
                  <a:cubicBezTo>
                    <a:pt x="11844" y="43623"/>
                    <a:pt x="11632" y="43518"/>
                    <a:pt x="11532" y="43376"/>
                  </a:cubicBezTo>
                  <a:cubicBezTo>
                    <a:pt x="10743" y="42303"/>
                    <a:pt x="9978" y="41213"/>
                    <a:pt x="9208" y="40126"/>
                  </a:cubicBezTo>
                  <a:cubicBezTo>
                    <a:pt x="9176" y="40086"/>
                    <a:pt x="9162" y="40031"/>
                    <a:pt x="9126" y="39934"/>
                  </a:cubicBezTo>
                  <a:cubicBezTo>
                    <a:pt x="9853" y="39794"/>
                    <a:pt x="10571" y="39735"/>
                    <a:pt x="11279" y="39735"/>
                  </a:cubicBezTo>
                  <a:close/>
                  <a:moveTo>
                    <a:pt x="60095" y="34348"/>
                  </a:moveTo>
                  <a:lnTo>
                    <a:pt x="60095" y="34348"/>
                  </a:lnTo>
                  <a:cubicBezTo>
                    <a:pt x="60255" y="35095"/>
                    <a:pt x="60200" y="35764"/>
                    <a:pt x="59819" y="36456"/>
                  </a:cubicBezTo>
                  <a:cubicBezTo>
                    <a:pt x="59173" y="37624"/>
                    <a:pt x="59140" y="38945"/>
                    <a:pt x="59251" y="40256"/>
                  </a:cubicBezTo>
                  <a:cubicBezTo>
                    <a:pt x="59274" y="40485"/>
                    <a:pt x="59352" y="40733"/>
                    <a:pt x="59481" y="40925"/>
                  </a:cubicBezTo>
                  <a:cubicBezTo>
                    <a:pt x="60190" y="41997"/>
                    <a:pt x="59723" y="43097"/>
                    <a:pt x="59457" y="44124"/>
                  </a:cubicBezTo>
                  <a:cubicBezTo>
                    <a:pt x="59269" y="44867"/>
                    <a:pt x="58688" y="45514"/>
                    <a:pt x="58147" y="46178"/>
                  </a:cubicBezTo>
                  <a:cubicBezTo>
                    <a:pt x="58137" y="46008"/>
                    <a:pt x="58109" y="45843"/>
                    <a:pt x="58124" y="45678"/>
                  </a:cubicBezTo>
                  <a:cubicBezTo>
                    <a:pt x="58261" y="43836"/>
                    <a:pt x="58467" y="41997"/>
                    <a:pt x="58522" y="40155"/>
                  </a:cubicBezTo>
                  <a:cubicBezTo>
                    <a:pt x="58591" y="38078"/>
                    <a:pt x="59842" y="36360"/>
                    <a:pt x="60095" y="34348"/>
                  </a:cubicBezTo>
                  <a:close/>
                  <a:moveTo>
                    <a:pt x="16179" y="40541"/>
                  </a:moveTo>
                  <a:lnTo>
                    <a:pt x="16179" y="40541"/>
                  </a:lnTo>
                  <a:cubicBezTo>
                    <a:pt x="16445" y="40604"/>
                    <a:pt x="16651" y="40636"/>
                    <a:pt x="16840" y="40705"/>
                  </a:cubicBezTo>
                  <a:cubicBezTo>
                    <a:pt x="17803" y="41053"/>
                    <a:pt x="18774" y="41393"/>
                    <a:pt x="19719" y="41778"/>
                  </a:cubicBezTo>
                  <a:cubicBezTo>
                    <a:pt x="19929" y="41865"/>
                    <a:pt x="20126" y="42112"/>
                    <a:pt x="20213" y="42332"/>
                  </a:cubicBezTo>
                  <a:cubicBezTo>
                    <a:pt x="20447" y="42904"/>
                    <a:pt x="20604" y="43510"/>
                    <a:pt x="20823" y="44087"/>
                  </a:cubicBezTo>
                  <a:cubicBezTo>
                    <a:pt x="20927" y="44361"/>
                    <a:pt x="21079" y="44613"/>
                    <a:pt x="21272" y="44835"/>
                  </a:cubicBezTo>
                  <a:cubicBezTo>
                    <a:pt x="21373" y="44949"/>
                    <a:pt x="21552" y="44991"/>
                    <a:pt x="21712" y="45050"/>
                  </a:cubicBezTo>
                  <a:lnTo>
                    <a:pt x="21781" y="45077"/>
                  </a:lnTo>
                  <a:cubicBezTo>
                    <a:pt x="21808" y="44894"/>
                    <a:pt x="21899" y="44688"/>
                    <a:pt x="21849" y="44532"/>
                  </a:cubicBezTo>
                  <a:cubicBezTo>
                    <a:pt x="21707" y="44101"/>
                    <a:pt x="21496" y="43693"/>
                    <a:pt x="21322" y="43272"/>
                  </a:cubicBezTo>
                  <a:cubicBezTo>
                    <a:pt x="21212" y="42988"/>
                    <a:pt x="21120" y="42698"/>
                    <a:pt x="20973" y="42273"/>
                  </a:cubicBezTo>
                  <a:lnTo>
                    <a:pt x="20973" y="42273"/>
                  </a:lnTo>
                  <a:cubicBezTo>
                    <a:pt x="23546" y="43386"/>
                    <a:pt x="25672" y="44812"/>
                    <a:pt x="27189" y="46998"/>
                  </a:cubicBezTo>
                  <a:cubicBezTo>
                    <a:pt x="25718" y="46636"/>
                    <a:pt x="24242" y="46283"/>
                    <a:pt x="22774" y="45899"/>
                  </a:cubicBezTo>
                  <a:cubicBezTo>
                    <a:pt x="22495" y="45825"/>
                    <a:pt x="22251" y="45633"/>
                    <a:pt x="21986" y="45499"/>
                  </a:cubicBezTo>
                  <a:cubicBezTo>
                    <a:pt x="21931" y="45470"/>
                    <a:pt x="21866" y="45430"/>
                    <a:pt x="21805" y="45430"/>
                  </a:cubicBezTo>
                  <a:cubicBezTo>
                    <a:pt x="21800" y="45430"/>
                    <a:pt x="21794" y="45431"/>
                    <a:pt x="21788" y="45431"/>
                  </a:cubicBezTo>
                  <a:cubicBezTo>
                    <a:pt x="21775" y="45431"/>
                    <a:pt x="21765" y="45436"/>
                    <a:pt x="21752" y="45436"/>
                  </a:cubicBezTo>
                  <a:cubicBezTo>
                    <a:pt x="21623" y="45452"/>
                    <a:pt x="21495" y="45459"/>
                    <a:pt x="21369" y="45459"/>
                  </a:cubicBezTo>
                  <a:cubicBezTo>
                    <a:pt x="20281" y="45459"/>
                    <a:pt x="19292" y="44927"/>
                    <a:pt x="18231" y="44771"/>
                  </a:cubicBezTo>
                  <a:cubicBezTo>
                    <a:pt x="18117" y="44758"/>
                    <a:pt x="17985" y="44615"/>
                    <a:pt x="17934" y="44501"/>
                  </a:cubicBezTo>
                  <a:cubicBezTo>
                    <a:pt x="17357" y="43217"/>
                    <a:pt x="16794" y="41929"/>
                    <a:pt x="16179" y="40541"/>
                  </a:cubicBezTo>
                  <a:close/>
                  <a:moveTo>
                    <a:pt x="49392" y="35701"/>
                  </a:moveTo>
                  <a:cubicBezTo>
                    <a:pt x="52188" y="37066"/>
                    <a:pt x="54800" y="38349"/>
                    <a:pt x="57422" y="39614"/>
                  </a:cubicBezTo>
                  <a:cubicBezTo>
                    <a:pt x="57743" y="39765"/>
                    <a:pt x="57825" y="39940"/>
                    <a:pt x="57794" y="40283"/>
                  </a:cubicBezTo>
                  <a:cubicBezTo>
                    <a:pt x="57601" y="42584"/>
                    <a:pt x="57436" y="44880"/>
                    <a:pt x="57263" y="47182"/>
                  </a:cubicBezTo>
                  <a:cubicBezTo>
                    <a:pt x="57240" y="47485"/>
                    <a:pt x="57225" y="47786"/>
                    <a:pt x="57202" y="48148"/>
                  </a:cubicBezTo>
                  <a:cubicBezTo>
                    <a:pt x="54406" y="47456"/>
                    <a:pt x="52133" y="45821"/>
                    <a:pt x="49566" y="44753"/>
                  </a:cubicBezTo>
                  <a:cubicBezTo>
                    <a:pt x="50166" y="44642"/>
                    <a:pt x="50734" y="44559"/>
                    <a:pt x="51294" y="44437"/>
                  </a:cubicBezTo>
                  <a:cubicBezTo>
                    <a:pt x="52779" y="44097"/>
                    <a:pt x="53760" y="43112"/>
                    <a:pt x="54475" y="41837"/>
                  </a:cubicBezTo>
                  <a:cubicBezTo>
                    <a:pt x="54988" y="40921"/>
                    <a:pt x="54749" y="40091"/>
                    <a:pt x="53869" y="39509"/>
                  </a:cubicBezTo>
                  <a:cubicBezTo>
                    <a:pt x="53338" y="39159"/>
                    <a:pt x="52769" y="39024"/>
                    <a:pt x="52178" y="39024"/>
                  </a:cubicBezTo>
                  <a:cubicBezTo>
                    <a:pt x="51918" y="39024"/>
                    <a:pt x="51653" y="39050"/>
                    <a:pt x="51385" y="39096"/>
                  </a:cubicBezTo>
                  <a:cubicBezTo>
                    <a:pt x="51119" y="39147"/>
                    <a:pt x="50853" y="39233"/>
                    <a:pt x="50523" y="39321"/>
                  </a:cubicBezTo>
                  <a:cubicBezTo>
                    <a:pt x="50619" y="38982"/>
                    <a:pt x="50743" y="38679"/>
                    <a:pt x="50775" y="38368"/>
                  </a:cubicBezTo>
                  <a:cubicBezTo>
                    <a:pt x="50799" y="38116"/>
                    <a:pt x="50789" y="37735"/>
                    <a:pt x="50638" y="37625"/>
                  </a:cubicBezTo>
                  <a:cubicBezTo>
                    <a:pt x="50547" y="37561"/>
                    <a:pt x="50417" y="37542"/>
                    <a:pt x="50277" y="37542"/>
                  </a:cubicBezTo>
                  <a:cubicBezTo>
                    <a:pt x="50129" y="37542"/>
                    <a:pt x="49968" y="37563"/>
                    <a:pt x="49827" y="37575"/>
                  </a:cubicBezTo>
                  <a:cubicBezTo>
                    <a:pt x="49672" y="37588"/>
                    <a:pt x="49525" y="37695"/>
                    <a:pt x="49208" y="37832"/>
                  </a:cubicBezTo>
                  <a:cubicBezTo>
                    <a:pt x="49272" y="37075"/>
                    <a:pt x="49332" y="36410"/>
                    <a:pt x="49392" y="35701"/>
                  </a:cubicBezTo>
                  <a:close/>
                  <a:moveTo>
                    <a:pt x="1082" y="42134"/>
                  </a:moveTo>
                  <a:cubicBezTo>
                    <a:pt x="4409" y="42336"/>
                    <a:pt x="7480" y="43358"/>
                    <a:pt x="10643" y="44229"/>
                  </a:cubicBezTo>
                  <a:cubicBezTo>
                    <a:pt x="9698" y="45214"/>
                    <a:pt x="8905" y="46255"/>
                    <a:pt x="7695" y="46883"/>
                  </a:cubicBezTo>
                  <a:lnTo>
                    <a:pt x="7695" y="46884"/>
                  </a:lnTo>
                  <a:cubicBezTo>
                    <a:pt x="7045" y="47223"/>
                    <a:pt x="6490" y="47745"/>
                    <a:pt x="5866" y="48203"/>
                  </a:cubicBezTo>
                  <a:cubicBezTo>
                    <a:pt x="4226" y="47089"/>
                    <a:pt x="1475" y="43643"/>
                    <a:pt x="1082" y="42134"/>
                  </a:cubicBezTo>
                  <a:close/>
                  <a:moveTo>
                    <a:pt x="11809" y="44486"/>
                  </a:moveTo>
                  <a:cubicBezTo>
                    <a:pt x="11875" y="44486"/>
                    <a:pt x="11946" y="44495"/>
                    <a:pt x="12026" y="44509"/>
                  </a:cubicBezTo>
                  <a:cubicBezTo>
                    <a:pt x="13589" y="44793"/>
                    <a:pt x="15161" y="45044"/>
                    <a:pt x="16889" y="45338"/>
                  </a:cubicBezTo>
                  <a:cubicBezTo>
                    <a:pt x="15418" y="46883"/>
                    <a:pt x="14061" y="48308"/>
                    <a:pt x="12705" y="49743"/>
                  </a:cubicBezTo>
                  <a:cubicBezTo>
                    <a:pt x="12521" y="49940"/>
                    <a:pt x="12320" y="50141"/>
                    <a:pt x="12204" y="50380"/>
                  </a:cubicBezTo>
                  <a:cubicBezTo>
                    <a:pt x="12141" y="50504"/>
                    <a:pt x="12186" y="50770"/>
                    <a:pt x="12287" y="50856"/>
                  </a:cubicBezTo>
                  <a:cubicBezTo>
                    <a:pt x="12302" y="50869"/>
                    <a:pt x="12322" y="50877"/>
                    <a:pt x="12342" y="50879"/>
                  </a:cubicBezTo>
                  <a:cubicBezTo>
                    <a:pt x="12364" y="50886"/>
                    <a:pt x="12391" y="50890"/>
                    <a:pt x="12421" y="50890"/>
                  </a:cubicBezTo>
                  <a:cubicBezTo>
                    <a:pt x="12530" y="50890"/>
                    <a:pt x="12676" y="50846"/>
                    <a:pt x="12759" y="50793"/>
                  </a:cubicBezTo>
                  <a:cubicBezTo>
                    <a:pt x="13900" y="49985"/>
                    <a:pt x="14909" y="49047"/>
                    <a:pt x="15734" y="47896"/>
                  </a:cubicBezTo>
                  <a:cubicBezTo>
                    <a:pt x="16298" y="47112"/>
                    <a:pt x="16985" y="46415"/>
                    <a:pt x="17632" y="45691"/>
                  </a:cubicBezTo>
                  <a:cubicBezTo>
                    <a:pt x="17691" y="45624"/>
                    <a:pt x="17815" y="45567"/>
                    <a:pt x="17906" y="45567"/>
                  </a:cubicBezTo>
                  <a:cubicBezTo>
                    <a:pt x="17921" y="45567"/>
                    <a:pt x="17935" y="45569"/>
                    <a:pt x="17947" y="45572"/>
                  </a:cubicBezTo>
                  <a:cubicBezTo>
                    <a:pt x="18965" y="45797"/>
                    <a:pt x="19979" y="46043"/>
                    <a:pt x="21134" y="46319"/>
                  </a:cubicBezTo>
                  <a:cubicBezTo>
                    <a:pt x="20318" y="47315"/>
                    <a:pt x="19566" y="48226"/>
                    <a:pt x="18818" y="49138"/>
                  </a:cubicBezTo>
                  <a:cubicBezTo>
                    <a:pt x="18448" y="49592"/>
                    <a:pt x="18081" y="50050"/>
                    <a:pt x="17724" y="50513"/>
                  </a:cubicBezTo>
                  <a:cubicBezTo>
                    <a:pt x="17623" y="50641"/>
                    <a:pt x="17513" y="50783"/>
                    <a:pt x="17477" y="50939"/>
                  </a:cubicBezTo>
                  <a:cubicBezTo>
                    <a:pt x="17444" y="51100"/>
                    <a:pt x="17494" y="51279"/>
                    <a:pt x="17509" y="51447"/>
                  </a:cubicBezTo>
                  <a:cubicBezTo>
                    <a:pt x="17692" y="51416"/>
                    <a:pt x="17894" y="51420"/>
                    <a:pt x="18054" y="51342"/>
                  </a:cubicBezTo>
                  <a:cubicBezTo>
                    <a:pt x="18196" y="51279"/>
                    <a:pt x="18297" y="51123"/>
                    <a:pt x="18398" y="50995"/>
                  </a:cubicBezTo>
                  <a:cubicBezTo>
                    <a:pt x="19511" y="49587"/>
                    <a:pt x="20616" y="48171"/>
                    <a:pt x="21739" y="46773"/>
                  </a:cubicBezTo>
                  <a:cubicBezTo>
                    <a:pt x="21810" y="46679"/>
                    <a:pt x="21982" y="46602"/>
                    <a:pt x="22110" y="46602"/>
                  </a:cubicBezTo>
                  <a:cubicBezTo>
                    <a:pt x="22132" y="46602"/>
                    <a:pt x="22152" y="46604"/>
                    <a:pt x="22170" y="46608"/>
                  </a:cubicBezTo>
                  <a:cubicBezTo>
                    <a:pt x="23929" y="47035"/>
                    <a:pt x="25690" y="47475"/>
                    <a:pt x="27441" y="47942"/>
                  </a:cubicBezTo>
                  <a:cubicBezTo>
                    <a:pt x="27716" y="48016"/>
                    <a:pt x="27959" y="48226"/>
                    <a:pt x="28363" y="48460"/>
                  </a:cubicBezTo>
                  <a:cubicBezTo>
                    <a:pt x="27868" y="48855"/>
                    <a:pt x="27528" y="49234"/>
                    <a:pt x="27106" y="49440"/>
                  </a:cubicBezTo>
                  <a:cubicBezTo>
                    <a:pt x="24039" y="50962"/>
                    <a:pt x="20854" y="51778"/>
                    <a:pt x="17503" y="51778"/>
                  </a:cubicBezTo>
                  <a:cubicBezTo>
                    <a:pt x="16670" y="51775"/>
                    <a:pt x="15837" y="51724"/>
                    <a:pt x="15010" y="51622"/>
                  </a:cubicBezTo>
                  <a:cubicBezTo>
                    <a:pt x="14084" y="51512"/>
                    <a:pt x="13172" y="51356"/>
                    <a:pt x="12278" y="51140"/>
                  </a:cubicBezTo>
                  <a:cubicBezTo>
                    <a:pt x="10513" y="50728"/>
                    <a:pt x="8817" y="50101"/>
                    <a:pt x="7208" y="49169"/>
                  </a:cubicBezTo>
                  <a:cubicBezTo>
                    <a:pt x="7067" y="49087"/>
                    <a:pt x="6924" y="49000"/>
                    <a:pt x="6787" y="48908"/>
                  </a:cubicBezTo>
                  <a:cubicBezTo>
                    <a:pt x="6746" y="48881"/>
                    <a:pt x="6718" y="48826"/>
                    <a:pt x="6640" y="48725"/>
                  </a:cubicBezTo>
                  <a:cubicBezTo>
                    <a:pt x="6970" y="48441"/>
                    <a:pt x="7255" y="48056"/>
                    <a:pt x="7635" y="47886"/>
                  </a:cubicBezTo>
                  <a:cubicBezTo>
                    <a:pt x="9184" y="47194"/>
                    <a:pt x="10229" y="45938"/>
                    <a:pt x="11325" y="44733"/>
                  </a:cubicBezTo>
                  <a:cubicBezTo>
                    <a:pt x="11487" y="44551"/>
                    <a:pt x="11627" y="44486"/>
                    <a:pt x="11809" y="44486"/>
                  </a:cubicBezTo>
                  <a:close/>
                  <a:moveTo>
                    <a:pt x="34655" y="41590"/>
                  </a:moveTo>
                  <a:cubicBezTo>
                    <a:pt x="39014" y="44001"/>
                    <a:pt x="43781" y="44551"/>
                    <a:pt x="48603" y="44826"/>
                  </a:cubicBezTo>
                  <a:cubicBezTo>
                    <a:pt x="48722" y="46375"/>
                    <a:pt x="48846" y="47938"/>
                    <a:pt x="48970" y="49547"/>
                  </a:cubicBezTo>
                  <a:cubicBezTo>
                    <a:pt x="46399" y="50376"/>
                    <a:pt x="44001" y="51802"/>
                    <a:pt x="41236" y="52054"/>
                  </a:cubicBezTo>
                  <a:cubicBezTo>
                    <a:pt x="40570" y="52115"/>
                    <a:pt x="39887" y="52174"/>
                    <a:pt x="39213" y="52174"/>
                  </a:cubicBezTo>
                  <a:cubicBezTo>
                    <a:pt x="38714" y="52174"/>
                    <a:pt x="38219" y="52142"/>
                    <a:pt x="37739" y="52054"/>
                  </a:cubicBezTo>
                  <a:cubicBezTo>
                    <a:pt x="36067" y="51743"/>
                    <a:pt x="34443" y="51156"/>
                    <a:pt x="32813" y="50661"/>
                  </a:cubicBezTo>
                  <a:cubicBezTo>
                    <a:pt x="32689" y="50625"/>
                    <a:pt x="32547" y="50318"/>
                    <a:pt x="32579" y="50175"/>
                  </a:cubicBezTo>
                  <a:cubicBezTo>
                    <a:pt x="32776" y="49323"/>
                    <a:pt x="33037" y="48484"/>
                    <a:pt x="33244" y="47632"/>
                  </a:cubicBezTo>
                  <a:cubicBezTo>
                    <a:pt x="33702" y="45711"/>
                    <a:pt x="34146" y="43786"/>
                    <a:pt x="34596" y="41866"/>
                  </a:cubicBezTo>
                  <a:cubicBezTo>
                    <a:pt x="34615" y="41778"/>
                    <a:pt x="34632" y="41691"/>
                    <a:pt x="34655" y="41590"/>
                  </a:cubicBezTo>
                  <a:close/>
                  <a:moveTo>
                    <a:pt x="29405" y="41608"/>
                  </a:moveTo>
                  <a:cubicBezTo>
                    <a:pt x="29662" y="41608"/>
                    <a:pt x="29748" y="41867"/>
                    <a:pt x="29806" y="42098"/>
                  </a:cubicBezTo>
                  <a:cubicBezTo>
                    <a:pt x="30155" y="43520"/>
                    <a:pt x="30498" y="44944"/>
                    <a:pt x="30824" y="46370"/>
                  </a:cubicBezTo>
                  <a:cubicBezTo>
                    <a:pt x="31081" y="47475"/>
                    <a:pt x="31310" y="48588"/>
                    <a:pt x="31535" y="49702"/>
                  </a:cubicBezTo>
                  <a:cubicBezTo>
                    <a:pt x="31594" y="49987"/>
                    <a:pt x="31553" y="50298"/>
                    <a:pt x="31649" y="50563"/>
                  </a:cubicBezTo>
                  <a:cubicBezTo>
                    <a:pt x="31750" y="50853"/>
                    <a:pt x="31902" y="51201"/>
                    <a:pt x="32135" y="51343"/>
                  </a:cubicBezTo>
                  <a:cubicBezTo>
                    <a:pt x="32424" y="51512"/>
                    <a:pt x="32492" y="51673"/>
                    <a:pt x="32497" y="51975"/>
                  </a:cubicBezTo>
                  <a:cubicBezTo>
                    <a:pt x="32530" y="53159"/>
                    <a:pt x="32593" y="54345"/>
                    <a:pt x="32644" y="55582"/>
                  </a:cubicBezTo>
                  <a:cubicBezTo>
                    <a:pt x="32130" y="55285"/>
                    <a:pt x="31567" y="54968"/>
                    <a:pt x="31016" y="54638"/>
                  </a:cubicBezTo>
                  <a:cubicBezTo>
                    <a:pt x="30952" y="54602"/>
                    <a:pt x="30915" y="54492"/>
                    <a:pt x="30906" y="54410"/>
                  </a:cubicBezTo>
                  <a:cubicBezTo>
                    <a:pt x="30631" y="52498"/>
                    <a:pt x="30118" y="50650"/>
                    <a:pt x="29379" y="48868"/>
                  </a:cubicBezTo>
                  <a:cubicBezTo>
                    <a:pt x="29316" y="48716"/>
                    <a:pt x="29389" y="48497"/>
                    <a:pt x="29430" y="48314"/>
                  </a:cubicBezTo>
                  <a:cubicBezTo>
                    <a:pt x="29499" y="47997"/>
                    <a:pt x="29457" y="47786"/>
                    <a:pt x="29091" y="47704"/>
                  </a:cubicBezTo>
                  <a:cubicBezTo>
                    <a:pt x="28940" y="47667"/>
                    <a:pt x="28757" y="47553"/>
                    <a:pt x="28692" y="47420"/>
                  </a:cubicBezTo>
                  <a:cubicBezTo>
                    <a:pt x="27913" y="45830"/>
                    <a:pt x="27152" y="44225"/>
                    <a:pt x="26354" y="42552"/>
                  </a:cubicBezTo>
                  <a:cubicBezTo>
                    <a:pt x="27317" y="42245"/>
                    <a:pt x="28285" y="41925"/>
                    <a:pt x="29261" y="41631"/>
                  </a:cubicBezTo>
                  <a:cubicBezTo>
                    <a:pt x="29314" y="41615"/>
                    <a:pt x="29362" y="41608"/>
                    <a:pt x="29405" y="41608"/>
                  </a:cubicBezTo>
                  <a:close/>
                  <a:moveTo>
                    <a:pt x="55598" y="76300"/>
                  </a:moveTo>
                  <a:cubicBezTo>
                    <a:pt x="57308" y="76378"/>
                    <a:pt x="59068" y="76466"/>
                    <a:pt x="60828" y="76553"/>
                  </a:cubicBezTo>
                  <a:cubicBezTo>
                    <a:pt x="60906" y="76558"/>
                    <a:pt x="61020" y="76580"/>
                    <a:pt x="61062" y="76640"/>
                  </a:cubicBezTo>
                  <a:cubicBezTo>
                    <a:pt x="61845" y="77722"/>
                    <a:pt x="63097" y="78139"/>
                    <a:pt x="64174" y="78799"/>
                  </a:cubicBezTo>
                  <a:cubicBezTo>
                    <a:pt x="64903" y="79243"/>
                    <a:pt x="65678" y="79605"/>
                    <a:pt x="66433" y="80004"/>
                  </a:cubicBezTo>
                  <a:cubicBezTo>
                    <a:pt x="66410" y="80077"/>
                    <a:pt x="66393" y="80150"/>
                    <a:pt x="66370" y="80224"/>
                  </a:cubicBezTo>
                  <a:cubicBezTo>
                    <a:pt x="65081" y="80169"/>
                    <a:pt x="63789" y="80133"/>
                    <a:pt x="62501" y="80046"/>
                  </a:cubicBezTo>
                  <a:cubicBezTo>
                    <a:pt x="60696" y="79931"/>
                    <a:pt x="58889" y="79775"/>
                    <a:pt x="57084" y="79638"/>
                  </a:cubicBezTo>
                  <a:cubicBezTo>
                    <a:pt x="57010" y="79633"/>
                    <a:pt x="56937" y="79638"/>
                    <a:pt x="56863" y="79628"/>
                  </a:cubicBezTo>
                  <a:cubicBezTo>
                    <a:pt x="55173" y="79426"/>
                    <a:pt x="55296" y="79216"/>
                    <a:pt x="55433" y="77854"/>
                  </a:cubicBezTo>
                  <a:cubicBezTo>
                    <a:pt x="55488" y="77299"/>
                    <a:pt x="55553" y="76746"/>
                    <a:pt x="55598" y="76300"/>
                  </a:cubicBezTo>
                  <a:close/>
                  <a:moveTo>
                    <a:pt x="50273" y="50317"/>
                  </a:moveTo>
                  <a:cubicBezTo>
                    <a:pt x="50364" y="50317"/>
                    <a:pt x="50455" y="50320"/>
                    <a:pt x="50547" y="50325"/>
                  </a:cubicBezTo>
                  <a:cubicBezTo>
                    <a:pt x="52701" y="50444"/>
                    <a:pt x="54878" y="50353"/>
                    <a:pt x="57024" y="50545"/>
                  </a:cubicBezTo>
                  <a:cubicBezTo>
                    <a:pt x="59361" y="50757"/>
                    <a:pt x="61524" y="51691"/>
                    <a:pt x="63674" y="52585"/>
                  </a:cubicBezTo>
                  <a:cubicBezTo>
                    <a:pt x="67469" y="54162"/>
                    <a:pt x="71008" y="56165"/>
                    <a:pt x="74084" y="58929"/>
                  </a:cubicBezTo>
                  <a:cubicBezTo>
                    <a:pt x="75598" y="60288"/>
                    <a:pt x="76900" y="61868"/>
                    <a:pt x="77942" y="63618"/>
                  </a:cubicBezTo>
                  <a:cubicBezTo>
                    <a:pt x="76705" y="64617"/>
                    <a:pt x="75472" y="65611"/>
                    <a:pt x="74294" y="66555"/>
                  </a:cubicBezTo>
                  <a:lnTo>
                    <a:pt x="74294" y="66556"/>
                  </a:lnTo>
                  <a:cubicBezTo>
                    <a:pt x="72777" y="65345"/>
                    <a:pt x="71305" y="64016"/>
                    <a:pt x="69682" y="62903"/>
                  </a:cubicBezTo>
                  <a:cubicBezTo>
                    <a:pt x="67862" y="61657"/>
                    <a:pt x="65942" y="60534"/>
                    <a:pt x="63990" y="59498"/>
                  </a:cubicBezTo>
                  <a:cubicBezTo>
                    <a:pt x="63380" y="59172"/>
                    <a:pt x="63081" y="58878"/>
                    <a:pt x="62917" y="58224"/>
                  </a:cubicBezTo>
                  <a:cubicBezTo>
                    <a:pt x="62129" y="55043"/>
                    <a:pt x="59873" y="53374"/>
                    <a:pt x="56854" y="52604"/>
                  </a:cubicBezTo>
                  <a:cubicBezTo>
                    <a:pt x="54717" y="52053"/>
                    <a:pt x="52531" y="51829"/>
                    <a:pt x="50326" y="51820"/>
                  </a:cubicBezTo>
                  <a:cubicBezTo>
                    <a:pt x="50316" y="51820"/>
                    <a:pt x="50306" y="51820"/>
                    <a:pt x="50296" y="51820"/>
                  </a:cubicBezTo>
                  <a:cubicBezTo>
                    <a:pt x="49623" y="51820"/>
                    <a:pt x="48970" y="51966"/>
                    <a:pt x="48374" y="52559"/>
                  </a:cubicBezTo>
                  <a:cubicBezTo>
                    <a:pt x="49226" y="52595"/>
                    <a:pt x="50005" y="52586"/>
                    <a:pt x="50766" y="52673"/>
                  </a:cubicBezTo>
                  <a:cubicBezTo>
                    <a:pt x="52766" y="52911"/>
                    <a:pt x="54782" y="53066"/>
                    <a:pt x="56744" y="53484"/>
                  </a:cubicBezTo>
                  <a:cubicBezTo>
                    <a:pt x="59700" y="54116"/>
                    <a:pt x="61850" y="56221"/>
                    <a:pt x="62340" y="59498"/>
                  </a:cubicBezTo>
                  <a:cubicBezTo>
                    <a:pt x="62785" y="62490"/>
                    <a:pt x="62684" y="65452"/>
                    <a:pt x="62276" y="68422"/>
                  </a:cubicBezTo>
                  <a:cubicBezTo>
                    <a:pt x="61965" y="70690"/>
                    <a:pt x="61639" y="72955"/>
                    <a:pt x="61323" y="75223"/>
                  </a:cubicBezTo>
                  <a:cubicBezTo>
                    <a:pt x="61286" y="75503"/>
                    <a:pt x="61240" y="75692"/>
                    <a:pt x="60878" y="75700"/>
                  </a:cubicBezTo>
                  <a:cubicBezTo>
                    <a:pt x="60677" y="75705"/>
                    <a:pt x="60476" y="75707"/>
                    <a:pt x="60275" y="75707"/>
                  </a:cubicBezTo>
                  <a:cubicBezTo>
                    <a:pt x="58309" y="75707"/>
                    <a:pt x="56372" y="75494"/>
                    <a:pt x="54480" y="74916"/>
                  </a:cubicBezTo>
                  <a:cubicBezTo>
                    <a:pt x="54480" y="73248"/>
                    <a:pt x="54489" y="71588"/>
                    <a:pt x="54475" y="69930"/>
                  </a:cubicBezTo>
                  <a:cubicBezTo>
                    <a:pt x="54461" y="67638"/>
                    <a:pt x="54434" y="65346"/>
                    <a:pt x="54411" y="63054"/>
                  </a:cubicBezTo>
                  <a:cubicBezTo>
                    <a:pt x="54407" y="62908"/>
                    <a:pt x="54429" y="62738"/>
                    <a:pt x="54361" y="62624"/>
                  </a:cubicBezTo>
                  <a:cubicBezTo>
                    <a:pt x="54278" y="62481"/>
                    <a:pt x="54117" y="62298"/>
                    <a:pt x="53989" y="62298"/>
                  </a:cubicBezTo>
                  <a:cubicBezTo>
                    <a:pt x="53951" y="62299"/>
                    <a:pt x="53913" y="62309"/>
                    <a:pt x="53879" y="62326"/>
                  </a:cubicBezTo>
                  <a:cubicBezTo>
                    <a:pt x="53774" y="62385"/>
                    <a:pt x="53660" y="62509"/>
                    <a:pt x="53614" y="62619"/>
                  </a:cubicBezTo>
                  <a:cubicBezTo>
                    <a:pt x="53531" y="62789"/>
                    <a:pt x="53531" y="63008"/>
                    <a:pt x="53531" y="63210"/>
                  </a:cubicBezTo>
                  <a:cubicBezTo>
                    <a:pt x="53572" y="66727"/>
                    <a:pt x="53609" y="70246"/>
                    <a:pt x="53641" y="73766"/>
                  </a:cubicBezTo>
                  <a:cubicBezTo>
                    <a:pt x="53645" y="74211"/>
                    <a:pt x="53568" y="74655"/>
                    <a:pt x="53591" y="75099"/>
                  </a:cubicBezTo>
                  <a:cubicBezTo>
                    <a:pt x="53599" y="75260"/>
                    <a:pt x="53755" y="75475"/>
                    <a:pt x="53902" y="75563"/>
                  </a:cubicBezTo>
                  <a:cubicBezTo>
                    <a:pt x="54214" y="75746"/>
                    <a:pt x="54562" y="75866"/>
                    <a:pt x="54943" y="76030"/>
                  </a:cubicBezTo>
                  <a:cubicBezTo>
                    <a:pt x="54764" y="76576"/>
                    <a:pt x="54838" y="77158"/>
                    <a:pt x="54333" y="77671"/>
                  </a:cubicBezTo>
                  <a:cubicBezTo>
                    <a:pt x="53906" y="78102"/>
                    <a:pt x="53783" y="78817"/>
                    <a:pt x="53458" y="79367"/>
                  </a:cubicBezTo>
                  <a:cubicBezTo>
                    <a:pt x="52545" y="80930"/>
                    <a:pt x="51574" y="82457"/>
                    <a:pt x="50666" y="84024"/>
                  </a:cubicBezTo>
                  <a:cubicBezTo>
                    <a:pt x="49529" y="85981"/>
                    <a:pt x="48393" y="87943"/>
                    <a:pt x="47334" y="89946"/>
                  </a:cubicBezTo>
                  <a:cubicBezTo>
                    <a:pt x="46827" y="90895"/>
                    <a:pt x="46251" y="91560"/>
                    <a:pt x="45109" y="91560"/>
                  </a:cubicBezTo>
                  <a:cubicBezTo>
                    <a:pt x="45083" y="91560"/>
                    <a:pt x="45056" y="91560"/>
                    <a:pt x="45029" y="91559"/>
                  </a:cubicBezTo>
                  <a:cubicBezTo>
                    <a:pt x="43984" y="91532"/>
                    <a:pt x="42989" y="91316"/>
                    <a:pt x="42067" y="90848"/>
                  </a:cubicBezTo>
                  <a:cubicBezTo>
                    <a:pt x="41774" y="90697"/>
                    <a:pt x="41550" y="90390"/>
                    <a:pt x="41321" y="90133"/>
                  </a:cubicBezTo>
                  <a:cubicBezTo>
                    <a:pt x="41127" y="89918"/>
                    <a:pt x="40981" y="89657"/>
                    <a:pt x="40793" y="89432"/>
                  </a:cubicBezTo>
                  <a:cubicBezTo>
                    <a:pt x="40539" y="89134"/>
                    <a:pt x="40276" y="88974"/>
                    <a:pt x="39989" y="88974"/>
                  </a:cubicBezTo>
                  <a:cubicBezTo>
                    <a:pt x="39800" y="88974"/>
                    <a:pt x="39600" y="89043"/>
                    <a:pt x="39386" y="89189"/>
                  </a:cubicBezTo>
                  <a:cubicBezTo>
                    <a:pt x="38942" y="89492"/>
                    <a:pt x="38473" y="89849"/>
                    <a:pt x="38203" y="90299"/>
                  </a:cubicBezTo>
                  <a:cubicBezTo>
                    <a:pt x="37579" y="91340"/>
                    <a:pt x="36744" y="91759"/>
                    <a:pt x="35894" y="91759"/>
                  </a:cubicBezTo>
                  <a:cubicBezTo>
                    <a:pt x="35177" y="91759"/>
                    <a:pt x="34449" y="91461"/>
                    <a:pt x="33830" y="90987"/>
                  </a:cubicBezTo>
                  <a:cubicBezTo>
                    <a:pt x="33441" y="90684"/>
                    <a:pt x="33111" y="90312"/>
                    <a:pt x="32753" y="89969"/>
                  </a:cubicBezTo>
                  <a:cubicBezTo>
                    <a:pt x="32135" y="89373"/>
                    <a:pt x="31520" y="88772"/>
                    <a:pt x="30902" y="88177"/>
                  </a:cubicBezTo>
                  <a:cubicBezTo>
                    <a:pt x="30851" y="88126"/>
                    <a:pt x="30782" y="88094"/>
                    <a:pt x="30727" y="88044"/>
                  </a:cubicBezTo>
                  <a:cubicBezTo>
                    <a:pt x="28138" y="85532"/>
                    <a:pt x="25048" y="83662"/>
                    <a:pt x="22216" y="81457"/>
                  </a:cubicBezTo>
                  <a:cubicBezTo>
                    <a:pt x="19768" y="79550"/>
                    <a:pt x="17472" y="77465"/>
                    <a:pt x="15937" y="74756"/>
                  </a:cubicBezTo>
                  <a:cubicBezTo>
                    <a:pt x="14103" y="71510"/>
                    <a:pt x="13310" y="68041"/>
                    <a:pt x="14654" y="64360"/>
                  </a:cubicBezTo>
                  <a:cubicBezTo>
                    <a:pt x="15020" y="63365"/>
                    <a:pt x="15378" y="62358"/>
                    <a:pt x="15845" y="61409"/>
                  </a:cubicBezTo>
                  <a:cubicBezTo>
                    <a:pt x="17092" y="58884"/>
                    <a:pt x="19131" y="57147"/>
                    <a:pt x="21593" y="55868"/>
                  </a:cubicBezTo>
                  <a:cubicBezTo>
                    <a:pt x="22807" y="55235"/>
                    <a:pt x="24030" y="54588"/>
                    <a:pt x="25443" y="54482"/>
                  </a:cubicBezTo>
                  <a:cubicBezTo>
                    <a:pt x="25809" y="54454"/>
                    <a:pt x="26173" y="54437"/>
                    <a:pt x="26534" y="54437"/>
                  </a:cubicBezTo>
                  <a:cubicBezTo>
                    <a:pt x="27877" y="54437"/>
                    <a:pt x="29179" y="54670"/>
                    <a:pt x="30374" y="55418"/>
                  </a:cubicBezTo>
                  <a:cubicBezTo>
                    <a:pt x="31474" y="56100"/>
                    <a:pt x="32557" y="56821"/>
                    <a:pt x="33643" y="57530"/>
                  </a:cubicBezTo>
                  <a:cubicBezTo>
                    <a:pt x="33721" y="57577"/>
                    <a:pt x="33799" y="57631"/>
                    <a:pt x="33858" y="57700"/>
                  </a:cubicBezTo>
                  <a:cubicBezTo>
                    <a:pt x="36287" y="60368"/>
                    <a:pt x="39441" y="61582"/>
                    <a:pt x="42915" y="61880"/>
                  </a:cubicBezTo>
                  <a:cubicBezTo>
                    <a:pt x="46032" y="62151"/>
                    <a:pt x="49172" y="62141"/>
                    <a:pt x="52302" y="62211"/>
                  </a:cubicBezTo>
                  <a:cubicBezTo>
                    <a:pt x="52335" y="62211"/>
                    <a:pt x="52368" y="62212"/>
                    <a:pt x="52400" y="62212"/>
                  </a:cubicBezTo>
                  <a:cubicBezTo>
                    <a:pt x="52872" y="62212"/>
                    <a:pt x="53344" y="62126"/>
                    <a:pt x="53814" y="62032"/>
                  </a:cubicBezTo>
                  <a:lnTo>
                    <a:pt x="53814" y="62027"/>
                  </a:lnTo>
                  <a:cubicBezTo>
                    <a:pt x="53925" y="62010"/>
                    <a:pt x="54040" y="61987"/>
                    <a:pt x="54150" y="61964"/>
                  </a:cubicBezTo>
                  <a:cubicBezTo>
                    <a:pt x="54323" y="61926"/>
                    <a:pt x="54461" y="61702"/>
                    <a:pt x="54617" y="61565"/>
                  </a:cubicBezTo>
                  <a:cubicBezTo>
                    <a:pt x="54452" y="61450"/>
                    <a:pt x="54296" y="61262"/>
                    <a:pt x="54117" y="61234"/>
                  </a:cubicBezTo>
                  <a:cubicBezTo>
                    <a:pt x="53958" y="61212"/>
                    <a:pt x="53797" y="61205"/>
                    <a:pt x="53635" y="61205"/>
                  </a:cubicBezTo>
                  <a:cubicBezTo>
                    <a:pt x="53433" y="61205"/>
                    <a:pt x="53230" y="61216"/>
                    <a:pt x="53027" y="61221"/>
                  </a:cubicBezTo>
                  <a:cubicBezTo>
                    <a:pt x="51710" y="61261"/>
                    <a:pt x="50393" y="61293"/>
                    <a:pt x="49078" y="61293"/>
                  </a:cubicBezTo>
                  <a:cubicBezTo>
                    <a:pt x="46731" y="61293"/>
                    <a:pt x="44388" y="61190"/>
                    <a:pt x="42053" y="60841"/>
                  </a:cubicBezTo>
                  <a:cubicBezTo>
                    <a:pt x="40257" y="60570"/>
                    <a:pt x="38607" y="59928"/>
                    <a:pt x="37007" y="59057"/>
                  </a:cubicBezTo>
                  <a:cubicBezTo>
                    <a:pt x="35847" y="58425"/>
                    <a:pt x="34807" y="57706"/>
                    <a:pt x="34202" y="56528"/>
                  </a:cubicBezTo>
                  <a:cubicBezTo>
                    <a:pt x="33836" y="55807"/>
                    <a:pt x="33584" y="55006"/>
                    <a:pt x="33414" y="54208"/>
                  </a:cubicBezTo>
                  <a:cubicBezTo>
                    <a:pt x="33253" y="53447"/>
                    <a:pt x="33271" y="52650"/>
                    <a:pt x="33203" y="51829"/>
                  </a:cubicBezTo>
                  <a:lnTo>
                    <a:pt x="33203" y="51829"/>
                  </a:lnTo>
                  <a:cubicBezTo>
                    <a:pt x="34399" y="52141"/>
                    <a:pt x="35517" y="52489"/>
                    <a:pt x="36663" y="52714"/>
                  </a:cubicBezTo>
                  <a:cubicBezTo>
                    <a:pt x="37675" y="52916"/>
                    <a:pt x="38680" y="53020"/>
                    <a:pt x="39676" y="53020"/>
                  </a:cubicBezTo>
                  <a:cubicBezTo>
                    <a:pt x="41487" y="53020"/>
                    <a:pt x="43270" y="52676"/>
                    <a:pt x="45015" y="51949"/>
                  </a:cubicBezTo>
                  <a:cubicBezTo>
                    <a:pt x="45913" y="51577"/>
                    <a:pt x="46824" y="51247"/>
                    <a:pt x="47728" y="50899"/>
                  </a:cubicBezTo>
                  <a:cubicBezTo>
                    <a:pt x="48553" y="50577"/>
                    <a:pt x="49370" y="50317"/>
                    <a:pt x="50273" y="50317"/>
                  </a:cubicBezTo>
                  <a:close/>
                  <a:moveTo>
                    <a:pt x="46986" y="1"/>
                  </a:moveTo>
                  <a:cubicBezTo>
                    <a:pt x="46101" y="1"/>
                    <a:pt x="45423" y="598"/>
                    <a:pt x="44772" y="1205"/>
                  </a:cubicBezTo>
                  <a:cubicBezTo>
                    <a:pt x="44021" y="1901"/>
                    <a:pt x="43292" y="2625"/>
                    <a:pt x="42558" y="3336"/>
                  </a:cubicBezTo>
                  <a:cubicBezTo>
                    <a:pt x="42196" y="3684"/>
                    <a:pt x="41785" y="3858"/>
                    <a:pt x="41297" y="3858"/>
                  </a:cubicBezTo>
                  <a:cubicBezTo>
                    <a:pt x="41234" y="3858"/>
                    <a:pt x="41170" y="3855"/>
                    <a:pt x="41104" y="3849"/>
                  </a:cubicBezTo>
                  <a:cubicBezTo>
                    <a:pt x="40575" y="3802"/>
                    <a:pt x="40039" y="3730"/>
                    <a:pt x="39509" y="3730"/>
                  </a:cubicBezTo>
                  <a:cubicBezTo>
                    <a:pt x="39365" y="3730"/>
                    <a:pt x="39222" y="3735"/>
                    <a:pt x="39079" y="3748"/>
                  </a:cubicBezTo>
                  <a:cubicBezTo>
                    <a:pt x="37021" y="3927"/>
                    <a:pt x="36049" y="4793"/>
                    <a:pt x="35700" y="6594"/>
                  </a:cubicBezTo>
                  <a:cubicBezTo>
                    <a:pt x="35664" y="6773"/>
                    <a:pt x="35609" y="6947"/>
                    <a:pt x="35591" y="7131"/>
                  </a:cubicBezTo>
                  <a:cubicBezTo>
                    <a:pt x="35518" y="7703"/>
                    <a:pt x="35229" y="7947"/>
                    <a:pt x="34633" y="8029"/>
                  </a:cubicBezTo>
                  <a:cubicBezTo>
                    <a:pt x="32296" y="8363"/>
                    <a:pt x="30962" y="10705"/>
                    <a:pt x="31833" y="12897"/>
                  </a:cubicBezTo>
                  <a:cubicBezTo>
                    <a:pt x="31993" y="13305"/>
                    <a:pt x="32185" y="13703"/>
                    <a:pt x="32383" y="14092"/>
                  </a:cubicBezTo>
                  <a:cubicBezTo>
                    <a:pt x="33313" y="15972"/>
                    <a:pt x="34675" y="17649"/>
                    <a:pt x="34922" y="19895"/>
                  </a:cubicBezTo>
                  <a:cubicBezTo>
                    <a:pt x="34170" y="20642"/>
                    <a:pt x="34170" y="21564"/>
                    <a:pt x="34547" y="22641"/>
                  </a:cubicBezTo>
                  <a:cubicBezTo>
                    <a:pt x="35060" y="24117"/>
                    <a:pt x="36082" y="25011"/>
                    <a:pt x="37443" y="25607"/>
                  </a:cubicBezTo>
                  <a:cubicBezTo>
                    <a:pt x="37746" y="25739"/>
                    <a:pt x="37860" y="25891"/>
                    <a:pt x="37824" y="26221"/>
                  </a:cubicBezTo>
                  <a:cubicBezTo>
                    <a:pt x="37750" y="26949"/>
                    <a:pt x="37709" y="27678"/>
                    <a:pt x="37649" y="28430"/>
                  </a:cubicBezTo>
                  <a:cubicBezTo>
                    <a:pt x="36127" y="28567"/>
                    <a:pt x="35279" y="29585"/>
                    <a:pt x="34610" y="30699"/>
                  </a:cubicBezTo>
                  <a:cubicBezTo>
                    <a:pt x="33653" y="32298"/>
                    <a:pt x="33038" y="34044"/>
                    <a:pt x="32979" y="35947"/>
                  </a:cubicBezTo>
                  <a:cubicBezTo>
                    <a:pt x="32929" y="37606"/>
                    <a:pt x="32946" y="39251"/>
                    <a:pt x="33914" y="40718"/>
                  </a:cubicBezTo>
                  <a:cubicBezTo>
                    <a:pt x="33992" y="40841"/>
                    <a:pt x="33978" y="41062"/>
                    <a:pt x="33941" y="41222"/>
                  </a:cubicBezTo>
                  <a:cubicBezTo>
                    <a:pt x="33726" y="42244"/>
                    <a:pt x="33520" y="43266"/>
                    <a:pt x="33258" y="44280"/>
                  </a:cubicBezTo>
                  <a:cubicBezTo>
                    <a:pt x="32923" y="45590"/>
                    <a:pt x="32538" y="46892"/>
                    <a:pt x="32176" y="48194"/>
                  </a:cubicBezTo>
                  <a:cubicBezTo>
                    <a:pt x="32127" y="48189"/>
                    <a:pt x="32077" y="48184"/>
                    <a:pt x="32026" y="48176"/>
                  </a:cubicBezTo>
                  <a:cubicBezTo>
                    <a:pt x="31930" y="47736"/>
                    <a:pt x="31833" y="47291"/>
                    <a:pt x="31728" y="46851"/>
                  </a:cubicBezTo>
                  <a:cubicBezTo>
                    <a:pt x="31330" y="45141"/>
                    <a:pt x="30944" y="43426"/>
                    <a:pt x="30508" y="41726"/>
                  </a:cubicBezTo>
                  <a:cubicBezTo>
                    <a:pt x="30353" y="41124"/>
                    <a:pt x="29950" y="40787"/>
                    <a:pt x="29435" y="40787"/>
                  </a:cubicBezTo>
                  <a:cubicBezTo>
                    <a:pt x="29326" y="40787"/>
                    <a:pt x="29213" y="40802"/>
                    <a:pt x="29097" y="40833"/>
                  </a:cubicBezTo>
                  <a:cubicBezTo>
                    <a:pt x="28087" y="41094"/>
                    <a:pt x="27084" y="41392"/>
                    <a:pt x="26103" y="41749"/>
                  </a:cubicBezTo>
                  <a:cubicBezTo>
                    <a:pt x="25255" y="42061"/>
                    <a:pt x="25173" y="42433"/>
                    <a:pt x="25622" y="43239"/>
                  </a:cubicBezTo>
                  <a:cubicBezTo>
                    <a:pt x="25842" y="43624"/>
                    <a:pt x="26048" y="44023"/>
                    <a:pt x="26301" y="44495"/>
                  </a:cubicBezTo>
                  <a:cubicBezTo>
                    <a:pt x="25269" y="43785"/>
                    <a:pt x="24380" y="43065"/>
                    <a:pt x="23399" y="42515"/>
                  </a:cubicBezTo>
                  <a:cubicBezTo>
                    <a:pt x="20905" y="41121"/>
                    <a:pt x="18238" y="40150"/>
                    <a:pt x="15483" y="39430"/>
                  </a:cubicBezTo>
                  <a:cubicBezTo>
                    <a:pt x="14091" y="39064"/>
                    <a:pt x="12688" y="38851"/>
                    <a:pt x="11282" y="38851"/>
                  </a:cubicBezTo>
                  <a:cubicBezTo>
                    <a:pt x="10219" y="38851"/>
                    <a:pt x="9155" y="38972"/>
                    <a:pt x="8090" y="39242"/>
                  </a:cubicBezTo>
                  <a:cubicBezTo>
                    <a:pt x="6119" y="39741"/>
                    <a:pt x="4162" y="40283"/>
                    <a:pt x="2200" y="40819"/>
                  </a:cubicBezTo>
                  <a:cubicBezTo>
                    <a:pt x="1655" y="40965"/>
                    <a:pt x="1119" y="41154"/>
                    <a:pt x="583" y="41341"/>
                  </a:cubicBezTo>
                  <a:cubicBezTo>
                    <a:pt x="170" y="41493"/>
                    <a:pt x="0" y="41809"/>
                    <a:pt x="156" y="42217"/>
                  </a:cubicBezTo>
                  <a:cubicBezTo>
                    <a:pt x="358" y="42744"/>
                    <a:pt x="523" y="43312"/>
                    <a:pt x="844" y="43761"/>
                  </a:cubicBezTo>
                  <a:cubicBezTo>
                    <a:pt x="1958" y="45320"/>
                    <a:pt x="3021" y="46910"/>
                    <a:pt x="4506" y="48194"/>
                  </a:cubicBezTo>
                  <a:cubicBezTo>
                    <a:pt x="5671" y="49198"/>
                    <a:pt x="6894" y="50073"/>
                    <a:pt x="8288" y="50696"/>
                  </a:cubicBezTo>
                  <a:cubicBezTo>
                    <a:pt x="11208" y="51992"/>
                    <a:pt x="14233" y="52628"/>
                    <a:pt x="17338" y="52628"/>
                  </a:cubicBezTo>
                  <a:cubicBezTo>
                    <a:pt x="18342" y="52628"/>
                    <a:pt x="19355" y="52561"/>
                    <a:pt x="20375" y="52429"/>
                  </a:cubicBezTo>
                  <a:cubicBezTo>
                    <a:pt x="23316" y="52044"/>
                    <a:pt x="26118" y="51159"/>
                    <a:pt x="28730" y="49422"/>
                  </a:cubicBezTo>
                  <a:cubicBezTo>
                    <a:pt x="29174" y="50957"/>
                    <a:pt x="29620" y="52488"/>
                    <a:pt x="30083" y="54083"/>
                  </a:cubicBezTo>
                  <a:cubicBezTo>
                    <a:pt x="28551" y="53652"/>
                    <a:pt x="27328" y="53429"/>
                    <a:pt x="26237" y="53429"/>
                  </a:cubicBezTo>
                  <a:cubicBezTo>
                    <a:pt x="25648" y="53429"/>
                    <a:pt x="25098" y="53494"/>
                    <a:pt x="24559" y="53626"/>
                  </a:cubicBezTo>
                  <a:cubicBezTo>
                    <a:pt x="21204" y="54451"/>
                    <a:pt x="18482" y="56321"/>
                    <a:pt x="16254" y="58896"/>
                  </a:cubicBezTo>
                  <a:cubicBezTo>
                    <a:pt x="14975" y="60372"/>
                    <a:pt x="14361" y="62234"/>
                    <a:pt x="13719" y="64048"/>
                  </a:cubicBezTo>
                  <a:cubicBezTo>
                    <a:pt x="12312" y="68050"/>
                    <a:pt x="13124" y="71813"/>
                    <a:pt x="15158" y="75337"/>
                  </a:cubicBezTo>
                  <a:cubicBezTo>
                    <a:pt x="16749" y="78097"/>
                    <a:pt x="19081" y="80247"/>
                    <a:pt x="21589" y="82199"/>
                  </a:cubicBezTo>
                  <a:cubicBezTo>
                    <a:pt x="24421" y="84399"/>
                    <a:pt x="27506" y="86274"/>
                    <a:pt x="30104" y="88781"/>
                  </a:cubicBezTo>
                  <a:cubicBezTo>
                    <a:pt x="30155" y="88831"/>
                    <a:pt x="30224" y="88868"/>
                    <a:pt x="30274" y="88918"/>
                  </a:cubicBezTo>
                  <a:cubicBezTo>
                    <a:pt x="30866" y="89491"/>
                    <a:pt x="31489" y="90031"/>
                    <a:pt x="32035" y="90641"/>
                  </a:cubicBezTo>
                  <a:cubicBezTo>
                    <a:pt x="32736" y="91421"/>
                    <a:pt x="33514" y="92063"/>
                    <a:pt x="34486" y="92461"/>
                  </a:cubicBezTo>
                  <a:cubicBezTo>
                    <a:pt x="34936" y="92646"/>
                    <a:pt x="35398" y="92735"/>
                    <a:pt x="35850" y="92735"/>
                  </a:cubicBezTo>
                  <a:cubicBezTo>
                    <a:pt x="36912" y="92735"/>
                    <a:pt x="37924" y="92243"/>
                    <a:pt x="38611" y="91333"/>
                  </a:cubicBezTo>
                  <a:cubicBezTo>
                    <a:pt x="38841" y="91030"/>
                    <a:pt x="39042" y="90696"/>
                    <a:pt x="39295" y="90407"/>
                  </a:cubicBezTo>
                  <a:cubicBezTo>
                    <a:pt x="39542" y="90131"/>
                    <a:pt x="39718" y="89990"/>
                    <a:pt x="39880" y="89990"/>
                  </a:cubicBezTo>
                  <a:cubicBezTo>
                    <a:pt x="40050" y="89990"/>
                    <a:pt x="40204" y="90147"/>
                    <a:pt x="40408" y="90467"/>
                  </a:cubicBezTo>
                  <a:cubicBezTo>
                    <a:pt x="40894" y="91224"/>
                    <a:pt x="41531" y="91773"/>
                    <a:pt x="42406" y="92008"/>
                  </a:cubicBezTo>
                  <a:cubicBezTo>
                    <a:pt x="43077" y="92181"/>
                    <a:pt x="43750" y="92387"/>
                    <a:pt x="44438" y="92465"/>
                  </a:cubicBezTo>
                  <a:cubicBezTo>
                    <a:pt x="44684" y="92495"/>
                    <a:pt x="44915" y="92510"/>
                    <a:pt x="45134" y="92510"/>
                  </a:cubicBezTo>
                  <a:cubicBezTo>
                    <a:pt x="46545" y="92510"/>
                    <a:pt x="47416" y="91880"/>
                    <a:pt x="48123" y="90444"/>
                  </a:cubicBezTo>
                  <a:cubicBezTo>
                    <a:pt x="48306" y="90069"/>
                    <a:pt x="48342" y="89619"/>
                    <a:pt x="48553" y="89267"/>
                  </a:cubicBezTo>
                  <a:cubicBezTo>
                    <a:pt x="49562" y="87570"/>
                    <a:pt x="50551" y="85856"/>
                    <a:pt x="51661" y="84220"/>
                  </a:cubicBezTo>
                  <a:cubicBezTo>
                    <a:pt x="52692" y="82703"/>
                    <a:pt x="53723" y="81195"/>
                    <a:pt x="54369" y="79462"/>
                  </a:cubicBezTo>
                  <a:cubicBezTo>
                    <a:pt x="54398" y="79394"/>
                    <a:pt x="54448" y="79335"/>
                    <a:pt x="54516" y="79230"/>
                  </a:cubicBezTo>
                  <a:cubicBezTo>
                    <a:pt x="54924" y="80252"/>
                    <a:pt x="55777" y="80425"/>
                    <a:pt x="56647" y="80499"/>
                  </a:cubicBezTo>
                  <a:cubicBezTo>
                    <a:pt x="58527" y="80664"/>
                    <a:pt x="60411" y="80825"/>
                    <a:pt x="62295" y="80921"/>
                  </a:cubicBezTo>
                  <a:cubicBezTo>
                    <a:pt x="63547" y="80987"/>
                    <a:pt x="64803" y="81012"/>
                    <a:pt x="66058" y="81012"/>
                  </a:cubicBezTo>
                  <a:cubicBezTo>
                    <a:pt x="66359" y="81012"/>
                    <a:pt x="66660" y="81010"/>
                    <a:pt x="66961" y="81008"/>
                  </a:cubicBezTo>
                  <a:cubicBezTo>
                    <a:pt x="67012" y="81008"/>
                    <a:pt x="67065" y="81008"/>
                    <a:pt x="67120" y="81008"/>
                  </a:cubicBezTo>
                  <a:cubicBezTo>
                    <a:pt x="67554" y="81008"/>
                    <a:pt x="68063" y="80975"/>
                    <a:pt x="68153" y="80385"/>
                  </a:cubicBezTo>
                  <a:cubicBezTo>
                    <a:pt x="68253" y="79743"/>
                    <a:pt x="67662" y="79609"/>
                    <a:pt x="67236" y="79386"/>
                  </a:cubicBezTo>
                  <a:cubicBezTo>
                    <a:pt x="65398" y="78418"/>
                    <a:pt x="63560" y="77455"/>
                    <a:pt x="61763" y="76511"/>
                  </a:cubicBezTo>
                  <a:cubicBezTo>
                    <a:pt x="61868" y="76388"/>
                    <a:pt x="62024" y="76286"/>
                    <a:pt x="62043" y="76163"/>
                  </a:cubicBezTo>
                  <a:cubicBezTo>
                    <a:pt x="62849" y="70837"/>
                    <a:pt x="63968" y="65534"/>
                    <a:pt x="63335" y="60088"/>
                  </a:cubicBezTo>
                  <a:cubicBezTo>
                    <a:pt x="63361" y="60088"/>
                    <a:pt x="63385" y="60086"/>
                    <a:pt x="63405" y="60086"/>
                  </a:cubicBezTo>
                  <a:cubicBezTo>
                    <a:pt x="63427" y="60086"/>
                    <a:pt x="63445" y="60088"/>
                    <a:pt x="63459" y="60098"/>
                  </a:cubicBezTo>
                  <a:cubicBezTo>
                    <a:pt x="65617" y="61472"/>
                    <a:pt x="67937" y="62605"/>
                    <a:pt x="69925" y="64241"/>
                  </a:cubicBezTo>
                  <a:cubicBezTo>
                    <a:pt x="70590" y="64791"/>
                    <a:pt x="71301" y="65282"/>
                    <a:pt x="71957" y="65841"/>
                  </a:cubicBezTo>
                  <a:cubicBezTo>
                    <a:pt x="72580" y="66377"/>
                    <a:pt x="73152" y="66963"/>
                    <a:pt x="73749" y="67527"/>
                  </a:cubicBezTo>
                  <a:cubicBezTo>
                    <a:pt x="73866" y="67636"/>
                    <a:pt x="73992" y="67834"/>
                    <a:pt x="74106" y="67834"/>
                  </a:cubicBezTo>
                  <a:cubicBezTo>
                    <a:pt x="74108" y="67834"/>
                    <a:pt x="74109" y="67834"/>
                    <a:pt x="74111" y="67834"/>
                  </a:cubicBezTo>
                  <a:cubicBezTo>
                    <a:pt x="74122" y="67833"/>
                    <a:pt x="74133" y="67833"/>
                    <a:pt x="74144" y="67833"/>
                  </a:cubicBezTo>
                  <a:cubicBezTo>
                    <a:pt x="74575" y="67833"/>
                    <a:pt x="74683" y="68167"/>
                    <a:pt x="74835" y="68458"/>
                  </a:cubicBezTo>
                  <a:cubicBezTo>
                    <a:pt x="75037" y="68847"/>
                    <a:pt x="75215" y="69251"/>
                    <a:pt x="75426" y="69636"/>
                  </a:cubicBezTo>
                  <a:cubicBezTo>
                    <a:pt x="75654" y="70060"/>
                    <a:pt x="75908" y="70264"/>
                    <a:pt x="76226" y="70264"/>
                  </a:cubicBezTo>
                  <a:cubicBezTo>
                    <a:pt x="76427" y="70264"/>
                    <a:pt x="76653" y="70183"/>
                    <a:pt x="76915" y="70025"/>
                  </a:cubicBezTo>
                  <a:cubicBezTo>
                    <a:pt x="78909" y="68824"/>
                    <a:pt x="80922" y="67656"/>
                    <a:pt x="82888" y="66414"/>
                  </a:cubicBezTo>
                  <a:cubicBezTo>
                    <a:pt x="84029" y="65694"/>
                    <a:pt x="85107" y="64874"/>
                    <a:pt x="86184" y="64058"/>
                  </a:cubicBezTo>
                  <a:cubicBezTo>
                    <a:pt x="86358" y="63925"/>
                    <a:pt x="86527" y="63521"/>
                    <a:pt x="86449" y="63374"/>
                  </a:cubicBezTo>
                  <a:cubicBezTo>
                    <a:pt x="86348" y="63174"/>
                    <a:pt x="86009" y="63077"/>
                    <a:pt x="85758" y="62975"/>
                  </a:cubicBezTo>
                  <a:cubicBezTo>
                    <a:pt x="85722" y="62959"/>
                    <a:pt x="85682" y="62954"/>
                    <a:pt x="85639" y="62954"/>
                  </a:cubicBezTo>
                  <a:cubicBezTo>
                    <a:pt x="85555" y="62954"/>
                    <a:pt x="85462" y="62975"/>
                    <a:pt x="85377" y="62984"/>
                  </a:cubicBezTo>
                  <a:cubicBezTo>
                    <a:pt x="83219" y="63250"/>
                    <a:pt x="81160" y="63905"/>
                    <a:pt x="79134" y="64653"/>
                  </a:cubicBezTo>
                  <a:cubicBezTo>
                    <a:pt x="78832" y="64763"/>
                    <a:pt x="78575" y="64996"/>
                    <a:pt x="78295" y="65171"/>
                  </a:cubicBezTo>
                  <a:cubicBezTo>
                    <a:pt x="78328" y="65236"/>
                    <a:pt x="78356" y="65295"/>
                    <a:pt x="78383" y="65358"/>
                  </a:cubicBezTo>
                  <a:cubicBezTo>
                    <a:pt x="80697" y="65198"/>
                    <a:pt x="82815" y="64098"/>
                    <a:pt x="85144" y="63888"/>
                  </a:cubicBezTo>
                  <a:lnTo>
                    <a:pt x="85144" y="63888"/>
                  </a:lnTo>
                  <a:cubicBezTo>
                    <a:pt x="82289" y="65918"/>
                    <a:pt x="79245" y="67641"/>
                    <a:pt x="76215" y="69433"/>
                  </a:cubicBezTo>
                  <a:cubicBezTo>
                    <a:pt x="75770" y="68714"/>
                    <a:pt x="75348" y="68036"/>
                    <a:pt x="74862" y="67256"/>
                  </a:cubicBezTo>
                  <a:cubicBezTo>
                    <a:pt x="74954" y="67188"/>
                    <a:pt x="75106" y="67087"/>
                    <a:pt x="75247" y="66972"/>
                  </a:cubicBezTo>
                  <a:cubicBezTo>
                    <a:pt x="76151" y="66234"/>
                    <a:pt x="77049" y="65496"/>
                    <a:pt x="77948" y="64749"/>
                  </a:cubicBezTo>
                  <a:cubicBezTo>
                    <a:pt x="78035" y="64675"/>
                    <a:pt x="78126" y="64603"/>
                    <a:pt x="78213" y="64529"/>
                  </a:cubicBezTo>
                  <a:cubicBezTo>
                    <a:pt x="78951" y="63915"/>
                    <a:pt x="78983" y="63690"/>
                    <a:pt x="78493" y="62861"/>
                  </a:cubicBezTo>
                  <a:cubicBezTo>
                    <a:pt x="78465" y="62815"/>
                    <a:pt x="78433" y="62769"/>
                    <a:pt x="78406" y="62724"/>
                  </a:cubicBezTo>
                  <a:cubicBezTo>
                    <a:pt x="76719" y="59941"/>
                    <a:pt x="74391" y="57755"/>
                    <a:pt x="71746" y="55949"/>
                  </a:cubicBezTo>
                  <a:cubicBezTo>
                    <a:pt x="68450" y="53704"/>
                    <a:pt x="64880" y="51976"/>
                    <a:pt x="61103" y="50646"/>
                  </a:cubicBezTo>
                  <a:cubicBezTo>
                    <a:pt x="59842" y="50202"/>
                    <a:pt x="58568" y="49917"/>
                    <a:pt x="57285" y="49743"/>
                  </a:cubicBezTo>
                  <a:cubicBezTo>
                    <a:pt x="55936" y="49555"/>
                    <a:pt x="54578" y="49489"/>
                    <a:pt x="53213" y="49489"/>
                  </a:cubicBezTo>
                  <a:cubicBezTo>
                    <a:pt x="52282" y="49489"/>
                    <a:pt x="51347" y="49520"/>
                    <a:pt x="50410" y="49564"/>
                  </a:cubicBezTo>
                  <a:cubicBezTo>
                    <a:pt x="50379" y="49565"/>
                    <a:pt x="50350" y="49566"/>
                    <a:pt x="50323" y="49566"/>
                  </a:cubicBezTo>
                  <a:cubicBezTo>
                    <a:pt x="50007" y="49566"/>
                    <a:pt x="49860" y="49484"/>
                    <a:pt x="49823" y="49143"/>
                  </a:cubicBezTo>
                  <a:cubicBezTo>
                    <a:pt x="49790" y="48800"/>
                    <a:pt x="49722" y="48455"/>
                    <a:pt x="49695" y="48107"/>
                  </a:cubicBezTo>
                  <a:cubicBezTo>
                    <a:pt x="49631" y="47282"/>
                    <a:pt x="49585" y="46457"/>
                    <a:pt x="49530" y="45554"/>
                  </a:cubicBezTo>
                  <a:lnTo>
                    <a:pt x="49530" y="45554"/>
                  </a:lnTo>
                  <a:cubicBezTo>
                    <a:pt x="49764" y="45674"/>
                    <a:pt x="49892" y="45737"/>
                    <a:pt x="50020" y="45807"/>
                  </a:cubicBezTo>
                  <a:cubicBezTo>
                    <a:pt x="51281" y="46476"/>
                    <a:pt x="52519" y="47200"/>
                    <a:pt x="53807" y="47805"/>
                  </a:cubicBezTo>
                  <a:cubicBezTo>
                    <a:pt x="54833" y="48285"/>
                    <a:pt x="55910" y="48662"/>
                    <a:pt x="56987" y="49010"/>
                  </a:cubicBezTo>
                  <a:cubicBezTo>
                    <a:pt x="57139" y="49055"/>
                    <a:pt x="57263" y="49093"/>
                    <a:pt x="57372" y="49106"/>
                  </a:cubicBezTo>
                  <a:cubicBezTo>
                    <a:pt x="57407" y="49110"/>
                    <a:pt x="57440" y="49112"/>
                    <a:pt x="57471" y="49112"/>
                  </a:cubicBezTo>
                  <a:cubicBezTo>
                    <a:pt x="57785" y="49112"/>
                    <a:pt x="57902" y="48897"/>
                    <a:pt x="58027" y="48401"/>
                  </a:cubicBezTo>
                  <a:cubicBezTo>
                    <a:pt x="58069" y="48243"/>
                    <a:pt x="58128" y="48090"/>
                    <a:pt x="58206" y="47946"/>
                  </a:cubicBezTo>
                  <a:cubicBezTo>
                    <a:pt x="58637" y="47181"/>
                    <a:pt x="59096" y="46434"/>
                    <a:pt x="59508" y="45660"/>
                  </a:cubicBezTo>
                  <a:cubicBezTo>
                    <a:pt x="60030" y="44697"/>
                    <a:pt x="60562" y="43729"/>
                    <a:pt x="60566" y="42589"/>
                  </a:cubicBezTo>
                  <a:cubicBezTo>
                    <a:pt x="60566" y="42465"/>
                    <a:pt x="60621" y="42345"/>
                    <a:pt x="60649" y="42227"/>
                  </a:cubicBezTo>
                  <a:cubicBezTo>
                    <a:pt x="60699" y="42228"/>
                    <a:pt x="60749" y="42228"/>
                    <a:pt x="60799" y="42228"/>
                  </a:cubicBezTo>
                  <a:cubicBezTo>
                    <a:pt x="62580" y="42228"/>
                    <a:pt x="63675" y="41442"/>
                    <a:pt x="64050" y="39815"/>
                  </a:cubicBezTo>
                  <a:cubicBezTo>
                    <a:pt x="64183" y="39233"/>
                    <a:pt x="64169" y="38615"/>
                    <a:pt x="64169" y="38014"/>
                  </a:cubicBezTo>
                  <a:cubicBezTo>
                    <a:pt x="64178" y="36955"/>
                    <a:pt x="63656" y="36194"/>
                    <a:pt x="62720" y="35736"/>
                  </a:cubicBezTo>
                  <a:cubicBezTo>
                    <a:pt x="62331" y="35543"/>
                    <a:pt x="61900" y="35401"/>
                    <a:pt x="61473" y="35351"/>
                  </a:cubicBezTo>
                  <a:cubicBezTo>
                    <a:pt x="61061" y="35305"/>
                    <a:pt x="60956" y="35140"/>
                    <a:pt x="60933" y="34768"/>
                  </a:cubicBezTo>
                  <a:cubicBezTo>
                    <a:pt x="60910" y="34315"/>
                    <a:pt x="60896" y="33838"/>
                    <a:pt x="60745" y="33417"/>
                  </a:cubicBezTo>
                  <a:cubicBezTo>
                    <a:pt x="60653" y="33155"/>
                    <a:pt x="60346" y="32930"/>
                    <a:pt x="60080" y="32793"/>
                  </a:cubicBezTo>
                  <a:cubicBezTo>
                    <a:pt x="60078" y="32791"/>
                    <a:pt x="60074" y="32791"/>
                    <a:pt x="60070" y="32791"/>
                  </a:cubicBezTo>
                  <a:cubicBezTo>
                    <a:pt x="59985" y="32791"/>
                    <a:pt x="59651" y="33101"/>
                    <a:pt x="59581" y="33312"/>
                  </a:cubicBezTo>
                  <a:cubicBezTo>
                    <a:pt x="59279" y="34154"/>
                    <a:pt x="59045" y="35020"/>
                    <a:pt x="58779" y="35878"/>
                  </a:cubicBezTo>
                  <a:cubicBezTo>
                    <a:pt x="58476" y="36868"/>
                    <a:pt x="58164" y="37858"/>
                    <a:pt x="57834" y="38912"/>
                  </a:cubicBezTo>
                  <a:cubicBezTo>
                    <a:pt x="56845" y="38426"/>
                    <a:pt x="55960" y="37940"/>
                    <a:pt x="55038" y="37560"/>
                  </a:cubicBezTo>
                  <a:cubicBezTo>
                    <a:pt x="54222" y="37226"/>
                    <a:pt x="53792" y="36795"/>
                    <a:pt x="53719" y="35819"/>
                  </a:cubicBezTo>
                  <a:cubicBezTo>
                    <a:pt x="53581" y="33945"/>
                    <a:pt x="52661" y="32373"/>
                    <a:pt x="51289" y="31088"/>
                  </a:cubicBezTo>
                  <a:cubicBezTo>
                    <a:pt x="49878" y="29773"/>
                    <a:pt x="48278" y="28829"/>
                    <a:pt x="46266" y="28719"/>
                  </a:cubicBezTo>
                  <a:cubicBezTo>
                    <a:pt x="46224" y="28545"/>
                    <a:pt x="46178" y="28375"/>
                    <a:pt x="46119" y="28132"/>
                  </a:cubicBezTo>
                  <a:cubicBezTo>
                    <a:pt x="46620" y="28132"/>
                    <a:pt x="47100" y="28155"/>
                    <a:pt x="47568" y="28155"/>
                  </a:cubicBezTo>
                  <a:cubicBezTo>
                    <a:pt x="47858" y="28155"/>
                    <a:pt x="48145" y="28146"/>
                    <a:pt x="48429" y="28118"/>
                  </a:cubicBezTo>
                  <a:cubicBezTo>
                    <a:pt x="51412" y="27825"/>
                    <a:pt x="54177" y="27051"/>
                    <a:pt x="55924" y="24323"/>
                  </a:cubicBezTo>
                  <a:cubicBezTo>
                    <a:pt x="56973" y="22687"/>
                    <a:pt x="57748" y="20964"/>
                    <a:pt x="57060" y="18942"/>
                  </a:cubicBezTo>
                  <a:cubicBezTo>
                    <a:pt x="57037" y="18874"/>
                    <a:pt x="57041" y="18801"/>
                    <a:pt x="57028" y="18727"/>
                  </a:cubicBezTo>
                  <a:cubicBezTo>
                    <a:pt x="56625" y="15812"/>
                    <a:pt x="56213" y="12897"/>
                    <a:pt x="55273" y="10055"/>
                  </a:cubicBezTo>
                  <a:cubicBezTo>
                    <a:pt x="56455" y="9396"/>
                    <a:pt x="57409" y="8570"/>
                    <a:pt x="57648" y="7071"/>
                  </a:cubicBezTo>
                  <a:cubicBezTo>
                    <a:pt x="57955" y="5151"/>
                    <a:pt x="57848" y="3294"/>
                    <a:pt x="57024" y="1539"/>
                  </a:cubicBezTo>
                  <a:cubicBezTo>
                    <a:pt x="56628" y="690"/>
                    <a:pt x="56122" y="261"/>
                    <a:pt x="55408" y="261"/>
                  </a:cubicBezTo>
                  <a:cubicBezTo>
                    <a:pt x="55105" y="261"/>
                    <a:pt x="54764" y="338"/>
                    <a:pt x="54379" y="494"/>
                  </a:cubicBezTo>
                  <a:cubicBezTo>
                    <a:pt x="53531" y="833"/>
                    <a:pt x="52651" y="1099"/>
                    <a:pt x="51771" y="1342"/>
                  </a:cubicBezTo>
                  <a:cubicBezTo>
                    <a:pt x="51427" y="1436"/>
                    <a:pt x="51091" y="1486"/>
                    <a:pt x="50764" y="1486"/>
                  </a:cubicBezTo>
                  <a:cubicBezTo>
                    <a:pt x="50057" y="1486"/>
                    <a:pt x="49392" y="1254"/>
                    <a:pt x="48778" y="737"/>
                  </a:cubicBezTo>
                  <a:cubicBezTo>
                    <a:pt x="48448" y="462"/>
                    <a:pt x="48045" y="227"/>
                    <a:pt x="47637" y="104"/>
                  </a:cubicBezTo>
                  <a:cubicBezTo>
                    <a:pt x="47407" y="33"/>
                    <a:pt x="47191" y="1"/>
                    <a:pt x="46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372;p43"/>
            <p:cNvSpPr/>
            <p:nvPr/>
          </p:nvSpPr>
          <p:spPr>
            <a:xfrm>
              <a:off x="6086867" y="2875459"/>
              <a:ext cx="1798172" cy="1020447"/>
            </a:xfrm>
            <a:custGeom>
              <a:avLst/>
              <a:gdLst/>
              <a:ahLst/>
              <a:cxnLst/>
              <a:rect l="l" t="t" r="r" b="b"/>
              <a:pathLst>
                <a:path w="44739" h="25389" extrusionOk="0">
                  <a:moveTo>
                    <a:pt x="17070" y="0"/>
                  </a:moveTo>
                  <a:cubicBezTo>
                    <a:pt x="16167" y="0"/>
                    <a:pt x="15350" y="260"/>
                    <a:pt x="14525" y="581"/>
                  </a:cubicBezTo>
                  <a:cubicBezTo>
                    <a:pt x="13621" y="930"/>
                    <a:pt x="12710" y="1260"/>
                    <a:pt x="11812" y="1631"/>
                  </a:cubicBezTo>
                  <a:cubicBezTo>
                    <a:pt x="10067" y="2358"/>
                    <a:pt x="8284" y="2702"/>
                    <a:pt x="6473" y="2702"/>
                  </a:cubicBezTo>
                  <a:cubicBezTo>
                    <a:pt x="5477" y="2702"/>
                    <a:pt x="4472" y="2598"/>
                    <a:pt x="3461" y="2396"/>
                  </a:cubicBezTo>
                  <a:cubicBezTo>
                    <a:pt x="2314" y="2171"/>
                    <a:pt x="1196" y="1824"/>
                    <a:pt x="0" y="1512"/>
                  </a:cubicBezTo>
                  <a:lnTo>
                    <a:pt x="0" y="1512"/>
                  </a:lnTo>
                  <a:cubicBezTo>
                    <a:pt x="68" y="2333"/>
                    <a:pt x="51" y="3130"/>
                    <a:pt x="211" y="3890"/>
                  </a:cubicBezTo>
                  <a:cubicBezTo>
                    <a:pt x="380" y="4687"/>
                    <a:pt x="632" y="5490"/>
                    <a:pt x="999" y="6210"/>
                  </a:cubicBezTo>
                  <a:cubicBezTo>
                    <a:pt x="1604" y="7388"/>
                    <a:pt x="2645" y="8107"/>
                    <a:pt x="3804" y="8740"/>
                  </a:cubicBezTo>
                  <a:cubicBezTo>
                    <a:pt x="5404" y="9611"/>
                    <a:pt x="7055" y="10253"/>
                    <a:pt x="8850" y="10523"/>
                  </a:cubicBezTo>
                  <a:cubicBezTo>
                    <a:pt x="11185" y="10872"/>
                    <a:pt x="13528" y="10975"/>
                    <a:pt x="15875" y="10975"/>
                  </a:cubicBezTo>
                  <a:cubicBezTo>
                    <a:pt x="17190" y="10975"/>
                    <a:pt x="18506" y="10943"/>
                    <a:pt x="19823" y="10903"/>
                  </a:cubicBezTo>
                  <a:cubicBezTo>
                    <a:pt x="20025" y="10898"/>
                    <a:pt x="20228" y="10888"/>
                    <a:pt x="20428" y="10888"/>
                  </a:cubicBezTo>
                  <a:cubicBezTo>
                    <a:pt x="20592" y="10888"/>
                    <a:pt x="20754" y="10895"/>
                    <a:pt x="20914" y="10917"/>
                  </a:cubicBezTo>
                  <a:cubicBezTo>
                    <a:pt x="21093" y="10945"/>
                    <a:pt x="21250" y="11132"/>
                    <a:pt x="21414" y="11248"/>
                  </a:cubicBezTo>
                  <a:cubicBezTo>
                    <a:pt x="21257" y="11385"/>
                    <a:pt x="21120" y="11609"/>
                    <a:pt x="20946" y="11646"/>
                  </a:cubicBezTo>
                  <a:cubicBezTo>
                    <a:pt x="20836" y="11669"/>
                    <a:pt x="20721" y="11692"/>
                    <a:pt x="20611" y="11710"/>
                  </a:cubicBezTo>
                  <a:lnTo>
                    <a:pt x="20611" y="11715"/>
                  </a:lnTo>
                  <a:lnTo>
                    <a:pt x="20676" y="12008"/>
                  </a:lnTo>
                  <a:cubicBezTo>
                    <a:pt x="20710" y="11991"/>
                    <a:pt x="20747" y="11982"/>
                    <a:pt x="20786" y="11980"/>
                  </a:cubicBezTo>
                  <a:cubicBezTo>
                    <a:pt x="20914" y="11980"/>
                    <a:pt x="21074" y="12163"/>
                    <a:pt x="21157" y="12306"/>
                  </a:cubicBezTo>
                  <a:cubicBezTo>
                    <a:pt x="21226" y="12421"/>
                    <a:pt x="21203" y="12590"/>
                    <a:pt x="21207" y="12737"/>
                  </a:cubicBezTo>
                  <a:cubicBezTo>
                    <a:pt x="21230" y="15028"/>
                    <a:pt x="21257" y="17321"/>
                    <a:pt x="21272" y="19612"/>
                  </a:cubicBezTo>
                  <a:cubicBezTo>
                    <a:pt x="21285" y="21271"/>
                    <a:pt x="21276" y="22931"/>
                    <a:pt x="21276" y="24599"/>
                  </a:cubicBezTo>
                  <a:cubicBezTo>
                    <a:pt x="23167" y="25177"/>
                    <a:pt x="25104" y="25389"/>
                    <a:pt x="27070" y="25389"/>
                  </a:cubicBezTo>
                  <a:cubicBezTo>
                    <a:pt x="27271" y="25389"/>
                    <a:pt x="27473" y="25386"/>
                    <a:pt x="27675" y="25382"/>
                  </a:cubicBezTo>
                  <a:cubicBezTo>
                    <a:pt x="28037" y="25373"/>
                    <a:pt x="28083" y="25186"/>
                    <a:pt x="28119" y="24906"/>
                  </a:cubicBezTo>
                  <a:cubicBezTo>
                    <a:pt x="28435" y="22637"/>
                    <a:pt x="28761" y="20373"/>
                    <a:pt x="29072" y="18104"/>
                  </a:cubicBezTo>
                  <a:cubicBezTo>
                    <a:pt x="29480" y="15134"/>
                    <a:pt x="29581" y="12173"/>
                    <a:pt x="29137" y="9180"/>
                  </a:cubicBezTo>
                  <a:cubicBezTo>
                    <a:pt x="28647" y="5903"/>
                    <a:pt x="26497" y="3799"/>
                    <a:pt x="23540" y="3166"/>
                  </a:cubicBezTo>
                  <a:cubicBezTo>
                    <a:pt x="21578" y="2749"/>
                    <a:pt x="19561" y="2594"/>
                    <a:pt x="17562" y="2355"/>
                  </a:cubicBezTo>
                  <a:cubicBezTo>
                    <a:pt x="16802" y="2268"/>
                    <a:pt x="16022" y="2277"/>
                    <a:pt x="15170" y="2240"/>
                  </a:cubicBezTo>
                  <a:cubicBezTo>
                    <a:pt x="15767" y="1648"/>
                    <a:pt x="16421" y="1502"/>
                    <a:pt x="17092" y="1502"/>
                  </a:cubicBezTo>
                  <a:cubicBezTo>
                    <a:pt x="17102" y="1502"/>
                    <a:pt x="17112" y="1502"/>
                    <a:pt x="17122" y="1502"/>
                  </a:cubicBezTo>
                  <a:cubicBezTo>
                    <a:pt x="19327" y="1512"/>
                    <a:pt x="21514" y="1736"/>
                    <a:pt x="23650" y="2287"/>
                  </a:cubicBezTo>
                  <a:cubicBezTo>
                    <a:pt x="26670" y="3057"/>
                    <a:pt x="28925" y="4725"/>
                    <a:pt x="29714" y="7906"/>
                  </a:cubicBezTo>
                  <a:cubicBezTo>
                    <a:pt x="29878" y="8561"/>
                    <a:pt x="30177" y="8854"/>
                    <a:pt x="30787" y="9180"/>
                  </a:cubicBezTo>
                  <a:cubicBezTo>
                    <a:pt x="32739" y="10215"/>
                    <a:pt x="34659" y="11339"/>
                    <a:pt x="36479" y="12586"/>
                  </a:cubicBezTo>
                  <a:cubicBezTo>
                    <a:pt x="38101" y="13699"/>
                    <a:pt x="39573" y="15028"/>
                    <a:pt x="41090" y="16239"/>
                  </a:cubicBezTo>
                  <a:cubicBezTo>
                    <a:pt x="42268" y="15295"/>
                    <a:pt x="43501" y="14300"/>
                    <a:pt x="44738" y="13301"/>
                  </a:cubicBezTo>
                  <a:cubicBezTo>
                    <a:pt x="43696" y="11551"/>
                    <a:pt x="42395" y="9971"/>
                    <a:pt x="40880" y="8611"/>
                  </a:cubicBezTo>
                  <a:cubicBezTo>
                    <a:pt x="37804" y="5847"/>
                    <a:pt x="34266" y="3844"/>
                    <a:pt x="30471" y="2267"/>
                  </a:cubicBezTo>
                  <a:cubicBezTo>
                    <a:pt x="28321" y="1374"/>
                    <a:pt x="26158" y="438"/>
                    <a:pt x="23820" y="228"/>
                  </a:cubicBezTo>
                  <a:cubicBezTo>
                    <a:pt x="21675" y="36"/>
                    <a:pt x="19498" y="127"/>
                    <a:pt x="17344" y="8"/>
                  </a:cubicBezTo>
                  <a:cubicBezTo>
                    <a:pt x="17252" y="3"/>
                    <a:pt x="17161" y="0"/>
                    <a:pt x="1707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373;p43"/>
            <p:cNvSpPr/>
            <p:nvPr/>
          </p:nvSpPr>
          <p:spPr>
            <a:xfrm>
              <a:off x="6334777" y="1096523"/>
              <a:ext cx="705378" cy="310085"/>
            </a:xfrm>
            <a:custGeom>
              <a:avLst/>
              <a:gdLst/>
              <a:ahLst/>
              <a:cxnLst/>
              <a:rect l="l" t="t" r="r" b="b"/>
              <a:pathLst>
                <a:path w="17550" h="7715" extrusionOk="0">
                  <a:moveTo>
                    <a:pt x="17385" y="1"/>
                  </a:moveTo>
                  <a:lnTo>
                    <a:pt x="17385" y="1"/>
                  </a:lnTo>
                  <a:cubicBezTo>
                    <a:pt x="17267" y="138"/>
                    <a:pt x="17183" y="249"/>
                    <a:pt x="17092" y="349"/>
                  </a:cubicBezTo>
                  <a:cubicBezTo>
                    <a:pt x="16246" y="1284"/>
                    <a:pt x="15088" y="2000"/>
                    <a:pt x="13745" y="2000"/>
                  </a:cubicBezTo>
                  <a:cubicBezTo>
                    <a:pt x="13220" y="2000"/>
                    <a:pt x="12666" y="1890"/>
                    <a:pt x="12092" y="1642"/>
                  </a:cubicBezTo>
                  <a:cubicBezTo>
                    <a:pt x="11679" y="1459"/>
                    <a:pt x="11221" y="1371"/>
                    <a:pt x="10780" y="1261"/>
                  </a:cubicBezTo>
                  <a:cubicBezTo>
                    <a:pt x="10666" y="1233"/>
                    <a:pt x="10557" y="1219"/>
                    <a:pt x="10452" y="1219"/>
                  </a:cubicBezTo>
                  <a:cubicBezTo>
                    <a:pt x="10086" y="1219"/>
                    <a:pt x="9781" y="1393"/>
                    <a:pt x="9524" y="1724"/>
                  </a:cubicBezTo>
                  <a:cubicBezTo>
                    <a:pt x="9288" y="2027"/>
                    <a:pt x="9032" y="2311"/>
                    <a:pt x="8754" y="2576"/>
                  </a:cubicBezTo>
                  <a:cubicBezTo>
                    <a:pt x="7891" y="3401"/>
                    <a:pt x="6926" y="3878"/>
                    <a:pt x="5808" y="3878"/>
                  </a:cubicBezTo>
                  <a:cubicBezTo>
                    <a:pt x="5496" y="3878"/>
                    <a:pt x="5172" y="3841"/>
                    <a:pt x="4835" y="3764"/>
                  </a:cubicBezTo>
                  <a:cubicBezTo>
                    <a:pt x="4359" y="3653"/>
                    <a:pt x="3855" y="3636"/>
                    <a:pt x="3365" y="3617"/>
                  </a:cubicBezTo>
                  <a:cubicBezTo>
                    <a:pt x="3339" y="3616"/>
                    <a:pt x="3314" y="3616"/>
                    <a:pt x="3289" y="3616"/>
                  </a:cubicBezTo>
                  <a:cubicBezTo>
                    <a:pt x="2668" y="3616"/>
                    <a:pt x="2160" y="3891"/>
                    <a:pt x="1848" y="4438"/>
                  </a:cubicBezTo>
                  <a:cubicBezTo>
                    <a:pt x="1486" y="5070"/>
                    <a:pt x="1146" y="5725"/>
                    <a:pt x="862" y="6395"/>
                  </a:cubicBezTo>
                  <a:cubicBezTo>
                    <a:pt x="647" y="6917"/>
                    <a:pt x="358" y="7325"/>
                    <a:pt x="1" y="7637"/>
                  </a:cubicBezTo>
                  <a:lnTo>
                    <a:pt x="693" y="7715"/>
                  </a:lnTo>
                  <a:cubicBezTo>
                    <a:pt x="1141" y="7284"/>
                    <a:pt x="1705" y="6867"/>
                    <a:pt x="2292" y="6707"/>
                  </a:cubicBezTo>
                  <a:cubicBezTo>
                    <a:pt x="4387" y="6124"/>
                    <a:pt x="6495" y="5542"/>
                    <a:pt x="8631" y="5176"/>
                  </a:cubicBezTo>
                  <a:cubicBezTo>
                    <a:pt x="11037" y="4763"/>
                    <a:pt x="13348" y="4122"/>
                    <a:pt x="15552" y="3108"/>
                  </a:cubicBezTo>
                  <a:cubicBezTo>
                    <a:pt x="16996" y="2444"/>
                    <a:pt x="17550" y="1472"/>
                    <a:pt x="1738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74;p43"/>
            <p:cNvSpPr/>
            <p:nvPr/>
          </p:nvSpPr>
          <p:spPr>
            <a:xfrm>
              <a:off x="6089921" y="969031"/>
              <a:ext cx="950472" cy="535244"/>
            </a:xfrm>
            <a:custGeom>
              <a:avLst/>
              <a:gdLst/>
              <a:ahLst/>
              <a:cxnLst/>
              <a:rect l="l" t="t" r="r" b="b"/>
              <a:pathLst>
                <a:path w="23648" h="13317" extrusionOk="0">
                  <a:moveTo>
                    <a:pt x="23290" y="1"/>
                  </a:moveTo>
                  <a:cubicBezTo>
                    <a:pt x="22680" y="432"/>
                    <a:pt x="22166" y="908"/>
                    <a:pt x="21557" y="1202"/>
                  </a:cubicBezTo>
                  <a:cubicBezTo>
                    <a:pt x="20921" y="1509"/>
                    <a:pt x="20238" y="1631"/>
                    <a:pt x="19544" y="1631"/>
                  </a:cubicBezTo>
                  <a:cubicBezTo>
                    <a:pt x="19213" y="1631"/>
                    <a:pt x="18879" y="1604"/>
                    <a:pt x="18546" y="1555"/>
                  </a:cubicBezTo>
                  <a:cubicBezTo>
                    <a:pt x="17730" y="1431"/>
                    <a:pt x="16923" y="1248"/>
                    <a:pt x="16112" y="1115"/>
                  </a:cubicBezTo>
                  <a:cubicBezTo>
                    <a:pt x="15800" y="1065"/>
                    <a:pt x="15496" y="1033"/>
                    <a:pt x="15203" y="1033"/>
                  </a:cubicBezTo>
                  <a:cubicBezTo>
                    <a:pt x="14377" y="1033"/>
                    <a:pt x="13631" y="1284"/>
                    <a:pt x="12995" y="2073"/>
                  </a:cubicBezTo>
                  <a:cubicBezTo>
                    <a:pt x="12477" y="2710"/>
                    <a:pt x="11758" y="3219"/>
                    <a:pt x="11051" y="3659"/>
                  </a:cubicBezTo>
                  <a:cubicBezTo>
                    <a:pt x="10358" y="4087"/>
                    <a:pt x="9578" y="4179"/>
                    <a:pt x="8785" y="4179"/>
                  </a:cubicBezTo>
                  <a:cubicBezTo>
                    <a:pt x="8525" y="4179"/>
                    <a:pt x="8264" y="4169"/>
                    <a:pt x="8003" y="4158"/>
                  </a:cubicBezTo>
                  <a:cubicBezTo>
                    <a:pt x="7675" y="4145"/>
                    <a:pt x="7403" y="4134"/>
                    <a:pt x="7175" y="4134"/>
                  </a:cubicBezTo>
                  <a:cubicBezTo>
                    <a:pt x="6100" y="4134"/>
                    <a:pt x="5994" y="4381"/>
                    <a:pt x="5620" y="5858"/>
                  </a:cubicBezTo>
                  <a:cubicBezTo>
                    <a:pt x="5308" y="7092"/>
                    <a:pt x="4530" y="7807"/>
                    <a:pt x="3470" y="8320"/>
                  </a:cubicBezTo>
                  <a:cubicBezTo>
                    <a:pt x="3173" y="8463"/>
                    <a:pt x="2856" y="8558"/>
                    <a:pt x="2549" y="8682"/>
                  </a:cubicBezTo>
                  <a:cubicBezTo>
                    <a:pt x="2141" y="8847"/>
                    <a:pt x="1720" y="8989"/>
                    <a:pt x="1335" y="9191"/>
                  </a:cubicBezTo>
                  <a:cubicBezTo>
                    <a:pt x="523" y="9617"/>
                    <a:pt x="1" y="11056"/>
                    <a:pt x="395" y="11863"/>
                  </a:cubicBezTo>
                  <a:cubicBezTo>
                    <a:pt x="634" y="12349"/>
                    <a:pt x="981" y="12780"/>
                    <a:pt x="1330" y="13316"/>
                  </a:cubicBezTo>
                  <a:cubicBezTo>
                    <a:pt x="1839" y="11877"/>
                    <a:pt x="2658" y="10937"/>
                    <a:pt x="4167" y="10786"/>
                  </a:cubicBezTo>
                  <a:cubicBezTo>
                    <a:pt x="5212" y="10685"/>
                    <a:pt x="5849" y="10104"/>
                    <a:pt x="6253" y="9155"/>
                  </a:cubicBezTo>
                  <a:cubicBezTo>
                    <a:pt x="6560" y="8431"/>
                    <a:pt x="6922" y="7732"/>
                    <a:pt x="7334" y="7064"/>
                  </a:cubicBezTo>
                  <a:cubicBezTo>
                    <a:pt x="7762" y="6373"/>
                    <a:pt x="8429" y="6006"/>
                    <a:pt x="9255" y="6006"/>
                  </a:cubicBezTo>
                  <a:cubicBezTo>
                    <a:pt x="9261" y="6006"/>
                    <a:pt x="9267" y="6006"/>
                    <a:pt x="9273" y="6006"/>
                  </a:cubicBezTo>
                  <a:cubicBezTo>
                    <a:pt x="9337" y="6007"/>
                    <a:pt x="9401" y="6007"/>
                    <a:pt x="9464" y="6007"/>
                  </a:cubicBezTo>
                  <a:cubicBezTo>
                    <a:pt x="9496" y="6007"/>
                    <a:pt x="9528" y="6007"/>
                    <a:pt x="9560" y="6007"/>
                  </a:cubicBezTo>
                  <a:cubicBezTo>
                    <a:pt x="9944" y="6007"/>
                    <a:pt x="10331" y="6010"/>
                    <a:pt x="10694" y="6101"/>
                  </a:cubicBezTo>
                  <a:cubicBezTo>
                    <a:pt x="11071" y="6199"/>
                    <a:pt x="11429" y="6246"/>
                    <a:pt x="11768" y="6246"/>
                  </a:cubicBezTo>
                  <a:cubicBezTo>
                    <a:pt x="13032" y="6246"/>
                    <a:pt x="14043" y="5595"/>
                    <a:pt x="14874" y="4511"/>
                  </a:cubicBezTo>
                  <a:cubicBezTo>
                    <a:pt x="15361" y="3872"/>
                    <a:pt x="15930" y="3585"/>
                    <a:pt x="16597" y="3585"/>
                  </a:cubicBezTo>
                  <a:cubicBezTo>
                    <a:pt x="16834" y="3585"/>
                    <a:pt x="17083" y="3621"/>
                    <a:pt x="17345" y="3691"/>
                  </a:cubicBezTo>
                  <a:cubicBezTo>
                    <a:pt x="17665" y="3778"/>
                    <a:pt x="17986" y="3856"/>
                    <a:pt x="18289" y="3989"/>
                  </a:cubicBezTo>
                  <a:cubicBezTo>
                    <a:pt x="18849" y="4240"/>
                    <a:pt x="19372" y="4367"/>
                    <a:pt x="19875" y="4367"/>
                  </a:cubicBezTo>
                  <a:cubicBezTo>
                    <a:pt x="20850" y="4367"/>
                    <a:pt x="21745" y="3887"/>
                    <a:pt x="22661" y="2898"/>
                  </a:cubicBezTo>
                  <a:cubicBezTo>
                    <a:pt x="22928" y="2614"/>
                    <a:pt x="23248" y="2376"/>
                    <a:pt x="23647" y="2027"/>
                  </a:cubicBezTo>
                  <a:cubicBezTo>
                    <a:pt x="23537" y="1404"/>
                    <a:pt x="23404" y="651"/>
                    <a:pt x="232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75;p43"/>
            <p:cNvSpPr/>
            <p:nvPr/>
          </p:nvSpPr>
          <p:spPr>
            <a:xfrm>
              <a:off x="6025090" y="887279"/>
              <a:ext cx="981220" cy="488942"/>
            </a:xfrm>
            <a:custGeom>
              <a:avLst/>
              <a:gdLst/>
              <a:ahLst/>
              <a:cxnLst/>
              <a:rect l="l" t="t" r="r" b="b"/>
              <a:pathLst>
                <a:path w="24413" h="12165" extrusionOk="0">
                  <a:moveTo>
                    <a:pt x="15355" y="1"/>
                  </a:moveTo>
                  <a:cubicBezTo>
                    <a:pt x="15061" y="1"/>
                    <a:pt x="14768" y="145"/>
                    <a:pt x="14393" y="443"/>
                  </a:cubicBezTo>
                  <a:cubicBezTo>
                    <a:pt x="13695" y="1003"/>
                    <a:pt x="13123" y="1709"/>
                    <a:pt x="12445" y="2291"/>
                  </a:cubicBezTo>
                  <a:cubicBezTo>
                    <a:pt x="10953" y="3586"/>
                    <a:pt x="10725" y="3893"/>
                    <a:pt x="9645" y="3893"/>
                  </a:cubicBezTo>
                  <a:cubicBezTo>
                    <a:pt x="9264" y="3893"/>
                    <a:pt x="8779" y="3855"/>
                    <a:pt x="8095" y="3809"/>
                  </a:cubicBezTo>
                  <a:cubicBezTo>
                    <a:pt x="7926" y="3798"/>
                    <a:pt x="7766" y="3792"/>
                    <a:pt x="7614" y="3792"/>
                  </a:cubicBezTo>
                  <a:cubicBezTo>
                    <a:pt x="5784" y="3792"/>
                    <a:pt x="5087" y="4585"/>
                    <a:pt x="4799" y="6261"/>
                  </a:cubicBezTo>
                  <a:cubicBezTo>
                    <a:pt x="4557" y="7654"/>
                    <a:pt x="4378" y="7764"/>
                    <a:pt x="3002" y="8052"/>
                  </a:cubicBezTo>
                  <a:cubicBezTo>
                    <a:pt x="1224" y="8428"/>
                    <a:pt x="0" y="10486"/>
                    <a:pt x="1229" y="12164"/>
                  </a:cubicBezTo>
                  <a:cubicBezTo>
                    <a:pt x="1476" y="11228"/>
                    <a:pt x="2118" y="10665"/>
                    <a:pt x="2961" y="10303"/>
                  </a:cubicBezTo>
                  <a:cubicBezTo>
                    <a:pt x="3465" y="10088"/>
                    <a:pt x="3988" y="9909"/>
                    <a:pt x="4492" y="9693"/>
                  </a:cubicBezTo>
                  <a:cubicBezTo>
                    <a:pt x="5495" y="9267"/>
                    <a:pt x="6307" y="8672"/>
                    <a:pt x="6495" y="7494"/>
                  </a:cubicBezTo>
                  <a:cubicBezTo>
                    <a:pt x="6545" y="7191"/>
                    <a:pt x="6698" y="6902"/>
                    <a:pt x="6793" y="6609"/>
                  </a:cubicBezTo>
                  <a:cubicBezTo>
                    <a:pt x="7074" y="5749"/>
                    <a:pt x="7680" y="5367"/>
                    <a:pt x="8552" y="5367"/>
                  </a:cubicBezTo>
                  <a:cubicBezTo>
                    <a:pt x="8563" y="5367"/>
                    <a:pt x="8574" y="5367"/>
                    <a:pt x="8585" y="5367"/>
                  </a:cubicBezTo>
                  <a:cubicBezTo>
                    <a:pt x="8767" y="5370"/>
                    <a:pt x="8949" y="5392"/>
                    <a:pt x="9128" y="5392"/>
                  </a:cubicBezTo>
                  <a:cubicBezTo>
                    <a:pt x="9184" y="5392"/>
                    <a:pt x="9240" y="5390"/>
                    <a:pt x="9296" y="5385"/>
                  </a:cubicBezTo>
                  <a:cubicBezTo>
                    <a:pt x="10184" y="5307"/>
                    <a:pt x="11088" y="5297"/>
                    <a:pt x="11949" y="5105"/>
                  </a:cubicBezTo>
                  <a:cubicBezTo>
                    <a:pt x="12940" y="4881"/>
                    <a:pt x="13590" y="4075"/>
                    <a:pt x="14223" y="3350"/>
                  </a:cubicBezTo>
                  <a:cubicBezTo>
                    <a:pt x="14920" y="2559"/>
                    <a:pt x="15745" y="2245"/>
                    <a:pt x="16674" y="2245"/>
                  </a:cubicBezTo>
                  <a:cubicBezTo>
                    <a:pt x="16874" y="2245"/>
                    <a:pt x="17080" y="2260"/>
                    <a:pt x="17290" y="2287"/>
                  </a:cubicBezTo>
                  <a:cubicBezTo>
                    <a:pt x="18435" y="2434"/>
                    <a:pt x="19563" y="2718"/>
                    <a:pt x="20708" y="2801"/>
                  </a:cubicBezTo>
                  <a:cubicBezTo>
                    <a:pt x="20901" y="2815"/>
                    <a:pt x="21093" y="2823"/>
                    <a:pt x="21283" y="2823"/>
                  </a:cubicBezTo>
                  <a:cubicBezTo>
                    <a:pt x="22421" y="2823"/>
                    <a:pt x="23484" y="2524"/>
                    <a:pt x="24210" y="1448"/>
                  </a:cubicBezTo>
                  <a:cubicBezTo>
                    <a:pt x="24330" y="1279"/>
                    <a:pt x="24412" y="967"/>
                    <a:pt x="24339" y="798"/>
                  </a:cubicBezTo>
                  <a:cubicBezTo>
                    <a:pt x="24222" y="534"/>
                    <a:pt x="24006" y="326"/>
                    <a:pt x="23704" y="326"/>
                  </a:cubicBezTo>
                  <a:cubicBezTo>
                    <a:pt x="23638" y="326"/>
                    <a:pt x="23569" y="336"/>
                    <a:pt x="23495" y="357"/>
                  </a:cubicBezTo>
                  <a:cubicBezTo>
                    <a:pt x="23234" y="430"/>
                    <a:pt x="22982" y="544"/>
                    <a:pt x="22716" y="622"/>
                  </a:cubicBezTo>
                  <a:cubicBezTo>
                    <a:pt x="21661" y="925"/>
                    <a:pt x="20617" y="1265"/>
                    <a:pt x="19549" y="1498"/>
                  </a:cubicBezTo>
                  <a:cubicBezTo>
                    <a:pt x="19337" y="1545"/>
                    <a:pt x="19132" y="1566"/>
                    <a:pt x="18933" y="1566"/>
                  </a:cubicBezTo>
                  <a:cubicBezTo>
                    <a:pt x="17972" y="1566"/>
                    <a:pt x="17154" y="1058"/>
                    <a:pt x="16368" y="462"/>
                  </a:cubicBezTo>
                  <a:cubicBezTo>
                    <a:pt x="15968" y="158"/>
                    <a:pt x="15661" y="1"/>
                    <a:pt x="1535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76;p43"/>
            <p:cNvSpPr/>
            <p:nvPr/>
          </p:nvSpPr>
          <p:spPr>
            <a:xfrm>
              <a:off x="6866610" y="1580767"/>
              <a:ext cx="121462" cy="137941"/>
            </a:xfrm>
            <a:custGeom>
              <a:avLst/>
              <a:gdLst/>
              <a:ahLst/>
              <a:cxnLst/>
              <a:rect l="l" t="t" r="r" b="b"/>
              <a:pathLst>
                <a:path w="3022" h="3432" extrusionOk="0">
                  <a:moveTo>
                    <a:pt x="1470" y="0"/>
                  </a:moveTo>
                  <a:cubicBezTo>
                    <a:pt x="1271" y="0"/>
                    <a:pt x="1075" y="62"/>
                    <a:pt x="894" y="236"/>
                  </a:cubicBezTo>
                  <a:cubicBezTo>
                    <a:pt x="345" y="778"/>
                    <a:pt x="1" y="1437"/>
                    <a:pt x="28" y="2235"/>
                  </a:cubicBezTo>
                  <a:cubicBezTo>
                    <a:pt x="52" y="2950"/>
                    <a:pt x="571" y="3432"/>
                    <a:pt x="1235" y="3432"/>
                  </a:cubicBezTo>
                  <a:cubicBezTo>
                    <a:pt x="1332" y="3432"/>
                    <a:pt x="1433" y="3421"/>
                    <a:pt x="1536" y="3399"/>
                  </a:cubicBezTo>
                  <a:cubicBezTo>
                    <a:pt x="2380" y="3225"/>
                    <a:pt x="3012" y="2419"/>
                    <a:pt x="3012" y="1529"/>
                  </a:cubicBezTo>
                  <a:cubicBezTo>
                    <a:pt x="3021" y="934"/>
                    <a:pt x="2811" y="438"/>
                    <a:pt x="2237" y="204"/>
                  </a:cubicBezTo>
                  <a:cubicBezTo>
                    <a:pt x="1992" y="104"/>
                    <a:pt x="1728" y="0"/>
                    <a:pt x="1470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77;p43"/>
            <p:cNvSpPr/>
            <p:nvPr/>
          </p:nvSpPr>
          <p:spPr>
            <a:xfrm>
              <a:off x="5287268" y="3041054"/>
              <a:ext cx="1673294" cy="1500064"/>
            </a:xfrm>
            <a:custGeom>
              <a:avLst/>
              <a:gdLst/>
              <a:ahLst/>
              <a:cxnLst/>
              <a:rect l="l" t="t" r="r" b="b"/>
              <a:pathLst>
                <a:path w="41632" h="37322" extrusionOk="0">
                  <a:moveTo>
                    <a:pt x="6770" y="5302"/>
                  </a:moveTo>
                  <a:cubicBezTo>
                    <a:pt x="6864" y="5302"/>
                    <a:pt x="7000" y="5364"/>
                    <a:pt x="7045" y="5431"/>
                  </a:cubicBezTo>
                  <a:cubicBezTo>
                    <a:pt x="7095" y="5513"/>
                    <a:pt x="7085" y="5697"/>
                    <a:pt x="7026" y="5784"/>
                  </a:cubicBezTo>
                  <a:lnTo>
                    <a:pt x="7027" y="5784"/>
                  </a:lnTo>
                  <a:cubicBezTo>
                    <a:pt x="6158" y="6984"/>
                    <a:pt x="5285" y="8177"/>
                    <a:pt x="4408" y="9364"/>
                  </a:cubicBezTo>
                  <a:cubicBezTo>
                    <a:pt x="4363" y="9428"/>
                    <a:pt x="4275" y="9465"/>
                    <a:pt x="4207" y="9515"/>
                  </a:cubicBezTo>
                  <a:lnTo>
                    <a:pt x="4056" y="9460"/>
                  </a:lnTo>
                  <a:cubicBezTo>
                    <a:pt x="4144" y="9066"/>
                    <a:pt x="4148" y="8630"/>
                    <a:pt x="4336" y="8296"/>
                  </a:cubicBezTo>
                  <a:cubicBezTo>
                    <a:pt x="4817" y="7420"/>
                    <a:pt x="5347" y="6574"/>
                    <a:pt x="5922" y="5757"/>
                  </a:cubicBezTo>
                  <a:cubicBezTo>
                    <a:pt x="6078" y="5527"/>
                    <a:pt x="6435" y="5426"/>
                    <a:pt x="6715" y="5312"/>
                  </a:cubicBezTo>
                  <a:cubicBezTo>
                    <a:pt x="6730" y="5305"/>
                    <a:pt x="6749" y="5302"/>
                    <a:pt x="6770" y="5302"/>
                  </a:cubicBezTo>
                  <a:close/>
                  <a:moveTo>
                    <a:pt x="6657" y="8539"/>
                  </a:moveTo>
                  <a:cubicBezTo>
                    <a:pt x="6676" y="8539"/>
                    <a:pt x="6694" y="8542"/>
                    <a:pt x="6710" y="8548"/>
                  </a:cubicBezTo>
                  <a:cubicBezTo>
                    <a:pt x="6797" y="8580"/>
                    <a:pt x="6885" y="8787"/>
                    <a:pt x="6866" y="8897"/>
                  </a:cubicBezTo>
                  <a:cubicBezTo>
                    <a:pt x="6779" y="9343"/>
                    <a:pt x="6669" y="9785"/>
                    <a:pt x="6536" y="10221"/>
                  </a:cubicBezTo>
                  <a:cubicBezTo>
                    <a:pt x="6138" y="11504"/>
                    <a:pt x="5821" y="12787"/>
                    <a:pt x="6073" y="14148"/>
                  </a:cubicBezTo>
                  <a:cubicBezTo>
                    <a:pt x="6092" y="14236"/>
                    <a:pt x="6023" y="14341"/>
                    <a:pt x="5995" y="14437"/>
                  </a:cubicBezTo>
                  <a:cubicBezTo>
                    <a:pt x="5922" y="14451"/>
                    <a:pt x="5849" y="14470"/>
                    <a:pt x="5776" y="14483"/>
                  </a:cubicBezTo>
                  <a:cubicBezTo>
                    <a:pt x="5593" y="13969"/>
                    <a:pt x="5312" y="13466"/>
                    <a:pt x="5244" y="12938"/>
                  </a:cubicBezTo>
                  <a:cubicBezTo>
                    <a:pt x="5056" y="11508"/>
                    <a:pt x="5514" y="10198"/>
                    <a:pt x="6138" y="8937"/>
                  </a:cubicBezTo>
                  <a:cubicBezTo>
                    <a:pt x="6187" y="8841"/>
                    <a:pt x="6242" y="8726"/>
                    <a:pt x="6330" y="8671"/>
                  </a:cubicBezTo>
                  <a:cubicBezTo>
                    <a:pt x="6425" y="8610"/>
                    <a:pt x="6557" y="8539"/>
                    <a:pt x="6657" y="8539"/>
                  </a:cubicBezTo>
                  <a:close/>
                  <a:moveTo>
                    <a:pt x="3915" y="11449"/>
                  </a:moveTo>
                  <a:cubicBezTo>
                    <a:pt x="3974" y="11683"/>
                    <a:pt x="4098" y="11921"/>
                    <a:pt x="4079" y="12145"/>
                  </a:cubicBezTo>
                  <a:lnTo>
                    <a:pt x="4080" y="12147"/>
                  </a:lnTo>
                  <a:cubicBezTo>
                    <a:pt x="3997" y="13489"/>
                    <a:pt x="3883" y="14832"/>
                    <a:pt x="3776" y="16174"/>
                  </a:cubicBezTo>
                  <a:cubicBezTo>
                    <a:pt x="3754" y="16445"/>
                    <a:pt x="3713" y="16710"/>
                    <a:pt x="3681" y="16981"/>
                  </a:cubicBezTo>
                  <a:cubicBezTo>
                    <a:pt x="3616" y="17009"/>
                    <a:pt x="3557" y="17036"/>
                    <a:pt x="3493" y="17064"/>
                  </a:cubicBezTo>
                  <a:cubicBezTo>
                    <a:pt x="3342" y="16839"/>
                    <a:pt x="3107" y="16637"/>
                    <a:pt x="3052" y="16390"/>
                  </a:cubicBezTo>
                  <a:cubicBezTo>
                    <a:pt x="2714" y="14813"/>
                    <a:pt x="2888" y="13269"/>
                    <a:pt x="3479" y="11775"/>
                  </a:cubicBezTo>
                  <a:cubicBezTo>
                    <a:pt x="3534" y="11632"/>
                    <a:pt x="3764" y="11554"/>
                    <a:pt x="3915" y="11449"/>
                  </a:cubicBezTo>
                  <a:close/>
                  <a:moveTo>
                    <a:pt x="34652" y="22871"/>
                  </a:moveTo>
                  <a:lnTo>
                    <a:pt x="34858" y="22953"/>
                  </a:lnTo>
                  <a:lnTo>
                    <a:pt x="34858" y="22955"/>
                  </a:lnTo>
                  <a:cubicBezTo>
                    <a:pt x="34546" y="23866"/>
                    <a:pt x="34248" y="24787"/>
                    <a:pt x="33904" y="25690"/>
                  </a:cubicBezTo>
                  <a:cubicBezTo>
                    <a:pt x="33853" y="25818"/>
                    <a:pt x="33592" y="25911"/>
                    <a:pt x="33418" y="25934"/>
                  </a:cubicBezTo>
                  <a:cubicBezTo>
                    <a:pt x="33417" y="25934"/>
                    <a:pt x="33415" y="25934"/>
                    <a:pt x="33414" y="25934"/>
                  </a:cubicBezTo>
                  <a:cubicBezTo>
                    <a:pt x="33339" y="25934"/>
                    <a:pt x="33153" y="25693"/>
                    <a:pt x="33171" y="25599"/>
                  </a:cubicBezTo>
                  <a:cubicBezTo>
                    <a:pt x="33377" y="24531"/>
                    <a:pt x="33776" y="23563"/>
                    <a:pt x="34652" y="22871"/>
                  </a:cubicBezTo>
                  <a:close/>
                  <a:moveTo>
                    <a:pt x="37801" y="22793"/>
                  </a:moveTo>
                  <a:lnTo>
                    <a:pt x="37801" y="22793"/>
                  </a:lnTo>
                  <a:cubicBezTo>
                    <a:pt x="37641" y="23976"/>
                    <a:pt x="37374" y="25094"/>
                    <a:pt x="36540" y="25975"/>
                  </a:cubicBezTo>
                  <a:cubicBezTo>
                    <a:pt x="36430" y="26089"/>
                    <a:pt x="36192" y="26089"/>
                    <a:pt x="36013" y="26140"/>
                  </a:cubicBezTo>
                  <a:cubicBezTo>
                    <a:pt x="35985" y="25988"/>
                    <a:pt x="35880" y="25791"/>
                    <a:pt x="35939" y="25690"/>
                  </a:cubicBezTo>
                  <a:cubicBezTo>
                    <a:pt x="36457" y="24777"/>
                    <a:pt x="37003" y="23879"/>
                    <a:pt x="37548" y="22981"/>
                  </a:cubicBezTo>
                  <a:cubicBezTo>
                    <a:pt x="37599" y="22899"/>
                    <a:pt x="37713" y="22858"/>
                    <a:pt x="37801" y="22793"/>
                  </a:cubicBezTo>
                  <a:close/>
                  <a:moveTo>
                    <a:pt x="34776" y="28921"/>
                  </a:moveTo>
                  <a:cubicBezTo>
                    <a:pt x="34804" y="28921"/>
                    <a:pt x="34847" y="28933"/>
                    <a:pt x="34923" y="28940"/>
                  </a:cubicBezTo>
                  <a:cubicBezTo>
                    <a:pt x="34894" y="29096"/>
                    <a:pt x="34908" y="29270"/>
                    <a:pt x="34835" y="29394"/>
                  </a:cubicBezTo>
                  <a:cubicBezTo>
                    <a:pt x="34418" y="30141"/>
                    <a:pt x="34001" y="30883"/>
                    <a:pt x="33543" y="31603"/>
                  </a:cubicBezTo>
                  <a:cubicBezTo>
                    <a:pt x="33432" y="31777"/>
                    <a:pt x="33171" y="31906"/>
                    <a:pt x="32956" y="31956"/>
                  </a:cubicBezTo>
                  <a:cubicBezTo>
                    <a:pt x="32928" y="31963"/>
                    <a:pt x="32900" y="31966"/>
                    <a:pt x="32873" y="31966"/>
                  </a:cubicBezTo>
                  <a:cubicBezTo>
                    <a:pt x="32651" y="31966"/>
                    <a:pt x="32473" y="31763"/>
                    <a:pt x="32617" y="31571"/>
                  </a:cubicBezTo>
                  <a:cubicBezTo>
                    <a:pt x="33299" y="30667"/>
                    <a:pt x="33676" y="29508"/>
                    <a:pt x="34753" y="28926"/>
                  </a:cubicBezTo>
                  <a:cubicBezTo>
                    <a:pt x="34759" y="28922"/>
                    <a:pt x="34767" y="28921"/>
                    <a:pt x="34776" y="28921"/>
                  </a:cubicBezTo>
                  <a:close/>
                  <a:moveTo>
                    <a:pt x="13226" y="0"/>
                  </a:moveTo>
                  <a:cubicBezTo>
                    <a:pt x="12865" y="0"/>
                    <a:pt x="12500" y="17"/>
                    <a:pt x="12133" y="45"/>
                  </a:cubicBezTo>
                  <a:cubicBezTo>
                    <a:pt x="10721" y="151"/>
                    <a:pt x="9497" y="798"/>
                    <a:pt x="8282" y="1430"/>
                  </a:cubicBezTo>
                  <a:cubicBezTo>
                    <a:pt x="5821" y="2708"/>
                    <a:pt x="3782" y="4446"/>
                    <a:pt x="2535" y="6972"/>
                  </a:cubicBezTo>
                  <a:cubicBezTo>
                    <a:pt x="2068" y="7921"/>
                    <a:pt x="1710" y="8928"/>
                    <a:pt x="1343" y="9923"/>
                  </a:cubicBezTo>
                  <a:cubicBezTo>
                    <a:pt x="0" y="13604"/>
                    <a:pt x="793" y="17073"/>
                    <a:pt x="2627" y="20319"/>
                  </a:cubicBezTo>
                  <a:cubicBezTo>
                    <a:pt x="4162" y="23027"/>
                    <a:pt x="6458" y="25113"/>
                    <a:pt x="8906" y="27019"/>
                  </a:cubicBezTo>
                  <a:cubicBezTo>
                    <a:pt x="11738" y="29224"/>
                    <a:pt x="14828" y="31094"/>
                    <a:pt x="17417" y="33606"/>
                  </a:cubicBezTo>
                  <a:cubicBezTo>
                    <a:pt x="17472" y="33657"/>
                    <a:pt x="17541" y="33689"/>
                    <a:pt x="17592" y="33740"/>
                  </a:cubicBezTo>
                  <a:cubicBezTo>
                    <a:pt x="18210" y="34335"/>
                    <a:pt x="18825" y="34935"/>
                    <a:pt x="19443" y="35532"/>
                  </a:cubicBezTo>
                  <a:cubicBezTo>
                    <a:pt x="19801" y="35875"/>
                    <a:pt x="20131" y="36246"/>
                    <a:pt x="20520" y="36549"/>
                  </a:cubicBezTo>
                  <a:cubicBezTo>
                    <a:pt x="21139" y="37023"/>
                    <a:pt x="21867" y="37321"/>
                    <a:pt x="22584" y="37321"/>
                  </a:cubicBezTo>
                  <a:cubicBezTo>
                    <a:pt x="23434" y="37321"/>
                    <a:pt x="24269" y="36902"/>
                    <a:pt x="24893" y="35861"/>
                  </a:cubicBezTo>
                  <a:cubicBezTo>
                    <a:pt x="25163" y="35412"/>
                    <a:pt x="25630" y="35055"/>
                    <a:pt x="26076" y="34752"/>
                  </a:cubicBezTo>
                  <a:cubicBezTo>
                    <a:pt x="26291" y="34606"/>
                    <a:pt x="26490" y="34537"/>
                    <a:pt x="26680" y="34537"/>
                  </a:cubicBezTo>
                  <a:cubicBezTo>
                    <a:pt x="26966" y="34537"/>
                    <a:pt x="27229" y="34697"/>
                    <a:pt x="27483" y="34995"/>
                  </a:cubicBezTo>
                  <a:cubicBezTo>
                    <a:pt x="27671" y="35219"/>
                    <a:pt x="27817" y="35481"/>
                    <a:pt x="28009" y="35696"/>
                  </a:cubicBezTo>
                  <a:cubicBezTo>
                    <a:pt x="28239" y="35953"/>
                    <a:pt x="28464" y="36260"/>
                    <a:pt x="28756" y="36411"/>
                  </a:cubicBezTo>
                  <a:cubicBezTo>
                    <a:pt x="29679" y="36879"/>
                    <a:pt x="30674" y="37095"/>
                    <a:pt x="31718" y="37122"/>
                  </a:cubicBezTo>
                  <a:cubicBezTo>
                    <a:pt x="31745" y="37123"/>
                    <a:pt x="31772" y="37123"/>
                    <a:pt x="31798" y="37123"/>
                  </a:cubicBezTo>
                  <a:cubicBezTo>
                    <a:pt x="32941" y="37123"/>
                    <a:pt x="33517" y="36458"/>
                    <a:pt x="34023" y="35509"/>
                  </a:cubicBezTo>
                  <a:cubicBezTo>
                    <a:pt x="35083" y="33505"/>
                    <a:pt x="36219" y="31544"/>
                    <a:pt x="37356" y="29586"/>
                  </a:cubicBezTo>
                  <a:cubicBezTo>
                    <a:pt x="38264" y="28019"/>
                    <a:pt x="39235" y="26493"/>
                    <a:pt x="40147" y="24930"/>
                  </a:cubicBezTo>
                  <a:cubicBezTo>
                    <a:pt x="40473" y="24379"/>
                    <a:pt x="40596" y="23664"/>
                    <a:pt x="41023" y="23233"/>
                  </a:cubicBezTo>
                  <a:cubicBezTo>
                    <a:pt x="41527" y="22720"/>
                    <a:pt x="41454" y="22139"/>
                    <a:pt x="41632" y="21592"/>
                  </a:cubicBezTo>
                  <a:cubicBezTo>
                    <a:pt x="41252" y="21428"/>
                    <a:pt x="40904" y="21308"/>
                    <a:pt x="40591" y="21125"/>
                  </a:cubicBezTo>
                  <a:cubicBezTo>
                    <a:pt x="40444" y="21038"/>
                    <a:pt x="40289" y="20822"/>
                    <a:pt x="40280" y="20662"/>
                  </a:cubicBezTo>
                  <a:cubicBezTo>
                    <a:pt x="40256" y="20218"/>
                    <a:pt x="40334" y="19773"/>
                    <a:pt x="40330" y="19329"/>
                  </a:cubicBezTo>
                  <a:cubicBezTo>
                    <a:pt x="40294" y="15807"/>
                    <a:pt x="40258" y="12288"/>
                    <a:pt x="40220" y="8773"/>
                  </a:cubicBezTo>
                  <a:cubicBezTo>
                    <a:pt x="40220" y="8571"/>
                    <a:pt x="40220" y="8350"/>
                    <a:pt x="40303" y="8182"/>
                  </a:cubicBezTo>
                  <a:cubicBezTo>
                    <a:pt x="40350" y="8072"/>
                    <a:pt x="40464" y="7948"/>
                    <a:pt x="40569" y="7888"/>
                  </a:cubicBezTo>
                  <a:lnTo>
                    <a:pt x="40504" y="7595"/>
                  </a:lnTo>
                  <a:cubicBezTo>
                    <a:pt x="40036" y="7688"/>
                    <a:pt x="39566" y="7774"/>
                    <a:pt x="39097" y="7774"/>
                  </a:cubicBezTo>
                  <a:cubicBezTo>
                    <a:pt x="39062" y="7774"/>
                    <a:pt x="39027" y="7773"/>
                    <a:pt x="38992" y="7772"/>
                  </a:cubicBezTo>
                  <a:cubicBezTo>
                    <a:pt x="35862" y="7704"/>
                    <a:pt x="32721" y="7713"/>
                    <a:pt x="29605" y="7443"/>
                  </a:cubicBezTo>
                  <a:cubicBezTo>
                    <a:pt x="26131" y="7145"/>
                    <a:pt x="22977" y="5931"/>
                    <a:pt x="20548" y="3262"/>
                  </a:cubicBezTo>
                  <a:cubicBezTo>
                    <a:pt x="20489" y="3194"/>
                    <a:pt x="20411" y="3140"/>
                    <a:pt x="20333" y="3093"/>
                  </a:cubicBezTo>
                  <a:cubicBezTo>
                    <a:pt x="19246" y="2383"/>
                    <a:pt x="18164" y="1663"/>
                    <a:pt x="17064" y="980"/>
                  </a:cubicBezTo>
                  <a:cubicBezTo>
                    <a:pt x="15869" y="233"/>
                    <a:pt x="14569" y="0"/>
                    <a:pt x="132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378;p43"/>
            <p:cNvSpPr/>
            <p:nvPr/>
          </p:nvSpPr>
          <p:spPr>
            <a:xfrm>
              <a:off x="6794785" y="1424939"/>
              <a:ext cx="81832" cy="122105"/>
            </a:xfrm>
            <a:custGeom>
              <a:avLst/>
              <a:gdLst/>
              <a:ahLst/>
              <a:cxnLst/>
              <a:rect l="l" t="t" r="r" b="b"/>
              <a:pathLst>
                <a:path w="2036" h="3038" extrusionOk="0">
                  <a:moveTo>
                    <a:pt x="720" y="0"/>
                  </a:moveTo>
                  <a:cubicBezTo>
                    <a:pt x="420" y="0"/>
                    <a:pt x="152" y="197"/>
                    <a:pt x="92" y="557"/>
                  </a:cubicBezTo>
                  <a:cubicBezTo>
                    <a:pt x="1" y="1079"/>
                    <a:pt x="18" y="1648"/>
                    <a:pt x="111" y="2171"/>
                  </a:cubicBezTo>
                  <a:cubicBezTo>
                    <a:pt x="213" y="2763"/>
                    <a:pt x="534" y="3038"/>
                    <a:pt x="1003" y="3038"/>
                  </a:cubicBezTo>
                  <a:cubicBezTo>
                    <a:pt x="1075" y="3038"/>
                    <a:pt x="1150" y="3031"/>
                    <a:pt x="1228" y="3019"/>
                  </a:cubicBezTo>
                  <a:cubicBezTo>
                    <a:pt x="1765" y="2931"/>
                    <a:pt x="2035" y="2550"/>
                    <a:pt x="2027" y="1735"/>
                  </a:cubicBezTo>
                  <a:cubicBezTo>
                    <a:pt x="2008" y="1217"/>
                    <a:pt x="1760" y="640"/>
                    <a:pt x="1242" y="204"/>
                  </a:cubicBezTo>
                  <a:cubicBezTo>
                    <a:pt x="1080" y="66"/>
                    <a:pt x="894" y="0"/>
                    <a:pt x="7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379;p43"/>
            <p:cNvSpPr/>
            <p:nvPr/>
          </p:nvSpPr>
          <p:spPr>
            <a:xfrm>
              <a:off x="6647558" y="1750461"/>
              <a:ext cx="175239" cy="120055"/>
            </a:xfrm>
            <a:custGeom>
              <a:avLst/>
              <a:gdLst/>
              <a:ahLst/>
              <a:cxnLst/>
              <a:rect l="l" t="t" r="r" b="b"/>
              <a:pathLst>
                <a:path w="4360" h="2987" extrusionOk="0">
                  <a:moveTo>
                    <a:pt x="3768" y="1"/>
                  </a:moveTo>
                  <a:cubicBezTo>
                    <a:pt x="3629" y="1"/>
                    <a:pt x="3428" y="148"/>
                    <a:pt x="3333" y="278"/>
                  </a:cubicBezTo>
                  <a:cubicBezTo>
                    <a:pt x="3223" y="429"/>
                    <a:pt x="3242" y="677"/>
                    <a:pt x="3141" y="841"/>
                  </a:cubicBezTo>
                  <a:cubicBezTo>
                    <a:pt x="2716" y="1542"/>
                    <a:pt x="2329" y="2027"/>
                    <a:pt x="1856" y="2027"/>
                  </a:cubicBezTo>
                  <a:cubicBezTo>
                    <a:pt x="1552" y="2027"/>
                    <a:pt x="1214" y="1828"/>
                    <a:pt x="808" y="1359"/>
                  </a:cubicBezTo>
                  <a:cubicBezTo>
                    <a:pt x="770" y="1317"/>
                    <a:pt x="739" y="1254"/>
                    <a:pt x="693" y="1239"/>
                  </a:cubicBezTo>
                  <a:cubicBezTo>
                    <a:pt x="501" y="1189"/>
                    <a:pt x="308" y="1153"/>
                    <a:pt x="110" y="1111"/>
                  </a:cubicBezTo>
                  <a:cubicBezTo>
                    <a:pt x="88" y="1294"/>
                    <a:pt x="0" y="1500"/>
                    <a:pt x="55" y="1657"/>
                  </a:cubicBezTo>
                  <a:cubicBezTo>
                    <a:pt x="294" y="2340"/>
                    <a:pt x="1262" y="2987"/>
                    <a:pt x="1990" y="2987"/>
                  </a:cubicBezTo>
                  <a:cubicBezTo>
                    <a:pt x="2958" y="2987"/>
                    <a:pt x="4359" y="1327"/>
                    <a:pt x="4159" y="396"/>
                  </a:cubicBezTo>
                  <a:cubicBezTo>
                    <a:pt x="4121" y="241"/>
                    <a:pt x="3934" y="25"/>
                    <a:pt x="3791" y="2"/>
                  </a:cubicBezTo>
                  <a:cubicBezTo>
                    <a:pt x="3784" y="1"/>
                    <a:pt x="3776" y="1"/>
                    <a:pt x="3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380;p43"/>
            <p:cNvSpPr/>
            <p:nvPr/>
          </p:nvSpPr>
          <p:spPr>
            <a:xfrm>
              <a:off x="6729391" y="3957170"/>
              <a:ext cx="77210" cy="134484"/>
            </a:xfrm>
            <a:custGeom>
              <a:avLst/>
              <a:gdLst/>
              <a:ahLst/>
              <a:cxnLst/>
              <a:rect l="l" t="t" r="r" b="b"/>
              <a:pathLst>
                <a:path w="1921" h="3346" extrusionOk="0">
                  <a:moveTo>
                    <a:pt x="1921" y="0"/>
                  </a:moveTo>
                  <a:lnTo>
                    <a:pt x="1921" y="0"/>
                  </a:lnTo>
                  <a:cubicBezTo>
                    <a:pt x="1833" y="65"/>
                    <a:pt x="1719" y="107"/>
                    <a:pt x="1668" y="189"/>
                  </a:cubicBezTo>
                  <a:cubicBezTo>
                    <a:pt x="1123" y="1087"/>
                    <a:pt x="577" y="1986"/>
                    <a:pt x="59" y="2897"/>
                  </a:cubicBezTo>
                  <a:cubicBezTo>
                    <a:pt x="0" y="2998"/>
                    <a:pt x="105" y="3195"/>
                    <a:pt x="133" y="3346"/>
                  </a:cubicBezTo>
                  <a:cubicBezTo>
                    <a:pt x="312" y="3296"/>
                    <a:pt x="551" y="3296"/>
                    <a:pt x="660" y="3181"/>
                  </a:cubicBezTo>
                  <a:cubicBezTo>
                    <a:pt x="1494" y="2301"/>
                    <a:pt x="1761" y="1183"/>
                    <a:pt x="19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381;p43"/>
            <p:cNvSpPr/>
            <p:nvPr/>
          </p:nvSpPr>
          <p:spPr>
            <a:xfrm>
              <a:off x="6685500" y="1586755"/>
              <a:ext cx="93448" cy="122105"/>
            </a:xfrm>
            <a:custGeom>
              <a:avLst/>
              <a:gdLst/>
              <a:ahLst/>
              <a:cxnLst/>
              <a:rect l="l" t="t" r="r" b="b"/>
              <a:pathLst>
                <a:path w="2325" h="3038" extrusionOk="0">
                  <a:moveTo>
                    <a:pt x="391" y="0"/>
                  </a:moveTo>
                  <a:cubicBezTo>
                    <a:pt x="369" y="0"/>
                    <a:pt x="349" y="2"/>
                    <a:pt x="331" y="5"/>
                  </a:cubicBezTo>
                  <a:cubicBezTo>
                    <a:pt x="211" y="28"/>
                    <a:pt x="47" y="146"/>
                    <a:pt x="24" y="247"/>
                  </a:cubicBezTo>
                  <a:cubicBezTo>
                    <a:pt x="1" y="353"/>
                    <a:pt x="89" y="541"/>
                    <a:pt x="184" y="605"/>
                  </a:cubicBezTo>
                  <a:cubicBezTo>
                    <a:pt x="455" y="794"/>
                    <a:pt x="748" y="945"/>
                    <a:pt x="1042" y="1095"/>
                  </a:cubicBezTo>
                  <a:cubicBezTo>
                    <a:pt x="1339" y="1247"/>
                    <a:pt x="1362" y="1440"/>
                    <a:pt x="1197" y="1715"/>
                  </a:cubicBezTo>
                  <a:cubicBezTo>
                    <a:pt x="1046" y="1962"/>
                    <a:pt x="886" y="2223"/>
                    <a:pt x="821" y="2498"/>
                  </a:cubicBezTo>
                  <a:cubicBezTo>
                    <a:pt x="780" y="2654"/>
                    <a:pt x="872" y="2933"/>
                    <a:pt x="996" y="3007"/>
                  </a:cubicBezTo>
                  <a:cubicBezTo>
                    <a:pt x="1032" y="3028"/>
                    <a:pt x="1089" y="3038"/>
                    <a:pt x="1151" y="3038"/>
                  </a:cubicBezTo>
                  <a:cubicBezTo>
                    <a:pt x="1293" y="3038"/>
                    <a:pt x="1466" y="2989"/>
                    <a:pt x="1513" y="2915"/>
                  </a:cubicBezTo>
                  <a:cubicBezTo>
                    <a:pt x="1816" y="2448"/>
                    <a:pt x="2058" y="1943"/>
                    <a:pt x="2325" y="1453"/>
                  </a:cubicBezTo>
                  <a:cubicBezTo>
                    <a:pt x="2292" y="1435"/>
                    <a:pt x="2259" y="1415"/>
                    <a:pt x="2228" y="1394"/>
                  </a:cubicBezTo>
                  <a:cubicBezTo>
                    <a:pt x="2205" y="1288"/>
                    <a:pt x="2197" y="1179"/>
                    <a:pt x="2159" y="1078"/>
                  </a:cubicBezTo>
                  <a:cubicBezTo>
                    <a:pt x="2010" y="700"/>
                    <a:pt x="859" y="0"/>
                    <a:pt x="3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382;p43"/>
            <p:cNvSpPr/>
            <p:nvPr/>
          </p:nvSpPr>
          <p:spPr>
            <a:xfrm>
              <a:off x="6592454" y="4203471"/>
              <a:ext cx="98472" cy="122386"/>
            </a:xfrm>
            <a:custGeom>
              <a:avLst/>
              <a:gdLst/>
              <a:ahLst/>
              <a:cxnLst/>
              <a:rect l="l" t="t" r="r" b="b"/>
              <a:pathLst>
                <a:path w="2450" h="3045" extrusionOk="0">
                  <a:moveTo>
                    <a:pt x="2305" y="1"/>
                  </a:moveTo>
                  <a:cubicBezTo>
                    <a:pt x="2295" y="1"/>
                    <a:pt x="2287" y="2"/>
                    <a:pt x="2280" y="6"/>
                  </a:cubicBezTo>
                  <a:cubicBezTo>
                    <a:pt x="1203" y="587"/>
                    <a:pt x="826" y="1747"/>
                    <a:pt x="144" y="2650"/>
                  </a:cubicBezTo>
                  <a:cubicBezTo>
                    <a:pt x="0" y="2842"/>
                    <a:pt x="178" y="3045"/>
                    <a:pt x="400" y="3045"/>
                  </a:cubicBezTo>
                  <a:cubicBezTo>
                    <a:pt x="427" y="3045"/>
                    <a:pt x="455" y="3042"/>
                    <a:pt x="483" y="3035"/>
                  </a:cubicBezTo>
                  <a:cubicBezTo>
                    <a:pt x="698" y="2985"/>
                    <a:pt x="960" y="2856"/>
                    <a:pt x="1070" y="2682"/>
                  </a:cubicBezTo>
                  <a:cubicBezTo>
                    <a:pt x="1528" y="1962"/>
                    <a:pt x="1945" y="1220"/>
                    <a:pt x="2362" y="473"/>
                  </a:cubicBezTo>
                  <a:cubicBezTo>
                    <a:pt x="2435" y="349"/>
                    <a:pt x="2422" y="175"/>
                    <a:pt x="2450" y="19"/>
                  </a:cubicBezTo>
                  <a:cubicBezTo>
                    <a:pt x="2375" y="12"/>
                    <a:pt x="2333" y="1"/>
                    <a:pt x="2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383;p43"/>
            <p:cNvSpPr/>
            <p:nvPr/>
          </p:nvSpPr>
          <p:spPr>
            <a:xfrm>
              <a:off x="6619745" y="3960305"/>
              <a:ext cx="68568" cy="123110"/>
            </a:xfrm>
            <a:custGeom>
              <a:avLst/>
              <a:gdLst/>
              <a:ahLst/>
              <a:cxnLst/>
              <a:rect l="l" t="t" r="r" b="b"/>
              <a:pathLst>
                <a:path w="1706" h="3063" extrusionOk="0">
                  <a:moveTo>
                    <a:pt x="1500" y="0"/>
                  </a:moveTo>
                  <a:cubicBezTo>
                    <a:pt x="624" y="692"/>
                    <a:pt x="225" y="1660"/>
                    <a:pt x="20" y="2728"/>
                  </a:cubicBezTo>
                  <a:cubicBezTo>
                    <a:pt x="1" y="2822"/>
                    <a:pt x="187" y="3063"/>
                    <a:pt x="263" y="3063"/>
                  </a:cubicBezTo>
                  <a:cubicBezTo>
                    <a:pt x="264" y="3063"/>
                    <a:pt x="266" y="3063"/>
                    <a:pt x="267" y="3063"/>
                  </a:cubicBezTo>
                  <a:cubicBezTo>
                    <a:pt x="441" y="3040"/>
                    <a:pt x="702" y="2947"/>
                    <a:pt x="753" y="2819"/>
                  </a:cubicBezTo>
                  <a:cubicBezTo>
                    <a:pt x="1096" y="1916"/>
                    <a:pt x="1394" y="995"/>
                    <a:pt x="1706" y="82"/>
                  </a:cubicBezTo>
                  <a:lnTo>
                    <a:pt x="15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384;p43"/>
            <p:cNvSpPr/>
            <p:nvPr/>
          </p:nvSpPr>
          <p:spPr>
            <a:xfrm>
              <a:off x="6610339" y="2287518"/>
              <a:ext cx="43006" cy="80666"/>
            </a:xfrm>
            <a:custGeom>
              <a:avLst/>
              <a:gdLst/>
              <a:ahLst/>
              <a:cxnLst/>
              <a:rect l="l" t="t" r="r" b="b"/>
              <a:pathLst>
                <a:path w="1070" h="2007" extrusionOk="0">
                  <a:moveTo>
                    <a:pt x="568" y="1"/>
                  </a:moveTo>
                  <a:cubicBezTo>
                    <a:pt x="564" y="1"/>
                    <a:pt x="560" y="1"/>
                    <a:pt x="556" y="2"/>
                  </a:cubicBezTo>
                  <a:cubicBezTo>
                    <a:pt x="377" y="33"/>
                    <a:pt x="148" y="235"/>
                    <a:pt x="89" y="414"/>
                  </a:cubicBezTo>
                  <a:cubicBezTo>
                    <a:pt x="1" y="679"/>
                    <a:pt x="24" y="991"/>
                    <a:pt x="47" y="1281"/>
                  </a:cubicBezTo>
                  <a:cubicBezTo>
                    <a:pt x="77" y="1618"/>
                    <a:pt x="155" y="2007"/>
                    <a:pt x="560" y="2007"/>
                  </a:cubicBezTo>
                  <a:cubicBezTo>
                    <a:pt x="578" y="2007"/>
                    <a:pt x="596" y="2006"/>
                    <a:pt x="615" y="2004"/>
                  </a:cubicBezTo>
                  <a:cubicBezTo>
                    <a:pt x="1069" y="1973"/>
                    <a:pt x="1005" y="1559"/>
                    <a:pt x="1010" y="1230"/>
                  </a:cubicBezTo>
                  <a:cubicBezTo>
                    <a:pt x="1014" y="1174"/>
                    <a:pt x="1010" y="1119"/>
                    <a:pt x="1010" y="995"/>
                  </a:cubicBezTo>
                  <a:cubicBezTo>
                    <a:pt x="1000" y="849"/>
                    <a:pt x="1037" y="610"/>
                    <a:pt x="959" y="418"/>
                  </a:cubicBezTo>
                  <a:cubicBezTo>
                    <a:pt x="888" y="246"/>
                    <a:pt x="685" y="1"/>
                    <a:pt x="5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385;p43"/>
            <p:cNvSpPr/>
            <p:nvPr/>
          </p:nvSpPr>
          <p:spPr>
            <a:xfrm>
              <a:off x="6562992" y="2685467"/>
              <a:ext cx="44573" cy="81470"/>
            </a:xfrm>
            <a:custGeom>
              <a:avLst/>
              <a:gdLst/>
              <a:ahLst/>
              <a:cxnLst/>
              <a:rect l="l" t="t" r="r" b="b"/>
              <a:pathLst>
                <a:path w="1109" h="2027" extrusionOk="0">
                  <a:moveTo>
                    <a:pt x="523" y="0"/>
                  </a:moveTo>
                  <a:cubicBezTo>
                    <a:pt x="386" y="0"/>
                    <a:pt x="180" y="198"/>
                    <a:pt x="120" y="354"/>
                  </a:cubicBezTo>
                  <a:cubicBezTo>
                    <a:pt x="28" y="583"/>
                    <a:pt x="10" y="854"/>
                    <a:pt x="15" y="1105"/>
                  </a:cubicBezTo>
                  <a:cubicBezTo>
                    <a:pt x="28" y="1495"/>
                    <a:pt x="1" y="2022"/>
                    <a:pt x="537" y="2026"/>
                  </a:cubicBezTo>
                  <a:cubicBezTo>
                    <a:pt x="540" y="2026"/>
                    <a:pt x="543" y="2026"/>
                    <a:pt x="545" y="2026"/>
                  </a:cubicBezTo>
                  <a:cubicBezTo>
                    <a:pt x="1108" y="2026"/>
                    <a:pt x="969" y="1466"/>
                    <a:pt x="1059" y="1087"/>
                  </a:cubicBezTo>
                  <a:cubicBezTo>
                    <a:pt x="1023" y="848"/>
                    <a:pt x="1032" y="579"/>
                    <a:pt x="936" y="354"/>
                  </a:cubicBezTo>
                  <a:cubicBezTo>
                    <a:pt x="872" y="198"/>
                    <a:pt x="670" y="5"/>
                    <a:pt x="5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386;p43"/>
            <p:cNvSpPr/>
            <p:nvPr/>
          </p:nvSpPr>
          <p:spPr>
            <a:xfrm>
              <a:off x="6548643" y="2372245"/>
              <a:ext cx="47186" cy="69935"/>
            </a:xfrm>
            <a:custGeom>
              <a:avLst/>
              <a:gdLst/>
              <a:ahLst/>
              <a:cxnLst/>
              <a:rect l="l" t="t" r="r" b="b"/>
              <a:pathLst>
                <a:path w="1174" h="1740" extrusionOk="0">
                  <a:moveTo>
                    <a:pt x="589" y="1"/>
                  </a:moveTo>
                  <a:cubicBezTo>
                    <a:pt x="579" y="1"/>
                    <a:pt x="570" y="1"/>
                    <a:pt x="560" y="2"/>
                  </a:cubicBezTo>
                  <a:cubicBezTo>
                    <a:pt x="362" y="10"/>
                    <a:pt x="184" y="492"/>
                    <a:pt x="0" y="757"/>
                  </a:cubicBezTo>
                  <a:cubicBezTo>
                    <a:pt x="146" y="1218"/>
                    <a:pt x="52" y="1739"/>
                    <a:pt x="574" y="1739"/>
                  </a:cubicBezTo>
                  <a:cubicBezTo>
                    <a:pt x="578" y="1739"/>
                    <a:pt x="583" y="1739"/>
                    <a:pt x="587" y="1739"/>
                  </a:cubicBezTo>
                  <a:cubicBezTo>
                    <a:pt x="1174" y="1729"/>
                    <a:pt x="1050" y="1188"/>
                    <a:pt x="1014" y="799"/>
                  </a:cubicBezTo>
                  <a:cubicBezTo>
                    <a:pt x="983" y="476"/>
                    <a:pt x="999" y="1"/>
                    <a:pt x="5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387;p43"/>
            <p:cNvSpPr/>
            <p:nvPr/>
          </p:nvSpPr>
          <p:spPr>
            <a:xfrm>
              <a:off x="6519021" y="2166658"/>
              <a:ext cx="49397" cy="79862"/>
            </a:xfrm>
            <a:custGeom>
              <a:avLst/>
              <a:gdLst/>
              <a:ahLst/>
              <a:cxnLst/>
              <a:rect l="l" t="t" r="r" b="b"/>
              <a:pathLst>
                <a:path w="1229" h="1987" extrusionOk="0">
                  <a:moveTo>
                    <a:pt x="301" y="1"/>
                  </a:moveTo>
                  <a:cubicBezTo>
                    <a:pt x="205" y="1"/>
                    <a:pt x="0" y="182"/>
                    <a:pt x="14" y="249"/>
                  </a:cubicBezTo>
                  <a:cubicBezTo>
                    <a:pt x="115" y="790"/>
                    <a:pt x="234" y="1335"/>
                    <a:pt x="408" y="1858"/>
                  </a:cubicBezTo>
                  <a:cubicBezTo>
                    <a:pt x="433" y="1929"/>
                    <a:pt x="640" y="1987"/>
                    <a:pt x="805" y="1987"/>
                  </a:cubicBezTo>
                  <a:cubicBezTo>
                    <a:pt x="852" y="1987"/>
                    <a:pt x="895" y="1982"/>
                    <a:pt x="930" y="1972"/>
                  </a:cubicBezTo>
                  <a:cubicBezTo>
                    <a:pt x="1054" y="1936"/>
                    <a:pt x="1128" y="1711"/>
                    <a:pt x="1229" y="1564"/>
                  </a:cubicBezTo>
                  <a:cubicBezTo>
                    <a:pt x="1063" y="1092"/>
                    <a:pt x="939" y="653"/>
                    <a:pt x="751" y="240"/>
                  </a:cubicBezTo>
                  <a:cubicBezTo>
                    <a:pt x="697" y="111"/>
                    <a:pt x="467" y="20"/>
                    <a:pt x="307" y="1"/>
                  </a:cubicBezTo>
                  <a:cubicBezTo>
                    <a:pt x="305" y="1"/>
                    <a:pt x="303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388;p43"/>
            <p:cNvSpPr/>
            <p:nvPr/>
          </p:nvSpPr>
          <p:spPr>
            <a:xfrm>
              <a:off x="6449166" y="1511112"/>
              <a:ext cx="111494" cy="137338"/>
            </a:xfrm>
            <a:custGeom>
              <a:avLst/>
              <a:gdLst/>
              <a:ahLst/>
              <a:cxnLst/>
              <a:rect l="l" t="t" r="r" b="b"/>
              <a:pathLst>
                <a:path w="2774" h="3417" extrusionOk="0">
                  <a:moveTo>
                    <a:pt x="998" y="1"/>
                  </a:moveTo>
                  <a:cubicBezTo>
                    <a:pt x="630" y="1"/>
                    <a:pt x="327" y="249"/>
                    <a:pt x="184" y="722"/>
                  </a:cubicBezTo>
                  <a:cubicBezTo>
                    <a:pt x="102" y="979"/>
                    <a:pt x="74" y="1254"/>
                    <a:pt x="24" y="1525"/>
                  </a:cubicBezTo>
                  <a:cubicBezTo>
                    <a:pt x="1" y="2190"/>
                    <a:pt x="317" y="2674"/>
                    <a:pt x="761" y="3124"/>
                  </a:cubicBezTo>
                  <a:cubicBezTo>
                    <a:pt x="955" y="3325"/>
                    <a:pt x="1144" y="3417"/>
                    <a:pt x="1340" y="3417"/>
                  </a:cubicBezTo>
                  <a:cubicBezTo>
                    <a:pt x="1512" y="3417"/>
                    <a:pt x="1689" y="3346"/>
                    <a:pt x="1880" y="3216"/>
                  </a:cubicBezTo>
                  <a:cubicBezTo>
                    <a:pt x="2774" y="2598"/>
                    <a:pt x="2604" y="819"/>
                    <a:pt x="1591" y="191"/>
                  </a:cubicBezTo>
                  <a:cubicBezTo>
                    <a:pt x="1385" y="63"/>
                    <a:pt x="1183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389;p43"/>
            <p:cNvSpPr/>
            <p:nvPr/>
          </p:nvSpPr>
          <p:spPr>
            <a:xfrm>
              <a:off x="6407526" y="1701667"/>
              <a:ext cx="132675" cy="129983"/>
            </a:xfrm>
            <a:custGeom>
              <a:avLst/>
              <a:gdLst/>
              <a:ahLst/>
              <a:cxnLst/>
              <a:rect l="l" t="t" r="r" b="b"/>
              <a:pathLst>
                <a:path w="3301" h="3234" extrusionOk="0">
                  <a:moveTo>
                    <a:pt x="1563" y="1"/>
                  </a:moveTo>
                  <a:cubicBezTo>
                    <a:pt x="652" y="1"/>
                    <a:pt x="0" y="644"/>
                    <a:pt x="15" y="1536"/>
                  </a:cubicBezTo>
                  <a:cubicBezTo>
                    <a:pt x="28" y="2573"/>
                    <a:pt x="629" y="3233"/>
                    <a:pt x="1555" y="3233"/>
                  </a:cubicBezTo>
                  <a:cubicBezTo>
                    <a:pt x="2567" y="3229"/>
                    <a:pt x="3301" y="2476"/>
                    <a:pt x="3301" y="1437"/>
                  </a:cubicBezTo>
                  <a:cubicBezTo>
                    <a:pt x="3301" y="661"/>
                    <a:pt x="2518" y="11"/>
                    <a:pt x="1582" y="1"/>
                  </a:cubicBezTo>
                  <a:cubicBezTo>
                    <a:pt x="1576" y="1"/>
                    <a:pt x="1570" y="1"/>
                    <a:pt x="1563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390;p43"/>
            <p:cNvSpPr/>
            <p:nvPr/>
          </p:nvSpPr>
          <p:spPr>
            <a:xfrm>
              <a:off x="6479029" y="2283659"/>
              <a:ext cx="46463" cy="84806"/>
            </a:xfrm>
            <a:custGeom>
              <a:avLst/>
              <a:gdLst/>
              <a:ahLst/>
              <a:cxnLst/>
              <a:rect l="l" t="t" r="r" b="b"/>
              <a:pathLst>
                <a:path w="1156" h="2110" extrusionOk="0">
                  <a:moveTo>
                    <a:pt x="471" y="0"/>
                  </a:moveTo>
                  <a:cubicBezTo>
                    <a:pt x="349" y="0"/>
                    <a:pt x="144" y="209"/>
                    <a:pt x="97" y="363"/>
                  </a:cubicBezTo>
                  <a:cubicBezTo>
                    <a:pt x="9" y="611"/>
                    <a:pt x="0" y="895"/>
                    <a:pt x="9" y="1165"/>
                  </a:cubicBezTo>
                  <a:cubicBezTo>
                    <a:pt x="14" y="1581"/>
                    <a:pt x="5" y="2109"/>
                    <a:pt x="566" y="2109"/>
                  </a:cubicBezTo>
                  <a:cubicBezTo>
                    <a:pt x="568" y="2109"/>
                    <a:pt x="571" y="2109"/>
                    <a:pt x="573" y="2109"/>
                  </a:cubicBezTo>
                  <a:cubicBezTo>
                    <a:pt x="1155" y="2100"/>
                    <a:pt x="990" y="1545"/>
                    <a:pt x="1050" y="1188"/>
                  </a:cubicBezTo>
                  <a:cubicBezTo>
                    <a:pt x="1017" y="905"/>
                    <a:pt x="1036" y="611"/>
                    <a:pt x="939" y="367"/>
                  </a:cubicBezTo>
                  <a:cubicBezTo>
                    <a:pt x="871" y="203"/>
                    <a:pt x="655" y="20"/>
                    <a:pt x="486" y="1"/>
                  </a:cubicBezTo>
                  <a:cubicBezTo>
                    <a:pt x="481" y="0"/>
                    <a:pt x="477" y="0"/>
                    <a:pt x="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391;p43"/>
            <p:cNvSpPr/>
            <p:nvPr/>
          </p:nvSpPr>
          <p:spPr>
            <a:xfrm>
              <a:off x="6468700" y="2775339"/>
              <a:ext cx="42765" cy="114669"/>
            </a:xfrm>
            <a:custGeom>
              <a:avLst/>
              <a:gdLst/>
              <a:ahLst/>
              <a:cxnLst/>
              <a:rect l="l" t="t" r="r" b="b"/>
              <a:pathLst>
                <a:path w="1064" h="2853" extrusionOk="0">
                  <a:moveTo>
                    <a:pt x="454" y="1"/>
                  </a:moveTo>
                  <a:cubicBezTo>
                    <a:pt x="449" y="1"/>
                    <a:pt x="445" y="1"/>
                    <a:pt x="441" y="1"/>
                  </a:cubicBezTo>
                  <a:cubicBezTo>
                    <a:pt x="308" y="15"/>
                    <a:pt x="92" y="204"/>
                    <a:pt x="79" y="327"/>
                  </a:cubicBezTo>
                  <a:cubicBezTo>
                    <a:pt x="28" y="1033"/>
                    <a:pt x="1" y="1743"/>
                    <a:pt x="18" y="2453"/>
                  </a:cubicBezTo>
                  <a:cubicBezTo>
                    <a:pt x="24" y="2594"/>
                    <a:pt x="250" y="2853"/>
                    <a:pt x="357" y="2853"/>
                  </a:cubicBezTo>
                  <a:cubicBezTo>
                    <a:pt x="359" y="2853"/>
                    <a:pt x="361" y="2853"/>
                    <a:pt x="363" y="2853"/>
                  </a:cubicBezTo>
                  <a:cubicBezTo>
                    <a:pt x="537" y="2838"/>
                    <a:pt x="779" y="2664"/>
                    <a:pt x="830" y="2508"/>
                  </a:cubicBezTo>
                  <a:cubicBezTo>
                    <a:pt x="958" y="2114"/>
                    <a:pt x="990" y="1688"/>
                    <a:pt x="1064" y="1262"/>
                  </a:cubicBezTo>
                  <a:cubicBezTo>
                    <a:pt x="1004" y="922"/>
                    <a:pt x="977" y="575"/>
                    <a:pt x="867" y="253"/>
                  </a:cubicBezTo>
                  <a:cubicBezTo>
                    <a:pt x="823" y="133"/>
                    <a:pt x="596" y="1"/>
                    <a:pt x="4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392;p43"/>
            <p:cNvSpPr/>
            <p:nvPr/>
          </p:nvSpPr>
          <p:spPr>
            <a:xfrm>
              <a:off x="6410701" y="2177470"/>
              <a:ext cx="39268" cy="77692"/>
            </a:xfrm>
            <a:custGeom>
              <a:avLst/>
              <a:gdLst/>
              <a:ahLst/>
              <a:cxnLst/>
              <a:rect l="l" t="t" r="r" b="b"/>
              <a:pathLst>
                <a:path w="977" h="1933" extrusionOk="0">
                  <a:moveTo>
                    <a:pt x="478" y="1"/>
                  </a:moveTo>
                  <a:cubicBezTo>
                    <a:pt x="460" y="1"/>
                    <a:pt x="441" y="1"/>
                    <a:pt x="421" y="3"/>
                  </a:cubicBezTo>
                  <a:cubicBezTo>
                    <a:pt x="0" y="35"/>
                    <a:pt x="78" y="443"/>
                    <a:pt x="60" y="741"/>
                  </a:cubicBezTo>
                  <a:cubicBezTo>
                    <a:pt x="55" y="796"/>
                    <a:pt x="60" y="851"/>
                    <a:pt x="60" y="906"/>
                  </a:cubicBezTo>
                  <a:lnTo>
                    <a:pt x="46" y="906"/>
                  </a:lnTo>
                  <a:cubicBezTo>
                    <a:pt x="60" y="1103"/>
                    <a:pt x="19" y="1332"/>
                    <a:pt x="101" y="1497"/>
                  </a:cubicBezTo>
                  <a:cubicBezTo>
                    <a:pt x="197" y="1671"/>
                    <a:pt x="403" y="1791"/>
                    <a:pt x="564" y="1932"/>
                  </a:cubicBezTo>
                  <a:cubicBezTo>
                    <a:pt x="687" y="1777"/>
                    <a:pt x="871" y="1634"/>
                    <a:pt x="916" y="1456"/>
                  </a:cubicBezTo>
                  <a:cubicBezTo>
                    <a:pt x="976" y="1217"/>
                    <a:pt x="944" y="952"/>
                    <a:pt x="922" y="700"/>
                  </a:cubicBezTo>
                  <a:cubicBezTo>
                    <a:pt x="895" y="384"/>
                    <a:pt x="87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393;p43"/>
            <p:cNvSpPr/>
            <p:nvPr/>
          </p:nvSpPr>
          <p:spPr>
            <a:xfrm>
              <a:off x="6364640" y="2643627"/>
              <a:ext cx="41479" cy="104742"/>
            </a:xfrm>
            <a:custGeom>
              <a:avLst/>
              <a:gdLst/>
              <a:ahLst/>
              <a:cxnLst/>
              <a:rect l="l" t="t" r="r" b="b"/>
              <a:pathLst>
                <a:path w="1032" h="2606" extrusionOk="0">
                  <a:moveTo>
                    <a:pt x="515" y="0"/>
                  </a:moveTo>
                  <a:cubicBezTo>
                    <a:pt x="390" y="0"/>
                    <a:pt x="173" y="140"/>
                    <a:pt x="160" y="235"/>
                  </a:cubicBezTo>
                  <a:cubicBezTo>
                    <a:pt x="73" y="909"/>
                    <a:pt x="13" y="1592"/>
                    <a:pt x="0" y="2274"/>
                  </a:cubicBezTo>
                  <a:cubicBezTo>
                    <a:pt x="0" y="2389"/>
                    <a:pt x="261" y="2586"/>
                    <a:pt x="417" y="2604"/>
                  </a:cubicBezTo>
                  <a:cubicBezTo>
                    <a:pt x="422" y="2605"/>
                    <a:pt x="427" y="2606"/>
                    <a:pt x="433" y="2606"/>
                  </a:cubicBezTo>
                  <a:cubicBezTo>
                    <a:pt x="551" y="2606"/>
                    <a:pt x="753" y="2424"/>
                    <a:pt x="792" y="2293"/>
                  </a:cubicBezTo>
                  <a:cubicBezTo>
                    <a:pt x="912" y="1912"/>
                    <a:pt x="962" y="1514"/>
                    <a:pt x="1031" y="1161"/>
                  </a:cubicBezTo>
                  <a:cubicBezTo>
                    <a:pt x="999" y="840"/>
                    <a:pt x="1008" y="556"/>
                    <a:pt x="926" y="303"/>
                  </a:cubicBezTo>
                  <a:cubicBezTo>
                    <a:pt x="880" y="166"/>
                    <a:pt x="682" y="24"/>
                    <a:pt x="536" y="2"/>
                  </a:cubicBezTo>
                  <a:cubicBezTo>
                    <a:pt x="530" y="1"/>
                    <a:pt x="522" y="0"/>
                    <a:pt x="5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394;p43"/>
            <p:cNvSpPr/>
            <p:nvPr/>
          </p:nvSpPr>
          <p:spPr>
            <a:xfrm>
              <a:off x="6161224" y="1403436"/>
              <a:ext cx="201405" cy="323389"/>
            </a:xfrm>
            <a:custGeom>
              <a:avLst/>
              <a:gdLst/>
              <a:ahLst/>
              <a:cxnLst/>
              <a:rect l="l" t="t" r="r" b="b"/>
              <a:pathLst>
                <a:path w="5011" h="8046" extrusionOk="0">
                  <a:moveTo>
                    <a:pt x="4319" y="1"/>
                  </a:moveTo>
                  <a:cubicBezTo>
                    <a:pt x="3851" y="405"/>
                    <a:pt x="3269" y="638"/>
                    <a:pt x="2558" y="716"/>
                  </a:cubicBezTo>
                  <a:cubicBezTo>
                    <a:pt x="1990" y="785"/>
                    <a:pt x="1462" y="927"/>
                    <a:pt x="1041" y="1385"/>
                  </a:cubicBezTo>
                  <a:cubicBezTo>
                    <a:pt x="166" y="2330"/>
                    <a:pt x="0" y="3384"/>
                    <a:pt x="505" y="4539"/>
                  </a:cubicBezTo>
                  <a:cubicBezTo>
                    <a:pt x="743" y="5084"/>
                    <a:pt x="986" y="5666"/>
                    <a:pt x="1380" y="6097"/>
                  </a:cubicBezTo>
                  <a:cubicBezTo>
                    <a:pt x="1917" y="6684"/>
                    <a:pt x="2595" y="7147"/>
                    <a:pt x="3227" y="7641"/>
                  </a:cubicBezTo>
                  <a:cubicBezTo>
                    <a:pt x="3402" y="7780"/>
                    <a:pt x="3631" y="7853"/>
                    <a:pt x="4003" y="8045"/>
                  </a:cubicBezTo>
                  <a:cubicBezTo>
                    <a:pt x="4052" y="7147"/>
                    <a:pt x="4157" y="6386"/>
                    <a:pt x="4126" y="5634"/>
                  </a:cubicBezTo>
                  <a:cubicBezTo>
                    <a:pt x="4066" y="4195"/>
                    <a:pt x="3928" y="2761"/>
                    <a:pt x="4359" y="1358"/>
                  </a:cubicBezTo>
                  <a:cubicBezTo>
                    <a:pt x="4497" y="904"/>
                    <a:pt x="4681" y="395"/>
                    <a:pt x="5011" y="79"/>
                  </a:cubicBezTo>
                  <a:lnTo>
                    <a:pt x="4319" y="1"/>
                  </a:ln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395;p43"/>
            <p:cNvSpPr/>
            <p:nvPr/>
          </p:nvSpPr>
          <p:spPr>
            <a:xfrm>
              <a:off x="6253265" y="2785829"/>
              <a:ext cx="42082" cy="97909"/>
            </a:xfrm>
            <a:custGeom>
              <a:avLst/>
              <a:gdLst/>
              <a:ahLst/>
              <a:cxnLst/>
              <a:rect l="l" t="t" r="r" b="b"/>
              <a:pathLst>
                <a:path w="1047" h="2436" extrusionOk="0">
                  <a:moveTo>
                    <a:pt x="593" y="1"/>
                  </a:moveTo>
                  <a:cubicBezTo>
                    <a:pt x="437" y="157"/>
                    <a:pt x="190" y="291"/>
                    <a:pt x="153" y="468"/>
                  </a:cubicBezTo>
                  <a:cubicBezTo>
                    <a:pt x="49" y="932"/>
                    <a:pt x="1" y="1406"/>
                    <a:pt x="12" y="1881"/>
                  </a:cubicBezTo>
                  <a:cubicBezTo>
                    <a:pt x="16" y="2068"/>
                    <a:pt x="222" y="2252"/>
                    <a:pt x="337" y="2436"/>
                  </a:cubicBezTo>
                  <a:cubicBezTo>
                    <a:pt x="520" y="2289"/>
                    <a:pt x="773" y="2174"/>
                    <a:pt x="859" y="1986"/>
                  </a:cubicBezTo>
                  <a:cubicBezTo>
                    <a:pt x="983" y="1711"/>
                    <a:pt x="983" y="1385"/>
                    <a:pt x="1020" y="1166"/>
                  </a:cubicBezTo>
                  <a:cubicBezTo>
                    <a:pt x="1011" y="890"/>
                    <a:pt x="1047" y="690"/>
                    <a:pt x="979" y="533"/>
                  </a:cubicBezTo>
                  <a:cubicBezTo>
                    <a:pt x="896" y="337"/>
                    <a:pt x="727" y="175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396;p43"/>
            <p:cNvSpPr/>
            <p:nvPr/>
          </p:nvSpPr>
          <p:spPr>
            <a:xfrm>
              <a:off x="6188675" y="2600178"/>
              <a:ext cx="54742" cy="117764"/>
            </a:xfrm>
            <a:custGeom>
              <a:avLst/>
              <a:gdLst/>
              <a:ahLst/>
              <a:cxnLst/>
              <a:rect l="l" t="t" r="r" b="b"/>
              <a:pathLst>
                <a:path w="1362" h="2930" extrusionOk="0">
                  <a:moveTo>
                    <a:pt x="918" y="0"/>
                  </a:moveTo>
                  <a:cubicBezTo>
                    <a:pt x="752" y="193"/>
                    <a:pt x="509" y="358"/>
                    <a:pt x="441" y="578"/>
                  </a:cubicBezTo>
                  <a:cubicBezTo>
                    <a:pt x="257" y="1153"/>
                    <a:pt x="119" y="1742"/>
                    <a:pt x="28" y="2339"/>
                  </a:cubicBezTo>
                  <a:cubicBezTo>
                    <a:pt x="1" y="2516"/>
                    <a:pt x="193" y="2732"/>
                    <a:pt x="285" y="2930"/>
                  </a:cubicBezTo>
                  <a:cubicBezTo>
                    <a:pt x="468" y="2810"/>
                    <a:pt x="756" y="2732"/>
                    <a:pt x="811" y="2572"/>
                  </a:cubicBezTo>
                  <a:cubicBezTo>
                    <a:pt x="1027" y="1971"/>
                    <a:pt x="1164" y="1348"/>
                    <a:pt x="1362" y="623"/>
                  </a:cubicBezTo>
                  <a:cubicBezTo>
                    <a:pt x="1219" y="427"/>
                    <a:pt x="1068" y="216"/>
                    <a:pt x="9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397;p43"/>
            <p:cNvSpPr/>
            <p:nvPr/>
          </p:nvSpPr>
          <p:spPr>
            <a:xfrm>
              <a:off x="6111505" y="2794109"/>
              <a:ext cx="57274" cy="76768"/>
            </a:xfrm>
            <a:custGeom>
              <a:avLst/>
              <a:gdLst/>
              <a:ahLst/>
              <a:cxnLst/>
              <a:rect l="l" t="t" r="r" b="b"/>
              <a:pathLst>
                <a:path w="1425" h="1910" extrusionOk="0">
                  <a:moveTo>
                    <a:pt x="1075" y="1"/>
                  </a:moveTo>
                  <a:cubicBezTo>
                    <a:pt x="986" y="1"/>
                    <a:pt x="871" y="30"/>
                    <a:pt x="844" y="76"/>
                  </a:cubicBezTo>
                  <a:cubicBezTo>
                    <a:pt x="554" y="547"/>
                    <a:pt x="280" y="1038"/>
                    <a:pt x="36" y="1538"/>
                  </a:cubicBezTo>
                  <a:cubicBezTo>
                    <a:pt x="0" y="1611"/>
                    <a:pt x="114" y="1836"/>
                    <a:pt x="211" y="1885"/>
                  </a:cubicBezTo>
                  <a:cubicBezTo>
                    <a:pt x="243" y="1902"/>
                    <a:pt x="290" y="1910"/>
                    <a:pt x="340" y="1910"/>
                  </a:cubicBezTo>
                  <a:cubicBezTo>
                    <a:pt x="443" y="1910"/>
                    <a:pt x="561" y="1878"/>
                    <a:pt x="600" y="1826"/>
                  </a:cubicBezTo>
                  <a:cubicBezTo>
                    <a:pt x="903" y="1409"/>
                    <a:pt x="1168" y="964"/>
                    <a:pt x="1425" y="566"/>
                  </a:cubicBezTo>
                  <a:cubicBezTo>
                    <a:pt x="1311" y="299"/>
                    <a:pt x="1275" y="131"/>
                    <a:pt x="1174" y="25"/>
                  </a:cubicBezTo>
                  <a:cubicBezTo>
                    <a:pt x="1158" y="8"/>
                    <a:pt x="1120" y="1"/>
                    <a:pt x="10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398;p43"/>
            <p:cNvSpPr/>
            <p:nvPr/>
          </p:nvSpPr>
          <p:spPr>
            <a:xfrm>
              <a:off x="5450331" y="3254156"/>
              <a:ext cx="122145" cy="169371"/>
            </a:xfrm>
            <a:custGeom>
              <a:avLst/>
              <a:gdLst/>
              <a:ahLst/>
              <a:cxnLst/>
              <a:rect l="l" t="t" r="r" b="b"/>
              <a:pathLst>
                <a:path w="3039" h="4214" extrusionOk="0">
                  <a:moveTo>
                    <a:pt x="2714" y="0"/>
                  </a:moveTo>
                  <a:cubicBezTo>
                    <a:pt x="2693" y="0"/>
                    <a:pt x="2674" y="3"/>
                    <a:pt x="2659" y="10"/>
                  </a:cubicBezTo>
                  <a:cubicBezTo>
                    <a:pt x="2379" y="124"/>
                    <a:pt x="2022" y="225"/>
                    <a:pt x="1866" y="455"/>
                  </a:cubicBezTo>
                  <a:cubicBezTo>
                    <a:pt x="1291" y="1272"/>
                    <a:pt x="762" y="2118"/>
                    <a:pt x="280" y="2994"/>
                  </a:cubicBezTo>
                  <a:cubicBezTo>
                    <a:pt x="92" y="3328"/>
                    <a:pt x="88" y="3764"/>
                    <a:pt x="0" y="4158"/>
                  </a:cubicBezTo>
                  <a:lnTo>
                    <a:pt x="152" y="4213"/>
                  </a:lnTo>
                  <a:cubicBezTo>
                    <a:pt x="221" y="4163"/>
                    <a:pt x="307" y="4127"/>
                    <a:pt x="353" y="4062"/>
                  </a:cubicBezTo>
                  <a:cubicBezTo>
                    <a:pt x="1232" y="2876"/>
                    <a:pt x="2104" y="1683"/>
                    <a:pt x="2970" y="482"/>
                  </a:cubicBezTo>
                  <a:cubicBezTo>
                    <a:pt x="3030" y="395"/>
                    <a:pt x="3038" y="212"/>
                    <a:pt x="2989" y="130"/>
                  </a:cubicBezTo>
                  <a:cubicBezTo>
                    <a:pt x="2944" y="62"/>
                    <a:pt x="2807" y="0"/>
                    <a:pt x="27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399;p43"/>
            <p:cNvSpPr/>
            <p:nvPr/>
          </p:nvSpPr>
          <p:spPr>
            <a:xfrm>
              <a:off x="5490484" y="3384301"/>
              <a:ext cx="73512" cy="238904"/>
            </a:xfrm>
            <a:custGeom>
              <a:avLst/>
              <a:gdLst/>
              <a:ahLst/>
              <a:cxnLst/>
              <a:rect l="l" t="t" r="r" b="b"/>
              <a:pathLst>
                <a:path w="1829" h="5944" extrusionOk="0">
                  <a:moveTo>
                    <a:pt x="1600" y="0"/>
                  </a:moveTo>
                  <a:cubicBezTo>
                    <a:pt x="1500" y="0"/>
                    <a:pt x="1370" y="71"/>
                    <a:pt x="1274" y="132"/>
                  </a:cubicBezTo>
                  <a:cubicBezTo>
                    <a:pt x="1187" y="188"/>
                    <a:pt x="1132" y="302"/>
                    <a:pt x="1082" y="398"/>
                  </a:cubicBezTo>
                  <a:cubicBezTo>
                    <a:pt x="458" y="1659"/>
                    <a:pt x="0" y="2969"/>
                    <a:pt x="188" y="4400"/>
                  </a:cubicBezTo>
                  <a:cubicBezTo>
                    <a:pt x="257" y="4927"/>
                    <a:pt x="537" y="5431"/>
                    <a:pt x="720" y="5944"/>
                  </a:cubicBezTo>
                  <a:cubicBezTo>
                    <a:pt x="792" y="5931"/>
                    <a:pt x="866" y="5912"/>
                    <a:pt x="939" y="5898"/>
                  </a:cubicBezTo>
                  <a:cubicBezTo>
                    <a:pt x="967" y="5801"/>
                    <a:pt x="1036" y="5697"/>
                    <a:pt x="1017" y="5609"/>
                  </a:cubicBezTo>
                  <a:cubicBezTo>
                    <a:pt x="765" y="4248"/>
                    <a:pt x="1082" y="2965"/>
                    <a:pt x="1480" y="1682"/>
                  </a:cubicBezTo>
                  <a:cubicBezTo>
                    <a:pt x="1613" y="1246"/>
                    <a:pt x="1723" y="804"/>
                    <a:pt x="1810" y="357"/>
                  </a:cubicBezTo>
                  <a:cubicBezTo>
                    <a:pt x="1829" y="247"/>
                    <a:pt x="1742" y="41"/>
                    <a:pt x="1654" y="9"/>
                  </a:cubicBezTo>
                  <a:cubicBezTo>
                    <a:pt x="1638" y="3"/>
                    <a:pt x="1619" y="0"/>
                    <a:pt x="16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400;p43"/>
            <p:cNvSpPr/>
            <p:nvPr/>
          </p:nvSpPr>
          <p:spPr>
            <a:xfrm>
              <a:off x="5396312" y="3501182"/>
              <a:ext cx="55667" cy="225721"/>
            </a:xfrm>
            <a:custGeom>
              <a:avLst/>
              <a:gdLst/>
              <a:ahLst/>
              <a:cxnLst/>
              <a:rect l="l" t="t" r="r" b="b"/>
              <a:pathLst>
                <a:path w="1385" h="5616" extrusionOk="0">
                  <a:moveTo>
                    <a:pt x="1202" y="1"/>
                  </a:moveTo>
                  <a:cubicBezTo>
                    <a:pt x="1050" y="107"/>
                    <a:pt x="821" y="185"/>
                    <a:pt x="766" y="327"/>
                  </a:cubicBezTo>
                  <a:cubicBezTo>
                    <a:pt x="175" y="1821"/>
                    <a:pt x="1" y="3366"/>
                    <a:pt x="339" y="4942"/>
                  </a:cubicBezTo>
                  <a:cubicBezTo>
                    <a:pt x="394" y="5190"/>
                    <a:pt x="629" y="5392"/>
                    <a:pt x="779" y="5616"/>
                  </a:cubicBezTo>
                  <a:cubicBezTo>
                    <a:pt x="844" y="5588"/>
                    <a:pt x="903" y="5561"/>
                    <a:pt x="968" y="5533"/>
                  </a:cubicBezTo>
                  <a:cubicBezTo>
                    <a:pt x="1000" y="5264"/>
                    <a:pt x="1040" y="4997"/>
                    <a:pt x="1063" y="4727"/>
                  </a:cubicBezTo>
                  <a:cubicBezTo>
                    <a:pt x="1169" y="3384"/>
                    <a:pt x="1284" y="2042"/>
                    <a:pt x="1366" y="699"/>
                  </a:cubicBezTo>
                  <a:cubicBezTo>
                    <a:pt x="1385" y="474"/>
                    <a:pt x="1261" y="23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49 Título"/>
          <p:cNvSpPr>
            <a:spLocks noGrp="1"/>
          </p:cNvSpPr>
          <p:nvPr>
            <p:ph type="ctrTitle"/>
          </p:nvPr>
        </p:nvSpPr>
        <p:spPr>
          <a:xfrm>
            <a:off x="428596" y="642924"/>
            <a:ext cx="5126400" cy="732900"/>
          </a:xfrm>
        </p:spPr>
        <p:txBody>
          <a:bodyPr/>
          <a:lstStyle/>
          <a:p>
            <a:r>
              <a:rPr lang="es-CL" dirty="0" smtClean="0"/>
              <a:t>Resumen y peguntas</a:t>
            </a:r>
            <a:endParaRPr lang="es-CL" dirty="0"/>
          </a:p>
        </p:txBody>
      </p:sp>
      <p:sp>
        <p:nvSpPr>
          <p:cNvPr id="51" name="50 Subtítulo"/>
          <p:cNvSpPr>
            <a:spLocks noGrp="1"/>
          </p:cNvSpPr>
          <p:nvPr>
            <p:ph type="subTitle" idx="1"/>
          </p:nvPr>
        </p:nvSpPr>
        <p:spPr>
          <a:xfrm>
            <a:off x="214282" y="1857370"/>
            <a:ext cx="4071966" cy="2214578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CL" sz="1600" b="1" dirty="0" smtClean="0"/>
              <a:t>Hoy aprendimos:</a:t>
            </a:r>
          </a:p>
          <a:p>
            <a:pPr algn="l"/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A amplificar y simplificar una fracción </a:t>
            </a:r>
          </a:p>
          <a:p>
            <a:pPr algn="l">
              <a:buFont typeface="Wingdings" pitchFamily="2" charset="2"/>
              <a:buChar char="Ø"/>
            </a:pPr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Las reglas de divisibilidad.</a:t>
            </a:r>
          </a:p>
          <a:p>
            <a:pPr algn="l">
              <a:buFont typeface="Wingdings" pitchFamily="2" charset="2"/>
              <a:buChar char="Ø"/>
            </a:pPr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Trabajamos en la actividad.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14750" y="1401974"/>
            <a:ext cx="5314500" cy="1241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" dirty="0" smtClean="0"/>
              <a:t>Objetivo: </a:t>
            </a:r>
            <a:r>
              <a:rPr lang="es-CL" dirty="0" smtClean="0"/>
              <a:t>Establecer</a:t>
            </a:r>
            <a:r>
              <a:rPr lang="en" dirty="0" smtClean="0"/>
              <a:t> </a:t>
            </a:r>
            <a:r>
              <a:rPr lang="en" dirty="0" smtClean="0"/>
              <a:t>orden en </a:t>
            </a:r>
            <a:r>
              <a:rPr lang="en" dirty="0" smtClean="0"/>
              <a:t>numeros racionales .</a:t>
            </a:r>
            <a:endParaRPr/>
          </a:p>
        </p:txBody>
      </p:sp>
      <p:sp>
        <p:nvSpPr>
          <p:cNvPr id="712" name="Google Shape;712;p27"/>
          <p:cNvSpPr/>
          <p:nvPr/>
        </p:nvSpPr>
        <p:spPr>
          <a:xfrm>
            <a:off x="3433113" y="3797975"/>
            <a:ext cx="2326437" cy="792596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714;p27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de aprendizaje</a:t>
            </a:r>
            <a:endParaRPr/>
          </a:p>
        </p:txBody>
      </p:sp>
      <p:sp>
        <p:nvSpPr>
          <p:cNvPr id="601" name="Google Shape;601;p25"/>
          <p:cNvSpPr/>
          <p:nvPr/>
        </p:nvSpPr>
        <p:spPr>
          <a:xfrm>
            <a:off x="2794851" y="662164"/>
            <a:ext cx="3554304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605" name="Google Shape;605;p25"/>
          <p:cNvSpPr txBox="1">
            <a:spLocks noGrp="1"/>
          </p:cNvSpPr>
          <p:nvPr>
            <p:ph type="title" idx="4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606" name="Google Shape;606;p25"/>
          <p:cNvSpPr/>
          <p:nvPr/>
        </p:nvSpPr>
        <p:spPr>
          <a:xfrm>
            <a:off x="1548750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3337788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5126813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9" name="Google Shape;609;p25"/>
          <p:cNvSpPr/>
          <p:nvPr/>
        </p:nvSpPr>
        <p:spPr>
          <a:xfrm>
            <a:off x="6915838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grpSp>
        <p:nvGrpSpPr>
          <p:cNvPr id="2" name="Google Shape;610;p25"/>
          <p:cNvGrpSpPr/>
          <p:nvPr/>
        </p:nvGrpSpPr>
        <p:grpSpPr>
          <a:xfrm>
            <a:off x="1640125" y="3071100"/>
            <a:ext cx="218918" cy="577215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613;p25"/>
          <p:cNvGrpSpPr/>
          <p:nvPr/>
        </p:nvGrpSpPr>
        <p:grpSpPr>
          <a:xfrm>
            <a:off x="3593968" y="3071100"/>
            <a:ext cx="167058" cy="468473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616;p25"/>
          <p:cNvGrpSpPr/>
          <p:nvPr/>
        </p:nvGrpSpPr>
        <p:grpSpPr>
          <a:xfrm>
            <a:off x="5349941" y="3071100"/>
            <a:ext cx="233161" cy="5396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oogle Shape;619;p25"/>
          <p:cNvGrpSpPr/>
          <p:nvPr/>
        </p:nvGrpSpPr>
        <p:grpSpPr>
          <a:xfrm>
            <a:off x="7172018" y="3071100"/>
            <a:ext cx="167058" cy="468473"/>
            <a:chOff x="7172018" y="3071105"/>
            <a:chExt cx="167058" cy="468473"/>
          </a:xfrm>
        </p:grpSpPr>
        <p:sp>
          <p:nvSpPr>
            <p:cNvPr id="620" name="Google Shape;620;p25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Desafio</a:t>
            </a:r>
            <a:endParaRPr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2857488" y="3714758"/>
            <a:ext cx="1709863" cy="1143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Recordar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 </a:t>
            </a:r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4719525" y="3714550"/>
            <a:ext cx="1494000" cy="10717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Orden en los numeros racionales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" dirty="0" smtClean="0"/>
              <a:t> Actividad</a:t>
            </a:r>
            <a:endParaRPr/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Resumen y cierre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38"/>
          <p:cNvSpPr txBox="1">
            <a:spLocks noGrp="1"/>
          </p:cNvSpPr>
          <p:nvPr>
            <p:ph type="subTitle" idx="2"/>
          </p:nvPr>
        </p:nvSpPr>
        <p:spPr>
          <a:xfrm>
            <a:off x="214282" y="2571750"/>
            <a:ext cx="2214578" cy="12144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 smtClean="0"/>
              <a:t>Completa la siguiente secuencia.</a:t>
            </a:r>
            <a:endParaRPr sz="1600"/>
          </a:p>
        </p:txBody>
      </p:sp>
      <p:sp>
        <p:nvSpPr>
          <p:cNvPr id="1132" name="Google Shape;1132;p38"/>
          <p:cNvSpPr txBox="1">
            <a:spLocks noGrp="1"/>
          </p:cNvSpPr>
          <p:nvPr>
            <p:ph type="ctrTitle" idx="3"/>
          </p:nvPr>
        </p:nvSpPr>
        <p:spPr>
          <a:xfrm>
            <a:off x="500034" y="1714494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Desafio</a:t>
            </a:r>
            <a:endParaRPr sz="2000"/>
          </a:p>
        </p:txBody>
      </p:sp>
      <p:grpSp>
        <p:nvGrpSpPr>
          <p:cNvPr id="2" name="Google Shape;1156;p38"/>
          <p:cNvGrpSpPr/>
          <p:nvPr/>
        </p:nvGrpSpPr>
        <p:grpSpPr>
          <a:xfrm>
            <a:off x="214282" y="1500180"/>
            <a:ext cx="2197419" cy="3396282"/>
            <a:chOff x="4837350" y="1404625"/>
            <a:chExt cx="2197419" cy="3396282"/>
          </a:xfrm>
        </p:grpSpPr>
        <p:sp>
          <p:nvSpPr>
            <p:cNvPr id="1157" name="Google Shape;1157;p38"/>
            <p:cNvSpPr/>
            <p:nvPr/>
          </p:nvSpPr>
          <p:spPr>
            <a:xfrm>
              <a:off x="4909202" y="4066539"/>
              <a:ext cx="2027569" cy="703808"/>
            </a:xfrm>
            <a:custGeom>
              <a:avLst/>
              <a:gdLst/>
              <a:ahLst/>
              <a:cxnLst/>
              <a:rect l="l" t="t" r="r" b="b"/>
              <a:pathLst>
                <a:path w="93243" h="38407" extrusionOk="0">
                  <a:moveTo>
                    <a:pt x="90950" y="0"/>
                  </a:moveTo>
                  <a:cubicBezTo>
                    <a:pt x="90551" y="0"/>
                    <a:pt x="90166" y="41"/>
                    <a:pt x="89816" y="205"/>
                  </a:cubicBezTo>
                  <a:cubicBezTo>
                    <a:pt x="88592" y="776"/>
                    <a:pt x="87319" y="639"/>
                    <a:pt x="86072" y="830"/>
                  </a:cubicBezTo>
                  <a:cubicBezTo>
                    <a:pt x="86041" y="835"/>
                    <a:pt x="86008" y="837"/>
                    <a:pt x="85976" y="837"/>
                  </a:cubicBezTo>
                  <a:cubicBezTo>
                    <a:pt x="85756" y="837"/>
                    <a:pt x="85508" y="744"/>
                    <a:pt x="85304" y="744"/>
                  </a:cubicBezTo>
                  <a:cubicBezTo>
                    <a:pt x="85235" y="744"/>
                    <a:pt x="85172" y="755"/>
                    <a:pt x="85116" y="783"/>
                  </a:cubicBezTo>
                  <a:cubicBezTo>
                    <a:pt x="84699" y="993"/>
                    <a:pt x="84272" y="1037"/>
                    <a:pt x="83843" y="1037"/>
                  </a:cubicBezTo>
                  <a:cubicBezTo>
                    <a:pt x="83542" y="1037"/>
                    <a:pt x="83239" y="1015"/>
                    <a:pt x="82940" y="1015"/>
                  </a:cubicBezTo>
                  <a:cubicBezTo>
                    <a:pt x="82846" y="1015"/>
                    <a:pt x="82752" y="1017"/>
                    <a:pt x="82659" y="1023"/>
                  </a:cubicBezTo>
                  <a:cubicBezTo>
                    <a:pt x="80792" y="1135"/>
                    <a:pt x="78920" y="1130"/>
                    <a:pt x="77050" y="1188"/>
                  </a:cubicBezTo>
                  <a:cubicBezTo>
                    <a:pt x="76816" y="1196"/>
                    <a:pt x="76586" y="1350"/>
                    <a:pt x="76355" y="1350"/>
                  </a:cubicBezTo>
                  <a:cubicBezTo>
                    <a:pt x="76353" y="1350"/>
                    <a:pt x="76350" y="1350"/>
                    <a:pt x="76348" y="1350"/>
                  </a:cubicBezTo>
                  <a:cubicBezTo>
                    <a:pt x="75877" y="1344"/>
                    <a:pt x="75394" y="1190"/>
                    <a:pt x="74925" y="1190"/>
                  </a:cubicBezTo>
                  <a:cubicBezTo>
                    <a:pt x="74570" y="1190"/>
                    <a:pt x="74222" y="1278"/>
                    <a:pt x="73893" y="1585"/>
                  </a:cubicBezTo>
                  <a:cubicBezTo>
                    <a:pt x="73865" y="1611"/>
                    <a:pt x="73798" y="1625"/>
                    <a:pt x="73735" y="1625"/>
                  </a:cubicBezTo>
                  <a:cubicBezTo>
                    <a:pt x="73677" y="1625"/>
                    <a:pt x="73621" y="1613"/>
                    <a:pt x="73603" y="1590"/>
                  </a:cubicBezTo>
                  <a:cubicBezTo>
                    <a:pt x="73414" y="1351"/>
                    <a:pt x="73208" y="1279"/>
                    <a:pt x="72994" y="1279"/>
                  </a:cubicBezTo>
                  <a:cubicBezTo>
                    <a:pt x="72754" y="1279"/>
                    <a:pt x="72502" y="1369"/>
                    <a:pt x="72252" y="1414"/>
                  </a:cubicBezTo>
                  <a:cubicBezTo>
                    <a:pt x="71486" y="1550"/>
                    <a:pt x="70716" y="1768"/>
                    <a:pt x="69951" y="1768"/>
                  </a:cubicBezTo>
                  <a:cubicBezTo>
                    <a:pt x="69932" y="1768"/>
                    <a:pt x="69913" y="1767"/>
                    <a:pt x="69893" y="1767"/>
                  </a:cubicBezTo>
                  <a:cubicBezTo>
                    <a:pt x="68771" y="1750"/>
                    <a:pt x="67649" y="1712"/>
                    <a:pt x="66526" y="1712"/>
                  </a:cubicBezTo>
                  <a:cubicBezTo>
                    <a:pt x="66270" y="1712"/>
                    <a:pt x="66013" y="1714"/>
                    <a:pt x="65757" y="1719"/>
                  </a:cubicBezTo>
                  <a:cubicBezTo>
                    <a:pt x="64757" y="1737"/>
                    <a:pt x="63755" y="1852"/>
                    <a:pt x="62755" y="1852"/>
                  </a:cubicBezTo>
                  <a:cubicBezTo>
                    <a:pt x="62105" y="1852"/>
                    <a:pt x="61456" y="1803"/>
                    <a:pt x="60809" y="1648"/>
                  </a:cubicBezTo>
                  <a:cubicBezTo>
                    <a:pt x="60784" y="1643"/>
                    <a:pt x="60761" y="1640"/>
                    <a:pt x="60738" y="1640"/>
                  </a:cubicBezTo>
                  <a:cubicBezTo>
                    <a:pt x="60646" y="1640"/>
                    <a:pt x="60572" y="1688"/>
                    <a:pt x="60546" y="1782"/>
                  </a:cubicBezTo>
                  <a:cubicBezTo>
                    <a:pt x="60495" y="1959"/>
                    <a:pt x="60430" y="2010"/>
                    <a:pt x="60319" y="2010"/>
                  </a:cubicBezTo>
                  <a:cubicBezTo>
                    <a:pt x="60256" y="2010"/>
                    <a:pt x="60179" y="1994"/>
                    <a:pt x="60081" y="1975"/>
                  </a:cubicBezTo>
                  <a:cubicBezTo>
                    <a:pt x="59611" y="1885"/>
                    <a:pt x="59133" y="1856"/>
                    <a:pt x="58655" y="1856"/>
                  </a:cubicBezTo>
                  <a:cubicBezTo>
                    <a:pt x="58008" y="1856"/>
                    <a:pt x="57359" y="1910"/>
                    <a:pt x="56726" y="1940"/>
                  </a:cubicBezTo>
                  <a:cubicBezTo>
                    <a:pt x="56679" y="1943"/>
                    <a:pt x="56632" y="1944"/>
                    <a:pt x="56585" y="1944"/>
                  </a:cubicBezTo>
                  <a:cubicBezTo>
                    <a:pt x="56172" y="1944"/>
                    <a:pt x="55742" y="1866"/>
                    <a:pt x="55343" y="1866"/>
                  </a:cubicBezTo>
                  <a:cubicBezTo>
                    <a:pt x="55104" y="1866"/>
                    <a:pt x="54876" y="1894"/>
                    <a:pt x="54669" y="1982"/>
                  </a:cubicBezTo>
                  <a:cubicBezTo>
                    <a:pt x="54540" y="2038"/>
                    <a:pt x="54419" y="2058"/>
                    <a:pt x="54304" y="2058"/>
                  </a:cubicBezTo>
                  <a:cubicBezTo>
                    <a:pt x="54020" y="2058"/>
                    <a:pt x="53766" y="1938"/>
                    <a:pt x="53471" y="1938"/>
                  </a:cubicBezTo>
                  <a:cubicBezTo>
                    <a:pt x="53384" y="1938"/>
                    <a:pt x="53294" y="1948"/>
                    <a:pt x="53198" y="1975"/>
                  </a:cubicBezTo>
                  <a:cubicBezTo>
                    <a:pt x="52693" y="2118"/>
                    <a:pt x="52148" y="2144"/>
                    <a:pt x="51594" y="2144"/>
                  </a:cubicBezTo>
                  <a:cubicBezTo>
                    <a:pt x="51290" y="2144"/>
                    <a:pt x="50983" y="2136"/>
                    <a:pt x="50678" y="2136"/>
                  </a:cubicBezTo>
                  <a:cubicBezTo>
                    <a:pt x="50495" y="2136"/>
                    <a:pt x="50314" y="2139"/>
                    <a:pt x="50134" y="2147"/>
                  </a:cubicBezTo>
                  <a:cubicBezTo>
                    <a:pt x="49443" y="2180"/>
                    <a:pt x="48751" y="2183"/>
                    <a:pt x="48059" y="2183"/>
                  </a:cubicBezTo>
                  <a:cubicBezTo>
                    <a:pt x="47885" y="2183"/>
                    <a:pt x="47711" y="2183"/>
                    <a:pt x="47537" y="2183"/>
                  </a:cubicBezTo>
                  <a:cubicBezTo>
                    <a:pt x="47161" y="2183"/>
                    <a:pt x="46784" y="2184"/>
                    <a:pt x="46408" y="2190"/>
                  </a:cubicBezTo>
                  <a:cubicBezTo>
                    <a:pt x="45387" y="2207"/>
                    <a:pt x="44367" y="2241"/>
                    <a:pt x="43346" y="2281"/>
                  </a:cubicBezTo>
                  <a:cubicBezTo>
                    <a:pt x="42622" y="2310"/>
                    <a:pt x="41908" y="2384"/>
                    <a:pt x="41182" y="2384"/>
                  </a:cubicBezTo>
                  <a:cubicBezTo>
                    <a:pt x="40847" y="2384"/>
                    <a:pt x="40510" y="2369"/>
                    <a:pt x="40169" y="2325"/>
                  </a:cubicBezTo>
                  <a:cubicBezTo>
                    <a:pt x="39930" y="2295"/>
                    <a:pt x="39688" y="2282"/>
                    <a:pt x="39444" y="2282"/>
                  </a:cubicBezTo>
                  <a:cubicBezTo>
                    <a:pt x="38610" y="2282"/>
                    <a:pt x="37753" y="2435"/>
                    <a:pt x="36925" y="2573"/>
                  </a:cubicBezTo>
                  <a:cubicBezTo>
                    <a:pt x="36900" y="2577"/>
                    <a:pt x="36876" y="2579"/>
                    <a:pt x="36853" y="2579"/>
                  </a:cubicBezTo>
                  <a:cubicBezTo>
                    <a:pt x="36646" y="2579"/>
                    <a:pt x="36528" y="2421"/>
                    <a:pt x="36340" y="2421"/>
                  </a:cubicBezTo>
                  <a:cubicBezTo>
                    <a:pt x="36297" y="2421"/>
                    <a:pt x="36251" y="2429"/>
                    <a:pt x="36199" y="2450"/>
                  </a:cubicBezTo>
                  <a:cubicBezTo>
                    <a:pt x="35602" y="2681"/>
                    <a:pt x="34982" y="2762"/>
                    <a:pt x="34353" y="2762"/>
                  </a:cubicBezTo>
                  <a:cubicBezTo>
                    <a:pt x="34037" y="2762"/>
                    <a:pt x="33718" y="2742"/>
                    <a:pt x="33399" y="2710"/>
                  </a:cubicBezTo>
                  <a:cubicBezTo>
                    <a:pt x="33087" y="2679"/>
                    <a:pt x="32755" y="2612"/>
                    <a:pt x="32443" y="2612"/>
                  </a:cubicBezTo>
                  <a:cubicBezTo>
                    <a:pt x="32300" y="2612"/>
                    <a:pt x="32160" y="2626"/>
                    <a:pt x="32028" y="2665"/>
                  </a:cubicBezTo>
                  <a:cubicBezTo>
                    <a:pt x="31448" y="2833"/>
                    <a:pt x="30858" y="2871"/>
                    <a:pt x="30267" y="2871"/>
                  </a:cubicBezTo>
                  <a:cubicBezTo>
                    <a:pt x="29796" y="2871"/>
                    <a:pt x="29323" y="2847"/>
                    <a:pt x="28853" y="2847"/>
                  </a:cubicBezTo>
                  <a:cubicBezTo>
                    <a:pt x="28269" y="2847"/>
                    <a:pt x="27689" y="2884"/>
                    <a:pt x="27118" y="3048"/>
                  </a:cubicBezTo>
                  <a:cubicBezTo>
                    <a:pt x="27085" y="3058"/>
                    <a:pt x="27041" y="3069"/>
                    <a:pt x="27006" y="3069"/>
                  </a:cubicBezTo>
                  <a:cubicBezTo>
                    <a:pt x="26986" y="3069"/>
                    <a:pt x="26968" y="3065"/>
                    <a:pt x="26957" y="3056"/>
                  </a:cubicBezTo>
                  <a:cubicBezTo>
                    <a:pt x="26711" y="2857"/>
                    <a:pt x="26448" y="2793"/>
                    <a:pt x="26182" y="2793"/>
                  </a:cubicBezTo>
                  <a:cubicBezTo>
                    <a:pt x="25750" y="2793"/>
                    <a:pt x="25311" y="2962"/>
                    <a:pt x="24932" y="2993"/>
                  </a:cubicBezTo>
                  <a:cubicBezTo>
                    <a:pt x="23659" y="3094"/>
                    <a:pt x="22373" y="3177"/>
                    <a:pt x="21099" y="3248"/>
                  </a:cubicBezTo>
                  <a:cubicBezTo>
                    <a:pt x="19982" y="3312"/>
                    <a:pt x="18875" y="3441"/>
                    <a:pt x="17762" y="3524"/>
                  </a:cubicBezTo>
                  <a:cubicBezTo>
                    <a:pt x="17179" y="3568"/>
                    <a:pt x="16577" y="3780"/>
                    <a:pt x="16014" y="3780"/>
                  </a:cubicBezTo>
                  <a:cubicBezTo>
                    <a:pt x="15894" y="3780"/>
                    <a:pt x="15776" y="3770"/>
                    <a:pt x="15660" y="3747"/>
                  </a:cubicBezTo>
                  <a:cubicBezTo>
                    <a:pt x="15606" y="3737"/>
                    <a:pt x="15552" y="3732"/>
                    <a:pt x="15498" y="3732"/>
                  </a:cubicBezTo>
                  <a:cubicBezTo>
                    <a:pt x="15191" y="3732"/>
                    <a:pt x="14890" y="3876"/>
                    <a:pt x="14600" y="3876"/>
                  </a:cubicBezTo>
                  <a:cubicBezTo>
                    <a:pt x="14435" y="3876"/>
                    <a:pt x="14273" y="3829"/>
                    <a:pt x="14117" y="3682"/>
                  </a:cubicBezTo>
                  <a:cubicBezTo>
                    <a:pt x="13648" y="4032"/>
                    <a:pt x="13113" y="4079"/>
                    <a:pt x="12579" y="4079"/>
                  </a:cubicBezTo>
                  <a:cubicBezTo>
                    <a:pt x="12383" y="4079"/>
                    <a:pt x="12187" y="4073"/>
                    <a:pt x="11994" y="4073"/>
                  </a:cubicBezTo>
                  <a:cubicBezTo>
                    <a:pt x="11849" y="4073"/>
                    <a:pt x="11707" y="4077"/>
                    <a:pt x="11567" y="4089"/>
                  </a:cubicBezTo>
                  <a:cubicBezTo>
                    <a:pt x="10009" y="4229"/>
                    <a:pt x="8440" y="4398"/>
                    <a:pt x="6874" y="4422"/>
                  </a:cubicBezTo>
                  <a:cubicBezTo>
                    <a:pt x="5242" y="4446"/>
                    <a:pt x="3631" y="4520"/>
                    <a:pt x="2009" y="4748"/>
                  </a:cubicBezTo>
                  <a:cubicBezTo>
                    <a:pt x="1768" y="4782"/>
                    <a:pt x="1416" y="4953"/>
                    <a:pt x="1070" y="4953"/>
                  </a:cubicBezTo>
                  <a:cubicBezTo>
                    <a:pt x="776" y="4953"/>
                    <a:pt x="486" y="4829"/>
                    <a:pt x="274" y="4389"/>
                  </a:cubicBezTo>
                  <a:lnTo>
                    <a:pt x="274" y="4389"/>
                  </a:lnTo>
                  <a:cubicBezTo>
                    <a:pt x="294" y="4662"/>
                    <a:pt x="269" y="4852"/>
                    <a:pt x="245" y="5051"/>
                  </a:cubicBezTo>
                  <a:cubicBezTo>
                    <a:pt x="89" y="6372"/>
                    <a:pt x="62" y="7728"/>
                    <a:pt x="142" y="9030"/>
                  </a:cubicBezTo>
                  <a:cubicBezTo>
                    <a:pt x="243" y="10694"/>
                    <a:pt x="1" y="12364"/>
                    <a:pt x="342" y="14029"/>
                  </a:cubicBezTo>
                  <a:cubicBezTo>
                    <a:pt x="564" y="15116"/>
                    <a:pt x="458" y="16257"/>
                    <a:pt x="653" y="17376"/>
                  </a:cubicBezTo>
                  <a:cubicBezTo>
                    <a:pt x="922" y="18915"/>
                    <a:pt x="795" y="20490"/>
                    <a:pt x="1139" y="22053"/>
                  </a:cubicBezTo>
                  <a:cubicBezTo>
                    <a:pt x="1441" y="23424"/>
                    <a:pt x="1418" y="24833"/>
                    <a:pt x="1953" y="26214"/>
                  </a:cubicBezTo>
                  <a:cubicBezTo>
                    <a:pt x="2376" y="27301"/>
                    <a:pt x="2964" y="28271"/>
                    <a:pt x="3448" y="29307"/>
                  </a:cubicBezTo>
                  <a:cubicBezTo>
                    <a:pt x="3844" y="30158"/>
                    <a:pt x="4765" y="30531"/>
                    <a:pt x="5215" y="31276"/>
                  </a:cubicBezTo>
                  <a:cubicBezTo>
                    <a:pt x="5621" y="31948"/>
                    <a:pt x="6326" y="32248"/>
                    <a:pt x="6776" y="32871"/>
                  </a:cubicBezTo>
                  <a:cubicBezTo>
                    <a:pt x="7150" y="33389"/>
                    <a:pt x="7884" y="33680"/>
                    <a:pt x="8504" y="33975"/>
                  </a:cubicBezTo>
                  <a:cubicBezTo>
                    <a:pt x="9481" y="34436"/>
                    <a:pt x="10396" y="35010"/>
                    <a:pt x="11435" y="35364"/>
                  </a:cubicBezTo>
                  <a:cubicBezTo>
                    <a:pt x="12475" y="35718"/>
                    <a:pt x="13546" y="35914"/>
                    <a:pt x="14596" y="36206"/>
                  </a:cubicBezTo>
                  <a:cubicBezTo>
                    <a:pt x="15532" y="36466"/>
                    <a:pt x="16517" y="36602"/>
                    <a:pt x="17453" y="36686"/>
                  </a:cubicBezTo>
                  <a:cubicBezTo>
                    <a:pt x="17707" y="36709"/>
                    <a:pt x="17964" y="36715"/>
                    <a:pt x="18224" y="36715"/>
                  </a:cubicBezTo>
                  <a:cubicBezTo>
                    <a:pt x="18511" y="36715"/>
                    <a:pt x="18802" y="36707"/>
                    <a:pt x="19092" y="36707"/>
                  </a:cubicBezTo>
                  <a:cubicBezTo>
                    <a:pt x="19511" y="36707"/>
                    <a:pt x="19931" y="36723"/>
                    <a:pt x="20344" y="36798"/>
                  </a:cubicBezTo>
                  <a:cubicBezTo>
                    <a:pt x="20396" y="36807"/>
                    <a:pt x="20447" y="36811"/>
                    <a:pt x="20498" y="36811"/>
                  </a:cubicBezTo>
                  <a:cubicBezTo>
                    <a:pt x="20730" y="36811"/>
                    <a:pt x="20959" y="36732"/>
                    <a:pt x="21202" y="36732"/>
                  </a:cubicBezTo>
                  <a:cubicBezTo>
                    <a:pt x="21382" y="36732"/>
                    <a:pt x="21569" y="36775"/>
                    <a:pt x="21771" y="36927"/>
                  </a:cubicBezTo>
                  <a:cubicBezTo>
                    <a:pt x="21907" y="37028"/>
                    <a:pt x="22207" y="37036"/>
                    <a:pt x="22533" y="37036"/>
                  </a:cubicBezTo>
                  <a:cubicBezTo>
                    <a:pt x="22596" y="37036"/>
                    <a:pt x="22660" y="37036"/>
                    <a:pt x="22725" y="37036"/>
                  </a:cubicBezTo>
                  <a:cubicBezTo>
                    <a:pt x="22976" y="37036"/>
                    <a:pt x="23228" y="37041"/>
                    <a:pt x="23420" y="37087"/>
                  </a:cubicBezTo>
                  <a:cubicBezTo>
                    <a:pt x="24010" y="37230"/>
                    <a:pt x="24652" y="37431"/>
                    <a:pt x="25243" y="37431"/>
                  </a:cubicBezTo>
                  <a:cubicBezTo>
                    <a:pt x="25407" y="37431"/>
                    <a:pt x="25567" y="37415"/>
                    <a:pt x="25721" y="37378"/>
                  </a:cubicBezTo>
                  <a:cubicBezTo>
                    <a:pt x="26071" y="37295"/>
                    <a:pt x="26417" y="37263"/>
                    <a:pt x="26757" y="37263"/>
                  </a:cubicBezTo>
                  <a:cubicBezTo>
                    <a:pt x="27340" y="37263"/>
                    <a:pt x="27904" y="37358"/>
                    <a:pt x="28433" y="37452"/>
                  </a:cubicBezTo>
                  <a:cubicBezTo>
                    <a:pt x="28958" y="37545"/>
                    <a:pt x="29482" y="37570"/>
                    <a:pt x="29999" y="37570"/>
                  </a:cubicBezTo>
                  <a:cubicBezTo>
                    <a:pt x="30526" y="37570"/>
                    <a:pt x="31046" y="37544"/>
                    <a:pt x="31557" y="37538"/>
                  </a:cubicBezTo>
                  <a:cubicBezTo>
                    <a:pt x="31570" y="37538"/>
                    <a:pt x="31583" y="37538"/>
                    <a:pt x="31596" y="37538"/>
                  </a:cubicBezTo>
                  <a:cubicBezTo>
                    <a:pt x="32472" y="37538"/>
                    <a:pt x="33318" y="37945"/>
                    <a:pt x="34182" y="37945"/>
                  </a:cubicBezTo>
                  <a:cubicBezTo>
                    <a:pt x="34493" y="37945"/>
                    <a:pt x="34807" y="37892"/>
                    <a:pt x="35125" y="37747"/>
                  </a:cubicBezTo>
                  <a:cubicBezTo>
                    <a:pt x="35356" y="38034"/>
                    <a:pt x="35613" y="38117"/>
                    <a:pt x="35885" y="38117"/>
                  </a:cubicBezTo>
                  <a:cubicBezTo>
                    <a:pt x="36260" y="38117"/>
                    <a:pt x="36663" y="37959"/>
                    <a:pt x="37067" y="37959"/>
                  </a:cubicBezTo>
                  <a:cubicBezTo>
                    <a:pt x="37204" y="37959"/>
                    <a:pt x="37340" y="37977"/>
                    <a:pt x="37476" y="38026"/>
                  </a:cubicBezTo>
                  <a:cubicBezTo>
                    <a:pt x="37788" y="38138"/>
                    <a:pt x="38190" y="38177"/>
                    <a:pt x="38616" y="38177"/>
                  </a:cubicBezTo>
                  <a:cubicBezTo>
                    <a:pt x="39041" y="38177"/>
                    <a:pt x="39490" y="38138"/>
                    <a:pt x="39900" y="38092"/>
                  </a:cubicBezTo>
                  <a:cubicBezTo>
                    <a:pt x="40031" y="38079"/>
                    <a:pt x="40144" y="37843"/>
                    <a:pt x="40260" y="37843"/>
                  </a:cubicBezTo>
                  <a:cubicBezTo>
                    <a:pt x="40306" y="37843"/>
                    <a:pt x="40352" y="37881"/>
                    <a:pt x="40401" y="37985"/>
                  </a:cubicBezTo>
                  <a:cubicBezTo>
                    <a:pt x="40514" y="38230"/>
                    <a:pt x="40639" y="38308"/>
                    <a:pt x="40768" y="38308"/>
                  </a:cubicBezTo>
                  <a:cubicBezTo>
                    <a:pt x="40934" y="38308"/>
                    <a:pt x="41108" y="38180"/>
                    <a:pt x="41274" y="38106"/>
                  </a:cubicBezTo>
                  <a:cubicBezTo>
                    <a:pt x="41470" y="38019"/>
                    <a:pt x="41655" y="37978"/>
                    <a:pt x="41843" y="37978"/>
                  </a:cubicBezTo>
                  <a:cubicBezTo>
                    <a:pt x="42015" y="37978"/>
                    <a:pt x="42190" y="38012"/>
                    <a:pt x="42377" y="38078"/>
                  </a:cubicBezTo>
                  <a:cubicBezTo>
                    <a:pt x="42716" y="38195"/>
                    <a:pt x="43150" y="38122"/>
                    <a:pt x="43462" y="38202"/>
                  </a:cubicBezTo>
                  <a:cubicBezTo>
                    <a:pt x="43524" y="38218"/>
                    <a:pt x="43585" y="38225"/>
                    <a:pt x="43644" y="38225"/>
                  </a:cubicBezTo>
                  <a:cubicBezTo>
                    <a:pt x="44030" y="38225"/>
                    <a:pt x="44362" y="37938"/>
                    <a:pt x="44681" y="37938"/>
                  </a:cubicBezTo>
                  <a:cubicBezTo>
                    <a:pt x="44770" y="37938"/>
                    <a:pt x="44857" y="37960"/>
                    <a:pt x="44945" y="38016"/>
                  </a:cubicBezTo>
                  <a:cubicBezTo>
                    <a:pt x="45192" y="38177"/>
                    <a:pt x="45480" y="38231"/>
                    <a:pt x="45731" y="38231"/>
                  </a:cubicBezTo>
                  <a:cubicBezTo>
                    <a:pt x="45925" y="38231"/>
                    <a:pt x="46097" y="38198"/>
                    <a:pt x="46209" y="38158"/>
                  </a:cubicBezTo>
                  <a:cubicBezTo>
                    <a:pt x="46481" y="38059"/>
                    <a:pt x="46749" y="38025"/>
                    <a:pt x="47014" y="38025"/>
                  </a:cubicBezTo>
                  <a:cubicBezTo>
                    <a:pt x="47584" y="38025"/>
                    <a:pt x="48142" y="38181"/>
                    <a:pt x="48707" y="38181"/>
                  </a:cubicBezTo>
                  <a:cubicBezTo>
                    <a:pt x="48766" y="38181"/>
                    <a:pt x="48824" y="38180"/>
                    <a:pt x="48884" y="38176"/>
                  </a:cubicBezTo>
                  <a:cubicBezTo>
                    <a:pt x="49335" y="38147"/>
                    <a:pt x="49788" y="37991"/>
                    <a:pt x="50269" y="37991"/>
                  </a:cubicBezTo>
                  <a:cubicBezTo>
                    <a:pt x="50432" y="37991"/>
                    <a:pt x="50599" y="38009"/>
                    <a:pt x="50770" y="38056"/>
                  </a:cubicBezTo>
                  <a:cubicBezTo>
                    <a:pt x="50957" y="38108"/>
                    <a:pt x="51108" y="38407"/>
                    <a:pt x="51296" y="38407"/>
                  </a:cubicBezTo>
                  <a:cubicBezTo>
                    <a:pt x="51353" y="38407"/>
                    <a:pt x="51413" y="38380"/>
                    <a:pt x="51478" y="38311"/>
                  </a:cubicBezTo>
                  <a:cubicBezTo>
                    <a:pt x="51727" y="38047"/>
                    <a:pt x="51997" y="37968"/>
                    <a:pt x="52277" y="37968"/>
                  </a:cubicBezTo>
                  <a:cubicBezTo>
                    <a:pt x="52700" y="37968"/>
                    <a:pt x="53145" y="38151"/>
                    <a:pt x="53565" y="38151"/>
                  </a:cubicBezTo>
                  <a:cubicBezTo>
                    <a:pt x="53781" y="38151"/>
                    <a:pt x="53991" y="38103"/>
                    <a:pt x="54188" y="37956"/>
                  </a:cubicBezTo>
                  <a:cubicBezTo>
                    <a:pt x="54353" y="38097"/>
                    <a:pt x="54521" y="38144"/>
                    <a:pt x="54692" y="38144"/>
                  </a:cubicBezTo>
                  <a:cubicBezTo>
                    <a:pt x="55035" y="38144"/>
                    <a:pt x="55389" y="37956"/>
                    <a:pt x="55752" y="37956"/>
                  </a:cubicBezTo>
                  <a:cubicBezTo>
                    <a:pt x="55844" y="37956"/>
                    <a:pt x="55936" y="37968"/>
                    <a:pt x="56029" y="37998"/>
                  </a:cubicBezTo>
                  <a:cubicBezTo>
                    <a:pt x="56168" y="38044"/>
                    <a:pt x="56374" y="38214"/>
                    <a:pt x="56641" y="38214"/>
                  </a:cubicBezTo>
                  <a:cubicBezTo>
                    <a:pt x="56711" y="38214"/>
                    <a:pt x="56786" y="38202"/>
                    <a:pt x="56864" y="38173"/>
                  </a:cubicBezTo>
                  <a:cubicBezTo>
                    <a:pt x="57923" y="37779"/>
                    <a:pt x="59073" y="37797"/>
                    <a:pt x="60185" y="37641"/>
                  </a:cubicBezTo>
                  <a:cubicBezTo>
                    <a:pt x="61345" y="37478"/>
                    <a:pt x="62494" y="37222"/>
                    <a:pt x="63673" y="37222"/>
                  </a:cubicBezTo>
                  <a:cubicBezTo>
                    <a:pt x="63675" y="37222"/>
                    <a:pt x="63678" y="37222"/>
                    <a:pt x="63680" y="37222"/>
                  </a:cubicBezTo>
                  <a:cubicBezTo>
                    <a:pt x="64219" y="37222"/>
                    <a:pt x="64815" y="36842"/>
                    <a:pt x="65263" y="36842"/>
                  </a:cubicBezTo>
                  <a:cubicBezTo>
                    <a:pt x="65359" y="36842"/>
                    <a:pt x="65449" y="36859"/>
                    <a:pt x="65529" y="36902"/>
                  </a:cubicBezTo>
                  <a:cubicBezTo>
                    <a:pt x="65850" y="37072"/>
                    <a:pt x="66163" y="37133"/>
                    <a:pt x="66469" y="37133"/>
                  </a:cubicBezTo>
                  <a:cubicBezTo>
                    <a:pt x="67142" y="37133"/>
                    <a:pt x="67780" y="36840"/>
                    <a:pt x="68392" y="36782"/>
                  </a:cubicBezTo>
                  <a:cubicBezTo>
                    <a:pt x="68616" y="36761"/>
                    <a:pt x="68844" y="36756"/>
                    <a:pt x="69074" y="36756"/>
                  </a:cubicBezTo>
                  <a:cubicBezTo>
                    <a:pt x="69248" y="36756"/>
                    <a:pt x="69424" y="36759"/>
                    <a:pt x="69601" y="36759"/>
                  </a:cubicBezTo>
                  <a:cubicBezTo>
                    <a:pt x="70098" y="36759"/>
                    <a:pt x="70604" y="36739"/>
                    <a:pt x="71113" y="36584"/>
                  </a:cubicBezTo>
                  <a:cubicBezTo>
                    <a:pt x="71871" y="36353"/>
                    <a:pt x="72885" y="36480"/>
                    <a:pt x="73709" y="36250"/>
                  </a:cubicBezTo>
                  <a:cubicBezTo>
                    <a:pt x="74222" y="36108"/>
                    <a:pt x="74726" y="36148"/>
                    <a:pt x="75216" y="36009"/>
                  </a:cubicBezTo>
                  <a:cubicBezTo>
                    <a:pt x="75705" y="35871"/>
                    <a:pt x="76187" y="35634"/>
                    <a:pt x="76696" y="35634"/>
                  </a:cubicBezTo>
                  <a:cubicBezTo>
                    <a:pt x="76811" y="35634"/>
                    <a:pt x="76928" y="35646"/>
                    <a:pt x="77047" y="35674"/>
                  </a:cubicBezTo>
                  <a:cubicBezTo>
                    <a:pt x="77190" y="35708"/>
                    <a:pt x="77328" y="35725"/>
                    <a:pt x="77462" y="35725"/>
                  </a:cubicBezTo>
                  <a:cubicBezTo>
                    <a:pt x="77638" y="35725"/>
                    <a:pt x="77807" y="35697"/>
                    <a:pt x="77974" y="35644"/>
                  </a:cubicBezTo>
                  <a:cubicBezTo>
                    <a:pt x="79021" y="35313"/>
                    <a:pt x="80165" y="35435"/>
                    <a:pt x="81177" y="34802"/>
                  </a:cubicBezTo>
                  <a:cubicBezTo>
                    <a:pt x="81524" y="34585"/>
                    <a:pt x="82118" y="34450"/>
                    <a:pt x="82624" y="34365"/>
                  </a:cubicBezTo>
                  <a:cubicBezTo>
                    <a:pt x="83237" y="34263"/>
                    <a:pt x="83876" y="34210"/>
                    <a:pt x="84406" y="33856"/>
                  </a:cubicBezTo>
                  <a:cubicBezTo>
                    <a:pt x="85677" y="33014"/>
                    <a:pt x="86932" y="32193"/>
                    <a:pt x="87829" y="30868"/>
                  </a:cubicBezTo>
                  <a:cubicBezTo>
                    <a:pt x="88180" y="30350"/>
                    <a:pt x="88608" y="29698"/>
                    <a:pt x="89172" y="29380"/>
                  </a:cubicBezTo>
                  <a:cubicBezTo>
                    <a:pt x="90674" y="28533"/>
                    <a:pt x="90874" y="26974"/>
                    <a:pt x="91400" y="25603"/>
                  </a:cubicBezTo>
                  <a:cubicBezTo>
                    <a:pt x="91834" y="24474"/>
                    <a:pt x="91999" y="23246"/>
                    <a:pt x="92344" y="22104"/>
                  </a:cubicBezTo>
                  <a:cubicBezTo>
                    <a:pt x="92741" y="20791"/>
                    <a:pt x="92705" y="19468"/>
                    <a:pt x="92853" y="18172"/>
                  </a:cubicBezTo>
                  <a:cubicBezTo>
                    <a:pt x="93021" y="16729"/>
                    <a:pt x="92916" y="15237"/>
                    <a:pt x="92998" y="13761"/>
                  </a:cubicBezTo>
                  <a:cubicBezTo>
                    <a:pt x="93091" y="12074"/>
                    <a:pt x="92873" y="10393"/>
                    <a:pt x="93113" y="8680"/>
                  </a:cubicBezTo>
                  <a:cubicBezTo>
                    <a:pt x="93216" y="7952"/>
                    <a:pt x="93119" y="7039"/>
                    <a:pt x="93037" y="6225"/>
                  </a:cubicBezTo>
                  <a:cubicBezTo>
                    <a:pt x="92865" y="4515"/>
                    <a:pt x="92922" y="2829"/>
                    <a:pt x="93114" y="1127"/>
                  </a:cubicBezTo>
                  <a:cubicBezTo>
                    <a:pt x="93155" y="776"/>
                    <a:pt x="93242" y="20"/>
                    <a:pt x="92706" y="20"/>
                  </a:cubicBezTo>
                  <a:cubicBezTo>
                    <a:pt x="92686" y="20"/>
                    <a:pt x="92664" y="21"/>
                    <a:pt x="92641" y="24"/>
                  </a:cubicBezTo>
                  <a:cubicBezTo>
                    <a:pt x="92497" y="38"/>
                    <a:pt x="92351" y="44"/>
                    <a:pt x="92203" y="44"/>
                  </a:cubicBezTo>
                  <a:cubicBezTo>
                    <a:pt x="91786" y="44"/>
                    <a:pt x="91361" y="0"/>
                    <a:pt x="9095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4837350" y="1404625"/>
              <a:ext cx="2197419" cy="3396282"/>
            </a:xfrm>
            <a:custGeom>
              <a:avLst/>
              <a:gdLst/>
              <a:ahLst/>
              <a:cxnLst/>
              <a:rect l="l" t="t" r="r" b="b"/>
              <a:pathLst>
                <a:path w="101054" h="185336" extrusionOk="0">
                  <a:moveTo>
                    <a:pt x="53173" y="2037"/>
                  </a:moveTo>
                  <a:cubicBezTo>
                    <a:pt x="53913" y="2037"/>
                    <a:pt x="54651" y="2083"/>
                    <a:pt x="55390" y="2218"/>
                  </a:cubicBezTo>
                  <a:cubicBezTo>
                    <a:pt x="55438" y="2226"/>
                    <a:pt x="55488" y="2276"/>
                    <a:pt x="55530" y="2276"/>
                  </a:cubicBezTo>
                  <a:cubicBezTo>
                    <a:pt x="55534" y="2276"/>
                    <a:pt x="55537" y="2276"/>
                    <a:pt x="55540" y="2276"/>
                  </a:cubicBezTo>
                  <a:cubicBezTo>
                    <a:pt x="55862" y="2208"/>
                    <a:pt x="56184" y="2182"/>
                    <a:pt x="56505" y="2182"/>
                  </a:cubicBezTo>
                  <a:cubicBezTo>
                    <a:pt x="57073" y="2182"/>
                    <a:pt x="57639" y="2264"/>
                    <a:pt x="58196" y="2349"/>
                  </a:cubicBezTo>
                  <a:cubicBezTo>
                    <a:pt x="58393" y="2379"/>
                    <a:pt x="58590" y="2389"/>
                    <a:pt x="58786" y="2389"/>
                  </a:cubicBezTo>
                  <a:cubicBezTo>
                    <a:pt x="59178" y="2389"/>
                    <a:pt x="59569" y="2349"/>
                    <a:pt x="59962" y="2349"/>
                  </a:cubicBezTo>
                  <a:cubicBezTo>
                    <a:pt x="60237" y="2349"/>
                    <a:pt x="60513" y="2369"/>
                    <a:pt x="60790" y="2435"/>
                  </a:cubicBezTo>
                  <a:cubicBezTo>
                    <a:pt x="60888" y="2458"/>
                    <a:pt x="60988" y="2465"/>
                    <a:pt x="61091" y="2465"/>
                  </a:cubicBezTo>
                  <a:cubicBezTo>
                    <a:pt x="61263" y="2465"/>
                    <a:pt x="61440" y="2445"/>
                    <a:pt x="61616" y="2445"/>
                  </a:cubicBezTo>
                  <a:cubicBezTo>
                    <a:pt x="61862" y="2445"/>
                    <a:pt x="62105" y="2485"/>
                    <a:pt x="62325" y="2681"/>
                  </a:cubicBezTo>
                  <a:cubicBezTo>
                    <a:pt x="62331" y="2686"/>
                    <a:pt x="62387" y="2705"/>
                    <a:pt x="62446" y="2705"/>
                  </a:cubicBezTo>
                  <a:cubicBezTo>
                    <a:pt x="62522" y="2705"/>
                    <a:pt x="62603" y="2674"/>
                    <a:pt x="62595" y="2543"/>
                  </a:cubicBezTo>
                  <a:cubicBezTo>
                    <a:pt x="62579" y="2268"/>
                    <a:pt x="62718" y="2191"/>
                    <a:pt x="62862" y="2191"/>
                  </a:cubicBezTo>
                  <a:cubicBezTo>
                    <a:pt x="62956" y="2191"/>
                    <a:pt x="63053" y="2224"/>
                    <a:pt x="63110" y="2255"/>
                  </a:cubicBezTo>
                  <a:cubicBezTo>
                    <a:pt x="63426" y="2429"/>
                    <a:pt x="63745" y="2468"/>
                    <a:pt x="64066" y="2468"/>
                  </a:cubicBezTo>
                  <a:cubicBezTo>
                    <a:pt x="64320" y="2468"/>
                    <a:pt x="64575" y="2444"/>
                    <a:pt x="64830" y="2444"/>
                  </a:cubicBezTo>
                  <a:cubicBezTo>
                    <a:pt x="64899" y="2444"/>
                    <a:pt x="64967" y="2445"/>
                    <a:pt x="65036" y="2450"/>
                  </a:cubicBezTo>
                  <a:cubicBezTo>
                    <a:pt x="65110" y="2455"/>
                    <a:pt x="65187" y="2457"/>
                    <a:pt x="65264" y="2457"/>
                  </a:cubicBezTo>
                  <a:cubicBezTo>
                    <a:pt x="65730" y="2457"/>
                    <a:pt x="66232" y="2378"/>
                    <a:pt x="66656" y="2378"/>
                  </a:cubicBezTo>
                  <a:cubicBezTo>
                    <a:pt x="66893" y="2378"/>
                    <a:pt x="67106" y="2403"/>
                    <a:pt x="67275" y="2479"/>
                  </a:cubicBezTo>
                  <a:cubicBezTo>
                    <a:pt x="67514" y="2587"/>
                    <a:pt x="67732" y="2622"/>
                    <a:pt x="67937" y="2622"/>
                  </a:cubicBezTo>
                  <a:cubicBezTo>
                    <a:pt x="68310" y="2622"/>
                    <a:pt x="68639" y="2507"/>
                    <a:pt x="68970" y="2507"/>
                  </a:cubicBezTo>
                  <a:cubicBezTo>
                    <a:pt x="69038" y="2507"/>
                    <a:pt x="69106" y="2512"/>
                    <a:pt x="69175" y="2523"/>
                  </a:cubicBezTo>
                  <a:cubicBezTo>
                    <a:pt x="69860" y="2638"/>
                    <a:pt x="70616" y="2530"/>
                    <a:pt x="71168" y="2715"/>
                  </a:cubicBezTo>
                  <a:cubicBezTo>
                    <a:pt x="71316" y="2764"/>
                    <a:pt x="71468" y="2782"/>
                    <a:pt x="71623" y="2782"/>
                  </a:cubicBezTo>
                  <a:cubicBezTo>
                    <a:pt x="71977" y="2782"/>
                    <a:pt x="72342" y="2690"/>
                    <a:pt x="72686" y="2690"/>
                  </a:cubicBezTo>
                  <a:cubicBezTo>
                    <a:pt x="73025" y="2690"/>
                    <a:pt x="73344" y="2779"/>
                    <a:pt x="73614" y="3133"/>
                  </a:cubicBezTo>
                  <a:cubicBezTo>
                    <a:pt x="73837" y="3031"/>
                    <a:pt x="74061" y="2995"/>
                    <a:pt x="74284" y="2995"/>
                  </a:cubicBezTo>
                  <a:cubicBezTo>
                    <a:pt x="74795" y="2995"/>
                    <a:pt x="75307" y="3182"/>
                    <a:pt x="75824" y="3182"/>
                  </a:cubicBezTo>
                  <a:cubicBezTo>
                    <a:pt x="75847" y="3182"/>
                    <a:pt x="75871" y="3182"/>
                    <a:pt x="75894" y="3181"/>
                  </a:cubicBezTo>
                  <a:cubicBezTo>
                    <a:pt x="75958" y="3178"/>
                    <a:pt x="76024" y="3177"/>
                    <a:pt x="76089" y="3177"/>
                  </a:cubicBezTo>
                  <a:cubicBezTo>
                    <a:pt x="76834" y="3177"/>
                    <a:pt x="77633" y="3330"/>
                    <a:pt x="78314" y="3735"/>
                  </a:cubicBezTo>
                  <a:cubicBezTo>
                    <a:pt x="78397" y="3784"/>
                    <a:pt x="78468" y="3803"/>
                    <a:pt x="78534" y="3803"/>
                  </a:cubicBezTo>
                  <a:cubicBezTo>
                    <a:pt x="78666" y="3803"/>
                    <a:pt x="78776" y="3729"/>
                    <a:pt x="78914" y="3688"/>
                  </a:cubicBezTo>
                  <a:cubicBezTo>
                    <a:pt x="79101" y="3632"/>
                    <a:pt x="79289" y="3600"/>
                    <a:pt x="79475" y="3600"/>
                  </a:cubicBezTo>
                  <a:cubicBezTo>
                    <a:pt x="79767" y="3600"/>
                    <a:pt x="80053" y="3678"/>
                    <a:pt x="80314" y="3860"/>
                  </a:cubicBezTo>
                  <a:cubicBezTo>
                    <a:pt x="80392" y="3915"/>
                    <a:pt x="80480" y="3979"/>
                    <a:pt x="80542" y="3979"/>
                  </a:cubicBezTo>
                  <a:cubicBezTo>
                    <a:pt x="80578" y="3979"/>
                    <a:pt x="80606" y="3957"/>
                    <a:pt x="80618" y="3900"/>
                  </a:cubicBezTo>
                  <a:cubicBezTo>
                    <a:pt x="80668" y="3665"/>
                    <a:pt x="80781" y="3595"/>
                    <a:pt x="80901" y="3595"/>
                  </a:cubicBezTo>
                  <a:cubicBezTo>
                    <a:pt x="81024" y="3595"/>
                    <a:pt x="81153" y="3667"/>
                    <a:pt x="81229" y="3710"/>
                  </a:cubicBezTo>
                  <a:cubicBezTo>
                    <a:pt x="81943" y="4117"/>
                    <a:pt x="82707" y="4025"/>
                    <a:pt x="83471" y="4070"/>
                  </a:cubicBezTo>
                  <a:cubicBezTo>
                    <a:pt x="83822" y="4092"/>
                    <a:pt x="84204" y="4118"/>
                    <a:pt x="84534" y="4563"/>
                  </a:cubicBezTo>
                  <a:cubicBezTo>
                    <a:pt x="84894" y="5050"/>
                    <a:pt x="85717" y="5004"/>
                    <a:pt x="86339" y="5162"/>
                  </a:cubicBezTo>
                  <a:cubicBezTo>
                    <a:pt x="87329" y="5413"/>
                    <a:pt x="88140" y="6099"/>
                    <a:pt x="89130" y="6279"/>
                  </a:cubicBezTo>
                  <a:cubicBezTo>
                    <a:pt x="89645" y="6373"/>
                    <a:pt x="89975" y="6894"/>
                    <a:pt x="90503" y="6894"/>
                  </a:cubicBezTo>
                  <a:cubicBezTo>
                    <a:pt x="90566" y="6894"/>
                    <a:pt x="90632" y="6886"/>
                    <a:pt x="90702" y="6869"/>
                  </a:cubicBezTo>
                  <a:cubicBezTo>
                    <a:pt x="90703" y="6869"/>
                    <a:pt x="90705" y="6869"/>
                    <a:pt x="90706" y="6869"/>
                  </a:cubicBezTo>
                  <a:cubicBezTo>
                    <a:pt x="90736" y="6869"/>
                    <a:pt x="90782" y="6941"/>
                    <a:pt x="90822" y="6975"/>
                  </a:cubicBezTo>
                  <a:cubicBezTo>
                    <a:pt x="91924" y="7866"/>
                    <a:pt x="93271" y="8360"/>
                    <a:pt x="94437" y="9173"/>
                  </a:cubicBezTo>
                  <a:cubicBezTo>
                    <a:pt x="94966" y="9541"/>
                    <a:pt x="95385" y="10039"/>
                    <a:pt x="95797" y="10439"/>
                  </a:cubicBezTo>
                  <a:cubicBezTo>
                    <a:pt x="96258" y="10889"/>
                    <a:pt x="96652" y="11568"/>
                    <a:pt x="96977" y="12202"/>
                  </a:cubicBezTo>
                  <a:cubicBezTo>
                    <a:pt x="97416" y="13060"/>
                    <a:pt x="97820" y="13955"/>
                    <a:pt x="98125" y="14849"/>
                  </a:cubicBezTo>
                  <a:cubicBezTo>
                    <a:pt x="98397" y="15648"/>
                    <a:pt x="98507" y="16561"/>
                    <a:pt x="98577" y="17423"/>
                  </a:cubicBezTo>
                  <a:cubicBezTo>
                    <a:pt x="98676" y="18641"/>
                    <a:pt x="98265" y="19846"/>
                    <a:pt x="98741" y="21108"/>
                  </a:cubicBezTo>
                  <a:cubicBezTo>
                    <a:pt x="98971" y="21716"/>
                    <a:pt x="98958" y="22626"/>
                    <a:pt x="98306" y="23276"/>
                  </a:cubicBezTo>
                  <a:cubicBezTo>
                    <a:pt x="98090" y="23491"/>
                    <a:pt x="98090" y="24020"/>
                    <a:pt x="98133" y="24277"/>
                  </a:cubicBezTo>
                  <a:cubicBezTo>
                    <a:pt x="98396" y="25846"/>
                    <a:pt x="98128" y="27394"/>
                    <a:pt x="98100" y="28950"/>
                  </a:cubicBezTo>
                  <a:cubicBezTo>
                    <a:pt x="98063" y="30890"/>
                    <a:pt x="98189" y="32830"/>
                    <a:pt x="98107" y="34775"/>
                  </a:cubicBezTo>
                  <a:cubicBezTo>
                    <a:pt x="98079" y="35412"/>
                    <a:pt x="97795" y="36135"/>
                    <a:pt x="97970" y="36628"/>
                  </a:cubicBezTo>
                  <a:cubicBezTo>
                    <a:pt x="98431" y="37926"/>
                    <a:pt x="97502" y="39136"/>
                    <a:pt x="97931" y="40358"/>
                  </a:cubicBezTo>
                  <a:cubicBezTo>
                    <a:pt x="98034" y="40649"/>
                    <a:pt x="97872" y="40808"/>
                    <a:pt x="97853" y="41029"/>
                  </a:cubicBezTo>
                  <a:cubicBezTo>
                    <a:pt x="97795" y="41700"/>
                    <a:pt x="97737" y="42339"/>
                    <a:pt x="97868" y="43038"/>
                  </a:cubicBezTo>
                  <a:cubicBezTo>
                    <a:pt x="98017" y="43836"/>
                    <a:pt x="97784" y="44733"/>
                    <a:pt x="97834" y="45530"/>
                  </a:cubicBezTo>
                  <a:cubicBezTo>
                    <a:pt x="97900" y="46606"/>
                    <a:pt x="97834" y="47670"/>
                    <a:pt x="97754" y="48716"/>
                  </a:cubicBezTo>
                  <a:cubicBezTo>
                    <a:pt x="97661" y="49923"/>
                    <a:pt x="97625" y="51137"/>
                    <a:pt x="97609" y="52335"/>
                  </a:cubicBezTo>
                  <a:cubicBezTo>
                    <a:pt x="97585" y="54246"/>
                    <a:pt x="97448" y="56155"/>
                    <a:pt x="97436" y="58069"/>
                  </a:cubicBezTo>
                  <a:cubicBezTo>
                    <a:pt x="97423" y="60122"/>
                    <a:pt x="97339" y="62199"/>
                    <a:pt x="97043" y="64260"/>
                  </a:cubicBezTo>
                  <a:cubicBezTo>
                    <a:pt x="96951" y="64896"/>
                    <a:pt x="97146" y="65691"/>
                    <a:pt x="97147" y="66409"/>
                  </a:cubicBezTo>
                  <a:cubicBezTo>
                    <a:pt x="97153" y="68104"/>
                    <a:pt x="97079" y="69799"/>
                    <a:pt x="96980" y="71493"/>
                  </a:cubicBezTo>
                  <a:cubicBezTo>
                    <a:pt x="96957" y="71886"/>
                    <a:pt x="97058" y="72315"/>
                    <a:pt x="97045" y="72740"/>
                  </a:cubicBezTo>
                  <a:cubicBezTo>
                    <a:pt x="96999" y="74283"/>
                    <a:pt x="97163" y="75831"/>
                    <a:pt x="97145" y="77363"/>
                  </a:cubicBezTo>
                  <a:cubicBezTo>
                    <a:pt x="97129" y="78626"/>
                    <a:pt x="96994" y="79922"/>
                    <a:pt x="96799" y="81202"/>
                  </a:cubicBezTo>
                  <a:cubicBezTo>
                    <a:pt x="96610" y="82430"/>
                    <a:pt x="96499" y="83692"/>
                    <a:pt x="96414" y="84946"/>
                  </a:cubicBezTo>
                  <a:cubicBezTo>
                    <a:pt x="96341" y="86011"/>
                    <a:pt x="96603" y="87086"/>
                    <a:pt x="96490" y="88107"/>
                  </a:cubicBezTo>
                  <a:cubicBezTo>
                    <a:pt x="96329" y="89564"/>
                    <a:pt x="96517" y="90980"/>
                    <a:pt x="96533" y="92413"/>
                  </a:cubicBezTo>
                  <a:cubicBezTo>
                    <a:pt x="96543" y="93282"/>
                    <a:pt x="96760" y="94064"/>
                    <a:pt x="96960" y="94891"/>
                  </a:cubicBezTo>
                  <a:cubicBezTo>
                    <a:pt x="97186" y="95823"/>
                    <a:pt x="97027" y="96845"/>
                    <a:pt x="97049" y="97829"/>
                  </a:cubicBezTo>
                  <a:cubicBezTo>
                    <a:pt x="97087" y="99476"/>
                    <a:pt x="97020" y="101119"/>
                    <a:pt x="97207" y="102775"/>
                  </a:cubicBezTo>
                  <a:cubicBezTo>
                    <a:pt x="97381" y="104325"/>
                    <a:pt x="97253" y="105908"/>
                    <a:pt x="97267" y="107477"/>
                  </a:cubicBezTo>
                  <a:cubicBezTo>
                    <a:pt x="97277" y="108626"/>
                    <a:pt x="97326" y="109774"/>
                    <a:pt x="97317" y="110921"/>
                  </a:cubicBezTo>
                  <a:cubicBezTo>
                    <a:pt x="97304" y="112280"/>
                    <a:pt x="97247" y="113638"/>
                    <a:pt x="97212" y="114996"/>
                  </a:cubicBezTo>
                  <a:cubicBezTo>
                    <a:pt x="97197" y="115584"/>
                    <a:pt x="97225" y="116176"/>
                    <a:pt x="97177" y="116761"/>
                  </a:cubicBezTo>
                  <a:cubicBezTo>
                    <a:pt x="96985" y="119058"/>
                    <a:pt x="97034" y="121365"/>
                    <a:pt x="96930" y="123666"/>
                  </a:cubicBezTo>
                  <a:cubicBezTo>
                    <a:pt x="96872" y="124959"/>
                    <a:pt x="96916" y="126293"/>
                    <a:pt x="96852" y="127600"/>
                  </a:cubicBezTo>
                  <a:cubicBezTo>
                    <a:pt x="96759" y="129519"/>
                    <a:pt x="96555" y="131435"/>
                    <a:pt x="96534" y="133358"/>
                  </a:cubicBezTo>
                  <a:cubicBezTo>
                    <a:pt x="96525" y="134171"/>
                    <a:pt x="96624" y="134991"/>
                    <a:pt x="96536" y="135792"/>
                  </a:cubicBezTo>
                  <a:cubicBezTo>
                    <a:pt x="96432" y="136734"/>
                    <a:pt x="96492" y="137675"/>
                    <a:pt x="96404" y="138607"/>
                  </a:cubicBezTo>
                  <a:cubicBezTo>
                    <a:pt x="96345" y="139222"/>
                    <a:pt x="96383" y="139853"/>
                    <a:pt x="96456" y="140423"/>
                  </a:cubicBezTo>
                  <a:cubicBezTo>
                    <a:pt x="96577" y="141378"/>
                    <a:pt x="96156" y="142279"/>
                    <a:pt x="96360" y="143215"/>
                  </a:cubicBezTo>
                  <a:cubicBezTo>
                    <a:pt x="96415" y="143470"/>
                    <a:pt x="96295" y="143716"/>
                    <a:pt x="95976" y="143726"/>
                  </a:cubicBezTo>
                  <a:cubicBezTo>
                    <a:pt x="95446" y="143743"/>
                    <a:pt x="94921" y="143897"/>
                    <a:pt x="94389" y="143897"/>
                  </a:cubicBezTo>
                  <a:cubicBezTo>
                    <a:pt x="94190" y="143897"/>
                    <a:pt x="93990" y="143875"/>
                    <a:pt x="93789" y="143817"/>
                  </a:cubicBezTo>
                  <a:cubicBezTo>
                    <a:pt x="93695" y="143790"/>
                    <a:pt x="93591" y="143773"/>
                    <a:pt x="93489" y="143773"/>
                  </a:cubicBezTo>
                  <a:cubicBezTo>
                    <a:pt x="93425" y="143773"/>
                    <a:pt x="93362" y="143780"/>
                    <a:pt x="93303" y="143795"/>
                  </a:cubicBezTo>
                  <a:cubicBezTo>
                    <a:pt x="92801" y="143928"/>
                    <a:pt x="92298" y="144005"/>
                    <a:pt x="91796" y="144005"/>
                  </a:cubicBezTo>
                  <a:cubicBezTo>
                    <a:pt x="91327" y="144005"/>
                    <a:pt x="90860" y="143938"/>
                    <a:pt x="90397" y="143786"/>
                  </a:cubicBezTo>
                  <a:cubicBezTo>
                    <a:pt x="90335" y="143766"/>
                    <a:pt x="90277" y="143757"/>
                    <a:pt x="90222" y="143757"/>
                  </a:cubicBezTo>
                  <a:cubicBezTo>
                    <a:pt x="89956" y="143757"/>
                    <a:pt x="89762" y="143958"/>
                    <a:pt x="89509" y="143996"/>
                  </a:cubicBezTo>
                  <a:cubicBezTo>
                    <a:pt x="89125" y="144052"/>
                    <a:pt x="88741" y="144069"/>
                    <a:pt x="88357" y="144069"/>
                  </a:cubicBezTo>
                  <a:cubicBezTo>
                    <a:pt x="87796" y="144069"/>
                    <a:pt x="87236" y="144033"/>
                    <a:pt x="86675" y="144033"/>
                  </a:cubicBezTo>
                  <a:cubicBezTo>
                    <a:pt x="86331" y="144033"/>
                    <a:pt x="85987" y="144046"/>
                    <a:pt x="85642" y="144090"/>
                  </a:cubicBezTo>
                  <a:cubicBezTo>
                    <a:pt x="84855" y="144188"/>
                    <a:pt x="84056" y="144261"/>
                    <a:pt x="83254" y="144261"/>
                  </a:cubicBezTo>
                  <a:cubicBezTo>
                    <a:pt x="82664" y="144261"/>
                    <a:pt x="82073" y="144221"/>
                    <a:pt x="81485" y="144124"/>
                  </a:cubicBezTo>
                  <a:cubicBezTo>
                    <a:pt x="81432" y="144114"/>
                    <a:pt x="81374" y="144108"/>
                    <a:pt x="81318" y="144108"/>
                  </a:cubicBezTo>
                  <a:cubicBezTo>
                    <a:pt x="81262" y="144108"/>
                    <a:pt x="81206" y="144114"/>
                    <a:pt x="81158" y="144133"/>
                  </a:cubicBezTo>
                  <a:cubicBezTo>
                    <a:pt x="80668" y="144313"/>
                    <a:pt x="80169" y="144357"/>
                    <a:pt x="79667" y="144357"/>
                  </a:cubicBezTo>
                  <a:cubicBezTo>
                    <a:pt x="79210" y="144357"/>
                    <a:pt x="78752" y="144321"/>
                    <a:pt x="78298" y="144321"/>
                  </a:cubicBezTo>
                  <a:cubicBezTo>
                    <a:pt x="77957" y="144321"/>
                    <a:pt x="77618" y="144341"/>
                    <a:pt x="77283" y="144411"/>
                  </a:cubicBezTo>
                  <a:cubicBezTo>
                    <a:pt x="76134" y="144651"/>
                    <a:pt x="74967" y="144522"/>
                    <a:pt x="73807" y="144684"/>
                  </a:cubicBezTo>
                  <a:cubicBezTo>
                    <a:pt x="73586" y="144714"/>
                    <a:pt x="73358" y="144725"/>
                    <a:pt x="73126" y="144725"/>
                  </a:cubicBezTo>
                  <a:cubicBezTo>
                    <a:pt x="72580" y="144725"/>
                    <a:pt x="72012" y="144666"/>
                    <a:pt x="71452" y="144666"/>
                  </a:cubicBezTo>
                  <a:cubicBezTo>
                    <a:pt x="71350" y="144666"/>
                    <a:pt x="71247" y="144668"/>
                    <a:pt x="71145" y="144672"/>
                  </a:cubicBezTo>
                  <a:cubicBezTo>
                    <a:pt x="70409" y="144707"/>
                    <a:pt x="69672" y="144753"/>
                    <a:pt x="68937" y="144753"/>
                  </a:cubicBezTo>
                  <a:cubicBezTo>
                    <a:pt x="68823" y="144753"/>
                    <a:pt x="68709" y="144752"/>
                    <a:pt x="68596" y="144749"/>
                  </a:cubicBezTo>
                  <a:cubicBezTo>
                    <a:pt x="68540" y="144748"/>
                    <a:pt x="68485" y="144748"/>
                    <a:pt x="68430" y="144748"/>
                  </a:cubicBezTo>
                  <a:cubicBezTo>
                    <a:pt x="67731" y="144748"/>
                    <a:pt x="67034" y="144833"/>
                    <a:pt x="66335" y="144833"/>
                  </a:cubicBezTo>
                  <a:cubicBezTo>
                    <a:pt x="66061" y="144833"/>
                    <a:pt x="65786" y="144820"/>
                    <a:pt x="65511" y="144783"/>
                  </a:cubicBezTo>
                  <a:cubicBezTo>
                    <a:pt x="65318" y="144757"/>
                    <a:pt x="65126" y="144747"/>
                    <a:pt x="64933" y="144747"/>
                  </a:cubicBezTo>
                  <a:cubicBezTo>
                    <a:pt x="64220" y="144747"/>
                    <a:pt x="63508" y="144888"/>
                    <a:pt x="62788" y="144888"/>
                  </a:cubicBezTo>
                  <a:cubicBezTo>
                    <a:pt x="62666" y="144888"/>
                    <a:pt x="62544" y="144884"/>
                    <a:pt x="62422" y="144875"/>
                  </a:cubicBezTo>
                  <a:cubicBezTo>
                    <a:pt x="62230" y="144860"/>
                    <a:pt x="62038" y="144853"/>
                    <a:pt x="61847" y="144853"/>
                  </a:cubicBezTo>
                  <a:cubicBezTo>
                    <a:pt x="60775" y="144853"/>
                    <a:pt x="59706" y="145053"/>
                    <a:pt x="58627" y="145053"/>
                  </a:cubicBezTo>
                  <a:cubicBezTo>
                    <a:pt x="58520" y="145053"/>
                    <a:pt x="58414" y="145051"/>
                    <a:pt x="58307" y="145047"/>
                  </a:cubicBezTo>
                  <a:cubicBezTo>
                    <a:pt x="57925" y="145031"/>
                    <a:pt x="57544" y="145023"/>
                    <a:pt x="57162" y="145023"/>
                  </a:cubicBezTo>
                  <a:cubicBezTo>
                    <a:pt x="56085" y="145023"/>
                    <a:pt x="55009" y="145090"/>
                    <a:pt x="53942" y="145257"/>
                  </a:cubicBezTo>
                  <a:cubicBezTo>
                    <a:pt x="53896" y="145264"/>
                    <a:pt x="53851" y="145268"/>
                    <a:pt x="53806" y="145268"/>
                  </a:cubicBezTo>
                  <a:cubicBezTo>
                    <a:pt x="53447" y="145268"/>
                    <a:pt x="53125" y="145065"/>
                    <a:pt x="52804" y="145065"/>
                  </a:cubicBezTo>
                  <a:cubicBezTo>
                    <a:pt x="52740" y="145065"/>
                    <a:pt x="52676" y="145073"/>
                    <a:pt x="52612" y="145092"/>
                  </a:cubicBezTo>
                  <a:cubicBezTo>
                    <a:pt x="51848" y="145322"/>
                    <a:pt x="51072" y="145366"/>
                    <a:pt x="50295" y="145366"/>
                  </a:cubicBezTo>
                  <a:cubicBezTo>
                    <a:pt x="49816" y="145366"/>
                    <a:pt x="49337" y="145350"/>
                    <a:pt x="48861" y="145350"/>
                  </a:cubicBezTo>
                  <a:cubicBezTo>
                    <a:pt x="48687" y="145350"/>
                    <a:pt x="48513" y="145352"/>
                    <a:pt x="48340" y="145358"/>
                  </a:cubicBezTo>
                  <a:cubicBezTo>
                    <a:pt x="46747" y="145412"/>
                    <a:pt x="45139" y="145444"/>
                    <a:pt x="43545" y="145487"/>
                  </a:cubicBezTo>
                  <a:cubicBezTo>
                    <a:pt x="41962" y="145530"/>
                    <a:pt x="40369" y="145558"/>
                    <a:pt x="38781" y="145684"/>
                  </a:cubicBezTo>
                  <a:cubicBezTo>
                    <a:pt x="38060" y="145741"/>
                    <a:pt x="37334" y="145753"/>
                    <a:pt x="36608" y="145753"/>
                  </a:cubicBezTo>
                  <a:cubicBezTo>
                    <a:pt x="36086" y="145753"/>
                    <a:pt x="35562" y="145747"/>
                    <a:pt x="35040" y="145747"/>
                  </a:cubicBezTo>
                  <a:cubicBezTo>
                    <a:pt x="34584" y="145747"/>
                    <a:pt x="34128" y="145751"/>
                    <a:pt x="33674" y="145769"/>
                  </a:cubicBezTo>
                  <a:cubicBezTo>
                    <a:pt x="32584" y="145811"/>
                    <a:pt x="31490" y="145891"/>
                    <a:pt x="30402" y="145959"/>
                  </a:cubicBezTo>
                  <a:cubicBezTo>
                    <a:pt x="29640" y="146005"/>
                    <a:pt x="28855" y="146008"/>
                    <a:pt x="28081" y="146049"/>
                  </a:cubicBezTo>
                  <a:cubicBezTo>
                    <a:pt x="27153" y="146098"/>
                    <a:pt x="26228" y="146222"/>
                    <a:pt x="25303" y="146222"/>
                  </a:cubicBezTo>
                  <a:cubicBezTo>
                    <a:pt x="25279" y="146222"/>
                    <a:pt x="25255" y="146222"/>
                    <a:pt x="25230" y="146221"/>
                  </a:cubicBezTo>
                  <a:cubicBezTo>
                    <a:pt x="25217" y="146221"/>
                    <a:pt x="25203" y="146221"/>
                    <a:pt x="25189" y="146221"/>
                  </a:cubicBezTo>
                  <a:cubicBezTo>
                    <a:pt x="24122" y="146221"/>
                    <a:pt x="23081" y="146466"/>
                    <a:pt x="22009" y="146466"/>
                  </a:cubicBezTo>
                  <a:cubicBezTo>
                    <a:pt x="21946" y="146466"/>
                    <a:pt x="21882" y="146465"/>
                    <a:pt x="21819" y="146464"/>
                  </a:cubicBezTo>
                  <a:cubicBezTo>
                    <a:pt x="21746" y="146462"/>
                    <a:pt x="21672" y="146461"/>
                    <a:pt x="21599" y="146461"/>
                  </a:cubicBezTo>
                  <a:cubicBezTo>
                    <a:pt x="20680" y="146461"/>
                    <a:pt x="19750" y="146612"/>
                    <a:pt x="18841" y="146775"/>
                  </a:cubicBezTo>
                  <a:cubicBezTo>
                    <a:pt x="17947" y="146935"/>
                    <a:pt x="17045" y="146899"/>
                    <a:pt x="16149" y="147006"/>
                  </a:cubicBezTo>
                  <a:cubicBezTo>
                    <a:pt x="14873" y="147158"/>
                    <a:pt x="13582" y="147434"/>
                    <a:pt x="12323" y="147434"/>
                  </a:cubicBezTo>
                  <a:cubicBezTo>
                    <a:pt x="12291" y="147434"/>
                    <a:pt x="12259" y="147434"/>
                    <a:pt x="12227" y="147433"/>
                  </a:cubicBezTo>
                  <a:cubicBezTo>
                    <a:pt x="12189" y="147433"/>
                    <a:pt x="12150" y="147433"/>
                    <a:pt x="12112" y="147433"/>
                  </a:cubicBezTo>
                  <a:cubicBezTo>
                    <a:pt x="10766" y="147433"/>
                    <a:pt x="9454" y="147718"/>
                    <a:pt x="8110" y="147718"/>
                  </a:cubicBezTo>
                  <a:cubicBezTo>
                    <a:pt x="7942" y="147718"/>
                    <a:pt x="7773" y="147714"/>
                    <a:pt x="7604" y="147704"/>
                  </a:cubicBezTo>
                  <a:cubicBezTo>
                    <a:pt x="7430" y="147693"/>
                    <a:pt x="7254" y="147688"/>
                    <a:pt x="7077" y="147688"/>
                  </a:cubicBezTo>
                  <a:cubicBezTo>
                    <a:pt x="6309" y="147688"/>
                    <a:pt x="5511" y="147791"/>
                    <a:pt x="4759" y="148044"/>
                  </a:cubicBezTo>
                  <a:cubicBezTo>
                    <a:pt x="4710" y="148061"/>
                    <a:pt x="4661" y="148067"/>
                    <a:pt x="4612" y="148067"/>
                  </a:cubicBezTo>
                  <a:cubicBezTo>
                    <a:pt x="4419" y="148067"/>
                    <a:pt x="4223" y="147964"/>
                    <a:pt x="4023" y="147964"/>
                  </a:cubicBezTo>
                  <a:cubicBezTo>
                    <a:pt x="3926" y="147964"/>
                    <a:pt x="3829" y="147988"/>
                    <a:pt x="3730" y="148059"/>
                  </a:cubicBezTo>
                  <a:cubicBezTo>
                    <a:pt x="3715" y="148070"/>
                    <a:pt x="3702" y="148076"/>
                    <a:pt x="3689" y="148076"/>
                  </a:cubicBezTo>
                  <a:cubicBezTo>
                    <a:pt x="3629" y="148076"/>
                    <a:pt x="3589" y="147945"/>
                    <a:pt x="3557" y="147491"/>
                  </a:cubicBezTo>
                  <a:cubicBezTo>
                    <a:pt x="3557" y="145473"/>
                    <a:pt x="3678" y="143799"/>
                    <a:pt x="3522" y="142148"/>
                  </a:cubicBezTo>
                  <a:cubicBezTo>
                    <a:pt x="3375" y="140594"/>
                    <a:pt x="3564" y="139059"/>
                    <a:pt x="3593" y="137526"/>
                  </a:cubicBezTo>
                  <a:cubicBezTo>
                    <a:pt x="3621" y="136154"/>
                    <a:pt x="3571" y="134755"/>
                    <a:pt x="3825" y="133376"/>
                  </a:cubicBezTo>
                  <a:cubicBezTo>
                    <a:pt x="4021" y="132313"/>
                    <a:pt x="4149" y="131230"/>
                    <a:pt x="3755" y="130143"/>
                  </a:cubicBezTo>
                  <a:cubicBezTo>
                    <a:pt x="3702" y="129994"/>
                    <a:pt x="3958" y="129561"/>
                    <a:pt x="3957" y="129166"/>
                  </a:cubicBezTo>
                  <a:cubicBezTo>
                    <a:pt x="3953" y="128038"/>
                    <a:pt x="3855" y="126875"/>
                    <a:pt x="3983" y="125793"/>
                  </a:cubicBezTo>
                  <a:cubicBezTo>
                    <a:pt x="4108" y="124740"/>
                    <a:pt x="4072" y="123700"/>
                    <a:pt x="4141" y="122658"/>
                  </a:cubicBezTo>
                  <a:cubicBezTo>
                    <a:pt x="4183" y="122040"/>
                    <a:pt x="4337" y="121416"/>
                    <a:pt x="3970" y="120809"/>
                  </a:cubicBezTo>
                  <a:cubicBezTo>
                    <a:pt x="3816" y="120552"/>
                    <a:pt x="4306" y="120313"/>
                    <a:pt x="4184" y="119932"/>
                  </a:cubicBezTo>
                  <a:cubicBezTo>
                    <a:pt x="3963" y="119246"/>
                    <a:pt x="4547" y="118442"/>
                    <a:pt x="3845" y="117784"/>
                  </a:cubicBezTo>
                  <a:cubicBezTo>
                    <a:pt x="3695" y="117645"/>
                    <a:pt x="4165" y="117395"/>
                    <a:pt x="4173" y="117085"/>
                  </a:cubicBezTo>
                  <a:cubicBezTo>
                    <a:pt x="4192" y="116289"/>
                    <a:pt x="3893" y="115517"/>
                    <a:pt x="3920" y="114751"/>
                  </a:cubicBezTo>
                  <a:cubicBezTo>
                    <a:pt x="3941" y="114156"/>
                    <a:pt x="3210" y="113665"/>
                    <a:pt x="3759" y="112984"/>
                  </a:cubicBezTo>
                  <a:cubicBezTo>
                    <a:pt x="3851" y="112869"/>
                    <a:pt x="3829" y="112215"/>
                    <a:pt x="3763" y="111874"/>
                  </a:cubicBezTo>
                  <a:cubicBezTo>
                    <a:pt x="3459" y="110306"/>
                    <a:pt x="3687" y="108723"/>
                    <a:pt x="3537" y="107167"/>
                  </a:cubicBezTo>
                  <a:cubicBezTo>
                    <a:pt x="3321" y="104948"/>
                    <a:pt x="3420" y="102738"/>
                    <a:pt x="3414" y="100525"/>
                  </a:cubicBezTo>
                  <a:cubicBezTo>
                    <a:pt x="3410" y="99193"/>
                    <a:pt x="3540" y="97857"/>
                    <a:pt x="3470" y="96531"/>
                  </a:cubicBezTo>
                  <a:cubicBezTo>
                    <a:pt x="3431" y="95761"/>
                    <a:pt x="3360" y="94994"/>
                    <a:pt x="3335" y="94219"/>
                  </a:cubicBezTo>
                  <a:cubicBezTo>
                    <a:pt x="3270" y="92145"/>
                    <a:pt x="3153" y="90073"/>
                    <a:pt x="3028" y="88001"/>
                  </a:cubicBezTo>
                  <a:cubicBezTo>
                    <a:pt x="2903" y="85918"/>
                    <a:pt x="2841" y="83830"/>
                    <a:pt x="2719" y="81754"/>
                  </a:cubicBezTo>
                  <a:cubicBezTo>
                    <a:pt x="2644" y="80462"/>
                    <a:pt x="2455" y="79109"/>
                    <a:pt x="2509" y="77844"/>
                  </a:cubicBezTo>
                  <a:cubicBezTo>
                    <a:pt x="2580" y="76229"/>
                    <a:pt x="2440" y="74630"/>
                    <a:pt x="2482" y="73024"/>
                  </a:cubicBezTo>
                  <a:cubicBezTo>
                    <a:pt x="2534" y="71082"/>
                    <a:pt x="2291" y="69128"/>
                    <a:pt x="2412" y="67194"/>
                  </a:cubicBezTo>
                  <a:cubicBezTo>
                    <a:pt x="2506" y="65666"/>
                    <a:pt x="2294" y="64149"/>
                    <a:pt x="2464" y="62625"/>
                  </a:cubicBezTo>
                  <a:cubicBezTo>
                    <a:pt x="2571" y="61672"/>
                    <a:pt x="2557" y="60703"/>
                    <a:pt x="2540" y="59741"/>
                  </a:cubicBezTo>
                  <a:cubicBezTo>
                    <a:pt x="2522" y="58743"/>
                    <a:pt x="2627" y="57753"/>
                    <a:pt x="2661" y="56760"/>
                  </a:cubicBezTo>
                  <a:cubicBezTo>
                    <a:pt x="2698" y="55698"/>
                    <a:pt x="2688" y="54619"/>
                    <a:pt x="2649" y="53556"/>
                  </a:cubicBezTo>
                  <a:cubicBezTo>
                    <a:pt x="2590" y="51967"/>
                    <a:pt x="2792" y="50386"/>
                    <a:pt x="2692" y="48800"/>
                  </a:cubicBezTo>
                  <a:cubicBezTo>
                    <a:pt x="2589" y="47199"/>
                    <a:pt x="2756" y="45598"/>
                    <a:pt x="2709" y="43990"/>
                  </a:cubicBezTo>
                  <a:cubicBezTo>
                    <a:pt x="2661" y="42390"/>
                    <a:pt x="2734" y="40773"/>
                    <a:pt x="2663" y="39173"/>
                  </a:cubicBezTo>
                  <a:cubicBezTo>
                    <a:pt x="2554" y="36653"/>
                    <a:pt x="2661" y="34131"/>
                    <a:pt x="2512" y="31615"/>
                  </a:cubicBezTo>
                  <a:cubicBezTo>
                    <a:pt x="2423" y="30129"/>
                    <a:pt x="2807" y="28658"/>
                    <a:pt x="2724" y="27196"/>
                  </a:cubicBezTo>
                  <a:cubicBezTo>
                    <a:pt x="2648" y="25853"/>
                    <a:pt x="3019" y="24573"/>
                    <a:pt x="3021" y="23236"/>
                  </a:cubicBezTo>
                  <a:cubicBezTo>
                    <a:pt x="3023" y="21975"/>
                    <a:pt x="3180" y="20630"/>
                    <a:pt x="3510" y="19343"/>
                  </a:cubicBezTo>
                  <a:cubicBezTo>
                    <a:pt x="3659" y="18759"/>
                    <a:pt x="4161" y="18274"/>
                    <a:pt x="4073" y="17690"/>
                  </a:cubicBezTo>
                  <a:cubicBezTo>
                    <a:pt x="3926" y="16726"/>
                    <a:pt x="4297" y="15882"/>
                    <a:pt x="4605" y="15061"/>
                  </a:cubicBezTo>
                  <a:cubicBezTo>
                    <a:pt x="5432" y="12854"/>
                    <a:pt x="6108" y="10505"/>
                    <a:pt x="7780" y="8784"/>
                  </a:cubicBezTo>
                  <a:cubicBezTo>
                    <a:pt x="8814" y="7722"/>
                    <a:pt x="10023" y="6803"/>
                    <a:pt x="11416" y="6062"/>
                  </a:cubicBezTo>
                  <a:cubicBezTo>
                    <a:pt x="13310" y="5053"/>
                    <a:pt x="15309" y="4421"/>
                    <a:pt x="17300" y="3759"/>
                  </a:cubicBezTo>
                  <a:cubicBezTo>
                    <a:pt x="18579" y="3334"/>
                    <a:pt x="19979" y="3235"/>
                    <a:pt x="21355" y="3103"/>
                  </a:cubicBezTo>
                  <a:cubicBezTo>
                    <a:pt x="22415" y="3001"/>
                    <a:pt x="23510" y="2983"/>
                    <a:pt x="24586" y="2749"/>
                  </a:cubicBezTo>
                  <a:cubicBezTo>
                    <a:pt x="24932" y="2674"/>
                    <a:pt x="25299" y="2651"/>
                    <a:pt x="25674" y="2651"/>
                  </a:cubicBezTo>
                  <a:cubicBezTo>
                    <a:pt x="26195" y="2651"/>
                    <a:pt x="26733" y="2695"/>
                    <a:pt x="27252" y="2700"/>
                  </a:cubicBezTo>
                  <a:cubicBezTo>
                    <a:pt x="27420" y="2702"/>
                    <a:pt x="27585" y="2716"/>
                    <a:pt x="27752" y="2716"/>
                  </a:cubicBezTo>
                  <a:cubicBezTo>
                    <a:pt x="27868" y="2716"/>
                    <a:pt x="27985" y="2709"/>
                    <a:pt x="28105" y="2686"/>
                  </a:cubicBezTo>
                  <a:cubicBezTo>
                    <a:pt x="28391" y="2632"/>
                    <a:pt x="28677" y="2612"/>
                    <a:pt x="28963" y="2612"/>
                  </a:cubicBezTo>
                  <a:cubicBezTo>
                    <a:pt x="29483" y="2612"/>
                    <a:pt x="30004" y="2678"/>
                    <a:pt x="30520" y="2725"/>
                  </a:cubicBezTo>
                  <a:cubicBezTo>
                    <a:pt x="30574" y="2730"/>
                    <a:pt x="30628" y="2732"/>
                    <a:pt x="30681" y="2732"/>
                  </a:cubicBezTo>
                  <a:cubicBezTo>
                    <a:pt x="31061" y="2732"/>
                    <a:pt x="31424" y="2622"/>
                    <a:pt x="31778" y="2622"/>
                  </a:cubicBezTo>
                  <a:cubicBezTo>
                    <a:pt x="31818" y="2622"/>
                    <a:pt x="31857" y="2623"/>
                    <a:pt x="31896" y="2626"/>
                  </a:cubicBezTo>
                  <a:cubicBezTo>
                    <a:pt x="32058" y="2639"/>
                    <a:pt x="32220" y="2644"/>
                    <a:pt x="32382" y="2644"/>
                  </a:cubicBezTo>
                  <a:cubicBezTo>
                    <a:pt x="33229" y="2644"/>
                    <a:pt x="34072" y="2502"/>
                    <a:pt x="34918" y="2502"/>
                  </a:cubicBezTo>
                  <a:cubicBezTo>
                    <a:pt x="35244" y="2502"/>
                    <a:pt x="35570" y="2523"/>
                    <a:pt x="35897" y="2581"/>
                  </a:cubicBezTo>
                  <a:cubicBezTo>
                    <a:pt x="35907" y="2583"/>
                    <a:pt x="35917" y="2584"/>
                    <a:pt x="35927" y="2584"/>
                  </a:cubicBezTo>
                  <a:cubicBezTo>
                    <a:pt x="36106" y="2584"/>
                    <a:pt x="36300" y="2314"/>
                    <a:pt x="36502" y="2314"/>
                  </a:cubicBezTo>
                  <a:cubicBezTo>
                    <a:pt x="36545" y="2314"/>
                    <a:pt x="36588" y="2327"/>
                    <a:pt x="36631" y="2356"/>
                  </a:cubicBezTo>
                  <a:cubicBezTo>
                    <a:pt x="36934" y="2560"/>
                    <a:pt x="37292" y="2620"/>
                    <a:pt x="37619" y="2620"/>
                  </a:cubicBezTo>
                  <a:cubicBezTo>
                    <a:pt x="37830" y="2620"/>
                    <a:pt x="38027" y="2595"/>
                    <a:pt x="38190" y="2569"/>
                  </a:cubicBezTo>
                  <a:cubicBezTo>
                    <a:pt x="38421" y="2530"/>
                    <a:pt x="38650" y="2516"/>
                    <a:pt x="38877" y="2516"/>
                  </a:cubicBezTo>
                  <a:cubicBezTo>
                    <a:pt x="39582" y="2516"/>
                    <a:pt x="40268" y="2656"/>
                    <a:pt x="40962" y="2656"/>
                  </a:cubicBezTo>
                  <a:cubicBezTo>
                    <a:pt x="41048" y="2656"/>
                    <a:pt x="41134" y="2654"/>
                    <a:pt x="41221" y="2649"/>
                  </a:cubicBezTo>
                  <a:cubicBezTo>
                    <a:pt x="41913" y="2611"/>
                    <a:pt x="42614" y="2406"/>
                    <a:pt x="43294" y="2406"/>
                  </a:cubicBezTo>
                  <a:cubicBezTo>
                    <a:pt x="43408" y="2406"/>
                    <a:pt x="43520" y="2412"/>
                    <a:pt x="43632" y="2425"/>
                  </a:cubicBezTo>
                  <a:cubicBezTo>
                    <a:pt x="43792" y="2443"/>
                    <a:pt x="43951" y="2451"/>
                    <a:pt x="44108" y="2451"/>
                  </a:cubicBezTo>
                  <a:cubicBezTo>
                    <a:pt x="44874" y="2451"/>
                    <a:pt x="45614" y="2269"/>
                    <a:pt x="46377" y="2265"/>
                  </a:cubicBezTo>
                  <a:cubicBezTo>
                    <a:pt x="47548" y="2259"/>
                    <a:pt x="48734" y="2260"/>
                    <a:pt x="49911" y="2195"/>
                  </a:cubicBezTo>
                  <a:cubicBezTo>
                    <a:pt x="50999" y="2136"/>
                    <a:pt x="52086" y="2037"/>
                    <a:pt x="53173" y="2037"/>
                  </a:cubicBezTo>
                  <a:close/>
                  <a:moveTo>
                    <a:pt x="94254" y="145253"/>
                  </a:moveTo>
                  <a:cubicBezTo>
                    <a:pt x="94665" y="145253"/>
                    <a:pt x="95090" y="145297"/>
                    <a:pt x="95507" y="145297"/>
                  </a:cubicBezTo>
                  <a:cubicBezTo>
                    <a:pt x="95655" y="145297"/>
                    <a:pt x="95801" y="145291"/>
                    <a:pt x="95945" y="145277"/>
                  </a:cubicBezTo>
                  <a:cubicBezTo>
                    <a:pt x="95968" y="145274"/>
                    <a:pt x="95990" y="145273"/>
                    <a:pt x="96010" y="145273"/>
                  </a:cubicBezTo>
                  <a:cubicBezTo>
                    <a:pt x="96546" y="145273"/>
                    <a:pt x="96459" y="146029"/>
                    <a:pt x="96418" y="146380"/>
                  </a:cubicBezTo>
                  <a:cubicBezTo>
                    <a:pt x="96226" y="148082"/>
                    <a:pt x="96169" y="149768"/>
                    <a:pt x="96341" y="151478"/>
                  </a:cubicBezTo>
                  <a:cubicBezTo>
                    <a:pt x="96423" y="152292"/>
                    <a:pt x="96520" y="153205"/>
                    <a:pt x="96417" y="153933"/>
                  </a:cubicBezTo>
                  <a:cubicBezTo>
                    <a:pt x="96177" y="155646"/>
                    <a:pt x="96395" y="157327"/>
                    <a:pt x="96302" y="159014"/>
                  </a:cubicBezTo>
                  <a:cubicBezTo>
                    <a:pt x="96220" y="160490"/>
                    <a:pt x="96325" y="161982"/>
                    <a:pt x="96157" y="163425"/>
                  </a:cubicBezTo>
                  <a:cubicBezTo>
                    <a:pt x="96009" y="164721"/>
                    <a:pt x="96045" y="166044"/>
                    <a:pt x="95648" y="167357"/>
                  </a:cubicBezTo>
                  <a:cubicBezTo>
                    <a:pt x="95303" y="168499"/>
                    <a:pt x="95138" y="169727"/>
                    <a:pt x="94704" y="170856"/>
                  </a:cubicBezTo>
                  <a:cubicBezTo>
                    <a:pt x="94178" y="172227"/>
                    <a:pt x="93978" y="173786"/>
                    <a:pt x="92476" y="174633"/>
                  </a:cubicBezTo>
                  <a:cubicBezTo>
                    <a:pt x="91912" y="174951"/>
                    <a:pt x="91484" y="175603"/>
                    <a:pt x="91133" y="176121"/>
                  </a:cubicBezTo>
                  <a:cubicBezTo>
                    <a:pt x="90236" y="177446"/>
                    <a:pt x="88981" y="178267"/>
                    <a:pt x="87710" y="179109"/>
                  </a:cubicBezTo>
                  <a:cubicBezTo>
                    <a:pt x="87180" y="179463"/>
                    <a:pt x="86541" y="179516"/>
                    <a:pt x="85928" y="179618"/>
                  </a:cubicBezTo>
                  <a:cubicBezTo>
                    <a:pt x="85422" y="179703"/>
                    <a:pt x="84828" y="179838"/>
                    <a:pt x="84481" y="180055"/>
                  </a:cubicBezTo>
                  <a:cubicBezTo>
                    <a:pt x="83469" y="180688"/>
                    <a:pt x="82325" y="180566"/>
                    <a:pt x="81278" y="180897"/>
                  </a:cubicBezTo>
                  <a:cubicBezTo>
                    <a:pt x="81111" y="180950"/>
                    <a:pt x="80942" y="180978"/>
                    <a:pt x="80766" y="180978"/>
                  </a:cubicBezTo>
                  <a:cubicBezTo>
                    <a:pt x="80632" y="180978"/>
                    <a:pt x="80494" y="180961"/>
                    <a:pt x="80351" y="180927"/>
                  </a:cubicBezTo>
                  <a:cubicBezTo>
                    <a:pt x="80232" y="180899"/>
                    <a:pt x="80115" y="180887"/>
                    <a:pt x="80000" y="180887"/>
                  </a:cubicBezTo>
                  <a:cubicBezTo>
                    <a:pt x="79491" y="180887"/>
                    <a:pt x="79009" y="181124"/>
                    <a:pt x="78520" y="181262"/>
                  </a:cubicBezTo>
                  <a:cubicBezTo>
                    <a:pt x="78030" y="181401"/>
                    <a:pt x="77526" y="181361"/>
                    <a:pt x="77013" y="181503"/>
                  </a:cubicBezTo>
                  <a:cubicBezTo>
                    <a:pt x="76189" y="181733"/>
                    <a:pt x="75175" y="181606"/>
                    <a:pt x="74417" y="181837"/>
                  </a:cubicBezTo>
                  <a:cubicBezTo>
                    <a:pt x="73908" y="181992"/>
                    <a:pt x="73402" y="182012"/>
                    <a:pt x="72905" y="182012"/>
                  </a:cubicBezTo>
                  <a:cubicBezTo>
                    <a:pt x="72728" y="182012"/>
                    <a:pt x="72552" y="182009"/>
                    <a:pt x="72378" y="182009"/>
                  </a:cubicBezTo>
                  <a:cubicBezTo>
                    <a:pt x="72148" y="182009"/>
                    <a:pt x="71920" y="182014"/>
                    <a:pt x="71696" y="182035"/>
                  </a:cubicBezTo>
                  <a:cubicBezTo>
                    <a:pt x="71084" y="182093"/>
                    <a:pt x="70446" y="182386"/>
                    <a:pt x="69773" y="182386"/>
                  </a:cubicBezTo>
                  <a:cubicBezTo>
                    <a:pt x="69467" y="182386"/>
                    <a:pt x="69154" y="182325"/>
                    <a:pt x="68833" y="182155"/>
                  </a:cubicBezTo>
                  <a:cubicBezTo>
                    <a:pt x="68753" y="182112"/>
                    <a:pt x="68663" y="182095"/>
                    <a:pt x="68567" y="182095"/>
                  </a:cubicBezTo>
                  <a:cubicBezTo>
                    <a:pt x="68119" y="182095"/>
                    <a:pt x="67523" y="182475"/>
                    <a:pt x="66984" y="182475"/>
                  </a:cubicBezTo>
                  <a:cubicBezTo>
                    <a:pt x="66982" y="182475"/>
                    <a:pt x="66979" y="182475"/>
                    <a:pt x="66977" y="182475"/>
                  </a:cubicBezTo>
                  <a:cubicBezTo>
                    <a:pt x="65798" y="182475"/>
                    <a:pt x="64649" y="182731"/>
                    <a:pt x="63489" y="182894"/>
                  </a:cubicBezTo>
                  <a:cubicBezTo>
                    <a:pt x="62377" y="183050"/>
                    <a:pt x="61227" y="183032"/>
                    <a:pt x="60168" y="183426"/>
                  </a:cubicBezTo>
                  <a:cubicBezTo>
                    <a:pt x="60090" y="183455"/>
                    <a:pt x="60015" y="183467"/>
                    <a:pt x="59945" y="183467"/>
                  </a:cubicBezTo>
                  <a:cubicBezTo>
                    <a:pt x="59678" y="183467"/>
                    <a:pt x="59472" y="183297"/>
                    <a:pt x="59333" y="183251"/>
                  </a:cubicBezTo>
                  <a:cubicBezTo>
                    <a:pt x="59240" y="183221"/>
                    <a:pt x="59148" y="183209"/>
                    <a:pt x="59056" y="183209"/>
                  </a:cubicBezTo>
                  <a:cubicBezTo>
                    <a:pt x="58693" y="183209"/>
                    <a:pt x="58339" y="183397"/>
                    <a:pt x="57996" y="183397"/>
                  </a:cubicBezTo>
                  <a:cubicBezTo>
                    <a:pt x="57825" y="183397"/>
                    <a:pt x="57657" y="183350"/>
                    <a:pt x="57492" y="183209"/>
                  </a:cubicBezTo>
                  <a:cubicBezTo>
                    <a:pt x="57295" y="183356"/>
                    <a:pt x="57085" y="183404"/>
                    <a:pt x="56869" y="183404"/>
                  </a:cubicBezTo>
                  <a:cubicBezTo>
                    <a:pt x="56449" y="183404"/>
                    <a:pt x="56004" y="183221"/>
                    <a:pt x="55581" y="183221"/>
                  </a:cubicBezTo>
                  <a:cubicBezTo>
                    <a:pt x="55301" y="183221"/>
                    <a:pt x="55031" y="183300"/>
                    <a:pt x="54782" y="183564"/>
                  </a:cubicBezTo>
                  <a:cubicBezTo>
                    <a:pt x="54717" y="183633"/>
                    <a:pt x="54657" y="183660"/>
                    <a:pt x="54600" y="183660"/>
                  </a:cubicBezTo>
                  <a:cubicBezTo>
                    <a:pt x="54412" y="183660"/>
                    <a:pt x="54261" y="183361"/>
                    <a:pt x="54074" y="183309"/>
                  </a:cubicBezTo>
                  <a:cubicBezTo>
                    <a:pt x="53903" y="183262"/>
                    <a:pt x="53736" y="183244"/>
                    <a:pt x="53573" y="183244"/>
                  </a:cubicBezTo>
                  <a:cubicBezTo>
                    <a:pt x="53092" y="183244"/>
                    <a:pt x="52639" y="183400"/>
                    <a:pt x="52188" y="183429"/>
                  </a:cubicBezTo>
                  <a:cubicBezTo>
                    <a:pt x="52128" y="183433"/>
                    <a:pt x="52070" y="183434"/>
                    <a:pt x="52011" y="183434"/>
                  </a:cubicBezTo>
                  <a:cubicBezTo>
                    <a:pt x="51446" y="183434"/>
                    <a:pt x="50888" y="183278"/>
                    <a:pt x="50318" y="183278"/>
                  </a:cubicBezTo>
                  <a:cubicBezTo>
                    <a:pt x="50053" y="183278"/>
                    <a:pt x="49785" y="183312"/>
                    <a:pt x="49513" y="183411"/>
                  </a:cubicBezTo>
                  <a:cubicBezTo>
                    <a:pt x="49401" y="183451"/>
                    <a:pt x="49229" y="183484"/>
                    <a:pt x="49035" y="183484"/>
                  </a:cubicBezTo>
                  <a:cubicBezTo>
                    <a:pt x="48784" y="183484"/>
                    <a:pt x="48496" y="183430"/>
                    <a:pt x="48249" y="183269"/>
                  </a:cubicBezTo>
                  <a:cubicBezTo>
                    <a:pt x="48161" y="183213"/>
                    <a:pt x="48074" y="183191"/>
                    <a:pt x="47985" y="183191"/>
                  </a:cubicBezTo>
                  <a:cubicBezTo>
                    <a:pt x="47666" y="183191"/>
                    <a:pt x="47334" y="183478"/>
                    <a:pt x="46948" y="183478"/>
                  </a:cubicBezTo>
                  <a:cubicBezTo>
                    <a:pt x="46889" y="183478"/>
                    <a:pt x="46828" y="183471"/>
                    <a:pt x="46766" y="183455"/>
                  </a:cubicBezTo>
                  <a:cubicBezTo>
                    <a:pt x="46454" y="183375"/>
                    <a:pt x="46020" y="183448"/>
                    <a:pt x="45681" y="183331"/>
                  </a:cubicBezTo>
                  <a:cubicBezTo>
                    <a:pt x="45494" y="183265"/>
                    <a:pt x="45319" y="183231"/>
                    <a:pt x="45147" y="183231"/>
                  </a:cubicBezTo>
                  <a:cubicBezTo>
                    <a:pt x="44959" y="183231"/>
                    <a:pt x="44774" y="183272"/>
                    <a:pt x="44578" y="183359"/>
                  </a:cubicBezTo>
                  <a:cubicBezTo>
                    <a:pt x="44412" y="183433"/>
                    <a:pt x="44238" y="183561"/>
                    <a:pt x="44072" y="183561"/>
                  </a:cubicBezTo>
                  <a:cubicBezTo>
                    <a:pt x="43943" y="183561"/>
                    <a:pt x="43818" y="183483"/>
                    <a:pt x="43705" y="183238"/>
                  </a:cubicBezTo>
                  <a:cubicBezTo>
                    <a:pt x="43656" y="183134"/>
                    <a:pt x="43610" y="183096"/>
                    <a:pt x="43564" y="183096"/>
                  </a:cubicBezTo>
                  <a:cubicBezTo>
                    <a:pt x="43448" y="183096"/>
                    <a:pt x="43335" y="183332"/>
                    <a:pt x="43204" y="183345"/>
                  </a:cubicBezTo>
                  <a:cubicBezTo>
                    <a:pt x="42794" y="183391"/>
                    <a:pt x="42345" y="183430"/>
                    <a:pt x="41920" y="183430"/>
                  </a:cubicBezTo>
                  <a:cubicBezTo>
                    <a:pt x="41494" y="183430"/>
                    <a:pt x="41092" y="183391"/>
                    <a:pt x="40780" y="183279"/>
                  </a:cubicBezTo>
                  <a:cubicBezTo>
                    <a:pt x="40644" y="183230"/>
                    <a:pt x="40508" y="183212"/>
                    <a:pt x="40371" y="183212"/>
                  </a:cubicBezTo>
                  <a:cubicBezTo>
                    <a:pt x="39967" y="183212"/>
                    <a:pt x="39564" y="183370"/>
                    <a:pt x="39189" y="183370"/>
                  </a:cubicBezTo>
                  <a:cubicBezTo>
                    <a:pt x="38917" y="183370"/>
                    <a:pt x="38660" y="183287"/>
                    <a:pt x="38429" y="183000"/>
                  </a:cubicBezTo>
                  <a:cubicBezTo>
                    <a:pt x="38111" y="183145"/>
                    <a:pt x="37797" y="183198"/>
                    <a:pt x="37486" y="183198"/>
                  </a:cubicBezTo>
                  <a:cubicBezTo>
                    <a:pt x="36622" y="183198"/>
                    <a:pt x="35776" y="182791"/>
                    <a:pt x="34900" y="182791"/>
                  </a:cubicBezTo>
                  <a:cubicBezTo>
                    <a:pt x="34887" y="182791"/>
                    <a:pt x="34874" y="182791"/>
                    <a:pt x="34861" y="182791"/>
                  </a:cubicBezTo>
                  <a:cubicBezTo>
                    <a:pt x="34350" y="182797"/>
                    <a:pt x="33830" y="182823"/>
                    <a:pt x="33303" y="182823"/>
                  </a:cubicBezTo>
                  <a:cubicBezTo>
                    <a:pt x="32786" y="182823"/>
                    <a:pt x="32262" y="182798"/>
                    <a:pt x="31737" y="182705"/>
                  </a:cubicBezTo>
                  <a:cubicBezTo>
                    <a:pt x="31208" y="182611"/>
                    <a:pt x="30644" y="182516"/>
                    <a:pt x="30061" y="182516"/>
                  </a:cubicBezTo>
                  <a:cubicBezTo>
                    <a:pt x="29721" y="182516"/>
                    <a:pt x="29375" y="182548"/>
                    <a:pt x="29025" y="182631"/>
                  </a:cubicBezTo>
                  <a:cubicBezTo>
                    <a:pt x="28871" y="182668"/>
                    <a:pt x="28711" y="182684"/>
                    <a:pt x="28547" y="182684"/>
                  </a:cubicBezTo>
                  <a:cubicBezTo>
                    <a:pt x="27956" y="182684"/>
                    <a:pt x="27314" y="182483"/>
                    <a:pt x="26724" y="182340"/>
                  </a:cubicBezTo>
                  <a:cubicBezTo>
                    <a:pt x="26532" y="182294"/>
                    <a:pt x="26280" y="182289"/>
                    <a:pt x="26029" y="182289"/>
                  </a:cubicBezTo>
                  <a:cubicBezTo>
                    <a:pt x="25964" y="182289"/>
                    <a:pt x="25900" y="182289"/>
                    <a:pt x="25837" y="182289"/>
                  </a:cubicBezTo>
                  <a:cubicBezTo>
                    <a:pt x="25511" y="182289"/>
                    <a:pt x="25211" y="182281"/>
                    <a:pt x="25075" y="182180"/>
                  </a:cubicBezTo>
                  <a:cubicBezTo>
                    <a:pt x="24873" y="182028"/>
                    <a:pt x="24686" y="181985"/>
                    <a:pt x="24506" y="181985"/>
                  </a:cubicBezTo>
                  <a:cubicBezTo>
                    <a:pt x="24263" y="181985"/>
                    <a:pt x="24034" y="182064"/>
                    <a:pt x="23802" y="182064"/>
                  </a:cubicBezTo>
                  <a:cubicBezTo>
                    <a:pt x="23751" y="182064"/>
                    <a:pt x="23700" y="182060"/>
                    <a:pt x="23648" y="182051"/>
                  </a:cubicBezTo>
                  <a:cubicBezTo>
                    <a:pt x="23235" y="181976"/>
                    <a:pt x="22815" y="181960"/>
                    <a:pt x="22396" y="181960"/>
                  </a:cubicBezTo>
                  <a:cubicBezTo>
                    <a:pt x="22106" y="181960"/>
                    <a:pt x="21815" y="181968"/>
                    <a:pt x="21528" y="181968"/>
                  </a:cubicBezTo>
                  <a:cubicBezTo>
                    <a:pt x="21268" y="181968"/>
                    <a:pt x="21011" y="181962"/>
                    <a:pt x="20757" y="181939"/>
                  </a:cubicBezTo>
                  <a:cubicBezTo>
                    <a:pt x="19821" y="181855"/>
                    <a:pt x="18836" y="181719"/>
                    <a:pt x="17900" y="181459"/>
                  </a:cubicBezTo>
                  <a:cubicBezTo>
                    <a:pt x="16850" y="181167"/>
                    <a:pt x="15779" y="180971"/>
                    <a:pt x="14739" y="180617"/>
                  </a:cubicBezTo>
                  <a:cubicBezTo>
                    <a:pt x="13699" y="180263"/>
                    <a:pt x="12785" y="179689"/>
                    <a:pt x="11808" y="179228"/>
                  </a:cubicBezTo>
                  <a:cubicBezTo>
                    <a:pt x="11188" y="178933"/>
                    <a:pt x="10454" y="178642"/>
                    <a:pt x="10080" y="178124"/>
                  </a:cubicBezTo>
                  <a:cubicBezTo>
                    <a:pt x="9630" y="177501"/>
                    <a:pt x="8925" y="177201"/>
                    <a:pt x="8519" y="176529"/>
                  </a:cubicBezTo>
                  <a:cubicBezTo>
                    <a:pt x="8069" y="175784"/>
                    <a:pt x="7148" y="175411"/>
                    <a:pt x="6752" y="174560"/>
                  </a:cubicBezTo>
                  <a:cubicBezTo>
                    <a:pt x="6268" y="173524"/>
                    <a:pt x="5679" y="172554"/>
                    <a:pt x="5257" y="171467"/>
                  </a:cubicBezTo>
                  <a:cubicBezTo>
                    <a:pt x="4720" y="170086"/>
                    <a:pt x="4745" y="168677"/>
                    <a:pt x="4443" y="167306"/>
                  </a:cubicBezTo>
                  <a:cubicBezTo>
                    <a:pt x="4099" y="165743"/>
                    <a:pt x="4226" y="164168"/>
                    <a:pt x="3957" y="162629"/>
                  </a:cubicBezTo>
                  <a:cubicBezTo>
                    <a:pt x="3762" y="161510"/>
                    <a:pt x="3868" y="160369"/>
                    <a:pt x="3646" y="159282"/>
                  </a:cubicBezTo>
                  <a:cubicBezTo>
                    <a:pt x="3305" y="157617"/>
                    <a:pt x="3547" y="155947"/>
                    <a:pt x="3446" y="154283"/>
                  </a:cubicBezTo>
                  <a:cubicBezTo>
                    <a:pt x="3366" y="152981"/>
                    <a:pt x="3393" y="151625"/>
                    <a:pt x="3549" y="150304"/>
                  </a:cubicBezTo>
                  <a:cubicBezTo>
                    <a:pt x="3573" y="150105"/>
                    <a:pt x="3598" y="149915"/>
                    <a:pt x="3578" y="149642"/>
                  </a:cubicBezTo>
                  <a:lnTo>
                    <a:pt x="3578" y="149642"/>
                  </a:lnTo>
                  <a:cubicBezTo>
                    <a:pt x="3790" y="150082"/>
                    <a:pt x="4080" y="150206"/>
                    <a:pt x="4374" y="150206"/>
                  </a:cubicBezTo>
                  <a:cubicBezTo>
                    <a:pt x="4720" y="150206"/>
                    <a:pt x="5072" y="150035"/>
                    <a:pt x="5313" y="150001"/>
                  </a:cubicBezTo>
                  <a:cubicBezTo>
                    <a:pt x="6935" y="149773"/>
                    <a:pt x="8546" y="149699"/>
                    <a:pt x="10178" y="149675"/>
                  </a:cubicBezTo>
                  <a:cubicBezTo>
                    <a:pt x="11744" y="149651"/>
                    <a:pt x="13313" y="149482"/>
                    <a:pt x="14871" y="149342"/>
                  </a:cubicBezTo>
                  <a:cubicBezTo>
                    <a:pt x="15011" y="149330"/>
                    <a:pt x="15153" y="149326"/>
                    <a:pt x="15298" y="149326"/>
                  </a:cubicBezTo>
                  <a:cubicBezTo>
                    <a:pt x="15491" y="149326"/>
                    <a:pt x="15687" y="149332"/>
                    <a:pt x="15883" y="149332"/>
                  </a:cubicBezTo>
                  <a:cubicBezTo>
                    <a:pt x="16417" y="149332"/>
                    <a:pt x="16952" y="149285"/>
                    <a:pt x="17421" y="148935"/>
                  </a:cubicBezTo>
                  <a:cubicBezTo>
                    <a:pt x="17577" y="149082"/>
                    <a:pt x="17739" y="149129"/>
                    <a:pt x="17904" y="149129"/>
                  </a:cubicBezTo>
                  <a:cubicBezTo>
                    <a:pt x="18194" y="149129"/>
                    <a:pt x="18495" y="148985"/>
                    <a:pt x="18802" y="148985"/>
                  </a:cubicBezTo>
                  <a:cubicBezTo>
                    <a:pt x="18856" y="148985"/>
                    <a:pt x="18910" y="148990"/>
                    <a:pt x="18964" y="149000"/>
                  </a:cubicBezTo>
                  <a:cubicBezTo>
                    <a:pt x="19080" y="149023"/>
                    <a:pt x="19198" y="149033"/>
                    <a:pt x="19318" y="149033"/>
                  </a:cubicBezTo>
                  <a:cubicBezTo>
                    <a:pt x="19881" y="149033"/>
                    <a:pt x="20483" y="148821"/>
                    <a:pt x="21066" y="148777"/>
                  </a:cubicBezTo>
                  <a:cubicBezTo>
                    <a:pt x="22179" y="148694"/>
                    <a:pt x="23286" y="148565"/>
                    <a:pt x="24403" y="148501"/>
                  </a:cubicBezTo>
                  <a:cubicBezTo>
                    <a:pt x="25677" y="148430"/>
                    <a:pt x="26963" y="148347"/>
                    <a:pt x="28236" y="148246"/>
                  </a:cubicBezTo>
                  <a:cubicBezTo>
                    <a:pt x="28615" y="148215"/>
                    <a:pt x="29054" y="148046"/>
                    <a:pt x="29486" y="148046"/>
                  </a:cubicBezTo>
                  <a:cubicBezTo>
                    <a:pt x="29752" y="148046"/>
                    <a:pt x="30015" y="148110"/>
                    <a:pt x="30261" y="148309"/>
                  </a:cubicBezTo>
                  <a:cubicBezTo>
                    <a:pt x="30272" y="148318"/>
                    <a:pt x="30290" y="148322"/>
                    <a:pt x="30310" y="148322"/>
                  </a:cubicBezTo>
                  <a:cubicBezTo>
                    <a:pt x="30345" y="148322"/>
                    <a:pt x="30389" y="148311"/>
                    <a:pt x="30422" y="148301"/>
                  </a:cubicBezTo>
                  <a:cubicBezTo>
                    <a:pt x="30993" y="148137"/>
                    <a:pt x="31573" y="148100"/>
                    <a:pt x="32157" y="148100"/>
                  </a:cubicBezTo>
                  <a:cubicBezTo>
                    <a:pt x="32627" y="148100"/>
                    <a:pt x="33100" y="148124"/>
                    <a:pt x="33571" y="148124"/>
                  </a:cubicBezTo>
                  <a:cubicBezTo>
                    <a:pt x="34162" y="148124"/>
                    <a:pt x="34752" y="148086"/>
                    <a:pt x="35332" y="147918"/>
                  </a:cubicBezTo>
                  <a:cubicBezTo>
                    <a:pt x="35464" y="147879"/>
                    <a:pt x="35604" y="147865"/>
                    <a:pt x="35747" y="147865"/>
                  </a:cubicBezTo>
                  <a:cubicBezTo>
                    <a:pt x="36059" y="147865"/>
                    <a:pt x="36391" y="147932"/>
                    <a:pt x="36703" y="147963"/>
                  </a:cubicBezTo>
                  <a:cubicBezTo>
                    <a:pt x="37022" y="147995"/>
                    <a:pt x="37341" y="148015"/>
                    <a:pt x="37657" y="148015"/>
                  </a:cubicBezTo>
                  <a:cubicBezTo>
                    <a:pt x="38286" y="148015"/>
                    <a:pt x="38906" y="147934"/>
                    <a:pt x="39503" y="147703"/>
                  </a:cubicBezTo>
                  <a:cubicBezTo>
                    <a:pt x="39555" y="147682"/>
                    <a:pt x="39601" y="147674"/>
                    <a:pt x="39644" y="147674"/>
                  </a:cubicBezTo>
                  <a:cubicBezTo>
                    <a:pt x="39832" y="147674"/>
                    <a:pt x="39950" y="147832"/>
                    <a:pt x="40157" y="147832"/>
                  </a:cubicBezTo>
                  <a:cubicBezTo>
                    <a:pt x="40180" y="147832"/>
                    <a:pt x="40204" y="147830"/>
                    <a:pt x="40229" y="147826"/>
                  </a:cubicBezTo>
                  <a:cubicBezTo>
                    <a:pt x="41057" y="147688"/>
                    <a:pt x="41914" y="147535"/>
                    <a:pt x="42748" y="147535"/>
                  </a:cubicBezTo>
                  <a:cubicBezTo>
                    <a:pt x="42992" y="147535"/>
                    <a:pt x="43234" y="147548"/>
                    <a:pt x="43473" y="147578"/>
                  </a:cubicBezTo>
                  <a:cubicBezTo>
                    <a:pt x="43814" y="147622"/>
                    <a:pt x="44151" y="147637"/>
                    <a:pt x="44486" y="147637"/>
                  </a:cubicBezTo>
                  <a:cubicBezTo>
                    <a:pt x="45212" y="147637"/>
                    <a:pt x="45926" y="147563"/>
                    <a:pt x="46650" y="147534"/>
                  </a:cubicBezTo>
                  <a:cubicBezTo>
                    <a:pt x="47671" y="147494"/>
                    <a:pt x="48691" y="147460"/>
                    <a:pt x="49712" y="147443"/>
                  </a:cubicBezTo>
                  <a:cubicBezTo>
                    <a:pt x="50088" y="147437"/>
                    <a:pt x="50465" y="147436"/>
                    <a:pt x="50841" y="147436"/>
                  </a:cubicBezTo>
                  <a:cubicBezTo>
                    <a:pt x="51015" y="147436"/>
                    <a:pt x="51189" y="147436"/>
                    <a:pt x="51363" y="147436"/>
                  </a:cubicBezTo>
                  <a:cubicBezTo>
                    <a:pt x="52055" y="147436"/>
                    <a:pt x="52747" y="147433"/>
                    <a:pt x="53438" y="147400"/>
                  </a:cubicBezTo>
                  <a:cubicBezTo>
                    <a:pt x="53618" y="147392"/>
                    <a:pt x="53799" y="147389"/>
                    <a:pt x="53982" y="147389"/>
                  </a:cubicBezTo>
                  <a:cubicBezTo>
                    <a:pt x="54287" y="147389"/>
                    <a:pt x="54594" y="147397"/>
                    <a:pt x="54898" y="147397"/>
                  </a:cubicBezTo>
                  <a:cubicBezTo>
                    <a:pt x="55452" y="147397"/>
                    <a:pt x="55997" y="147371"/>
                    <a:pt x="56502" y="147228"/>
                  </a:cubicBezTo>
                  <a:cubicBezTo>
                    <a:pt x="56598" y="147201"/>
                    <a:pt x="56688" y="147191"/>
                    <a:pt x="56775" y="147191"/>
                  </a:cubicBezTo>
                  <a:cubicBezTo>
                    <a:pt x="57070" y="147191"/>
                    <a:pt x="57324" y="147311"/>
                    <a:pt x="57608" y="147311"/>
                  </a:cubicBezTo>
                  <a:cubicBezTo>
                    <a:pt x="57723" y="147311"/>
                    <a:pt x="57844" y="147291"/>
                    <a:pt x="57973" y="147235"/>
                  </a:cubicBezTo>
                  <a:cubicBezTo>
                    <a:pt x="58180" y="147147"/>
                    <a:pt x="58408" y="147119"/>
                    <a:pt x="58647" y="147119"/>
                  </a:cubicBezTo>
                  <a:cubicBezTo>
                    <a:pt x="59046" y="147119"/>
                    <a:pt x="59476" y="147197"/>
                    <a:pt x="59889" y="147197"/>
                  </a:cubicBezTo>
                  <a:cubicBezTo>
                    <a:pt x="59936" y="147197"/>
                    <a:pt x="59983" y="147196"/>
                    <a:pt x="60030" y="147193"/>
                  </a:cubicBezTo>
                  <a:cubicBezTo>
                    <a:pt x="60663" y="147163"/>
                    <a:pt x="61312" y="147109"/>
                    <a:pt x="61959" y="147109"/>
                  </a:cubicBezTo>
                  <a:cubicBezTo>
                    <a:pt x="62437" y="147109"/>
                    <a:pt x="62915" y="147138"/>
                    <a:pt x="63385" y="147228"/>
                  </a:cubicBezTo>
                  <a:cubicBezTo>
                    <a:pt x="63483" y="147247"/>
                    <a:pt x="63560" y="147263"/>
                    <a:pt x="63623" y="147263"/>
                  </a:cubicBezTo>
                  <a:cubicBezTo>
                    <a:pt x="63734" y="147263"/>
                    <a:pt x="63799" y="147212"/>
                    <a:pt x="63850" y="147035"/>
                  </a:cubicBezTo>
                  <a:cubicBezTo>
                    <a:pt x="63876" y="146941"/>
                    <a:pt x="63950" y="146893"/>
                    <a:pt x="64042" y="146893"/>
                  </a:cubicBezTo>
                  <a:cubicBezTo>
                    <a:pt x="64065" y="146893"/>
                    <a:pt x="64088" y="146896"/>
                    <a:pt x="64113" y="146901"/>
                  </a:cubicBezTo>
                  <a:cubicBezTo>
                    <a:pt x="64760" y="147056"/>
                    <a:pt x="65409" y="147105"/>
                    <a:pt x="66059" y="147105"/>
                  </a:cubicBezTo>
                  <a:cubicBezTo>
                    <a:pt x="67059" y="147105"/>
                    <a:pt x="68061" y="146990"/>
                    <a:pt x="69061" y="146972"/>
                  </a:cubicBezTo>
                  <a:cubicBezTo>
                    <a:pt x="69317" y="146967"/>
                    <a:pt x="69574" y="146965"/>
                    <a:pt x="69830" y="146965"/>
                  </a:cubicBezTo>
                  <a:cubicBezTo>
                    <a:pt x="70953" y="146965"/>
                    <a:pt x="72075" y="147003"/>
                    <a:pt x="73197" y="147020"/>
                  </a:cubicBezTo>
                  <a:cubicBezTo>
                    <a:pt x="73217" y="147020"/>
                    <a:pt x="73236" y="147021"/>
                    <a:pt x="73255" y="147021"/>
                  </a:cubicBezTo>
                  <a:cubicBezTo>
                    <a:pt x="74020" y="147021"/>
                    <a:pt x="74790" y="146803"/>
                    <a:pt x="75556" y="146667"/>
                  </a:cubicBezTo>
                  <a:cubicBezTo>
                    <a:pt x="75806" y="146622"/>
                    <a:pt x="76058" y="146532"/>
                    <a:pt x="76298" y="146532"/>
                  </a:cubicBezTo>
                  <a:cubicBezTo>
                    <a:pt x="76512" y="146532"/>
                    <a:pt x="76718" y="146604"/>
                    <a:pt x="76907" y="146843"/>
                  </a:cubicBezTo>
                  <a:cubicBezTo>
                    <a:pt x="76925" y="146866"/>
                    <a:pt x="76981" y="146878"/>
                    <a:pt x="77039" y="146878"/>
                  </a:cubicBezTo>
                  <a:cubicBezTo>
                    <a:pt x="77102" y="146878"/>
                    <a:pt x="77169" y="146864"/>
                    <a:pt x="77197" y="146838"/>
                  </a:cubicBezTo>
                  <a:cubicBezTo>
                    <a:pt x="77526" y="146531"/>
                    <a:pt x="77874" y="146443"/>
                    <a:pt x="78229" y="146443"/>
                  </a:cubicBezTo>
                  <a:cubicBezTo>
                    <a:pt x="78698" y="146443"/>
                    <a:pt x="79181" y="146597"/>
                    <a:pt x="79652" y="146603"/>
                  </a:cubicBezTo>
                  <a:cubicBezTo>
                    <a:pt x="79654" y="146603"/>
                    <a:pt x="79657" y="146603"/>
                    <a:pt x="79659" y="146603"/>
                  </a:cubicBezTo>
                  <a:cubicBezTo>
                    <a:pt x="79890" y="146603"/>
                    <a:pt x="80120" y="146449"/>
                    <a:pt x="80354" y="146441"/>
                  </a:cubicBezTo>
                  <a:cubicBezTo>
                    <a:pt x="82224" y="146383"/>
                    <a:pt x="84096" y="146388"/>
                    <a:pt x="85963" y="146276"/>
                  </a:cubicBezTo>
                  <a:cubicBezTo>
                    <a:pt x="86056" y="146270"/>
                    <a:pt x="86150" y="146268"/>
                    <a:pt x="86244" y="146268"/>
                  </a:cubicBezTo>
                  <a:cubicBezTo>
                    <a:pt x="86543" y="146268"/>
                    <a:pt x="86846" y="146290"/>
                    <a:pt x="87147" y="146290"/>
                  </a:cubicBezTo>
                  <a:cubicBezTo>
                    <a:pt x="87576" y="146290"/>
                    <a:pt x="88003" y="146246"/>
                    <a:pt x="88420" y="146036"/>
                  </a:cubicBezTo>
                  <a:cubicBezTo>
                    <a:pt x="88476" y="146008"/>
                    <a:pt x="88539" y="145997"/>
                    <a:pt x="88608" y="145997"/>
                  </a:cubicBezTo>
                  <a:cubicBezTo>
                    <a:pt x="88812" y="145997"/>
                    <a:pt x="89060" y="146090"/>
                    <a:pt x="89280" y="146090"/>
                  </a:cubicBezTo>
                  <a:cubicBezTo>
                    <a:pt x="89312" y="146090"/>
                    <a:pt x="89345" y="146088"/>
                    <a:pt x="89376" y="146083"/>
                  </a:cubicBezTo>
                  <a:cubicBezTo>
                    <a:pt x="90623" y="145892"/>
                    <a:pt x="91896" y="146029"/>
                    <a:pt x="93120" y="145458"/>
                  </a:cubicBezTo>
                  <a:cubicBezTo>
                    <a:pt x="93470" y="145294"/>
                    <a:pt x="93855" y="145253"/>
                    <a:pt x="94254" y="145253"/>
                  </a:cubicBezTo>
                  <a:close/>
                  <a:moveTo>
                    <a:pt x="53331" y="0"/>
                  </a:moveTo>
                  <a:cubicBezTo>
                    <a:pt x="52790" y="0"/>
                    <a:pt x="52256" y="81"/>
                    <a:pt x="51735" y="93"/>
                  </a:cubicBezTo>
                  <a:cubicBezTo>
                    <a:pt x="51162" y="107"/>
                    <a:pt x="50488" y="242"/>
                    <a:pt x="49913" y="242"/>
                  </a:cubicBezTo>
                  <a:cubicBezTo>
                    <a:pt x="49828" y="242"/>
                    <a:pt x="49745" y="239"/>
                    <a:pt x="49665" y="232"/>
                  </a:cubicBezTo>
                  <a:cubicBezTo>
                    <a:pt x="49182" y="190"/>
                    <a:pt x="48667" y="149"/>
                    <a:pt x="48183" y="149"/>
                  </a:cubicBezTo>
                  <a:cubicBezTo>
                    <a:pt x="47973" y="149"/>
                    <a:pt x="47769" y="157"/>
                    <a:pt x="47577" y="175"/>
                  </a:cubicBezTo>
                  <a:cubicBezTo>
                    <a:pt x="46716" y="259"/>
                    <a:pt x="45866" y="274"/>
                    <a:pt x="45014" y="274"/>
                  </a:cubicBezTo>
                  <a:cubicBezTo>
                    <a:pt x="44536" y="274"/>
                    <a:pt x="44058" y="269"/>
                    <a:pt x="43578" y="269"/>
                  </a:cubicBezTo>
                  <a:cubicBezTo>
                    <a:pt x="43558" y="269"/>
                    <a:pt x="43539" y="269"/>
                    <a:pt x="43519" y="269"/>
                  </a:cubicBezTo>
                  <a:cubicBezTo>
                    <a:pt x="42288" y="270"/>
                    <a:pt x="41033" y="346"/>
                    <a:pt x="39793" y="433"/>
                  </a:cubicBezTo>
                  <a:cubicBezTo>
                    <a:pt x="39473" y="457"/>
                    <a:pt x="39110" y="632"/>
                    <a:pt x="38806" y="632"/>
                  </a:cubicBezTo>
                  <a:cubicBezTo>
                    <a:pt x="38704" y="632"/>
                    <a:pt x="38609" y="613"/>
                    <a:pt x="38524" y="561"/>
                  </a:cubicBezTo>
                  <a:cubicBezTo>
                    <a:pt x="38116" y="314"/>
                    <a:pt x="37695" y="268"/>
                    <a:pt x="37273" y="268"/>
                  </a:cubicBezTo>
                  <a:cubicBezTo>
                    <a:pt x="37022" y="268"/>
                    <a:pt x="36770" y="285"/>
                    <a:pt x="36520" y="285"/>
                  </a:cubicBezTo>
                  <a:cubicBezTo>
                    <a:pt x="36309" y="285"/>
                    <a:pt x="36099" y="273"/>
                    <a:pt x="35891" y="230"/>
                  </a:cubicBezTo>
                  <a:cubicBezTo>
                    <a:pt x="35868" y="225"/>
                    <a:pt x="35846" y="222"/>
                    <a:pt x="35825" y="222"/>
                  </a:cubicBezTo>
                  <a:cubicBezTo>
                    <a:pt x="35599" y="222"/>
                    <a:pt x="35544" y="498"/>
                    <a:pt x="35292" y="498"/>
                  </a:cubicBezTo>
                  <a:cubicBezTo>
                    <a:pt x="35265" y="498"/>
                    <a:pt x="35236" y="495"/>
                    <a:pt x="35203" y="488"/>
                  </a:cubicBezTo>
                  <a:cubicBezTo>
                    <a:pt x="34712" y="378"/>
                    <a:pt x="34212" y="335"/>
                    <a:pt x="33706" y="335"/>
                  </a:cubicBezTo>
                  <a:cubicBezTo>
                    <a:pt x="33371" y="335"/>
                    <a:pt x="33033" y="354"/>
                    <a:pt x="32694" y="384"/>
                  </a:cubicBezTo>
                  <a:cubicBezTo>
                    <a:pt x="32294" y="418"/>
                    <a:pt x="31892" y="428"/>
                    <a:pt x="31490" y="428"/>
                  </a:cubicBezTo>
                  <a:cubicBezTo>
                    <a:pt x="30939" y="428"/>
                    <a:pt x="30386" y="409"/>
                    <a:pt x="29835" y="409"/>
                  </a:cubicBezTo>
                  <a:cubicBezTo>
                    <a:pt x="29792" y="409"/>
                    <a:pt x="29749" y="409"/>
                    <a:pt x="29705" y="410"/>
                  </a:cubicBezTo>
                  <a:cubicBezTo>
                    <a:pt x="29698" y="410"/>
                    <a:pt x="29692" y="410"/>
                    <a:pt x="29685" y="410"/>
                  </a:cubicBezTo>
                  <a:cubicBezTo>
                    <a:pt x="29114" y="410"/>
                    <a:pt x="28528" y="299"/>
                    <a:pt x="27973" y="299"/>
                  </a:cubicBezTo>
                  <a:cubicBezTo>
                    <a:pt x="27848" y="299"/>
                    <a:pt x="27725" y="304"/>
                    <a:pt x="27604" y="318"/>
                  </a:cubicBezTo>
                  <a:cubicBezTo>
                    <a:pt x="26336" y="461"/>
                    <a:pt x="25062" y="424"/>
                    <a:pt x="23793" y="574"/>
                  </a:cubicBezTo>
                  <a:cubicBezTo>
                    <a:pt x="22541" y="722"/>
                    <a:pt x="21316" y="1040"/>
                    <a:pt x="20059" y="1175"/>
                  </a:cubicBezTo>
                  <a:cubicBezTo>
                    <a:pt x="19981" y="1183"/>
                    <a:pt x="19902" y="1186"/>
                    <a:pt x="19824" y="1186"/>
                  </a:cubicBezTo>
                  <a:cubicBezTo>
                    <a:pt x="19597" y="1186"/>
                    <a:pt x="19370" y="1160"/>
                    <a:pt x="19142" y="1160"/>
                  </a:cubicBezTo>
                  <a:cubicBezTo>
                    <a:pt x="19004" y="1160"/>
                    <a:pt x="18865" y="1170"/>
                    <a:pt x="18726" y="1201"/>
                  </a:cubicBezTo>
                  <a:cubicBezTo>
                    <a:pt x="18030" y="1356"/>
                    <a:pt x="17322" y="1572"/>
                    <a:pt x="16686" y="1804"/>
                  </a:cubicBezTo>
                  <a:cubicBezTo>
                    <a:pt x="15988" y="2059"/>
                    <a:pt x="15253" y="2130"/>
                    <a:pt x="14557" y="2394"/>
                  </a:cubicBezTo>
                  <a:cubicBezTo>
                    <a:pt x="13341" y="2857"/>
                    <a:pt x="12217" y="3521"/>
                    <a:pt x="10998" y="3933"/>
                  </a:cubicBezTo>
                  <a:cubicBezTo>
                    <a:pt x="10525" y="4094"/>
                    <a:pt x="10379" y="4700"/>
                    <a:pt x="9902" y="4700"/>
                  </a:cubicBezTo>
                  <a:cubicBezTo>
                    <a:pt x="9862" y="4700"/>
                    <a:pt x="9820" y="4696"/>
                    <a:pt x="9776" y="4687"/>
                  </a:cubicBezTo>
                  <a:cubicBezTo>
                    <a:pt x="9710" y="4673"/>
                    <a:pt x="9649" y="4667"/>
                    <a:pt x="9593" y="4667"/>
                  </a:cubicBezTo>
                  <a:cubicBezTo>
                    <a:pt x="9346" y="4667"/>
                    <a:pt x="9191" y="4792"/>
                    <a:pt x="9003" y="4975"/>
                  </a:cubicBezTo>
                  <a:cubicBezTo>
                    <a:pt x="8096" y="5865"/>
                    <a:pt x="7118" y="6690"/>
                    <a:pt x="6257" y="7620"/>
                  </a:cubicBezTo>
                  <a:cubicBezTo>
                    <a:pt x="5339" y="8611"/>
                    <a:pt x="4372" y="9527"/>
                    <a:pt x="3751" y="10816"/>
                  </a:cubicBezTo>
                  <a:cubicBezTo>
                    <a:pt x="2836" y="12714"/>
                    <a:pt x="2386" y="14743"/>
                    <a:pt x="1862" y="16730"/>
                  </a:cubicBezTo>
                  <a:cubicBezTo>
                    <a:pt x="1511" y="18059"/>
                    <a:pt x="1533" y="19522"/>
                    <a:pt x="1316" y="20925"/>
                  </a:cubicBezTo>
                  <a:cubicBezTo>
                    <a:pt x="1144" y="22040"/>
                    <a:pt x="1230" y="23224"/>
                    <a:pt x="991" y="24350"/>
                  </a:cubicBezTo>
                  <a:cubicBezTo>
                    <a:pt x="799" y="25259"/>
                    <a:pt x="993" y="26165"/>
                    <a:pt x="790" y="27096"/>
                  </a:cubicBezTo>
                  <a:cubicBezTo>
                    <a:pt x="540" y="28246"/>
                    <a:pt x="814" y="29473"/>
                    <a:pt x="616" y="30689"/>
                  </a:cubicBezTo>
                  <a:cubicBezTo>
                    <a:pt x="485" y="31490"/>
                    <a:pt x="628" y="32383"/>
                    <a:pt x="581" y="33232"/>
                  </a:cubicBezTo>
                  <a:cubicBezTo>
                    <a:pt x="529" y="34164"/>
                    <a:pt x="490" y="35106"/>
                    <a:pt x="492" y="36029"/>
                  </a:cubicBezTo>
                  <a:cubicBezTo>
                    <a:pt x="494" y="36933"/>
                    <a:pt x="553" y="37890"/>
                    <a:pt x="744" y="38769"/>
                  </a:cubicBezTo>
                  <a:cubicBezTo>
                    <a:pt x="867" y="39330"/>
                    <a:pt x="380" y="39737"/>
                    <a:pt x="623" y="40186"/>
                  </a:cubicBezTo>
                  <a:cubicBezTo>
                    <a:pt x="1035" y="40945"/>
                    <a:pt x="637" y="41732"/>
                    <a:pt x="755" y="42513"/>
                  </a:cubicBezTo>
                  <a:cubicBezTo>
                    <a:pt x="850" y="43130"/>
                    <a:pt x="736" y="43808"/>
                    <a:pt x="778" y="44475"/>
                  </a:cubicBezTo>
                  <a:cubicBezTo>
                    <a:pt x="818" y="45100"/>
                    <a:pt x="1060" y="45750"/>
                    <a:pt x="705" y="46461"/>
                  </a:cubicBezTo>
                  <a:cubicBezTo>
                    <a:pt x="444" y="46984"/>
                    <a:pt x="695" y="47739"/>
                    <a:pt x="657" y="48398"/>
                  </a:cubicBezTo>
                  <a:cubicBezTo>
                    <a:pt x="629" y="48910"/>
                    <a:pt x="808" y="49478"/>
                    <a:pt x="723" y="50031"/>
                  </a:cubicBezTo>
                  <a:cubicBezTo>
                    <a:pt x="628" y="50638"/>
                    <a:pt x="526" y="51405"/>
                    <a:pt x="626" y="51838"/>
                  </a:cubicBezTo>
                  <a:cubicBezTo>
                    <a:pt x="807" y="52622"/>
                    <a:pt x="639" y="53362"/>
                    <a:pt x="641" y="54083"/>
                  </a:cubicBezTo>
                  <a:cubicBezTo>
                    <a:pt x="645" y="55048"/>
                    <a:pt x="399" y="56038"/>
                    <a:pt x="635" y="56996"/>
                  </a:cubicBezTo>
                  <a:cubicBezTo>
                    <a:pt x="744" y="57444"/>
                    <a:pt x="652" y="57696"/>
                    <a:pt x="370" y="57969"/>
                  </a:cubicBezTo>
                  <a:cubicBezTo>
                    <a:pt x="956" y="58386"/>
                    <a:pt x="366" y="58983"/>
                    <a:pt x="613" y="59487"/>
                  </a:cubicBezTo>
                  <a:cubicBezTo>
                    <a:pt x="985" y="60245"/>
                    <a:pt x="1" y="61083"/>
                    <a:pt x="674" y="61875"/>
                  </a:cubicBezTo>
                  <a:cubicBezTo>
                    <a:pt x="714" y="61922"/>
                    <a:pt x="667" y="62092"/>
                    <a:pt x="611" y="62166"/>
                  </a:cubicBezTo>
                  <a:cubicBezTo>
                    <a:pt x="53" y="62889"/>
                    <a:pt x="516" y="63706"/>
                    <a:pt x="547" y="64422"/>
                  </a:cubicBezTo>
                  <a:cubicBezTo>
                    <a:pt x="577" y="65076"/>
                    <a:pt x="682" y="65889"/>
                    <a:pt x="481" y="66361"/>
                  </a:cubicBezTo>
                  <a:cubicBezTo>
                    <a:pt x="219" y="66971"/>
                    <a:pt x="836" y="67589"/>
                    <a:pt x="269" y="68060"/>
                  </a:cubicBezTo>
                  <a:cubicBezTo>
                    <a:pt x="748" y="68821"/>
                    <a:pt x="302" y="69686"/>
                    <a:pt x="554" y="70490"/>
                  </a:cubicBezTo>
                  <a:cubicBezTo>
                    <a:pt x="783" y="71220"/>
                    <a:pt x="284" y="71959"/>
                    <a:pt x="425" y="72745"/>
                  </a:cubicBezTo>
                  <a:cubicBezTo>
                    <a:pt x="468" y="72990"/>
                    <a:pt x="696" y="73171"/>
                    <a:pt x="614" y="73468"/>
                  </a:cubicBezTo>
                  <a:cubicBezTo>
                    <a:pt x="327" y="74513"/>
                    <a:pt x="755" y="75572"/>
                    <a:pt x="553" y="76646"/>
                  </a:cubicBezTo>
                  <a:cubicBezTo>
                    <a:pt x="407" y="77425"/>
                    <a:pt x="396" y="78307"/>
                    <a:pt x="622" y="79052"/>
                  </a:cubicBezTo>
                  <a:cubicBezTo>
                    <a:pt x="762" y="79516"/>
                    <a:pt x="377" y="79832"/>
                    <a:pt x="584" y="80204"/>
                  </a:cubicBezTo>
                  <a:cubicBezTo>
                    <a:pt x="857" y="80695"/>
                    <a:pt x="774" y="81266"/>
                    <a:pt x="758" y="81754"/>
                  </a:cubicBezTo>
                  <a:cubicBezTo>
                    <a:pt x="715" y="83129"/>
                    <a:pt x="853" y="84503"/>
                    <a:pt x="750" y="85866"/>
                  </a:cubicBezTo>
                  <a:cubicBezTo>
                    <a:pt x="715" y="86329"/>
                    <a:pt x="1263" y="86621"/>
                    <a:pt x="1037" y="86924"/>
                  </a:cubicBezTo>
                  <a:cubicBezTo>
                    <a:pt x="553" y="87576"/>
                    <a:pt x="1428" y="88296"/>
                    <a:pt x="850" y="88890"/>
                  </a:cubicBezTo>
                  <a:cubicBezTo>
                    <a:pt x="1333" y="90130"/>
                    <a:pt x="1009" y="91430"/>
                    <a:pt x="1135" y="92697"/>
                  </a:cubicBezTo>
                  <a:cubicBezTo>
                    <a:pt x="1283" y="94185"/>
                    <a:pt x="1484" y="95666"/>
                    <a:pt x="1493" y="97171"/>
                  </a:cubicBezTo>
                  <a:cubicBezTo>
                    <a:pt x="1496" y="97594"/>
                    <a:pt x="1293" y="98235"/>
                    <a:pt x="1321" y="98256"/>
                  </a:cubicBezTo>
                  <a:cubicBezTo>
                    <a:pt x="2155" y="98878"/>
                    <a:pt x="1461" y="99672"/>
                    <a:pt x="1456" y="100298"/>
                  </a:cubicBezTo>
                  <a:cubicBezTo>
                    <a:pt x="1450" y="101120"/>
                    <a:pt x="1713" y="101934"/>
                    <a:pt x="1506" y="102796"/>
                  </a:cubicBezTo>
                  <a:cubicBezTo>
                    <a:pt x="1334" y="103505"/>
                    <a:pt x="1829" y="104482"/>
                    <a:pt x="1502" y="105022"/>
                  </a:cubicBezTo>
                  <a:cubicBezTo>
                    <a:pt x="1058" y="105753"/>
                    <a:pt x="1608" y="106348"/>
                    <a:pt x="1397" y="107012"/>
                  </a:cubicBezTo>
                  <a:cubicBezTo>
                    <a:pt x="1321" y="107252"/>
                    <a:pt x="1101" y="107740"/>
                    <a:pt x="1301" y="108094"/>
                  </a:cubicBezTo>
                  <a:cubicBezTo>
                    <a:pt x="1876" y="109108"/>
                    <a:pt x="1540" y="110222"/>
                    <a:pt x="1660" y="111282"/>
                  </a:cubicBezTo>
                  <a:cubicBezTo>
                    <a:pt x="1782" y="112366"/>
                    <a:pt x="1799" y="113471"/>
                    <a:pt x="1851" y="114560"/>
                  </a:cubicBezTo>
                  <a:cubicBezTo>
                    <a:pt x="1896" y="115494"/>
                    <a:pt x="2039" y="116436"/>
                    <a:pt x="1939" y="117408"/>
                  </a:cubicBezTo>
                  <a:cubicBezTo>
                    <a:pt x="1835" y="118431"/>
                    <a:pt x="1786" y="119505"/>
                    <a:pt x="1891" y="120543"/>
                  </a:cubicBezTo>
                  <a:cubicBezTo>
                    <a:pt x="2055" y="122188"/>
                    <a:pt x="1836" y="123814"/>
                    <a:pt x="1798" y="125449"/>
                  </a:cubicBezTo>
                  <a:cubicBezTo>
                    <a:pt x="1775" y="126435"/>
                    <a:pt x="1771" y="127421"/>
                    <a:pt x="1764" y="128407"/>
                  </a:cubicBezTo>
                  <a:cubicBezTo>
                    <a:pt x="1758" y="129203"/>
                    <a:pt x="1897" y="130031"/>
                    <a:pt x="1725" y="130787"/>
                  </a:cubicBezTo>
                  <a:cubicBezTo>
                    <a:pt x="1508" y="131744"/>
                    <a:pt x="1751" y="132695"/>
                    <a:pt x="1535" y="133666"/>
                  </a:cubicBezTo>
                  <a:cubicBezTo>
                    <a:pt x="1410" y="134230"/>
                    <a:pt x="1161" y="135096"/>
                    <a:pt x="1771" y="135719"/>
                  </a:cubicBezTo>
                  <a:cubicBezTo>
                    <a:pt x="1820" y="135768"/>
                    <a:pt x="1655" y="136004"/>
                    <a:pt x="1622" y="136161"/>
                  </a:cubicBezTo>
                  <a:cubicBezTo>
                    <a:pt x="1487" y="136800"/>
                    <a:pt x="1222" y="137410"/>
                    <a:pt x="1278" y="138094"/>
                  </a:cubicBezTo>
                  <a:cubicBezTo>
                    <a:pt x="1298" y="138327"/>
                    <a:pt x="1461" y="138480"/>
                    <a:pt x="1382" y="138824"/>
                  </a:cubicBezTo>
                  <a:cubicBezTo>
                    <a:pt x="1157" y="139810"/>
                    <a:pt x="1059" y="140891"/>
                    <a:pt x="1225" y="141882"/>
                  </a:cubicBezTo>
                  <a:cubicBezTo>
                    <a:pt x="1355" y="142667"/>
                    <a:pt x="1094" y="143408"/>
                    <a:pt x="1267" y="144167"/>
                  </a:cubicBezTo>
                  <a:cubicBezTo>
                    <a:pt x="1473" y="145063"/>
                    <a:pt x="1029" y="146014"/>
                    <a:pt x="1304" y="146861"/>
                  </a:cubicBezTo>
                  <a:cubicBezTo>
                    <a:pt x="1549" y="147610"/>
                    <a:pt x="807" y="148349"/>
                    <a:pt x="1427" y="149021"/>
                  </a:cubicBezTo>
                  <a:cubicBezTo>
                    <a:pt x="949" y="150380"/>
                    <a:pt x="1230" y="151811"/>
                    <a:pt x="1103" y="153202"/>
                  </a:cubicBezTo>
                  <a:cubicBezTo>
                    <a:pt x="1017" y="154166"/>
                    <a:pt x="1207" y="155214"/>
                    <a:pt x="1241" y="156224"/>
                  </a:cubicBezTo>
                  <a:cubicBezTo>
                    <a:pt x="1261" y="156867"/>
                    <a:pt x="1542" y="157514"/>
                    <a:pt x="1505" y="158081"/>
                  </a:cubicBezTo>
                  <a:cubicBezTo>
                    <a:pt x="1459" y="158783"/>
                    <a:pt x="1534" y="159463"/>
                    <a:pt x="1554" y="160149"/>
                  </a:cubicBezTo>
                  <a:cubicBezTo>
                    <a:pt x="1585" y="161208"/>
                    <a:pt x="1704" y="162263"/>
                    <a:pt x="1760" y="163321"/>
                  </a:cubicBezTo>
                  <a:cubicBezTo>
                    <a:pt x="1826" y="164528"/>
                    <a:pt x="1779" y="165731"/>
                    <a:pt x="2137" y="166926"/>
                  </a:cubicBezTo>
                  <a:cubicBezTo>
                    <a:pt x="2342" y="167608"/>
                    <a:pt x="2273" y="168380"/>
                    <a:pt x="2557" y="169007"/>
                  </a:cubicBezTo>
                  <a:cubicBezTo>
                    <a:pt x="2259" y="169451"/>
                    <a:pt x="2753" y="169615"/>
                    <a:pt x="2750" y="169954"/>
                  </a:cubicBezTo>
                  <a:cubicBezTo>
                    <a:pt x="2726" y="171494"/>
                    <a:pt x="3578" y="172790"/>
                    <a:pt x="4158" y="174114"/>
                  </a:cubicBezTo>
                  <a:cubicBezTo>
                    <a:pt x="4844" y="175678"/>
                    <a:pt x="6171" y="176893"/>
                    <a:pt x="7363" y="178120"/>
                  </a:cubicBezTo>
                  <a:cubicBezTo>
                    <a:pt x="8514" y="179306"/>
                    <a:pt x="9710" y="180470"/>
                    <a:pt x="11299" y="181157"/>
                  </a:cubicBezTo>
                  <a:cubicBezTo>
                    <a:pt x="11809" y="181378"/>
                    <a:pt x="12534" y="181419"/>
                    <a:pt x="12822" y="181984"/>
                  </a:cubicBezTo>
                  <a:cubicBezTo>
                    <a:pt x="13120" y="182567"/>
                    <a:pt x="13744" y="182679"/>
                    <a:pt x="14169" y="182839"/>
                  </a:cubicBezTo>
                  <a:cubicBezTo>
                    <a:pt x="15859" y="183478"/>
                    <a:pt x="17688" y="183563"/>
                    <a:pt x="19470" y="183814"/>
                  </a:cubicBezTo>
                  <a:cubicBezTo>
                    <a:pt x="21161" y="184054"/>
                    <a:pt x="22867" y="184117"/>
                    <a:pt x="24580" y="184140"/>
                  </a:cubicBezTo>
                  <a:cubicBezTo>
                    <a:pt x="25780" y="184155"/>
                    <a:pt x="26959" y="184525"/>
                    <a:pt x="28179" y="184525"/>
                  </a:cubicBezTo>
                  <a:cubicBezTo>
                    <a:pt x="28309" y="184525"/>
                    <a:pt x="28439" y="184521"/>
                    <a:pt x="28569" y="184512"/>
                  </a:cubicBezTo>
                  <a:cubicBezTo>
                    <a:pt x="28647" y="184506"/>
                    <a:pt x="28728" y="184504"/>
                    <a:pt x="28810" y="184504"/>
                  </a:cubicBezTo>
                  <a:cubicBezTo>
                    <a:pt x="29069" y="184504"/>
                    <a:pt x="29346" y="184528"/>
                    <a:pt x="29608" y="184555"/>
                  </a:cubicBezTo>
                  <a:cubicBezTo>
                    <a:pt x="31011" y="184694"/>
                    <a:pt x="32431" y="184820"/>
                    <a:pt x="33826" y="184859"/>
                  </a:cubicBezTo>
                  <a:cubicBezTo>
                    <a:pt x="34779" y="184885"/>
                    <a:pt x="35741" y="185021"/>
                    <a:pt x="36682" y="185076"/>
                  </a:cubicBezTo>
                  <a:cubicBezTo>
                    <a:pt x="38289" y="185172"/>
                    <a:pt x="39896" y="185190"/>
                    <a:pt x="41501" y="185244"/>
                  </a:cubicBezTo>
                  <a:cubicBezTo>
                    <a:pt x="42200" y="185268"/>
                    <a:pt x="42898" y="185290"/>
                    <a:pt x="43597" y="185290"/>
                  </a:cubicBezTo>
                  <a:cubicBezTo>
                    <a:pt x="43889" y="185290"/>
                    <a:pt x="44182" y="185286"/>
                    <a:pt x="44475" y="185277"/>
                  </a:cubicBezTo>
                  <a:cubicBezTo>
                    <a:pt x="44687" y="185270"/>
                    <a:pt x="44898" y="185267"/>
                    <a:pt x="45110" y="185267"/>
                  </a:cubicBezTo>
                  <a:cubicBezTo>
                    <a:pt x="46071" y="185267"/>
                    <a:pt x="47034" y="185325"/>
                    <a:pt x="47996" y="185325"/>
                  </a:cubicBezTo>
                  <a:cubicBezTo>
                    <a:pt x="48164" y="185325"/>
                    <a:pt x="48332" y="185323"/>
                    <a:pt x="48500" y="185319"/>
                  </a:cubicBezTo>
                  <a:cubicBezTo>
                    <a:pt x="49156" y="185303"/>
                    <a:pt x="49855" y="185214"/>
                    <a:pt x="50495" y="185214"/>
                  </a:cubicBezTo>
                  <a:cubicBezTo>
                    <a:pt x="50699" y="185214"/>
                    <a:pt x="50896" y="185223"/>
                    <a:pt x="51084" y="185246"/>
                  </a:cubicBezTo>
                  <a:cubicBezTo>
                    <a:pt x="51603" y="185310"/>
                    <a:pt x="52138" y="185336"/>
                    <a:pt x="52655" y="185336"/>
                  </a:cubicBezTo>
                  <a:cubicBezTo>
                    <a:pt x="53016" y="185336"/>
                    <a:pt x="53369" y="185323"/>
                    <a:pt x="53700" y="185303"/>
                  </a:cubicBezTo>
                  <a:cubicBezTo>
                    <a:pt x="54827" y="185233"/>
                    <a:pt x="55955" y="185188"/>
                    <a:pt x="57080" y="185188"/>
                  </a:cubicBezTo>
                  <a:cubicBezTo>
                    <a:pt x="57409" y="185188"/>
                    <a:pt x="57737" y="185192"/>
                    <a:pt x="58066" y="185200"/>
                  </a:cubicBezTo>
                  <a:cubicBezTo>
                    <a:pt x="58193" y="185203"/>
                    <a:pt x="58320" y="185204"/>
                    <a:pt x="58447" y="185204"/>
                  </a:cubicBezTo>
                  <a:cubicBezTo>
                    <a:pt x="59827" y="185204"/>
                    <a:pt x="61189" y="185030"/>
                    <a:pt x="62557" y="184928"/>
                  </a:cubicBezTo>
                  <a:cubicBezTo>
                    <a:pt x="63001" y="184895"/>
                    <a:pt x="63520" y="184754"/>
                    <a:pt x="63963" y="184691"/>
                  </a:cubicBezTo>
                  <a:cubicBezTo>
                    <a:pt x="64590" y="184601"/>
                    <a:pt x="65150" y="184230"/>
                    <a:pt x="65758" y="184230"/>
                  </a:cubicBezTo>
                  <a:cubicBezTo>
                    <a:pt x="65803" y="184230"/>
                    <a:pt x="65849" y="184233"/>
                    <a:pt x="65895" y="184237"/>
                  </a:cubicBezTo>
                  <a:cubicBezTo>
                    <a:pt x="66103" y="184257"/>
                    <a:pt x="66312" y="184265"/>
                    <a:pt x="66520" y="184265"/>
                  </a:cubicBezTo>
                  <a:cubicBezTo>
                    <a:pt x="67103" y="184265"/>
                    <a:pt x="67681" y="184201"/>
                    <a:pt x="68247" y="184146"/>
                  </a:cubicBezTo>
                  <a:cubicBezTo>
                    <a:pt x="69311" y="184045"/>
                    <a:pt x="70396" y="184037"/>
                    <a:pt x="71452" y="183940"/>
                  </a:cubicBezTo>
                  <a:cubicBezTo>
                    <a:pt x="72480" y="183848"/>
                    <a:pt x="73642" y="183877"/>
                    <a:pt x="74622" y="183681"/>
                  </a:cubicBezTo>
                  <a:cubicBezTo>
                    <a:pt x="75694" y="183466"/>
                    <a:pt x="76791" y="183548"/>
                    <a:pt x="77873" y="183233"/>
                  </a:cubicBezTo>
                  <a:cubicBezTo>
                    <a:pt x="78995" y="182906"/>
                    <a:pt x="80231" y="182765"/>
                    <a:pt x="81436" y="182663"/>
                  </a:cubicBezTo>
                  <a:cubicBezTo>
                    <a:pt x="82101" y="182606"/>
                    <a:pt x="82717" y="182191"/>
                    <a:pt x="83396" y="182191"/>
                  </a:cubicBezTo>
                  <a:cubicBezTo>
                    <a:pt x="83580" y="182191"/>
                    <a:pt x="83768" y="182221"/>
                    <a:pt x="83964" y="182297"/>
                  </a:cubicBezTo>
                  <a:cubicBezTo>
                    <a:pt x="83970" y="182300"/>
                    <a:pt x="83977" y="182301"/>
                    <a:pt x="83985" y="182301"/>
                  </a:cubicBezTo>
                  <a:cubicBezTo>
                    <a:pt x="84057" y="182301"/>
                    <a:pt x="84196" y="182215"/>
                    <a:pt x="84224" y="182146"/>
                  </a:cubicBezTo>
                  <a:cubicBezTo>
                    <a:pt x="84321" y="181910"/>
                    <a:pt x="84517" y="181897"/>
                    <a:pt x="84718" y="181897"/>
                  </a:cubicBezTo>
                  <a:cubicBezTo>
                    <a:pt x="84741" y="181897"/>
                    <a:pt x="84765" y="181897"/>
                    <a:pt x="84789" y="181897"/>
                  </a:cubicBezTo>
                  <a:cubicBezTo>
                    <a:pt x="84982" y="181897"/>
                    <a:pt x="85168" y="181886"/>
                    <a:pt x="85263" y="181672"/>
                  </a:cubicBezTo>
                  <a:cubicBezTo>
                    <a:pt x="85409" y="181763"/>
                    <a:pt x="85546" y="181799"/>
                    <a:pt x="85677" y="181799"/>
                  </a:cubicBezTo>
                  <a:cubicBezTo>
                    <a:pt x="86141" y="181799"/>
                    <a:pt x="86527" y="181342"/>
                    <a:pt x="86993" y="181278"/>
                  </a:cubicBezTo>
                  <a:cubicBezTo>
                    <a:pt x="87467" y="181214"/>
                    <a:pt x="88216" y="181173"/>
                    <a:pt x="88734" y="180570"/>
                  </a:cubicBezTo>
                  <a:cubicBezTo>
                    <a:pt x="88982" y="180281"/>
                    <a:pt x="89812" y="180019"/>
                    <a:pt x="90214" y="179736"/>
                  </a:cubicBezTo>
                  <a:cubicBezTo>
                    <a:pt x="90777" y="179341"/>
                    <a:pt x="91431" y="178636"/>
                    <a:pt x="91940" y="178518"/>
                  </a:cubicBezTo>
                  <a:cubicBezTo>
                    <a:pt x="93303" y="178204"/>
                    <a:pt x="93505" y="176913"/>
                    <a:pt x="94368" y="176237"/>
                  </a:cubicBezTo>
                  <a:cubicBezTo>
                    <a:pt x="94910" y="175813"/>
                    <a:pt x="95064" y="175171"/>
                    <a:pt x="95372" y="174618"/>
                  </a:cubicBezTo>
                  <a:cubicBezTo>
                    <a:pt x="95789" y="173868"/>
                    <a:pt x="96337" y="173124"/>
                    <a:pt x="96495" y="172313"/>
                  </a:cubicBezTo>
                  <a:cubicBezTo>
                    <a:pt x="96706" y="171234"/>
                    <a:pt x="97049" y="170226"/>
                    <a:pt x="97498" y="169244"/>
                  </a:cubicBezTo>
                  <a:cubicBezTo>
                    <a:pt x="97568" y="169092"/>
                    <a:pt x="97687" y="168941"/>
                    <a:pt x="97614" y="168805"/>
                  </a:cubicBezTo>
                  <a:cubicBezTo>
                    <a:pt x="97319" y="168257"/>
                    <a:pt x="97625" y="167670"/>
                    <a:pt x="97717" y="167218"/>
                  </a:cubicBezTo>
                  <a:cubicBezTo>
                    <a:pt x="98032" y="165687"/>
                    <a:pt x="97973" y="164140"/>
                    <a:pt x="98130" y="162609"/>
                  </a:cubicBezTo>
                  <a:cubicBezTo>
                    <a:pt x="98244" y="161529"/>
                    <a:pt x="98247" y="160440"/>
                    <a:pt x="98143" y="159358"/>
                  </a:cubicBezTo>
                  <a:cubicBezTo>
                    <a:pt x="98024" y="158133"/>
                    <a:pt x="98368" y="156883"/>
                    <a:pt x="98192" y="155613"/>
                  </a:cubicBezTo>
                  <a:cubicBezTo>
                    <a:pt x="98108" y="155017"/>
                    <a:pt x="98190" y="154366"/>
                    <a:pt x="98216" y="153744"/>
                  </a:cubicBezTo>
                  <a:cubicBezTo>
                    <a:pt x="98263" y="152614"/>
                    <a:pt x="98245" y="151486"/>
                    <a:pt x="98278" y="150358"/>
                  </a:cubicBezTo>
                  <a:cubicBezTo>
                    <a:pt x="98299" y="149564"/>
                    <a:pt x="98176" y="148779"/>
                    <a:pt x="98263" y="147974"/>
                  </a:cubicBezTo>
                  <a:cubicBezTo>
                    <a:pt x="98337" y="147291"/>
                    <a:pt x="98590" y="146623"/>
                    <a:pt x="98491" y="145916"/>
                  </a:cubicBezTo>
                  <a:cubicBezTo>
                    <a:pt x="98445" y="145588"/>
                    <a:pt x="98274" y="145303"/>
                    <a:pt x="98300" y="144937"/>
                  </a:cubicBezTo>
                  <a:cubicBezTo>
                    <a:pt x="98356" y="144178"/>
                    <a:pt x="98654" y="143420"/>
                    <a:pt x="98365" y="142646"/>
                  </a:cubicBezTo>
                  <a:cubicBezTo>
                    <a:pt x="98291" y="142452"/>
                    <a:pt x="98161" y="142149"/>
                    <a:pt x="98244" y="142049"/>
                  </a:cubicBezTo>
                  <a:cubicBezTo>
                    <a:pt x="98977" y="141156"/>
                    <a:pt x="98196" y="140165"/>
                    <a:pt x="98472" y="139223"/>
                  </a:cubicBezTo>
                  <a:cubicBezTo>
                    <a:pt x="98806" y="138082"/>
                    <a:pt x="98147" y="136860"/>
                    <a:pt x="98603" y="135689"/>
                  </a:cubicBezTo>
                  <a:cubicBezTo>
                    <a:pt x="98645" y="135582"/>
                    <a:pt x="98605" y="135403"/>
                    <a:pt x="98537" y="135301"/>
                  </a:cubicBezTo>
                  <a:cubicBezTo>
                    <a:pt x="98160" y="134743"/>
                    <a:pt x="98414" y="134009"/>
                    <a:pt x="98528" y="133612"/>
                  </a:cubicBezTo>
                  <a:cubicBezTo>
                    <a:pt x="98789" y="132693"/>
                    <a:pt x="98347" y="131830"/>
                    <a:pt x="98680" y="130873"/>
                  </a:cubicBezTo>
                  <a:cubicBezTo>
                    <a:pt x="98963" y="130061"/>
                    <a:pt x="98746" y="128949"/>
                    <a:pt x="98770" y="127981"/>
                  </a:cubicBezTo>
                  <a:cubicBezTo>
                    <a:pt x="98807" y="126493"/>
                    <a:pt x="98796" y="124999"/>
                    <a:pt x="98936" y="123507"/>
                  </a:cubicBezTo>
                  <a:cubicBezTo>
                    <a:pt x="99013" y="122684"/>
                    <a:pt x="98965" y="121807"/>
                    <a:pt x="99002" y="120982"/>
                  </a:cubicBezTo>
                  <a:cubicBezTo>
                    <a:pt x="99072" y="119429"/>
                    <a:pt x="98998" y="117872"/>
                    <a:pt x="99128" y="116322"/>
                  </a:cubicBezTo>
                  <a:cubicBezTo>
                    <a:pt x="99244" y="114952"/>
                    <a:pt x="99152" y="113574"/>
                    <a:pt x="99244" y="112198"/>
                  </a:cubicBezTo>
                  <a:cubicBezTo>
                    <a:pt x="99272" y="111777"/>
                    <a:pt x="99417" y="111342"/>
                    <a:pt x="99332" y="110848"/>
                  </a:cubicBezTo>
                  <a:cubicBezTo>
                    <a:pt x="99179" y="109953"/>
                    <a:pt x="99070" y="108993"/>
                    <a:pt x="99143" y="108098"/>
                  </a:cubicBezTo>
                  <a:cubicBezTo>
                    <a:pt x="99214" y="107227"/>
                    <a:pt x="99127" y="106377"/>
                    <a:pt x="99158" y="105520"/>
                  </a:cubicBezTo>
                  <a:cubicBezTo>
                    <a:pt x="99191" y="104613"/>
                    <a:pt x="98792" y="103722"/>
                    <a:pt x="99033" y="102828"/>
                  </a:cubicBezTo>
                  <a:cubicBezTo>
                    <a:pt x="99236" y="102076"/>
                    <a:pt x="98989" y="101333"/>
                    <a:pt x="99015" y="100592"/>
                  </a:cubicBezTo>
                  <a:cubicBezTo>
                    <a:pt x="99038" y="99940"/>
                    <a:pt x="98877" y="99149"/>
                    <a:pt x="98928" y="98491"/>
                  </a:cubicBezTo>
                  <a:cubicBezTo>
                    <a:pt x="99038" y="97085"/>
                    <a:pt x="98877" y="95695"/>
                    <a:pt x="98791" y="94320"/>
                  </a:cubicBezTo>
                  <a:cubicBezTo>
                    <a:pt x="98707" y="92984"/>
                    <a:pt x="99084" y="91669"/>
                    <a:pt x="98780" y="90315"/>
                  </a:cubicBezTo>
                  <a:cubicBezTo>
                    <a:pt x="98661" y="89788"/>
                    <a:pt x="98782" y="89092"/>
                    <a:pt x="98855" y="88487"/>
                  </a:cubicBezTo>
                  <a:cubicBezTo>
                    <a:pt x="98995" y="87314"/>
                    <a:pt x="98393" y="86251"/>
                    <a:pt x="98459" y="85087"/>
                  </a:cubicBezTo>
                  <a:cubicBezTo>
                    <a:pt x="98492" y="84495"/>
                    <a:pt x="99033" y="83977"/>
                    <a:pt x="98734" y="83384"/>
                  </a:cubicBezTo>
                  <a:cubicBezTo>
                    <a:pt x="98430" y="82784"/>
                    <a:pt x="98761" y="82256"/>
                    <a:pt x="98866" y="81728"/>
                  </a:cubicBezTo>
                  <a:cubicBezTo>
                    <a:pt x="98956" y="81277"/>
                    <a:pt x="99156" y="80866"/>
                    <a:pt x="99089" y="80369"/>
                  </a:cubicBezTo>
                  <a:cubicBezTo>
                    <a:pt x="99040" y="79998"/>
                    <a:pt x="99108" y="79615"/>
                    <a:pt x="99200" y="79227"/>
                  </a:cubicBezTo>
                  <a:cubicBezTo>
                    <a:pt x="99263" y="78960"/>
                    <a:pt x="99429" y="78528"/>
                    <a:pt x="99246" y="78163"/>
                  </a:cubicBezTo>
                  <a:cubicBezTo>
                    <a:pt x="98899" y="77474"/>
                    <a:pt x="99143" y="76744"/>
                    <a:pt x="99171" y="76039"/>
                  </a:cubicBezTo>
                  <a:cubicBezTo>
                    <a:pt x="99214" y="74991"/>
                    <a:pt x="99322" y="73946"/>
                    <a:pt x="99220" y="72899"/>
                  </a:cubicBezTo>
                  <a:cubicBezTo>
                    <a:pt x="99163" y="72315"/>
                    <a:pt x="99480" y="71713"/>
                    <a:pt x="99039" y="71110"/>
                  </a:cubicBezTo>
                  <a:cubicBezTo>
                    <a:pt x="98952" y="70991"/>
                    <a:pt x="99320" y="70264"/>
                    <a:pt x="99282" y="69806"/>
                  </a:cubicBezTo>
                  <a:cubicBezTo>
                    <a:pt x="99240" y="69310"/>
                    <a:pt x="99627" y="68758"/>
                    <a:pt x="99113" y="68312"/>
                  </a:cubicBezTo>
                  <a:cubicBezTo>
                    <a:pt x="99034" y="68245"/>
                    <a:pt x="98964" y="68103"/>
                    <a:pt x="99074" y="68021"/>
                  </a:cubicBezTo>
                  <a:cubicBezTo>
                    <a:pt x="99649" y="67591"/>
                    <a:pt x="98884" y="66933"/>
                    <a:pt x="99319" y="66528"/>
                  </a:cubicBezTo>
                  <a:cubicBezTo>
                    <a:pt x="99756" y="66120"/>
                    <a:pt x="98625" y="65611"/>
                    <a:pt x="99445" y="65285"/>
                  </a:cubicBezTo>
                  <a:cubicBezTo>
                    <a:pt x="99102" y="64641"/>
                    <a:pt x="99346" y="64017"/>
                    <a:pt x="99519" y="63394"/>
                  </a:cubicBezTo>
                  <a:cubicBezTo>
                    <a:pt x="99552" y="63273"/>
                    <a:pt x="99564" y="63192"/>
                    <a:pt x="99455" y="63117"/>
                  </a:cubicBezTo>
                  <a:cubicBezTo>
                    <a:pt x="99080" y="62858"/>
                    <a:pt x="99228" y="62315"/>
                    <a:pt x="99313" y="62184"/>
                  </a:cubicBezTo>
                  <a:cubicBezTo>
                    <a:pt x="99995" y="61144"/>
                    <a:pt x="99520" y="59967"/>
                    <a:pt x="99765" y="58878"/>
                  </a:cubicBezTo>
                  <a:cubicBezTo>
                    <a:pt x="99903" y="58263"/>
                    <a:pt x="99514" y="57557"/>
                    <a:pt x="99944" y="56921"/>
                  </a:cubicBezTo>
                  <a:cubicBezTo>
                    <a:pt x="100068" y="56740"/>
                    <a:pt x="99936" y="56635"/>
                    <a:pt x="99729" y="56597"/>
                  </a:cubicBezTo>
                  <a:cubicBezTo>
                    <a:pt x="99633" y="56580"/>
                    <a:pt x="99507" y="56406"/>
                    <a:pt x="99596" y="56355"/>
                  </a:cubicBezTo>
                  <a:cubicBezTo>
                    <a:pt x="100354" y="55904"/>
                    <a:pt x="99823" y="55193"/>
                    <a:pt x="99907" y="54632"/>
                  </a:cubicBezTo>
                  <a:cubicBezTo>
                    <a:pt x="100055" y="53624"/>
                    <a:pt x="99622" y="52567"/>
                    <a:pt x="100057" y="51552"/>
                  </a:cubicBezTo>
                  <a:cubicBezTo>
                    <a:pt x="100078" y="51503"/>
                    <a:pt x="100113" y="51434"/>
                    <a:pt x="100095" y="51401"/>
                  </a:cubicBezTo>
                  <a:cubicBezTo>
                    <a:pt x="99713" y="50712"/>
                    <a:pt x="99898" y="49868"/>
                    <a:pt x="99994" y="49270"/>
                  </a:cubicBezTo>
                  <a:cubicBezTo>
                    <a:pt x="100160" y="48238"/>
                    <a:pt x="99950" y="47231"/>
                    <a:pt x="100042" y="46219"/>
                  </a:cubicBezTo>
                  <a:cubicBezTo>
                    <a:pt x="100077" y="45831"/>
                    <a:pt x="100614" y="45286"/>
                    <a:pt x="100056" y="44856"/>
                  </a:cubicBezTo>
                  <a:cubicBezTo>
                    <a:pt x="100542" y="44554"/>
                    <a:pt x="100631" y="44310"/>
                    <a:pt x="99962" y="44159"/>
                  </a:cubicBezTo>
                  <a:cubicBezTo>
                    <a:pt x="99924" y="44150"/>
                    <a:pt x="99893" y="43947"/>
                    <a:pt x="99894" y="43947"/>
                  </a:cubicBezTo>
                  <a:cubicBezTo>
                    <a:pt x="100751" y="43677"/>
                    <a:pt x="100177" y="43014"/>
                    <a:pt x="100051" y="42772"/>
                  </a:cubicBezTo>
                  <a:cubicBezTo>
                    <a:pt x="99629" y="41974"/>
                    <a:pt x="100207" y="41253"/>
                    <a:pt x="100128" y="40464"/>
                  </a:cubicBezTo>
                  <a:cubicBezTo>
                    <a:pt x="100057" y="39773"/>
                    <a:pt x="100283" y="38904"/>
                    <a:pt x="100210" y="38130"/>
                  </a:cubicBezTo>
                  <a:cubicBezTo>
                    <a:pt x="100152" y="37522"/>
                    <a:pt x="101053" y="36855"/>
                    <a:pt x="100117" y="36302"/>
                  </a:cubicBezTo>
                  <a:cubicBezTo>
                    <a:pt x="100102" y="36292"/>
                    <a:pt x="100134" y="36136"/>
                    <a:pt x="100183" y="36090"/>
                  </a:cubicBezTo>
                  <a:cubicBezTo>
                    <a:pt x="100567" y="35731"/>
                    <a:pt x="100723" y="35436"/>
                    <a:pt x="100352" y="34888"/>
                  </a:cubicBezTo>
                  <a:cubicBezTo>
                    <a:pt x="100203" y="34670"/>
                    <a:pt x="100788" y="34135"/>
                    <a:pt x="100623" y="33639"/>
                  </a:cubicBezTo>
                  <a:cubicBezTo>
                    <a:pt x="100606" y="33588"/>
                    <a:pt x="100619" y="33528"/>
                    <a:pt x="100602" y="33477"/>
                  </a:cubicBezTo>
                  <a:cubicBezTo>
                    <a:pt x="100365" y="32770"/>
                    <a:pt x="100379" y="32019"/>
                    <a:pt x="100620" y="31270"/>
                  </a:cubicBezTo>
                  <a:cubicBezTo>
                    <a:pt x="100656" y="31157"/>
                    <a:pt x="100631" y="30954"/>
                    <a:pt x="100553" y="30889"/>
                  </a:cubicBezTo>
                  <a:cubicBezTo>
                    <a:pt x="100300" y="30679"/>
                    <a:pt x="100388" y="30454"/>
                    <a:pt x="100459" y="30216"/>
                  </a:cubicBezTo>
                  <a:cubicBezTo>
                    <a:pt x="100670" y="29519"/>
                    <a:pt x="100393" y="28831"/>
                    <a:pt x="100412" y="28134"/>
                  </a:cubicBezTo>
                  <a:cubicBezTo>
                    <a:pt x="100429" y="27482"/>
                    <a:pt x="100387" y="26816"/>
                    <a:pt x="100376" y="26173"/>
                  </a:cubicBezTo>
                  <a:cubicBezTo>
                    <a:pt x="100362" y="25352"/>
                    <a:pt x="100584" y="24499"/>
                    <a:pt x="100616" y="23648"/>
                  </a:cubicBezTo>
                  <a:cubicBezTo>
                    <a:pt x="100636" y="23167"/>
                    <a:pt x="100359" y="22757"/>
                    <a:pt x="100424" y="22235"/>
                  </a:cubicBezTo>
                  <a:cubicBezTo>
                    <a:pt x="100499" y="21631"/>
                    <a:pt x="100948" y="20907"/>
                    <a:pt x="100215" y="20362"/>
                  </a:cubicBezTo>
                  <a:cubicBezTo>
                    <a:pt x="100195" y="20348"/>
                    <a:pt x="100279" y="20105"/>
                    <a:pt x="100331" y="20098"/>
                  </a:cubicBezTo>
                  <a:cubicBezTo>
                    <a:pt x="100795" y="20039"/>
                    <a:pt x="100536" y="19782"/>
                    <a:pt x="100485" y="19584"/>
                  </a:cubicBezTo>
                  <a:cubicBezTo>
                    <a:pt x="100431" y="19374"/>
                    <a:pt x="100262" y="19109"/>
                    <a:pt x="100336" y="18967"/>
                  </a:cubicBezTo>
                  <a:cubicBezTo>
                    <a:pt x="100632" y="18387"/>
                    <a:pt x="100547" y="17837"/>
                    <a:pt x="100399" y="17245"/>
                  </a:cubicBezTo>
                  <a:cubicBezTo>
                    <a:pt x="100272" y="16742"/>
                    <a:pt x="100438" y="16210"/>
                    <a:pt x="100293" y="15682"/>
                  </a:cubicBezTo>
                  <a:cubicBezTo>
                    <a:pt x="100088" y="14934"/>
                    <a:pt x="100034" y="14144"/>
                    <a:pt x="99812" y="13403"/>
                  </a:cubicBezTo>
                  <a:cubicBezTo>
                    <a:pt x="99646" y="12847"/>
                    <a:pt x="99324" y="12306"/>
                    <a:pt x="99168" y="11770"/>
                  </a:cubicBezTo>
                  <a:cubicBezTo>
                    <a:pt x="98541" y="9607"/>
                    <a:pt x="96924" y="8232"/>
                    <a:pt x="95329" y="6909"/>
                  </a:cubicBezTo>
                  <a:cubicBezTo>
                    <a:pt x="94331" y="6081"/>
                    <a:pt x="93016" y="5620"/>
                    <a:pt x="91871" y="4970"/>
                  </a:cubicBezTo>
                  <a:cubicBezTo>
                    <a:pt x="90542" y="4213"/>
                    <a:pt x="89158" y="3558"/>
                    <a:pt x="87730" y="3008"/>
                  </a:cubicBezTo>
                  <a:cubicBezTo>
                    <a:pt x="87139" y="2781"/>
                    <a:pt x="86474" y="2491"/>
                    <a:pt x="85878" y="2491"/>
                  </a:cubicBezTo>
                  <a:cubicBezTo>
                    <a:pt x="85777" y="2491"/>
                    <a:pt x="85678" y="2499"/>
                    <a:pt x="85582" y="2518"/>
                  </a:cubicBezTo>
                  <a:cubicBezTo>
                    <a:pt x="85370" y="2558"/>
                    <a:pt x="85149" y="2576"/>
                    <a:pt x="84937" y="2576"/>
                  </a:cubicBezTo>
                  <a:cubicBezTo>
                    <a:pt x="84557" y="2576"/>
                    <a:pt x="84203" y="2519"/>
                    <a:pt x="83972" y="2433"/>
                  </a:cubicBezTo>
                  <a:cubicBezTo>
                    <a:pt x="82640" y="1938"/>
                    <a:pt x="81290" y="1792"/>
                    <a:pt x="79911" y="1717"/>
                  </a:cubicBezTo>
                  <a:cubicBezTo>
                    <a:pt x="78803" y="1655"/>
                    <a:pt x="77703" y="1451"/>
                    <a:pt x="76591" y="1451"/>
                  </a:cubicBezTo>
                  <a:cubicBezTo>
                    <a:pt x="76318" y="1451"/>
                    <a:pt x="76045" y="1463"/>
                    <a:pt x="75771" y="1493"/>
                  </a:cubicBezTo>
                  <a:cubicBezTo>
                    <a:pt x="75762" y="1493"/>
                    <a:pt x="75753" y="1494"/>
                    <a:pt x="75744" y="1494"/>
                  </a:cubicBezTo>
                  <a:cubicBezTo>
                    <a:pt x="75522" y="1494"/>
                    <a:pt x="75295" y="1208"/>
                    <a:pt x="75071" y="1208"/>
                  </a:cubicBezTo>
                  <a:cubicBezTo>
                    <a:pt x="74956" y="1208"/>
                    <a:pt x="74842" y="1283"/>
                    <a:pt x="74730" y="1509"/>
                  </a:cubicBezTo>
                  <a:cubicBezTo>
                    <a:pt x="74659" y="1436"/>
                    <a:pt x="74601" y="1340"/>
                    <a:pt x="74516" y="1295"/>
                  </a:cubicBezTo>
                  <a:cubicBezTo>
                    <a:pt x="74178" y="1118"/>
                    <a:pt x="73628" y="761"/>
                    <a:pt x="73466" y="761"/>
                  </a:cubicBezTo>
                  <a:cubicBezTo>
                    <a:pt x="73450" y="761"/>
                    <a:pt x="73437" y="765"/>
                    <a:pt x="73429" y="773"/>
                  </a:cubicBezTo>
                  <a:cubicBezTo>
                    <a:pt x="73252" y="964"/>
                    <a:pt x="73071" y="1027"/>
                    <a:pt x="72895" y="1027"/>
                  </a:cubicBezTo>
                  <a:cubicBezTo>
                    <a:pt x="72642" y="1027"/>
                    <a:pt x="72402" y="896"/>
                    <a:pt x="72207" y="831"/>
                  </a:cubicBezTo>
                  <a:cubicBezTo>
                    <a:pt x="71367" y="548"/>
                    <a:pt x="70493" y="679"/>
                    <a:pt x="69635" y="466"/>
                  </a:cubicBezTo>
                  <a:cubicBezTo>
                    <a:pt x="69146" y="345"/>
                    <a:pt x="68607" y="292"/>
                    <a:pt x="68074" y="292"/>
                  </a:cubicBezTo>
                  <a:cubicBezTo>
                    <a:pt x="67566" y="292"/>
                    <a:pt x="67063" y="340"/>
                    <a:pt x="66612" y="422"/>
                  </a:cubicBezTo>
                  <a:cubicBezTo>
                    <a:pt x="66374" y="465"/>
                    <a:pt x="66140" y="481"/>
                    <a:pt x="65909" y="481"/>
                  </a:cubicBezTo>
                  <a:cubicBezTo>
                    <a:pt x="65261" y="481"/>
                    <a:pt x="64634" y="357"/>
                    <a:pt x="63998" y="357"/>
                  </a:cubicBezTo>
                  <a:cubicBezTo>
                    <a:pt x="63764" y="357"/>
                    <a:pt x="63528" y="373"/>
                    <a:pt x="63290" y="420"/>
                  </a:cubicBezTo>
                  <a:cubicBezTo>
                    <a:pt x="62932" y="489"/>
                    <a:pt x="62556" y="510"/>
                    <a:pt x="62176" y="510"/>
                  </a:cubicBezTo>
                  <a:cubicBezTo>
                    <a:pt x="61737" y="510"/>
                    <a:pt x="61294" y="482"/>
                    <a:pt x="60868" y="471"/>
                  </a:cubicBezTo>
                  <a:cubicBezTo>
                    <a:pt x="59512" y="432"/>
                    <a:pt x="58157" y="464"/>
                    <a:pt x="56802" y="433"/>
                  </a:cubicBezTo>
                  <a:cubicBezTo>
                    <a:pt x="56053" y="418"/>
                    <a:pt x="55246" y="463"/>
                    <a:pt x="54570" y="205"/>
                  </a:cubicBezTo>
                  <a:cubicBezTo>
                    <a:pt x="54155" y="47"/>
                    <a:pt x="53741" y="0"/>
                    <a:pt x="53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159;p38"/>
          <p:cNvGrpSpPr/>
          <p:nvPr/>
        </p:nvGrpSpPr>
        <p:grpSpPr>
          <a:xfrm>
            <a:off x="642910" y="428610"/>
            <a:ext cx="1056271" cy="1412436"/>
            <a:chOff x="5394851" y="495000"/>
            <a:chExt cx="1056271" cy="1412436"/>
          </a:xfrm>
        </p:grpSpPr>
        <p:grpSp>
          <p:nvGrpSpPr>
            <p:cNvPr id="4" name="Google Shape;1160;p38"/>
            <p:cNvGrpSpPr/>
            <p:nvPr/>
          </p:nvGrpSpPr>
          <p:grpSpPr>
            <a:xfrm>
              <a:off x="5394851" y="495000"/>
              <a:ext cx="1056271" cy="1412436"/>
              <a:chOff x="5536138" y="809625"/>
              <a:chExt cx="1056271" cy="1412436"/>
            </a:xfrm>
          </p:grpSpPr>
          <p:sp>
            <p:nvSpPr>
              <p:cNvPr id="1161" name="Google Shape;1161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6832" y="2009"/>
                    </a:moveTo>
                    <a:cubicBezTo>
                      <a:pt x="27372" y="2009"/>
                      <a:pt x="27982" y="2107"/>
                      <a:pt x="28530" y="2114"/>
                    </a:cubicBezTo>
                    <a:cubicBezTo>
                      <a:pt x="28538" y="2114"/>
                      <a:pt x="28545" y="2114"/>
                      <a:pt x="28553" y="2114"/>
                    </a:cubicBezTo>
                    <a:cubicBezTo>
                      <a:pt x="28837" y="2114"/>
                      <a:pt x="29104" y="2055"/>
                      <a:pt x="29378" y="2042"/>
                    </a:cubicBezTo>
                    <a:cubicBezTo>
                      <a:pt x="29506" y="2037"/>
                      <a:pt x="29633" y="2034"/>
                      <a:pt x="29760" y="2034"/>
                    </a:cubicBezTo>
                    <a:cubicBezTo>
                      <a:pt x="30881" y="2034"/>
                      <a:pt x="31986" y="2232"/>
                      <a:pt x="33100" y="2304"/>
                    </a:cubicBezTo>
                    <a:cubicBezTo>
                      <a:pt x="35226" y="2442"/>
                      <a:pt x="37204" y="3086"/>
                      <a:pt x="39183" y="3818"/>
                    </a:cubicBezTo>
                    <a:cubicBezTo>
                      <a:pt x="39994" y="4118"/>
                      <a:pt x="40909" y="4353"/>
                      <a:pt x="41547" y="4830"/>
                    </a:cubicBezTo>
                    <a:cubicBezTo>
                      <a:pt x="42728" y="5713"/>
                      <a:pt x="44199" y="6023"/>
                      <a:pt x="45308" y="7022"/>
                    </a:cubicBezTo>
                    <a:cubicBezTo>
                      <a:pt x="46572" y="8162"/>
                      <a:pt x="47988" y="9088"/>
                      <a:pt x="49041" y="10511"/>
                    </a:cubicBezTo>
                    <a:cubicBezTo>
                      <a:pt x="49431" y="11037"/>
                      <a:pt x="49884" y="11691"/>
                      <a:pt x="50453" y="12197"/>
                    </a:cubicBezTo>
                    <a:cubicBezTo>
                      <a:pt x="51094" y="12765"/>
                      <a:pt x="51667" y="13595"/>
                      <a:pt x="51941" y="14564"/>
                    </a:cubicBezTo>
                    <a:cubicBezTo>
                      <a:pt x="52223" y="15561"/>
                      <a:pt x="52845" y="16457"/>
                      <a:pt x="53195" y="17441"/>
                    </a:cubicBezTo>
                    <a:cubicBezTo>
                      <a:pt x="53611" y="18609"/>
                      <a:pt x="53959" y="19809"/>
                      <a:pt x="54205" y="21024"/>
                    </a:cubicBezTo>
                    <a:cubicBezTo>
                      <a:pt x="54300" y="21491"/>
                      <a:pt x="54507" y="21903"/>
                      <a:pt x="54604" y="22361"/>
                    </a:cubicBezTo>
                    <a:cubicBezTo>
                      <a:pt x="55046" y="24411"/>
                      <a:pt x="55153" y="26496"/>
                      <a:pt x="55023" y="28569"/>
                    </a:cubicBezTo>
                    <a:cubicBezTo>
                      <a:pt x="54942" y="29852"/>
                      <a:pt x="54904" y="31146"/>
                      <a:pt x="54732" y="32422"/>
                    </a:cubicBezTo>
                    <a:cubicBezTo>
                      <a:pt x="54633" y="33151"/>
                      <a:pt x="54453" y="33890"/>
                      <a:pt x="54172" y="34567"/>
                    </a:cubicBezTo>
                    <a:cubicBezTo>
                      <a:pt x="53866" y="35306"/>
                      <a:pt x="54009" y="36144"/>
                      <a:pt x="53613" y="36831"/>
                    </a:cubicBezTo>
                    <a:cubicBezTo>
                      <a:pt x="53081" y="37751"/>
                      <a:pt x="53279" y="38838"/>
                      <a:pt x="52811" y="39802"/>
                    </a:cubicBezTo>
                    <a:cubicBezTo>
                      <a:pt x="52433" y="40580"/>
                      <a:pt x="52380" y="41528"/>
                      <a:pt x="52066" y="42374"/>
                    </a:cubicBezTo>
                    <a:cubicBezTo>
                      <a:pt x="51718" y="43313"/>
                      <a:pt x="51549" y="44391"/>
                      <a:pt x="51065" y="45193"/>
                    </a:cubicBezTo>
                    <a:cubicBezTo>
                      <a:pt x="50199" y="46629"/>
                      <a:pt x="49665" y="48226"/>
                      <a:pt x="48697" y="49611"/>
                    </a:cubicBezTo>
                    <a:cubicBezTo>
                      <a:pt x="47960" y="50664"/>
                      <a:pt x="47281" y="51773"/>
                      <a:pt x="46608" y="52863"/>
                    </a:cubicBezTo>
                    <a:cubicBezTo>
                      <a:pt x="46100" y="53685"/>
                      <a:pt x="45462" y="54365"/>
                      <a:pt x="44935" y="55141"/>
                    </a:cubicBezTo>
                    <a:cubicBezTo>
                      <a:pt x="44433" y="55879"/>
                      <a:pt x="43632" y="56445"/>
                      <a:pt x="43305" y="57157"/>
                    </a:cubicBezTo>
                    <a:cubicBezTo>
                      <a:pt x="43027" y="57764"/>
                      <a:pt x="42542" y="58167"/>
                      <a:pt x="42277" y="58737"/>
                    </a:cubicBezTo>
                    <a:cubicBezTo>
                      <a:pt x="42219" y="58859"/>
                      <a:pt x="42153" y="59151"/>
                      <a:pt x="41937" y="59151"/>
                    </a:cubicBezTo>
                    <a:cubicBezTo>
                      <a:pt x="41872" y="59151"/>
                      <a:pt x="41794" y="59126"/>
                      <a:pt x="41700" y="59062"/>
                    </a:cubicBezTo>
                    <a:cubicBezTo>
                      <a:pt x="41697" y="59060"/>
                      <a:pt x="41693" y="59059"/>
                      <a:pt x="41688" y="59059"/>
                    </a:cubicBezTo>
                    <a:cubicBezTo>
                      <a:pt x="41628" y="59059"/>
                      <a:pt x="41432" y="59200"/>
                      <a:pt x="41438" y="59217"/>
                    </a:cubicBezTo>
                    <a:cubicBezTo>
                      <a:pt x="41655" y="59773"/>
                      <a:pt x="41029" y="59916"/>
                      <a:pt x="40920" y="60302"/>
                    </a:cubicBezTo>
                    <a:cubicBezTo>
                      <a:pt x="40872" y="60472"/>
                      <a:pt x="40816" y="60601"/>
                      <a:pt x="40637" y="60659"/>
                    </a:cubicBezTo>
                    <a:cubicBezTo>
                      <a:pt x="40231" y="60795"/>
                      <a:pt x="39921" y="61002"/>
                      <a:pt x="39975" y="61511"/>
                    </a:cubicBezTo>
                    <a:cubicBezTo>
                      <a:pt x="39984" y="61592"/>
                      <a:pt x="39880" y="61724"/>
                      <a:pt x="39794" y="61772"/>
                    </a:cubicBezTo>
                    <a:cubicBezTo>
                      <a:pt x="38878" y="62275"/>
                      <a:pt x="38669" y="63375"/>
                      <a:pt x="37889" y="64043"/>
                    </a:cubicBezTo>
                    <a:cubicBezTo>
                      <a:pt x="37600" y="64289"/>
                      <a:pt x="37186" y="64768"/>
                      <a:pt x="36946" y="65235"/>
                    </a:cubicBezTo>
                    <a:cubicBezTo>
                      <a:pt x="36808" y="65502"/>
                      <a:pt x="36672" y="65812"/>
                      <a:pt x="36180" y="65827"/>
                    </a:cubicBezTo>
                    <a:cubicBezTo>
                      <a:pt x="35744" y="65841"/>
                      <a:pt x="35788" y="66511"/>
                      <a:pt x="35437" y="66845"/>
                    </a:cubicBezTo>
                    <a:cubicBezTo>
                      <a:pt x="34725" y="67522"/>
                      <a:pt x="34146" y="68394"/>
                      <a:pt x="33506" y="69131"/>
                    </a:cubicBezTo>
                    <a:cubicBezTo>
                      <a:pt x="32001" y="70866"/>
                      <a:pt x="30826" y="72970"/>
                      <a:pt x="28670" y="74071"/>
                    </a:cubicBezTo>
                    <a:cubicBezTo>
                      <a:pt x="28498" y="74158"/>
                      <a:pt x="28428" y="74172"/>
                      <a:pt x="28453" y="74397"/>
                    </a:cubicBezTo>
                    <a:cubicBezTo>
                      <a:pt x="28494" y="74790"/>
                      <a:pt x="28104" y="74853"/>
                      <a:pt x="27853" y="74962"/>
                    </a:cubicBezTo>
                    <a:cubicBezTo>
                      <a:pt x="27807" y="74981"/>
                      <a:pt x="27769" y="74990"/>
                      <a:pt x="27736" y="74990"/>
                    </a:cubicBezTo>
                    <a:cubicBezTo>
                      <a:pt x="27543" y="74990"/>
                      <a:pt x="27536" y="74700"/>
                      <a:pt x="27433" y="74583"/>
                    </a:cubicBezTo>
                    <a:cubicBezTo>
                      <a:pt x="27075" y="74174"/>
                      <a:pt x="26441" y="73963"/>
                      <a:pt x="26447" y="73279"/>
                    </a:cubicBezTo>
                    <a:cubicBezTo>
                      <a:pt x="25495" y="73228"/>
                      <a:pt x="25664" y="71783"/>
                      <a:pt x="24597" y="71783"/>
                    </a:cubicBezTo>
                    <a:cubicBezTo>
                      <a:pt x="24584" y="71783"/>
                      <a:pt x="24572" y="71783"/>
                      <a:pt x="24559" y="71783"/>
                    </a:cubicBezTo>
                    <a:cubicBezTo>
                      <a:pt x="24557" y="71783"/>
                      <a:pt x="24555" y="71783"/>
                      <a:pt x="24553" y="71783"/>
                    </a:cubicBezTo>
                    <a:cubicBezTo>
                      <a:pt x="24280" y="71783"/>
                      <a:pt x="24189" y="71158"/>
                      <a:pt x="23970" y="70846"/>
                    </a:cubicBezTo>
                    <a:cubicBezTo>
                      <a:pt x="23535" y="70230"/>
                      <a:pt x="22733" y="69977"/>
                      <a:pt x="22515" y="69124"/>
                    </a:cubicBezTo>
                    <a:cubicBezTo>
                      <a:pt x="22355" y="68502"/>
                      <a:pt x="21469" y="68389"/>
                      <a:pt x="21138" y="67702"/>
                    </a:cubicBezTo>
                    <a:cubicBezTo>
                      <a:pt x="20578" y="66543"/>
                      <a:pt x="19470" y="65771"/>
                      <a:pt x="18695" y="64736"/>
                    </a:cubicBezTo>
                    <a:cubicBezTo>
                      <a:pt x="18264" y="64160"/>
                      <a:pt x="17926" y="63364"/>
                      <a:pt x="17088" y="63053"/>
                    </a:cubicBezTo>
                    <a:cubicBezTo>
                      <a:pt x="16399" y="62797"/>
                      <a:pt x="16080" y="62040"/>
                      <a:pt x="15728" y="61457"/>
                    </a:cubicBezTo>
                    <a:cubicBezTo>
                      <a:pt x="15302" y="60752"/>
                      <a:pt x="14681" y="60218"/>
                      <a:pt x="14285" y="59486"/>
                    </a:cubicBezTo>
                    <a:cubicBezTo>
                      <a:pt x="13862" y="58699"/>
                      <a:pt x="13218" y="58041"/>
                      <a:pt x="12870" y="57186"/>
                    </a:cubicBezTo>
                    <a:cubicBezTo>
                      <a:pt x="12729" y="56838"/>
                      <a:pt x="12383" y="56566"/>
                      <a:pt x="12100" y="56291"/>
                    </a:cubicBezTo>
                    <a:cubicBezTo>
                      <a:pt x="11967" y="56161"/>
                      <a:pt x="11688" y="56122"/>
                      <a:pt x="12133" y="55841"/>
                    </a:cubicBezTo>
                    <a:cubicBezTo>
                      <a:pt x="11395" y="55512"/>
                      <a:pt x="11555" y="54570"/>
                      <a:pt x="10931" y="54239"/>
                    </a:cubicBezTo>
                    <a:cubicBezTo>
                      <a:pt x="10474" y="53997"/>
                      <a:pt x="10403" y="53616"/>
                      <a:pt x="10172" y="53260"/>
                    </a:cubicBezTo>
                    <a:cubicBezTo>
                      <a:pt x="9841" y="52748"/>
                      <a:pt x="9736" y="52067"/>
                      <a:pt x="9288" y="51698"/>
                    </a:cubicBezTo>
                    <a:cubicBezTo>
                      <a:pt x="8769" y="51271"/>
                      <a:pt x="8507" y="50787"/>
                      <a:pt x="8497" y="50174"/>
                    </a:cubicBezTo>
                    <a:cubicBezTo>
                      <a:pt x="8492" y="49701"/>
                      <a:pt x="8098" y="49456"/>
                      <a:pt x="7934" y="49087"/>
                    </a:cubicBezTo>
                    <a:cubicBezTo>
                      <a:pt x="7683" y="48525"/>
                      <a:pt x="7596" y="47782"/>
                      <a:pt x="7020" y="47420"/>
                    </a:cubicBezTo>
                    <a:cubicBezTo>
                      <a:pt x="6604" y="47159"/>
                      <a:pt x="6685" y="46693"/>
                      <a:pt x="6652" y="46437"/>
                    </a:cubicBezTo>
                    <a:cubicBezTo>
                      <a:pt x="6532" y="45499"/>
                      <a:pt x="5449" y="44970"/>
                      <a:pt x="5669" y="43945"/>
                    </a:cubicBezTo>
                    <a:cubicBezTo>
                      <a:pt x="5737" y="43630"/>
                      <a:pt x="5328" y="43767"/>
                      <a:pt x="5292" y="43391"/>
                    </a:cubicBezTo>
                    <a:cubicBezTo>
                      <a:pt x="5166" y="42109"/>
                      <a:pt x="4416" y="41014"/>
                      <a:pt x="3906" y="39850"/>
                    </a:cubicBezTo>
                    <a:cubicBezTo>
                      <a:pt x="3802" y="39612"/>
                      <a:pt x="3811" y="39339"/>
                      <a:pt x="3778" y="39153"/>
                    </a:cubicBezTo>
                    <a:cubicBezTo>
                      <a:pt x="3539" y="37765"/>
                      <a:pt x="2945" y="36487"/>
                      <a:pt x="2642" y="35135"/>
                    </a:cubicBezTo>
                    <a:cubicBezTo>
                      <a:pt x="2438" y="34229"/>
                      <a:pt x="2635" y="33242"/>
                      <a:pt x="2522" y="32306"/>
                    </a:cubicBezTo>
                    <a:cubicBezTo>
                      <a:pt x="2239" y="29987"/>
                      <a:pt x="2615" y="27694"/>
                      <a:pt x="2717" y="25392"/>
                    </a:cubicBezTo>
                    <a:cubicBezTo>
                      <a:pt x="2758" y="24432"/>
                      <a:pt x="3131" y="23488"/>
                      <a:pt x="3437" y="22590"/>
                    </a:cubicBezTo>
                    <a:cubicBezTo>
                      <a:pt x="3971" y="21021"/>
                      <a:pt x="4475" y="19421"/>
                      <a:pt x="5360" y="17982"/>
                    </a:cubicBezTo>
                    <a:cubicBezTo>
                      <a:pt x="5757" y="17336"/>
                      <a:pt x="6483" y="16693"/>
                      <a:pt x="6517" y="16080"/>
                    </a:cubicBezTo>
                    <a:cubicBezTo>
                      <a:pt x="6566" y="15192"/>
                      <a:pt x="7724" y="15130"/>
                      <a:pt x="7524" y="14266"/>
                    </a:cubicBezTo>
                    <a:cubicBezTo>
                      <a:pt x="8486" y="13757"/>
                      <a:pt x="8555" y="12475"/>
                      <a:pt x="9394" y="11975"/>
                    </a:cubicBezTo>
                    <a:cubicBezTo>
                      <a:pt x="9842" y="11708"/>
                      <a:pt x="10123" y="11625"/>
                      <a:pt x="10015" y="11087"/>
                    </a:cubicBezTo>
                    <a:cubicBezTo>
                      <a:pt x="10009" y="11056"/>
                      <a:pt x="10085" y="10973"/>
                      <a:pt x="10120" y="10973"/>
                    </a:cubicBezTo>
                    <a:cubicBezTo>
                      <a:pt x="10121" y="10973"/>
                      <a:pt x="10121" y="10973"/>
                      <a:pt x="10121" y="10973"/>
                    </a:cubicBezTo>
                    <a:cubicBezTo>
                      <a:pt x="10141" y="10974"/>
                      <a:pt x="10160" y="10975"/>
                      <a:pt x="10178" y="10975"/>
                    </a:cubicBezTo>
                    <a:cubicBezTo>
                      <a:pt x="11125" y="10975"/>
                      <a:pt x="11060" y="9841"/>
                      <a:pt x="11791" y="9473"/>
                    </a:cubicBezTo>
                    <a:cubicBezTo>
                      <a:pt x="12281" y="9225"/>
                      <a:pt x="12683" y="8382"/>
                      <a:pt x="13149" y="7970"/>
                    </a:cubicBezTo>
                    <a:cubicBezTo>
                      <a:pt x="13706" y="7478"/>
                      <a:pt x="14281" y="6900"/>
                      <a:pt x="15012" y="6546"/>
                    </a:cubicBezTo>
                    <a:cubicBezTo>
                      <a:pt x="15535" y="6291"/>
                      <a:pt x="15908" y="5744"/>
                      <a:pt x="16476" y="5480"/>
                    </a:cubicBezTo>
                    <a:cubicBezTo>
                      <a:pt x="17148" y="5169"/>
                      <a:pt x="17617" y="4587"/>
                      <a:pt x="18407" y="4353"/>
                    </a:cubicBezTo>
                    <a:cubicBezTo>
                      <a:pt x="19117" y="4140"/>
                      <a:pt x="19815" y="3650"/>
                      <a:pt x="20558" y="3461"/>
                    </a:cubicBezTo>
                    <a:cubicBezTo>
                      <a:pt x="21511" y="3219"/>
                      <a:pt x="22407" y="2845"/>
                      <a:pt x="23326" y="2527"/>
                    </a:cubicBezTo>
                    <a:cubicBezTo>
                      <a:pt x="24201" y="2223"/>
                      <a:pt x="25123" y="2460"/>
                      <a:pt x="26054" y="2119"/>
                    </a:cubicBezTo>
                    <a:cubicBezTo>
                      <a:pt x="26280" y="2037"/>
                      <a:pt x="26546" y="2009"/>
                      <a:pt x="26832" y="2009"/>
                    </a:cubicBezTo>
                    <a:close/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163;p38"/>
            <p:cNvGrpSpPr/>
            <p:nvPr/>
          </p:nvGrpSpPr>
          <p:grpSpPr>
            <a:xfrm>
              <a:off x="5639224" y="746950"/>
              <a:ext cx="593692" cy="732924"/>
              <a:chOff x="5626136" y="736150"/>
              <a:chExt cx="593692" cy="732924"/>
            </a:xfrm>
          </p:grpSpPr>
          <p:sp>
            <p:nvSpPr>
              <p:cNvPr id="1164" name="Google Shape;1164;p38"/>
              <p:cNvSpPr/>
              <p:nvPr/>
            </p:nvSpPr>
            <p:spPr>
              <a:xfrm>
                <a:off x="5693715" y="832814"/>
                <a:ext cx="413597" cy="636261"/>
              </a:xfrm>
              <a:custGeom>
                <a:avLst/>
                <a:gdLst/>
                <a:ahLst/>
                <a:cxnLst/>
                <a:rect l="l" t="t" r="r" b="b"/>
                <a:pathLst>
                  <a:path w="18770" h="28875" extrusionOk="0">
                    <a:moveTo>
                      <a:pt x="9832" y="11349"/>
                    </a:moveTo>
                    <a:cubicBezTo>
                      <a:pt x="10079" y="11349"/>
                      <a:pt x="10351" y="11472"/>
                      <a:pt x="10578" y="11519"/>
                    </a:cubicBezTo>
                    <a:cubicBezTo>
                      <a:pt x="11029" y="11611"/>
                      <a:pt x="11038" y="12085"/>
                      <a:pt x="11090" y="12441"/>
                    </a:cubicBezTo>
                    <a:cubicBezTo>
                      <a:pt x="11139" y="12784"/>
                      <a:pt x="11101" y="13139"/>
                      <a:pt x="11101" y="13489"/>
                    </a:cubicBezTo>
                    <a:lnTo>
                      <a:pt x="11111" y="13490"/>
                    </a:lnTo>
                    <a:cubicBezTo>
                      <a:pt x="11029" y="15572"/>
                      <a:pt x="10945" y="17653"/>
                      <a:pt x="10861" y="19734"/>
                    </a:cubicBezTo>
                    <a:cubicBezTo>
                      <a:pt x="10858" y="19804"/>
                      <a:pt x="10832" y="19876"/>
                      <a:pt x="10843" y="19944"/>
                    </a:cubicBezTo>
                    <a:cubicBezTo>
                      <a:pt x="11042" y="21091"/>
                      <a:pt x="10938" y="21209"/>
                      <a:pt x="9771" y="21211"/>
                    </a:cubicBezTo>
                    <a:cubicBezTo>
                      <a:pt x="9549" y="21211"/>
                      <a:pt x="9493" y="21061"/>
                      <a:pt x="9503" y="20928"/>
                    </a:cubicBezTo>
                    <a:cubicBezTo>
                      <a:pt x="9523" y="20653"/>
                      <a:pt x="9492" y="20251"/>
                      <a:pt x="9662" y="20132"/>
                    </a:cubicBezTo>
                    <a:cubicBezTo>
                      <a:pt x="10215" y="19744"/>
                      <a:pt x="9873" y="19185"/>
                      <a:pt x="9948" y="18760"/>
                    </a:cubicBezTo>
                    <a:cubicBezTo>
                      <a:pt x="10035" y="18270"/>
                      <a:pt x="10059" y="17632"/>
                      <a:pt x="9846" y="17116"/>
                    </a:cubicBezTo>
                    <a:cubicBezTo>
                      <a:pt x="9405" y="16042"/>
                      <a:pt x="9481" y="14922"/>
                      <a:pt x="9361" y="13816"/>
                    </a:cubicBezTo>
                    <a:cubicBezTo>
                      <a:pt x="9330" y="13534"/>
                      <a:pt x="9378" y="13211"/>
                      <a:pt x="9147" y="12918"/>
                    </a:cubicBezTo>
                    <a:cubicBezTo>
                      <a:pt x="8734" y="12393"/>
                      <a:pt x="9080" y="11896"/>
                      <a:pt x="9439" y="11512"/>
                    </a:cubicBezTo>
                    <a:cubicBezTo>
                      <a:pt x="9553" y="11390"/>
                      <a:pt x="9688" y="11349"/>
                      <a:pt x="9832" y="11349"/>
                    </a:cubicBezTo>
                    <a:close/>
                    <a:moveTo>
                      <a:pt x="9354" y="1575"/>
                    </a:moveTo>
                    <a:cubicBezTo>
                      <a:pt x="10252" y="1575"/>
                      <a:pt x="11141" y="1706"/>
                      <a:pt x="12027" y="1940"/>
                    </a:cubicBezTo>
                    <a:cubicBezTo>
                      <a:pt x="12824" y="2150"/>
                      <a:pt x="13442" y="2706"/>
                      <a:pt x="14123" y="3029"/>
                    </a:cubicBezTo>
                    <a:cubicBezTo>
                      <a:pt x="15517" y="3695"/>
                      <a:pt x="15961" y="4902"/>
                      <a:pt x="16456" y="5995"/>
                    </a:cubicBezTo>
                    <a:cubicBezTo>
                      <a:pt x="17179" y="7593"/>
                      <a:pt x="17563" y="9340"/>
                      <a:pt x="16937" y="11106"/>
                    </a:cubicBezTo>
                    <a:cubicBezTo>
                      <a:pt x="16766" y="11585"/>
                      <a:pt x="16798" y="12160"/>
                      <a:pt x="16243" y="12468"/>
                    </a:cubicBezTo>
                    <a:cubicBezTo>
                      <a:pt x="16185" y="12501"/>
                      <a:pt x="16124" y="12612"/>
                      <a:pt x="16140" y="12665"/>
                    </a:cubicBezTo>
                    <a:cubicBezTo>
                      <a:pt x="16395" y="13504"/>
                      <a:pt x="15513" y="13786"/>
                      <a:pt x="15196" y="14334"/>
                    </a:cubicBezTo>
                    <a:cubicBezTo>
                      <a:pt x="14863" y="14909"/>
                      <a:pt x="14612" y="15414"/>
                      <a:pt x="14873" y="16060"/>
                    </a:cubicBezTo>
                    <a:cubicBezTo>
                      <a:pt x="14914" y="16159"/>
                      <a:pt x="14878" y="16311"/>
                      <a:pt x="14826" y="16416"/>
                    </a:cubicBezTo>
                    <a:cubicBezTo>
                      <a:pt x="14206" y="17678"/>
                      <a:pt x="14605" y="19013"/>
                      <a:pt x="14460" y="20308"/>
                    </a:cubicBezTo>
                    <a:cubicBezTo>
                      <a:pt x="14409" y="20299"/>
                      <a:pt x="14358" y="20295"/>
                      <a:pt x="14307" y="20295"/>
                    </a:cubicBezTo>
                    <a:cubicBezTo>
                      <a:pt x="13900" y="20295"/>
                      <a:pt x="13505" y="20539"/>
                      <a:pt x="13032" y="20539"/>
                    </a:cubicBezTo>
                    <a:cubicBezTo>
                      <a:pt x="13024" y="20539"/>
                      <a:pt x="13015" y="20539"/>
                      <a:pt x="13006" y="20538"/>
                    </a:cubicBezTo>
                    <a:cubicBezTo>
                      <a:pt x="12426" y="20528"/>
                      <a:pt x="12285" y="20313"/>
                      <a:pt x="12303" y="19925"/>
                    </a:cubicBezTo>
                    <a:cubicBezTo>
                      <a:pt x="12332" y="19295"/>
                      <a:pt x="12555" y="18665"/>
                      <a:pt x="12520" y="18042"/>
                    </a:cubicBezTo>
                    <a:cubicBezTo>
                      <a:pt x="12472" y="17204"/>
                      <a:pt x="12718" y="16377"/>
                      <a:pt x="12622" y="15564"/>
                    </a:cubicBezTo>
                    <a:cubicBezTo>
                      <a:pt x="12532" y="14815"/>
                      <a:pt x="12644" y="14081"/>
                      <a:pt x="12770" y="13389"/>
                    </a:cubicBezTo>
                    <a:cubicBezTo>
                      <a:pt x="12922" y="12548"/>
                      <a:pt x="12303" y="11759"/>
                      <a:pt x="12725" y="10947"/>
                    </a:cubicBezTo>
                    <a:cubicBezTo>
                      <a:pt x="12738" y="10921"/>
                      <a:pt x="12653" y="10818"/>
                      <a:pt x="12595" y="10793"/>
                    </a:cubicBezTo>
                    <a:cubicBezTo>
                      <a:pt x="11970" y="10534"/>
                      <a:pt x="11424" y="10052"/>
                      <a:pt x="10711" y="10052"/>
                    </a:cubicBezTo>
                    <a:cubicBezTo>
                      <a:pt x="10544" y="10052"/>
                      <a:pt x="10369" y="10078"/>
                      <a:pt x="10181" y="10140"/>
                    </a:cubicBezTo>
                    <a:cubicBezTo>
                      <a:pt x="9868" y="10242"/>
                      <a:pt x="9515" y="10273"/>
                      <a:pt x="9170" y="10273"/>
                    </a:cubicBezTo>
                    <a:cubicBezTo>
                      <a:pt x="9061" y="10273"/>
                      <a:pt x="8953" y="10270"/>
                      <a:pt x="8847" y="10265"/>
                    </a:cubicBezTo>
                    <a:cubicBezTo>
                      <a:pt x="8811" y="10264"/>
                      <a:pt x="8774" y="10263"/>
                      <a:pt x="8739" y="10263"/>
                    </a:cubicBezTo>
                    <a:cubicBezTo>
                      <a:pt x="7880" y="10263"/>
                      <a:pt x="7314" y="10746"/>
                      <a:pt x="7402" y="11593"/>
                    </a:cubicBezTo>
                    <a:cubicBezTo>
                      <a:pt x="7589" y="13380"/>
                      <a:pt x="7797" y="15166"/>
                      <a:pt x="8179" y="16933"/>
                    </a:cubicBezTo>
                    <a:cubicBezTo>
                      <a:pt x="8357" y="17749"/>
                      <a:pt x="8333" y="18617"/>
                      <a:pt x="8176" y="19466"/>
                    </a:cubicBezTo>
                    <a:cubicBezTo>
                      <a:pt x="8110" y="19819"/>
                      <a:pt x="8177" y="20192"/>
                      <a:pt x="8161" y="20555"/>
                    </a:cubicBezTo>
                    <a:cubicBezTo>
                      <a:pt x="8139" y="21072"/>
                      <a:pt x="7924" y="21267"/>
                      <a:pt x="7546" y="21267"/>
                    </a:cubicBezTo>
                    <a:cubicBezTo>
                      <a:pt x="7395" y="21267"/>
                      <a:pt x="7217" y="21236"/>
                      <a:pt x="7015" y="21181"/>
                    </a:cubicBezTo>
                    <a:cubicBezTo>
                      <a:pt x="5928" y="20887"/>
                      <a:pt x="6179" y="19982"/>
                      <a:pt x="6001" y="19372"/>
                    </a:cubicBezTo>
                    <a:cubicBezTo>
                      <a:pt x="5594" y="17972"/>
                      <a:pt x="4783" y="16870"/>
                      <a:pt x="3851" y="15766"/>
                    </a:cubicBezTo>
                    <a:cubicBezTo>
                      <a:pt x="3463" y="15305"/>
                      <a:pt x="3165" y="14693"/>
                      <a:pt x="2877" y="14124"/>
                    </a:cubicBezTo>
                    <a:cubicBezTo>
                      <a:pt x="2474" y="13324"/>
                      <a:pt x="2220" y="12501"/>
                      <a:pt x="1923" y="11683"/>
                    </a:cubicBezTo>
                    <a:cubicBezTo>
                      <a:pt x="1503" y="10524"/>
                      <a:pt x="1407" y="9411"/>
                      <a:pt x="1777" y="8147"/>
                    </a:cubicBezTo>
                    <a:cubicBezTo>
                      <a:pt x="2129" y="6944"/>
                      <a:pt x="2738" y="5849"/>
                      <a:pt x="3084" y="4656"/>
                    </a:cubicBezTo>
                    <a:cubicBezTo>
                      <a:pt x="3215" y="4206"/>
                      <a:pt x="3854" y="4157"/>
                      <a:pt x="4209" y="3784"/>
                    </a:cubicBezTo>
                    <a:cubicBezTo>
                      <a:pt x="5119" y="2827"/>
                      <a:pt x="6202" y="2021"/>
                      <a:pt x="7611" y="1744"/>
                    </a:cubicBezTo>
                    <a:cubicBezTo>
                      <a:pt x="8196" y="1629"/>
                      <a:pt x="8777" y="1575"/>
                      <a:pt x="9354" y="1575"/>
                    </a:cubicBezTo>
                    <a:close/>
                    <a:moveTo>
                      <a:pt x="14241" y="21818"/>
                    </a:moveTo>
                    <a:cubicBezTo>
                      <a:pt x="14258" y="22103"/>
                      <a:pt x="14300" y="22301"/>
                      <a:pt x="14275" y="22491"/>
                    </a:cubicBezTo>
                    <a:cubicBezTo>
                      <a:pt x="14222" y="22904"/>
                      <a:pt x="14104" y="23185"/>
                      <a:pt x="13660" y="23185"/>
                    </a:cubicBezTo>
                    <a:cubicBezTo>
                      <a:pt x="13580" y="23185"/>
                      <a:pt x="13490" y="23176"/>
                      <a:pt x="13387" y="23157"/>
                    </a:cubicBezTo>
                    <a:cubicBezTo>
                      <a:pt x="13105" y="23104"/>
                      <a:pt x="12823" y="23085"/>
                      <a:pt x="12541" y="23085"/>
                    </a:cubicBezTo>
                    <a:cubicBezTo>
                      <a:pt x="11730" y="23085"/>
                      <a:pt x="10916" y="23248"/>
                      <a:pt x="10103" y="23277"/>
                    </a:cubicBezTo>
                    <a:cubicBezTo>
                      <a:pt x="9527" y="23297"/>
                      <a:pt x="8953" y="23321"/>
                      <a:pt x="8380" y="23321"/>
                    </a:cubicBezTo>
                    <a:cubicBezTo>
                      <a:pt x="7870" y="23321"/>
                      <a:pt x="7361" y="23302"/>
                      <a:pt x="6851" y="23246"/>
                    </a:cubicBezTo>
                    <a:cubicBezTo>
                      <a:pt x="6542" y="23212"/>
                      <a:pt x="6424" y="23056"/>
                      <a:pt x="6422" y="22806"/>
                    </a:cubicBezTo>
                    <a:cubicBezTo>
                      <a:pt x="6421" y="22606"/>
                      <a:pt x="6522" y="22557"/>
                      <a:pt x="6639" y="22557"/>
                    </a:cubicBezTo>
                    <a:cubicBezTo>
                      <a:pt x="6727" y="22557"/>
                      <a:pt x="6824" y="22585"/>
                      <a:pt x="6892" y="22598"/>
                    </a:cubicBezTo>
                    <a:cubicBezTo>
                      <a:pt x="7379" y="22687"/>
                      <a:pt x="7867" y="22721"/>
                      <a:pt x="8354" y="22721"/>
                    </a:cubicBezTo>
                    <a:cubicBezTo>
                      <a:pt x="9271" y="22721"/>
                      <a:pt x="10185" y="22599"/>
                      <a:pt x="11083" y="22494"/>
                    </a:cubicBezTo>
                    <a:cubicBezTo>
                      <a:pt x="12111" y="22371"/>
                      <a:pt x="13186" y="22257"/>
                      <a:pt x="14241" y="21818"/>
                    </a:cubicBezTo>
                    <a:close/>
                    <a:moveTo>
                      <a:pt x="14095" y="23635"/>
                    </a:moveTo>
                    <a:cubicBezTo>
                      <a:pt x="14243" y="23635"/>
                      <a:pt x="14318" y="23751"/>
                      <a:pt x="14256" y="24044"/>
                    </a:cubicBezTo>
                    <a:cubicBezTo>
                      <a:pt x="14024" y="25140"/>
                      <a:pt x="13262" y="25658"/>
                      <a:pt x="11447" y="25658"/>
                    </a:cubicBezTo>
                    <a:cubicBezTo>
                      <a:pt x="11391" y="25658"/>
                      <a:pt x="11334" y="25657"/>
                      <a:pt x="11276" y="25656"/>
                    </a:cubicBezTo>
                    <a:cubicBezTo>
                      <a:pt x="10940" y="25723"/>
                      <a:pt x="10520" y="25755"/>
                      <a:pt x="10059" y="25755"/>
                    </a:cubicBezTo>
                    <a:cubicBezTo>
                      <a:pt x="9546" y="25755"/>
                      <a:pt x="8983" y="25716"/>
                      <a:pt x="8428" y="25639"/>
                    </a:cubicBezTo>
                    <a:cubicBezTo>
                      <a:pt x="7971" y="25576"/>
                      <a:pt x="7405" y="25482"/>
                      <a:pt x="7007" y="25123"/>
                    </a:cubicBezTo>
                    <a:cubicBezTo>
                      <a:pt x="6888" y="25017"/>
                      <a:pt x="6758" y="24917"/>
                      <a:pt x="6815" y="24745"/>
                    </a:cubicBezTo>
                    <a:cubicBezTo>
                      <a:pt x="6865" y="24593"/>
                      <a:pt x="6997" y="24541"/>
                      <a:pt x="7146" y="24541"/>
                    </a:cubicBezTo>
                    <a:cubicBezTo>
                      <a:pt x="7164" y="24541"/>
                      <a:pt x="7182" y="24541"/>
                      <a:pt x="7201" y="24543"/>
                    </a:cubicBezTo>
                    <a:cubicBezTo>
                      <a:pt x="7282" y="24549"/>
                      <a:pt x="7364" y="24552"/>
                      <a:pt x="7445" y="24552"/>
                    </a:cubicBezTo>
                    <a:cubicBezTo>
                      <a:pt x="7862" y="24552"/>
                      <a:pt x="8274" y="24483"/>
                      <a:pt x="8701" y="24483"/>
                    </a:cubicBezTo>
                    <a:cubicBezTo>
                      <a:pt x="8869" y="24483"/>
                      <a:pt x="9041" y="24493"/>
                      <a:pt x="9216" y="24524"/>
                    </a:cubicBezTo>
                    <a:cubicBezTo>
                      <a:pt x="9371" y="24550"/>
                      <a:pt x="9530" y="24561"/>
                      <a:pt x="9690" y="24561"/>
                    </a:cubicBezTo>
                    <a:cubicBezTo>
                      <a:pt x="10283" y="24561"/>
                      <a:pt x="10905" y="24411"/>
                      <a:pt x="11506" y="24339"/>
                    </a:cubicBezTo>
                    <a:cubicBezTo>
                      <a:pt x="12319" y="24242"/>
                      <a:pt x="13105" y="24054"/>
                      <a:pt x="13848" y="23704"/>
                    </a:cubicBezTo>
                    <a:cubicBezTo>
                      <a:pt x="13942" y="23660"/>
                      <a:pt x="14026" y="23635"/>
                      <a:pt x="14095" y="23635"/>
                    </a:cubicBezTo>
                    <a:close/>
                    <a:moveTo>
                      <a:pt x="8403" y="0"/>
                    </a:moveTo>
                    <a:cubicBezTo>
                      <a:pt x="7914" y="0"/>
                      <a:pt x="7439" y="91"/>
                      <a:pt x="7028" y="494"/>
                    </a:cubicBezTo>
                    <a:cubicBezTo>
                      <a:pt x="6917" y="446"/>
                      <a:pt x="6813" y="426"/>
                      <a:pt x="6714" y="426"/>
                    </a:cubicBezTo>
                    <a:cubicBezTo>
                      <a:pt x="6170" y="426"/>
                      <a:pt x="5772" y="1030"/>
                      <a:pt x="5228" y="1030"/>
                    </a:cubicBezTo>
                    <a:cubicBezTo>
                      <a:pt x="5124" y="1030"/>
                      <a:pt x="5015" y="1008"/>
                      <a:pt x="4899" y="956"/>
                    </a:cubicBezTo>
                    <a:cubicBezTo>
                      <a:pt x="4899" y="956"/>
                      <a:pt x="4898" y="956"/>
                      <a:pt x="4897" y="956"/>
                    </a:cubicBezTo>
                    <a:cubicBezTo>
                      <a:pt x="4885" y="956"/>
                      <a:pt x="4842" y="994"/>
                      <a:pt x="4845" y="1004"/>
                    </a:cubicBezTo>
                    <a:cubicBezTo>
                      <a:pt x="5106" y="1750"/>
                      <a:pt x="3783" y="1204"/>
                      <a:pt x="4014" y="1920"/>
                    </a:cubicBezTo>
                    <a:cubicBezTo>
                      <a:pt x="3692" y="2013"/>
                      <a:pt x="3213" y="2010"/>
                      <a:pt x="3073" y="2215"/>
                    </a:cubicBezTo>
                    <a:cubicBezTo>
                      <a:pt x="2370" y="3240"/>
                      <a:pt x="1499" y="4174"/>
                      <a:pt x="1069" y="5355"/>
                    </a:cubicBezTo>
                    <a:cubicBezTo>
                      <a:pt x="793" y="6112"/>
                      <a:pt x="539" y="6863"/>
                      <a:pt x="383" y="7664"/>
                    </a:cubicBezTo>
                    <a:cubicBezTo>
                      <a:pt x="185" y="8681"/>
                      <a:pt x="1" y="9701"/>
                      <a:pt x="309" y="10667"/>
                    </a:cubicBezTo>
                    <a:cubicBezTo>
                      <a:pt x="693" y="11880"/>
                      <a:pt x="802" y="13150"/>
                      <a:pt x="1454" y="14325"/>
                    </a:cubicBezTo>
                    <a:cubicBezTo>
                      <a:pt x="1900" y="15127"/>
                      <a:pt x="2173" y="16061"/>
                      <a:pt x="2823" y="16730"/>
                    </a:cubicBezTo>
                    <a:cubicBezTo>
                      <a:pt x="4054" y="17996"/>
                      <a:pt x="4774" y="19419"/>
                      <a:pt x="4873" y="21140"/>
                    </a:cubicBezTo>
                    <a:cubicBezTo>
                      <a:pt x="4891" y="21455"/>
                      <a:pt x="5182" y="21780"/>
                      <a:pt x="5137" y="22070"/>
                    </a:cubicBezTo>
                    <a:cubicBezTo>
                      <a:pt x="4965" y="23203"/>
                      <a:pt x="5044" y="24321"/>
                      <a:pt x="5372" y="25397"/>
                    </a:cubicBezTo>
                    <a:cubicBezTo>
                      <a:pt x="5612" y="26186"/>
                      <a:pt x="6269" y="26875"/>
                      <a:pt x="7086" y="26987"/>
                    </a:cubicBezTo>
                    <a:cubicBezTo>
                      <a:pt x="7882" y="27094"/>
                      <a:pt x="8363" y="27528"/>
                      <a:pt x="8654" y="28005"/>
                    </a:cubicBezTo>
                    <a:cubicBezTo>
                      <a:pt x="9145" y="28809"/>
                      <a:pt x="9833" y="28831"/>
                      <a:pt x="10904" y="28860"/>
                    </a:cubicBezTo>
                    <a:cubicBezTo>
                      <a:pt x="10947" y="28870"/>
                      <a:pt x="10991" y="28874"/>
                      <a:pt x="11035" y="28874"/>
                    </a:cubicBezTo>
                    <a:cubicBezTo>
                      <a:pt x="11436" y="28874"/>
                      <a:pt x="11890" y="28487"/>
                      <a:pt x="12409" y="28229"/>
                    </a:cubicBezTo>
                    <a:cubicBezTo>
                      <a:pt x="13285" y="27790"/>
                      <a:pt x="13475" y="26714"/>
                      <a:pt x="14465" y="26369"/>
                    </a:cubicBezTo>
                    <a:cubicBezTo>
                      <a:pt x="14932" y="26207"/>
                      <a:pt x="15144" y="25700"/>
                      <a:pt x="15451" y="25337"/>
                    </a:cubicBezTo>
                    <a:cubicBezTo>
                      <a:pt x="15790" y="24937"/>
                      <a:pt x="15590" y="24571"/>
                      <a:pt x="15741" y="24211"/>
                    </a:cubicBezTo>
                    <a:cubicBezTo>
                      <a:pt x="16105" y="23345"/>
                      <a:pt x="15728" y="22386"/>
                      <a:pt x="16034" y="21438"/>
                    </a:cubicBezTo>
                    <a:cubicBezTo>
                      <a:pt x="16234" y="20820"/>
                      <a:pt x="16098" y="19992"/>
                      <a:pt x="16144" y="19290"/>
                    </a:cubicBezTo>
                    <a:cubicBezTo>
                      <a:pt x="16253" y="17646"/>
                      <a:pt x="16445" y="16012"/>
                      <a:pt x="17345" y="14470"/>
                    </a:cubicBezTo>
                    <a:cubicBezTo>
                      <a:pt x="18005" y="13335"/>
                      <a:pt x="18406" y="12014"/>
                      <a:pt x="18615" y="10678"/>
                    </a:cubicBezTo>
                    <a:cubicBezTo>
                      <a:pt x="18769" y="9693"/>
                      <a:pt x="18669" y="8729"/>
                      <a:pt x="18612" y="7748"/>
                    </a:cubicBezTo>
                    <a:cubicBezTo>
                      <a:pt x="18560" y="6823"/>
                      <a:pt x="17769" y="6191"/>
                      <a:pt x="17702" y="5316"/>
                    </a:cubicBezTo>
                    <a:cubicBezTo>
                      <a:pt x="17633" y="4415"/>
                      <a:pt x="16945" y="3825"/>
                      <a:pt x="16469" y="3172"/>
                    </a:cubicBezTo>
                    <a:cubicBezTo>
                      <a:pt x="16146" y="2728"/>
                      <a:pt x="15761" y="2170"/>
                      <a:pt x="15211" y="1922"/>
                    </a:cubicBezTo>
                    <a:cubicBezTo>
                      <a:pt x="14415" y="1559"/>
                      <a:pt x="13771" y="997"/>
                      <a:pt x="12917" y="677"/>
                    </a:cubicBezTo>
                    <a:cubicBezTo>
                      <a:pt x="11868" y="284"/>
                      <a:pt x="10836" y="62"/>
                      <a:pt x="9752" y="62"/>
                    </a:cubicBezTo>
                    <a:cubicBezTo>
                      <a:pt x="9722" y="62"/>
                      <a:pt x="9692" y="62"/>
                      <a:pt x="9663" y="62"/>
                    </a:cubicBezTo>
                    <a:cubicBezTo>
                      <a:pt x="9649" y="63"/>
                      <a:pt x="9635" y="63"/>
                      <a:pt x="9621" y="63"/>
                    </a:cubicBezTo>
                    <a:cubicBezTo>
                      <a:pt x="9223" y="63"/>
                      <a:pt x="8808" y="0"/>
                      <a:pt x="84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8"/>
              <p:cNvSpPr/>
              <p:nvPr/>
            </p:nvSpPr>
            <p:spPr>
              <a:xfrm>
                <a:off x="6036258" y="736150"/>
                <a:ext cx="72032" cy="10523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4776" extrusionOk="0">
                    <a:moveTo>
                      <a:pt x="2562" y="1"/>
                    </a:moveTo>
                    <a:cubicBezTo>
                      <a:pt x="2367" y="1"/>
                      <a:pt x="2174" y="90"/>
                      <a:pt x="2048" y="283"/>
                    </a:cubicBezTo>
                    <a:cubicBezTo>
                      <a:pt x="1541" y="1059"/>
                      <a:pt x="1093" y="1870"/>
                      <a:pt x="640" y="2675"/>
                    </a:cubicBezTo>
                    <a:cubicBezTo>
                      <a:pt x="397" y="3107"/>
                      <a:pt x="192" y="3559"/>
                      <a:pt x="51" y="3841"/>
                    </a:cubicBezTo>
                    <a:cubicBezTo>
                      <a:pt x="1" y="4323"/>
                      <a:pt x="115" y="4585"/>
                      <a:pt x="384" y="4726"/>
                    </a:cubicBezTo>
                    <a:cubicBezTo>
                      <a:pt x="452" y="4761"/>
                      <a:pt x="518" y="4776"/>
                      <a:pt x="581" y="4776"/>
                    </a:cubicBezTo>
                    <a:cubicBezTo>
                      <a:pt x="784" y="4776"/>
                      <a:pt x="959" y="4622"/>
                      <a:pt x="1076" y="4488"/>
                    </a:cubicBezTo>
                    <a:cubicBezTo>
                      <a:pt x="2077" y="3338"/>
                      <a:pt x="2681" y="1988"/>
                      <a:pt x="3211" y="600"/>
                    </a:cubicBezTo>
                    <a:cubicBezTo>
                      <a:pt x="3269" y="446"/>
                      <a:pt x="3202" y="411"/>
                      <a:pt x="3129" y="306"/>
                    </a:cubicBezTo>
                    <a:cubicBezTo>
                      <a:pt x="2995" y="109"/>
                      <a:pt x="2777" y="1"/>
                      <a:pt x="25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8"/>
              <p:cNvSpPr/>
              <p:nvPr/>
            </p:nvSpPr>
            <p:spPr>
              <a:xfrm>
                <a:off x="5705349" y="1260012"/>
                <a:ext cx="64761" cy="95103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4316" extrusionOk="0">
                    <a:moveTo>
                      <a:pt x="1812" y="1"/>
                    </a:moveTo>
                    <a:cubicBezTo>
                      <a:pt x="1546" y="1"/>
                      <a:pt x="1316" y="57"/>
                      <a:pt x="1232" y="252"/>
                    </a:cubicBezTo>
                    <a:cubicBezTo>
                      <a:pt x="810" y="1230"/>
                      <a:pt x="161" y="2156"/>
                      <a:pt x="165" y="3308"/>
                    </a:cubicBezTo>
                    <a:cubicBezTo>
                      <a:pt x="0" y="3790"/>
                      <a:pt x="392" y="4123"/>
                      <a:pt x="745" y="4286"/>
                    </a:cubicBezTo>
                    <a:cubicBezTo>
                      <a:pt x="789" y="4306"/>
                      <a:pt x="831" y="4316"/>
                      <a:pt x="871" y="4316"/>
                    </a:cubicBezTo>
                    <a:cubicBezTo>
                      <a:pt x="1112" y="4316"/>
                      <a:pt x="1264" y="3968"/>
                      <a:pt x="1373" y="3745"/>
                    </a:cubicBezTo>
                    <a:cubicBezTo>
                      <a:pt x="1861" y="2740"/>
                      <a:pt x="2336" y="1729"/>
                      <a:pt x="2793" y="710"/>
                    </a:cubicBezTo>
                    <a:cubicBezTo>
                      <a:pt x="2895" y="482"/>
                      <a:pt x="2939" y="129"/>
                      <a:pt x="2599" y="85"/>
                    </a:cubicBezTo>
                    <a:cubicBezTo>
                      <a:pt x="2369" y="54"/>
                      <a:pt x="2073" y="1"/>
                      <a:pt x="18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8"/>
              <p:cNvSpPr/>
              <p:nvPr/>
            </p:nvSpPr>
            <p:spPr>
              <a:xfrm>
                <a:off x="5626136" y="1195165"/>
                <a:ext cx="105327" cy="62932"/>
              </a:xfrm>
              <a:custGeom>
                <a:avLst/>
                <a:gdLst/>
                <a:ahLst/>
                <a:cxnLst/>
                <a:rect l="l" t="t" r="r" b="b"/>
                <a:pathLst>
                  <a:path w="4780" h="2856" extrusionOk="0">
                    <a:moveTo>
                      <a:pt x="3868" y="1"/>
                    </a:moveTo>
                    <a:cubicBezTo>
                      <a:pt x="3806" y="1"/>
                      <a:pt x="3732" y="11"/>
                      <a:pt x="3644" y="35"/>
                    </a:cubicBezTo>
                    <a:cubicBezTo>
                      <a:pt x="2472" y="349"/>
                      <a:pt x="1563" y="1052"/>
                      <a:pt x="557" y="1620"/>
                    </a:cubicBezTo>
                    <a:cubicBezTo>
                      <a:pt x="153" y="1848"/>
                      <a:pt x="0" y="2235"/>
                      <a:pt x="76" y="2558"/>
                    </a:cubicBezTo>
                    <a:cubicBezTo>
                      <a:pt x="147" y="2856"/>
                      <a:pt x="644" y="2673"/>
                      <a:pt x="911" y="2790"/>
                    </a:cubicBezTo>
                    <a:cubicBezTo>
                      <a:pt x="956" y="2790"/>
                      <a:pt x="996" y="2795"/>
                      <a:pt x="1032" y="2795"/>
                    </a:cubicBezTo>
                    <a:cubicBezTo>
                      <a:pt x="1051" y="2795"/>
                      <a:pt x="1069" y="2793"/>
                      <a:pt x="1087" y="2789"/>
                    </a:cubicBezTo>
                    <a:cubicBezTo>
                      <a:pt x="2298" y="2461"/>
                      <a:pt x="3350" y="1824"/>
                      <a:pt x="4392" y="1184"/>
                    </a:cubicBezTo>
                    <a:cubicBezTo>
                      <a:pt x="4505" y="1115"/>
                      <a:pt x="4780" y="769"/>
                      <a:pt x="4463" y="617"/>
                    </a:cubicBezTo>
                    <a:cubicBezTo>
                      <a:pt x="4191" y="487"/>
                      <a:pt x="4294" y="1"/>
                      <a:pt x="386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8"/>
              <p:cNvSpPr/>
              <p:nvPr/>
            </p:nvSpPr>
            <p:spPr>
              <a:xfrm>
                <a:off x="6094031" y="797251"/>
                <a:ext cx="81331" cy="66766"/>
              </a:xfrm>
              <a:custGeom>
                <a:avLst/>
                <a:gdLst/>
                <a:ahLst/>
                <a:cxnLst/>
                <a:rect l="l" t="t" r="r" b="b"/>
                <a:pathLst>
                  <a:path w="3691" h="3030" extrusionOk="0">
                    <a:moveTo>
                      <a:pt x="2671" y="0"/>
                    </a:moveTo>
                    <a:cubicBezTo>
                      <a:pt x="2565" y="0"/>
                      <a:pt x="2461" y="30"/>
                      <a:pt x="2365" y="103"/>
                    </a:cubicBezTo>
                    <a:cubicBezTo>
                      <a:pt x="1566" y="706"/>
                      <a:pt x="642" y="1219"/>
                      <a:pt x="228" y="2196"/>
                    </a:cubicBezTo>
                    <a:cubicBezTo>
                      <a:pt x="0" y="2734"/>
                      <a:pt x="174" y="3028"/>
                      <a:pt x="886" y="3028"/>
                    </a:cubicBezTo>
                    <a:cubicBezTo>
                      <a:pt x="889" y="3028"/>
                      <a:pt x="892" y="3028"/>
                      <a:pt x="894" y="3028"/>
                    </a:cubicBezTo>
                    <a:cubicBezTo>
                      <a:pt x="905" y="3029"/>
                      <a:pt x="915" y="3029"/>
                      <a:pt x="926" y="3029"/>
                    </a:cubicBezTo>
                    <a:cubicBezTo>
                      <a:pt x="1070" y="3029"/>
                      <a:pt x="1241" y="2912"/>
                      <a:pt x="1425" y="2779"/>
                    </a:cubicBezTo>
                    <a:cubicBezTo>
                      <a:pt x="2107" y="2282"/>
                      <a:pt x="2776" y="1812"/>
                      <a:pt x="3196" y="1039"/>
                    </a:cubicBezTo>
                    <a:cubicBezTo>
                      <a:pt x="3300" y="848"/>
                      <a:pt x="3690" y="531"/>
                      <a:pt x="3532" y="416"/>
                    </a:cubicBezTo>
                    <a:cubicBezTo>
                      <a:pt x="3302" y="247"/>
                      <a:pt x="2976" y="0"/>
                      <a:pt x="26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8"/>
              <p:cNvSpPr/>
              <p:nvPr/>
            </p:nvSpPr>
            <p:spPr>
              <a:xfrm>
                <a:off x="6122411" y="874811"/>
                <a:ext cx="97417" cy="47574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2159" extrusionOk="0">
                    <a:moveTo>
                      <a:pt x="3448" y="22"/>
                    </a:moveTo>
                    <a:cubicBezTo>
                      <a:pt x="2570" y="369"/>
                      <a:pt x="1665" y="670"/>
                      <a:pt x="826" y="1088"/>
                    </a:cubicBezTo>
                    <a:cubicBezTo>
                      <a:pt x="577" y="1212"/>
                      <a:pt x="0" y="1410"/>
                      <a:pt x="212" y="1829"/>
                    </a:cubicBezTo>
                    <a:cubicBezTo>
                      <a:pt x="343" y="2089"/>
                      <a:pt x="573" y="2159"/>
                      <a:pt x="835" y="2159"/>
                    </a:cubicBezTo>
                    <a:cubicBezTo>
                      <a:pt x="1019" y="2159"/>
                      <a:pt x="1219" y="2124"/>
                      <a:pt x="1412" y="2096"/>
                    </a:cubicBezTo>
                    <a:cubicBezTo>
                      <a:pt x="2279" y="1971"/>
                      <a:pt x="3005" y="1513"/>
                      <a:pt x="3817" y="1286"/>
                    </a:cubicBezTo>
                    <a:cubicBezTo>
                      <a:pt x="4421" y="1118"/>
                      <a:pt x="4163" y="822"/>
                      <a:pt x="4146" y="493"/>
                    </a:cubicBezTo>
                    <a:cubicBezTo>
                      <a:pt x="4121" y="1"/>
                      <a:pt x="3813" y="79"/>
                      <a:pt x="3448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4" name="Picture 1" descr="C:\Users\User\Desktop\colegio_respaldo\Colegio_2021\desafios\24129701_516109212078716_1644835779954631764_n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8" r="3517" b="5025"/>
          <a:stretch>
            <a:fillRect/>
          </a:stretch>
        </p:blipFill>
        <p:spPr bwMode="auto">
          <a:xfrm>
            <a:off x="2714612" y="357172"/>
            <a:ext cx="4500594" cy="4500594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2928926" y="214296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10                     10                  10</a:t>
            </a:r>
            <a:endParaRPr lang="es-CL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071802" y="2285998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10               5                     5</a:t>
            </a:r>
            <a:endParaRPr lang="es-CL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500430" y="2714626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5              2                    2</a:t>
            </a:r>
            <a:endParaRPr lang="es-CL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143240" y="4692865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                   1        x     10 = 5 + 10 = 15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3177762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Recordar amplificación y simplificación.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85720" y="1142990"/>
            <a:ext cx="7500990" cy="792600"/>
          </a:xfrm>
        </p:spPr>
        <p:txBody>
          <a:bodyPr/>
          <a:lstStyle/>
          <a:p>
            <a:r>
              <a:rPr lang="es-CL" sz="1600" dirty="0" smtClean="0"/>
              <a:t>     Amplificar y simplificar fracciones son procedimientos que no cambian el valor de una fracción.</a:t>
            </a:r>
            <a:endParaRPr lang="es-CL" sz="1600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28596" y="214296"/>
            <a:ext cx="7290300" cy="732900"/>
          </a:xfrm>
        </p:spPr>
        <p:txBody>
          <a:bodyPr/>
          <a:lstStyle/>
          <a:p>
            <a:r>
              <a:rPr lang="es-CL" i="1" dirty="0" smtClean="0"/>
              <a:t>Propiedades de las fracciones:</a:t>
            </a:r>
            <a:endParaRPr lang="es-CL" dirty="0"/>
          </a:p>
        </p:txBody>
      </p:sp>
      <p:grpSp>
        <p:nvGrpSpPr>
          <p:cNvPr id="7" name="Google Shape;728;p28"/>
          <p:cNvGrpSpPr/>
          <p:nvPr/>
        </p:nvGrpSpPr>
        <p:grpSpPr>
          <a:xfrm>
            <a:off x="7643834" y="1571618"/>
            <a:ext cx="1285852" cy="2214578"/>
            <a:chOff x="797124" y="1924250"/>
            <a:chExt cx="1819110" cy="2485557"/>
          </a:xfrm>
        </p:grpSpPr>
        <p:sp>
          <p:nvSpPr>
            <p:cNvPr id="8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30 Rectángulo"/>
          <p:cNvSpPr/>
          <p:nvPr/>
        </p:nvSpPr>
        <p:spPr>
          <a:xfrm>
            <a:off x="500034" y="1928808"/>
            <a:ext cx="1085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latin typeface="Comfortaa" charset="0"/>
              </a:rPr>
              <a:t>Ejemplo</a:t>
            </a:r>
            <a:r>
              <a:rPr lang="es-CL" b="1" dirty="0" smtClean="0">
                <a:latin typeface="Comfortaa" charset="0"/>
              </a:rPr>
              <a:t>:</a:t>
            </a:r>
            <a:endParaRPr lang="es-CL" dirty="0">
              <a:latin typeface="Comforta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714479" y="1857370"/>
            <a:ext cx="526290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5 Subtítulo"/>
          <p:cNvSpPr txBox="1">
            <a:spLocks/>
          </p:cNvSpPr>
          <p:nvPr/>
        </p:nvSpPr>
        <p:spPr>
          <a:xfrm>
            <a:off x="357158" y="3071816"/>
            <a:ext cx="7929618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kumimoji="0" lang="es-C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 charset="0"/>
                <a:ea typeface="Comfortaa"/>
                <a:cs typeface="Comfortaa"/>
                <a:sym typeface="Comfortaa"/>
              </a:rPr>
              <a:t> </a:t>
            </a:r>
            <a:r>
              <a:rPr lang="es-CL" sz="1600" dirty="0" smtClean="0">
                <a:latin typeface="Comfortaa" charset="0"/>
              </a:rPr>
              <a:t>Simplificar una fracción es el proceso inverso de amplificar, o sea, se dividen el numerador y el denominador por un mismo número.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fortaa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71472" y="3786196"/>
            <a:ext cx="1085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latin typeface="Comfortaa" charset="0"/>
              </a:rPr>
              <a:t>Ejemplo</a:t>
            </a:r>
            <a:r>
              <a:rPr lang="es-CL" b="1" dirty="0" smtClean="0">
                <a:latin typeface="Comfortaa" charset="0"/>
              </a:rPr>
              <a:t>:</a:t>
            </a:r>
            <a:endParaRPr lang="es-CL" dirty="0">
              <a:latin typeface="Comfortaa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785918" y="3714758"/>
            <a:ext cx="490605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Flecha curvada hacia arriba"/>
          <p:cNvSpPr/>
          <p:nvPr/>
        </p:nvSpPr>
        <p:spPr>
          <a:xfrm>
            <a:off x="2143108" y="2643188"/>
            <a:ext cx="1928826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428860" y="2714626"/>
            <a:ext cx="135732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Equivalentes</a:t>
            </a:r>
            <a:endParaRPr lang="es-CL" dirty="0"/>
          </a:p>
        </p:txBody>
      </p:sp>
      <p:sp>
        <p:nvSpPr>
          <p:cNvPr id="37" name="36 Flecha curvada hacia arriba"/>
          <p:cNvSpPr/>
          <p:nvPr/>
        </p:nvSpPr>
        <p:spPr>
          <a:xfrm>
            <a:off x="2071670" y="4500576"/>
            <a:ext cx="164307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214546" y="4572014"/>
            <a:ext cx="128588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Equivalentes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34"/>
          <p:cNvSpPr txBox="1">
            <a:spLocks noGrp="1"/>
          </p:cNvSpPr>
          <p:nvPr>
            <p:ph type="ctrTitle"/>
          </p:nvPr>
        </p:nvSpPr>
        <p:spPr>
          <a:xfrm>
            <a:off x="214282" y="142858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CL" dirty="0" smtClean="0"/>
              <a:t>Criterios de divisibilidad</a:t>
            </a:r>
            <a:endParaRPr/>
          </a:p>
        </p:txBody>
      </p:sp>
      <p:sp>
        <p:nvSpPr>
          <p:cNvPr id="1011" name="Google Shape;1011;p34"/>
          <p:cNvSpPr txBox="1">
            <a:spLocks noGrp="1"/>
          </p:cNvSpPr>
          <p:nvPr>
            <p:ph type="body" idx="1"/>
          </p:nvPr>
        </p:nvSpPr>
        <p:spPr>
          <a:xfrm>
            <a:off x="214282" y="1000114"/>
            <a:ext cx="8715436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CL" sz="1600" dirty="0" smtClean="0"/>
              <a:t>Para determinar de manera rápida los divisores de un número, podemos usar los criterios de divisibilidad. Un número será divisible por:</a:t>
            </a:r>
            <a:endParaRPr sz="1600"/>
          </a:p>
        </p:txBody>
      </p:sp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214280" y="1928808"/>
          <a:ext cx="8644001" cy="2722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00068"/>
                <a:gridCol w="3643338"/>
                <a:gridCol w="285752"/>
                <a:gridCol w="571504"/>
                <a:gridCol w="3643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b="0" u="none" strike="noStrike" cap="none" baseline="0" dirty="0" smtClean="0">
                          <a:sym typeface="Arial"/>
                        </a:rPr>
                        <a:t>Si su última cifra es par o cero.</a:t>
                      </a:r>
                      <a:endParaRPr lang="es-C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b="0" u="none" strike="noStrike" cap="none" baseline="0" dirty="0" smtClean="0">
                          <a:sym typeface="Arial"/>
                        </a:rPr>
                        <a:t>Si al multiplicar la cifra de las unidades por 2 y restándola al número formado por las otras cifras, el resultado es un </a:t>
                      </a:r>
                      <a:r>
                        <a:rPr lang="pt-BR" sz="1400" b="0" u="none" strike="noStrike" cap="none" baseline="0" dirty="0" smtClean="0">
                          <a:sym typeface="Arial"/>
                        </a:rPr>
                        <a:t>múltiplo de 7 o 0.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3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la suma de sus cifras es múltiplo de 3.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8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sus tres últimas cifras forman un</a:t>
                      </a:r>
                    </a:p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múltiplo de 8 o son ceros.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sus dos últimas cifras forman un</a:t>
                      </a:r>
                    </a:p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múltiplo de 4 o son ceros.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9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la suma de sus cifras es múltiplo de 9.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5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termina en cero o 5.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10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 última cifra es cero.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6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es divisible por 2 y 3 a la vez.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3177762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Orden en los números racionales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28596" y="928676"/>
            <a:ext cx="7929618" cy="27146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L" sz="1400" dirty="0" smtClean="0"/>
              <a:t>Comparar fracciones significa ordenarlas en forma </a:t>
            </a:r>
            <a:r>
              <a:rPr lang="es-CL" sz="1400" b="1" dirty="0" smtClean="0">
                <a:solidFill>
                  <a:srgbClr val="FF0000"/>
                </a:solidFill>
              </a:rPr>
              <a:t>creciente</a:t>
            </a:r>
            <a:r>
              <a:rPr lang="es-CL" sz="1400" dirty="0" smtClean="0"/>
              <a:t> o </a:t>
            </a:r>
            <a:r>
              <a:rPr lang="es-CL" sz="1400" b="1" dirty="0" smtClean="0">
                <a:solidFill>
                  <a:srgbClr val="FF0000"/>
                </a:solidFill>
              </a:rPr>
              <a:t>decreciente</a:t>
            </a:r>
            <a:r>
              <a:rPr lang="es-CL" sz="1400" dirty="0" smtClean="0"/>
              <a:t> dos o más fracciones. Los métodos más comunes son:</a:t>
            </a:r>
          </a:p>
          <a:p>
            <a:pPr>
              <a:buFont typeface="Arial" pitchFamily="34" charset="0"/>
              <a:buChar char="•"/>
            </a:pPr>
            <a:endParaRPr lang="es-CL" sz="1400" dirty="0" smtClean="0"/>
          </a:p>
          <a:p>
            <a:r>
              <a:rPr lang="es-CL" sz="1400" b="1" u="sng" dirty="0" smtClean="0"/>
              <a:t>Método 1: </a:t>
            </a:r>
          </a:p>
          <a:p>
            <a:pPr>
              <a:buFont typeface="Arial" pitchFamily="34" charset="0"/>
              <a:buChar char="•"/>
            </a:pPr>
            <a:r>
              <a:rPr lang="es-CL" sz="1400" b="1" dirty="0" smtClean="0"/>
              <a:t>Multiplicación cruzada: </a:t>
            </a:r>
            <a:r>
              <a:rPr lang="es-CL" sz="1400" dirty="0" smtClean="0"/>
              <a:t>Este método es conveniente si son pocas fracciones a comparar.</a:t>
            </a:r>
          </a:p>
          <a:p>
            <a:endParaRPr lang="es-CL" sz="1400" b="1" dirty="0" smtClean="0"/>
          </a:p>
          <a:p>
            <a:r>
              <a:rPr lang="es-CL" sz="1400" b="1" dirty="0" smtClean="0"/>
              <a:t>Ejemplo: </a:t>
            </a:r>
            <a:r>
              <a:rPr lang="es-CL" sz="1400" dirty="0" smtClean="0"/>
              <a:t>Al comparar</a:t>
            </a:r>
            <a:endParaRPr lang="es-CL" sz="1400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85786" y="214296"/>
            <a:ext cx="7290300" cy="732900"/>
          </a:xfrm>
        </p:spPr>
        <p:txBody>
          <a:bodyPr/>
          <a:lstStyle/>
          <a:p>
            <a:r>
              <a:rPr lang="es-CL" dirty="0" smtClean="0"/>
              <a:t>RELACIÓN DE ORDEN EN los racionales (Q)</a:t>
            </a:r>
            <a:endParaRPr lang="es-CL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571604" y="2928939"/>
          <a:ext cx="1714512" cy="1883153"/>
        </p:xfrm>
        <a:graphic>
          <a:graphicData uri="http://schemas.openxmlformats.org/presentationml/2006/ole">
            <p:oleObj spid="_x0000_s1026" name="Ecuación" r:id="rId3" imgW="774360" imgH="850680" progId="Equation.3">
              <p:embed/>
            </p:oleObj>
          </a:graphicData>
        </a:graphic>
      </p:graphicFrame>
      <p:cxnSp>
        <p:nvCxnSpPr>
          <p:cNvPr id="10" name="9 Conector recto de flecha"/>
          <p:cNvCxnSpPr/>
          <p:nvPr/>
        </p:nvCxnSpPr>
        <p:spPr>
          <a:xfrm rot="10800000">
            <a:off x="2071670" y="4143386"/>
            <a:ext cx="500066" cy="35719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2143108" y="4143386"/>
            <a:ext cx="571504" cy="35719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000496" y="4071948"/>
            <a:ext cx="4786346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CL" dirty="0" smtClean="0"/>
              <a:t>Se tiene que multiplicar cruzado, teniendo el cuidado de dejar el resultado sobre la fracción.</a:t>
            </a:r>
            <a:endParaRPr lang="es-CL" dirty="0"/>
          </a:p>
        </p:txBody>
      </p:sp>
      <p:sp>
        <p:nvSpPr>
          <p:cNvPr id="16" name="15 Flecha izquierda"/>
          <p:cNvSpPr/>
          <p:nvPr/>
        </p:nvSpPr>
        <p:spPr>
          <a:xfrm>
            <a:off x="3357554" y="4214824"/>
            <a:ext cx="500066" cy="28575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Rectángulo"/>
          <p:cNvSpPr/>
          <p:nvPr/>
        </p:nvSpPr>
        <p:spPr>
          <a:xfrm>
            <a:off x="4000496" y="2857502"/>
            <a:ext cx="3857652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CL" dirty="0" smtClean="0"/>
              <a:t>como 34 &gt; 33 entonces</a:t>
            </a:r>
          </a:p>
          <a:p>
            <a:endParaRPr lang="es-CL" dirty="0" smtClean="0"/>
          </a:p>
          <a:p>
            <a:endParaRPr lang="es-CL" dirty="0"/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/>
        </p:nvGraphicFramePr>
        <p:xfrm>
          <a:off x="6143636" y="2857502"/>
          <a:ext cx="785818" cy="609009"/>
        </p:xfrm>
        <a:graphic>
          <a:graphicData uri="http://schemas.openxmlformats.org/presentationml/2006/ole">
            <p:oleObj spid="_x0000_s1027" name="Ecuación" r:id="rId4" imgW="507960" imgH="393480" progId="Equation.3">
              <p:embed/>
            </p:oleObj>
          </a:graphicData>
        </a:graphic>
      </p:graphicFrame>
      <p:sp>
        <p:nvSpPr>
          <p:cNvPr id="19" name="18 Flecha izquierda"/>
          <p:cNvSpPr/>
          <p:nvPr/>
        </p:nvSpPr>
        <p:spPr>
          <a:xfrm rot="10800000">
            <a:off x="3286116" y="3000378"/>
            <a:ext cx="500066" cy="28575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Google Shape;1244;p41"/>
          <p:cNvSpPr txBox="1">
            <a:spLocks/>
          </p:cNvSpPr>
          <p:nvPr/>
        </p:nvSpPr>
        <p:spPr>
          <a:xfrm>
            <a:off x="857224" y="2857502"/>
            <a:ext cx="285752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tabLst/>
              <a:defRPr/>
            </a:pPr>
            <a:r>
              <a:rPr kumimoji="0" lang="e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manent Marker"/>
                <a:ea typeface="Permanent Marker"/>
                <a:cs typeface="Permanent Marker"/>
                <a:sym typeface="Permanent Marker"/>
              </a:rPr>
              <a:t>?</a:t>
            </a:r>
            <a:endParaRPr kumimoji="0" lang="e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13" name="Google Shape;1245;p41"/>
          <p:cNvGrpSpPr/>
          <p:nvPr/>
        </p:nvGrpSpPr>
        <p:grpSpPr>
          <a:xfrm flipH="1">
            <a:off x="142844" y="3124033"/>
            <a:ext cx="1013600" cy="1805171"/>
            <a:chOff x="3908325" y="238100"/>
            <a:chExt cx="2292175" cy="4082250"/>
          </a:xfrm>
        </p:grpSpPr>
        <p:sp>
          <p:nvSpPr>
            <p:cNvPr id="14" name="Google Shape;1246;p41"/>
            <p:cNvSpPr/>
            <p:nvPr/>
          </p:nvSpPr>
          <p:spPr>
            <a:xfrm>
              <a:off x="4555525" y="1019075"/>
              <a:ext cx="1320950" cy="3254375"/>
            </a:xfrm>
            <a:custGeom>
              <a:avLst/>
              <a:gdLst/>
              <a:ahLst/>
              <a:cxnLst/>
              <a:rect l="l" t="t" r="r" b="b"/>
              <a:pathLst>
                <a:path w="52838" h="130175" extrusionOk="0">
                  <a:moveTo>
                    <a:pt x="12333" y="114830"/>
                  </a:moveTo>
                  <a:lnTo>
                    <a:pt x="12410" y="114850"/>
                  </a:lnTo>
                  <a:cubicBezTo>
                    <a:pt x="12409" y="115000"/>
                    <a:pt x="12406" y="115149"/>
                    <a:pt x="12400" y="115296"/>
                  </a:cubicBezTo>
                  <a:cubicBezTo>
                    <a:pt x="12379" y="115140"/>
                    <a:pt x="12355" y="114985"/>
                    <a:pt x="12333" y="114830"/>
                  </a:cubicBezTo>
                  <a:close/>
                  <a:moveTo>
                    <a:pt x="4442" y="0"/>
                  </a:moveTo>
                  <a:cubicBezTo>
                    <a:pt x="2337" y="0"/>
                    <a:pt x="1" y="1935"/>
                    <a:pt x="227" y="4215"/>
                  </a:cubicBezTo>
                  <a:cubicBezTo>
                    <a:pt x="3052" y="32744"/>
                    <a:pt x="2112" y="61594"/>
                    <a:pt x="1857" y="90243"/>
                  </a:cubicBezTo>
                  <a:cubicBezTo>
                    <a:pt x="766" y="92514"/>
                    <a:pt x="610" y="95091"/>
                    <a:pt x="1153" y="97535"/>
                  </a:cubicBezTo>
                  <a:cubicBezTo>
                    <a:pt x="981" y="99339"/>
                    <a:pt x="889" y="101150"/>
                    <a:pt x="889" y="102961"/>
                  </a:cubicBezTo>
                  <a:cubicBezTo>
                    <a:pt x="390" y="103314"/>
                    <a:pt x="94" y="103918"/>
                    <a:pt x="335" y="104687"/>
                  </a:cubicBezTo>
                  <a:lnTo>
                    <a:pt x="1810" y="109418"/>
                  </a:lnTo>
                  <a:cubicBezTo>
                    <a:pt x="1803" y="109519"/>
                    <a:pt x="1795" y="109620"/>
                    <a:pt x="1793" y="109727"/>
                  </a:cubicBezTo>
                  <a:cubicBezTo>
                    <a:pt x="1642" y="115645"/>
                    <a:pt x="2268" y="121690"/>
                    <a:pt x="2502" y="127606"/>
                  </a:cubicBezTo>
                  <a:cubicBezTo>
                    <a:pt x="2545" y="128694"/>
                    <a:pt x="3347" y="129234"/>
                    <a:pt x="4159" y="129234"/>
                  </a:cubicBezTo>
                  <a:cubicBezTo>
                    <a:pt x="4975" y="129234"/>
                    <a:pt x="5801" y="128688"/>
                    <a:pt x="5874" y="127606"/>
                  </a:cubicBezTo>
                  <a:cubicBezTo>
                    <a:pt x="6189" y="122931"/>
                    <a:pt x="7163" y="118377"/>
                    <a:pt x="8806" y="114009"/>
                  </a:cubicBezTo>
                  <a:cubicBezTo>
                    <a:pt x="9899" y="118010"/>
                    <a:pt x="10212" y="126710"/>
                    <a:pt x="10369" y="128182"/>
                  </a:cubicBezTo>
                  <a:cubicBezTo>
                    <a:pt x="10479" y="129210"/>
                    <a:pt x="11338" y="129835"/>
                    <a:pt x="12168" y="129835"/>
                  </a:cubicBezTo>
                  <a:cubicBezTo>
                    <a:pt x="12806" y="129835"/>
                    <a:pt x="13428" y="129466"/>
                    <a:pt x="13681" y="128629"/>
                  </a:cubicBezTo>
                  <a:cubicBezTo>
                    <a:pt x="14953" y="124433"/>
                    <a:pt x="15697" y="120033"/>
                    <a:pt x="15705" y="115636"/>
                  </a:cubicBezTo>
                  <a:cubicBezTo>
                    <a:pt x="20355" y="116636"/>
                    <a:pt x="25154" y="117213"/>
                    <a:pt x="29820" y="117213"/>
                  </a:cubicBezTo>
                  <a:cubicBezTo>
                    <a:pt x="31140" y="117213"/>
                    <a:pt x="32450" y="117166"/>
                    <a:pt x="33743" y="117071"/>
                  </a:cubicBezTo>
                  <a:cubicBezTo>
                    <a:pt x="34492" y="117015"/>
                    <a:pt x="35272" y="116965"/>
                    <a:pt x="36066" y="116904"/>
                  </a:cubicBezTo>
                  <a:lnTo>
                    <a:pt x="36066" y="116904"/>
                  </a:lnTo>
                  <a:cubicBezTo>
                    <a:pt x="35975" y="120742"/>
                    <a:pt x="36599" y="124830"/>
                    <a:pt x="36928" y="128508"/>
                  </a:cubicBezTo>
                  <a:cubicBezTo>
                    <a:pt x="37018" y="129509"/>
                    <a:pt x="37989" y="130174"/>
                    <a:pt x="38862" y="130174"/>
                  </a:cubicBezTo>
                  <a:cubicBezTo>
                    <a:pt x="39506" y="130174"/>
                    <a:pt x="40096" y="129812"/>
                    <a:pt x="40240" y="128956"/>
                  </a:cubicBezTo>
                  <a:cubicBezTo>
                    <a:pt x="40951" y="124722"/>
                    <a:pt x="41327" y="120439"/>
                    <a:pt x="41362" y="116147"/>
                  </a:cubicBezTo>
                  <a:cubicBezTo>
                    <a:pt x="41825" y="116031"/>
                    <a:pt x="42281" y="115898"/>
                    <a:pt x="42726" y="115746"/>
                  </a:cubicBezTo>
                  <a:cubicBezTo>
                    <a:pt x="43505" y="119948"/>
                    <a:pt x="44285" y="124149"/>
                    <a:pt x="45064" y="128351"/>
                  </a:cubicBezTo>
                  <a:cubicBezTo>
                    <a:pt x="45221" y="129195"/>
                    <a:pt x="45845" y="129564"/>
                    <a:pt x="46510" y="129564"/>
                  </a:cubicBezTo>
                  <a:cubicBezTo>
                    <a:pt x="47381" y="129564"/>
                    <a:pt x="48323" y="128930"/>
                    <a:pt x="48376" y="127902"/>
                  </a:cubicBezTo>
                  <a:cubicBezTo>
                    <a:pt x="48633" y="122958"/>
                    <a:pt x="49122" y="117673"/>
                    <a:pt x="48603" y="112734"/>
                  </a:cubicBezTo>
                  <a:cubicBezTo>
                    <a:pt x="48553" y="112264"/>
                    <a:pt x="48462" y="111865"/>
                    <a:pt x="48335" y="111524"/>
                  </a:cubicBezTo>
                  <a:cubicBezTo>
                    <a:pt x="50067" y="109139"/>
                    <a:pt x="51173" y="106158"/>
                    <a:pt x="51738" y="103415"/>
                  </a:cubicBezTo>
                  <a:cubicBezTo>
                    <a:pt x="52530" y="99581"/>
                    <a:pt x="52837" y="94961"/>
                    <a:pt x="50783" y="91458"/>
                  </a:cubicBezTo>
                  <a:cubicBezTo>
                    <a:pt x="48706" y="87914"/>
                    <a:pt x="44794" y="86782"/>
                    <a:pt x="40954" y="86382"/>
                  </a:cubicBezTo>
                  <a:cubicBezTo>
                    <a:pt x="31627" y="85411"/>
                    <a:pt x="22116" y="85290"/>
                    <a:pt x="12746" y="85169"/>
                  </a:cubicBezTo>
                  <a:cubicBezTo>
                    <a:pt x="12554" y="85167"/>
                    <a:pt x="12361" y="85165"/>
                    <a:pt x="12170" y="85165"/>
                  </a:cubicBezTo>
                  <a:cubicBezTo>
                    <a:pt x="11552" y="85165"/>
                    <a:pt x="10940" y="85179"/>
                    <a:pt x="10338" y="85215"/>
                  </a:cubicBezTo>
                  <a:cubicBezTo>
                    <a:pt x="10639" y="58222"/>
                    <a:pt x="11318" y="31077"/>
                    <a:pt x="8657" y="4215"/>
                  </a:cubicBezTo>
                  <a:cubicBezTo>
                    <a:pt x="8433" y="1949"/>
                    <a:pt x="6880" y="0"/>
                    <a:pt x="444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47;p41"/>
            <p:cNvSpPr/>
            <p:nvPr/>
          </p:nvSpPr>
          <p:spPr>
            <a:xfrm>
              <a:off x="4506850" y="927300"/>
              <a:ext cx="1445075" cy="3393050"/>
            </a:xfrm>
            <a:custGeom>
              <a:avLst/>
              <a:gdLst/>
              <a:ahLst/>
              <a:cxnLst/>
              <a:rect l="l" t="t" r="r" b="b"/>
              <a:pathLst>
                <a:path w="57803" h="135722" extrusionOk="0">
                  <a:moveTo>
                    <a:pt x="9490" y="1"/>
                  </a:moveTo>
                  <a:cubicBezTo>
                    <a:pt x="9435" y="1"/>
                    <a:pt x="9380" y="4"/>
                    <a:pt x="9325" y="11"/>
                  </a:cubicBezTo>
                  <a:cubicBezTo>
                    <a:pt x="8644" y="102"/>
                    <a:pt x="8165" y="725"/>
                    <a:pt x="8254" y="1406"/>
                  </a:cubicBezTo>
                  <a:cubicBezTo>
                    <a:pt x="11392" y="25114"/>
                    <a:pt x="11962" y="50296"/>
                    <a:pt x="10043" y="80657"/>
                  </a:cubicBezTo>
                  <a:cubicBezTo>
                    <a:pt x="9911" y="82728"/>
                    <a:pt x="9640" y="87035"/>
                    <a:pt x="12546" y="89195"/>
                  </a:cubicBezTo>
                  <a:cubicBezTo>
                    <a:pt x="14285" y="90487"/>
                    <a:pt x="16517" y="90503"/>
                    <a:pt x="18147" y="90516"/>
                  </a:cubicBezTo>
                  <a:lnTo>
                    <a:pt x="34116" y="90636"/>
                  </a:lnTo>
                  <a:cubicBezTo>
                    <a:pt x="39320" y="90676"/>
                    <a:pt x="44700" y="90717"/>
                    <a:pt x="49212" y="93562"/>
                  </a:cubicBezTo>
                  <a:cubicBezTo>
                    <a:pt x="50805" y="94566"/>
                    <a:pt x="52069" y="95883"/>
                    <a:pt x="52866" y="97373"/>
                  </a:cubicBezTo>
                  <a:cubicBezTo>
                    <a:pt x="55046" y="101439"/>
                    <a:pt x="53436" y="105252"/>
                    <a:pt x="51734" y="109289"/>
                  </a:cubicBezTo>
                  <a:cubicBezTo>
                    <a:pt x="51027" y="110962"/>
                    <a:pt x="50297" y="112692"/>
                    <a:pt x="49823" y="114478"/>
                  </a:cubicBezTo>
                  <a:cubicBezTo>
                    <a:pt x="48820" y="118256"/>
                    <a:pt x="49012" y="122157"/>
                    <a:pt x="49197" y="125929"/>
                  </a:cubicBezTo>
                  <a:cubicBezTo>
                    <a:pt x="49246" y="126925"/>
                    <a:pt x="49293" y="127919"/>
                    <a:pt x="49320" y="128910"/>
                  </a:cubicBezTo>
                  <a:cubicBezTo>
                    <a:pt x="49351" y="130075"/>
                    <a:pt x="49342" y="131289"/>
                    <a:pt x="48873" y="132218"/>
                  </a:cubicBezTo>
                  <a:cubicBezTo>
                    <a:pt x="48673" y="132609"/>
                    <a:pt x="48365" y="132934"/>
                    <a:pt x="47986" y="133157"/>
                  </a:cubicBezTo>
                  <a:cubicBezTo>
                    <a:pt x="47951" y="133150"/>
                    <a:pt x="47858" y="133108"/>
                    <a:pt x="47848" y="133003"/>
                  </a:cubicBezTo>
                  <a:cubicBezTo>
                    <a:pt x="47498" y="129413"/>
                    <a:pt x="47017" y="125796"/>
                    <a:pt x="46419" y="122251"/>
                  </a:cubicBezTo>
                  <a:cubicBezTo>
                    <a:pt x="46295" y="121518"/>
                    <a:pt x="46065" y="120153"/>
                    <a:pt x="44936" y="119386"/>
                  </a:cubicBezTo>
                  <a:cubicBezTo>
                    <a:pt x="44356" y="118993"/>
                    <a:pt x="43717" y="118878"/>
                    <a:pt x="43130" y="118878"/>
                  </a:cubicBezTo>
                  <a:cubicBezTo>
                    <a:pt x="42620" y="118878"/>
                    <a:pt x="42148" y="118965"/>
                    <a:pt x="41790" y="119030"/>
                  </a:cubicBezTo>
                  <a:cubicBezTo>
                    <a:pt x="37621" y="119797"/>
                    <a:pt x="33804" y="120181"/>
                    <a:pt x="30296" y="120181"/>
                  </a:cubicBezTo>
                  <a:cubicBezTo>
                    <a:pt x="26355" y="120181"/>
                    <a:pt x="22804" y="119696"/>
                    <a:pt x="19582" y="118725"/>
                  </a:cubicBezTo>
                  <a:cubicBezTo>
                    <a:pt x="19321" y="118647"/>
                    <a:pt x="19053" y="118608"/>
                    <a:pt x="18786" y="118608"/>
                  </a:cubicBezTo>
                  <a:cubicBezTo>
                    <a:pt x="18247" y="118608"/>
                    <a:pt x="17714" y="118766"/>
                    <a:pt x="17257" y="119073"/>
                  </a:cubicBezTo>
                  <a:cubicBezTo>
                    <a:pt x="16574" y="119532"/>
                    <a:pt x="16133" y="120272"/>
                    <a:pt x="16055" y="121091"/>
                  </a:cubicBezTo>
                  <a:lnTo>
                    <a:pt x="15003" y="132193"/>
                  </a:lnTo>
                  <a:cubicBezTo>
                    <a:pt x="14953" y="132731"/>
                    <a:pt x="14563" y="133173"/>
                    <a:pt x="14096" y="133223"/>
                  </a:cubicBezTo>
                  <a:cubicBezTo>
                    <a:pt x="14062" y="133226"/>
                    <a:pt x="14031" y="133228"/>
                    <a:pt x="14003" y="133228"/>
                  </a:cubicBezTo>
                  <a:cubicBezTo>
                    <a:pt x="13830" y="133228"/>
                    <a:pt x="13751" y="133174"/>
                    <a:pt x="13690" y="133120"/>
                  </a:cubicBezTo>
                  <a:cubicBezTo>
                    <a:pt x="13377" y="132841"/>
                    <a:pt x="13056" y="131973"/>
                    <a:pt x="13042" y="130660"/>
                  </a:cubicBezTo>
                  <a:lnTo>
                    <a:pt x="12971" y="123896"/>
                  </a:lnTo>
                  <a:cubicBezTo>
                    <a:pt x="12966" y="123555"/>
                    <a:pt x="12993" y="123147"/>
                    <a:pt x="13019" y="122713"/>
                  </a:cubicBezTo>
                  <a:cubicBezTo>
                    <a:pt x="13120" y="121031"/>
                    <a:pt x="13225" y="119292"/>
                    <a:pt x="12280" y="118288"/>
                  </a:cubicBezTo>
                  <a:cubicBezTo>
                    <a:pt x="11881" y="117865"/>
                    <a:pt x="11318" y="117640"/>
                    <a:pt x="10747" y="117640"/>
                  </a:cubicBezTo>
                  <a:cubicBezTo>
                    <a:pt x="10200" y="117640"/>
                    <a:pt x="9646" y="117846"/>
                    <a:pt x="9221" y="118281"/>
                  </a:cubicBezTo>
                  <a:cubicBezTo>
                    <a:pt x="7926" y="119609"/>
                    <a:pt x="7746" y="122915"/>
                    <a:pt x="7874" y="127818"/>
                  </a:cubicBezTo>
                  <a:lnTo>
                    <a:pt x="7876" y="127944"/>
                  </a:lnTo>
                  <a:cubicBezTo>
                    <a:pt x="7920" y="129593"/>
                    <a:pt x="7961" y="131150"/>
                    <a:pt x="7098" y="132286"/>
                  </a:cubicBezTo>
                  <a:cubicBezTo>
                    <a:pt x="6799" y="132681"/>
                    <a:pt x="6294" y="133025"/>
                    <a:pt x="5771" y="133025"/>
                  </a:cubicBezTo>
                  <a:cubicBezTo>
                    <a:pt x="5626" y="133025"/>
                    <a:pt x="5481" y="132999"/>
                    <a:pt x="5338" y="132941"/>
                  </a:cubicBezTo>
                  <a:cubicBezTo>
                    <a:pt x="4160" y="132463"/>
                    <a:pt x="4389" y="130095"/>
                    <a:pt x="4542" y="129100"/>
                  </a:cubicBezTo>
                  <a:lnTo>
                    <a:pt x="4628" y="128547"/>
                  </a:lnTo>
                  <a:cubicBezTo>
                    <a:pt x="5081" y="125626"/>
                    <a:pt x="5551" y="122605"/>
                    <a:pt x="5105" y="119562"/>
                  </a:cubicBezTo>
                  <a:cubicBezTo>
                    <a:pt x="4884" y="118053"/>
                    <a:pt x="4447" y="116612"/>
                    <a:pt x="4024" y="115218"/>
                  </a:cubicBezTo>
                  <a:cubicBezTo>
                    <a:pt x="3671" y="114056"/>
                    <a:pt x="3338" y="112958"/>
                    <a:pt x="3125" y="111833"/>
                  </a:cubicBezTo>
                  <a:cubicBezTo>
                    <a:pt x="2518" y="108641"/>
                    <a:pt x="2907" y="105233"/>
                    <a:pt x="3284" y="101937"/>
                  </a:cubicBezTo>
                  <a:lnTo>
                    <a:pt x="3408" y="100835"/>
                  </a:lnTo>
                  <a:cubicBezTo>
                    <a:pt x="4496" y="90999"/>
                    <a:pt x="4616" y="80980"/>
                    <a:pt x="4733" y="71291"/>
                  </a:cubicBezTo>
                  <a:lnTo>
                    <a:pt x="5165" y="35374"/>
                  </a:lnTo>
                  <a:cubicBezTo>
                    <a:pt x="5257" y="27816"/>
                    <a:pt x="5350" y="20000"/>
                    <a:pt x="4752" y="12304"/>
                  </a:cubicBezTo>
                  <a:cubicBezTo>
                    <a:pt x="4701" y="11649"/>
                    <a:pt x="4146" y="11155"/>
                    <a:pt x="3509" y="11155"/>
                  </a:cubicBezTo>
                  <a:cubicBezTo>
                    <a:pt x="3478" y="11155"/>
                    <a:pt x="3446" y="11156"/>
                    <a:pt x="3414" y="11158"/>
                  </a:cubicBezTo>
                  <a:cubicBezTo>
                    <a:pt x="2728" y="11212"/>
                    <a:pt x="2215" y="11811"/>
                    <a:pt x="2268" y="12496"/>
                  </a:cubicBezTo>
                  <a:cubicBezTo>
                    <a:pt x="2859" y="20083"/>
                    <a:pt x="2765" y="27842"/>
                    <a:pt x="2675" y="35344"/>
                  </a:cubicBezTo>
                  <a:lnTo>
                    <a:pt x="2243" y="71261"/>
                  </a:lnTo>
                  <a:cubicBezTo>
                    <a:pt x="2127" y="80890"/>
                    <a:pt x="2007" y="90846"/>
                    <a:pt x="932" y="100560"/>
                  </a:cubicBezTo>
                  <a:lnTo>
                    <a:pt x="809" y="101655"/>
                  </a:lnTo>
                  <a:cubicBezTo>
                    <a:pt x="411" y="105135"/>
                    <a:pt x="1" y="108734"/>
                    <a:pt x="677" y="112298"/>
                  </a:cubicBezTo>
                  <a:cubicBezTo>
                    <a:pt x="916" y="113554"/>
                    <a:pt x="1284" y="114768"/>
                    <a:pt x="1641" y="115942"/>
                  </a:cubicBezTo>
                  <a:cubicBezTo>
                    <a:pt x="2055" y="117308"/>
                    <a:pt x="2447" y="118599"/>
                    <a:pt x="2640" y="119922"/>
                  </a:cubicBezTo>
                  <a:cubicBezTo>
                    <a:pt x="3031" y="122594"/>
                    <a:pt x="2591" y="125427"/>
                    <a:pt x="2166" y="128165"/>
                  </a:cubicBezTo>
                  <a:lnTo>
                    <a:pt x="2080" y="128721"/>
                  </a:lnTo>
                  <a:cubicBezTo>
                    <a:pt x="1376" y="133296"/>
                    <a:pt x="3231" y="134775"/>
                    <a:pt x="4400" y="135250"/>
                  </a:cubicBezTo>
                  <a:cubicBezTo>
                    <a:pt x="4837" y="135427"/>
                    <a:pt x="5296" y="135512"/>
                    <a:pt x="5757" y="135512"/>
                  </a:cubicBezTo>
                  <a:cubicBezTo>
                    <a:pt x="6997" y="135512"/>
                    <a:pt x="8247" y="134894"/>
                    <a:pt x="9083" y="133793"/>
                  </a:cubicBezTo>
                  <a:cubicBezTo>
                    <a:pt x="10474" y="131961"/>
                    <a:pt x="10417" y="129793"/>
                    <a:pt x="10367" y="127882"/>
                  </a:cubicBezTo>
                  <a:lnTo>
                    <a:pt x="10363" y="127756"/>
                  </a:lnTo>
                  <a:cubicBezTo>
                    <a:pt x="10273" y="124270"/>
                    <a:pt x="10395" y="122298"/>
                    <a:pt x="10587" y="121204"/>
                  </a:cubicBezTo>
                  <a:lnTo>
                    <a:pt x="10587" y="121204"/>
                  </a:lnTo>
                  <a:cubicBezTo>
                    <a:pt x="10584" y="121697"/>
                    <a:pt x="10553" y="122220"/>
                    <a:pt x="10532" y="122566"/>
                  </a:cubicBezTo>
                  <a:cubicBezTo>
                    <a:pt x="10503" y="123064"/>
                    <a:pt x="10475" y="123534"/>
                    <a:pt x="10479" y="123925"/>
                  </a:cubicBezTo>
                  <a:lnTo>
                    <a:pt x="10551" y="130689"/>
                  </a:lnTo>
                  <a:cubicBezTo>
                    <a:pt x="10562" y="131809"/>
                    <a:pt x="10771" y="133859"/>
                    <a:pt x="12035" y="134982"/>
                  </a:cubicBezTo>
                  <a:cubicBezTo>
                    <a:pt x="12581" y="135470"/>
                    <a:pt x="13254" y="135722"/>
                    <a:pt x="13997" y="135722"/>
                  </a:cubicBezTo>
                  <a:cubicBezTo>
                    <a:pt x="14119" y="135721"/>
                    <a:pt x="14240" y="135713"/>
                    <a:pt x="14361" y="135699"/>
                  </a:cubicBezTo>
                  <a:cubicBezTo>
                    <a:pt x="16008" y="135525"/>
                    <a:pt x="17321" y="134147"/>
                    <a:pt x="17483" y="132427"/>
                  </a:cubicBezTo>
                  <a:lnTo>
                    <a:pt x="18534" y="121327"/>
                  </a:lnTo>
                  <a:cubicBezTo>
                    <a:pt x="18540" y="121252"/>
                    <a:pt x="18580" y="121184"/>
                    <a:pt x="18643" y="121142"/>
                  </a:cubicBezTo>
                  <a:cubicBezTo>
                    <a:pt x="18686" y="121114"/>
                    <a:pt x="18737" y="121099"/>
                    <a:pt x="18787" y="121099"/>
                  </a:cubicBezTo>
                  <a:cubicBezTo>
                    <a:pt x="18813" y="121099"/>
                    <a:pt x="18838" y="121103"/>
                    <a:pt x="18863" y="121110"/>
                  </a:cubicBezTo>
                  <a:cubicBezTo>
                    <a:pt x="22320" y="122151"/>
                    <a:pt x="26110" y="122671"/>
                    <a:pt x="30299" y="122671"/>
                  </a:cubicBezTo>
                  <a:cubicBezTo>
                    <a:pt x="33960" y="122671"/>
                    <a:pt x="37926" y="122274"/>
                    <a:pt x="42240" y="121481"/>
                  </a:cubicBezTo>
                  <a:cubicBezTo>
                    <a:pt x="42480" y="121437"/>
                    <a:pt x="42852" y="121369"/>
                    <a:pt x="43149" y="121369"/>
                  </a:cubicBezTo>
                  <a:cubicBezTo>
                    <a:pt x="43312" y="121369"/>
                    <a:pt x="43453" y="121390"/>
                    <a:pt x="43536" y="121446"/>
                  </a:cubicBezTo>
                  <a:cubicBezTo>
                    <a:pt x="43786" y="121616"/>
                    <a:pt x="43909" y="122350"/>
                    <a:pt x="43962" y="122664"/>
                  </a:cubicBezTo>
                  <a:cubicBezTo>
                    <a:pt x="44551" y="126154"/>
                    <a:pt x="45024" y="129714"/>
                    <a:pt x="45370" y="133246"/>
                  </a:cubicBezTo>
                  <a:cubicBezTo>
                    <a:pt x="45457" y="134150"/>
                    <a:pt x="45999" y="134947"/>
                    <a:pt x="46808" y="135360"/>
                  </a:cubicBezTo>
                  <a:cubicBezTo>
                    <a:pt x="47182" y="135551"/>
                    <a:pt x="47585" y="135647"/>
                    <a:pt x="47986" y="135647"/>
                  </a:cubicBezTo>
                  <a:cubicBezTo>
                    <a:pt x="48421" y="135647"/>
                    <a:pt x="48853" y="135534"/>
                    <a:pt x="49241" y="135310"/>
                  </a:cubicBezTo>
                  <a:cubicBezTo>
                    <a:pt x="50023" y="134858"/>
                    <a:pt x="50681" y="134161"/>
                    <a:pt x="51095" y="133344"/>
                  </a:cubicBezTo>
                  <a:cubicBezTo>
                    <a:pt x="51827" y="131895"/>
                    <a:pt x="51851" y="130328"/>
                    <a:pt x="51811" y="128843"/>
                  </a:cubicBezTo>
                  <a:cubicBezTo>
                    <a:pt x="51783" y="127835"/>
                    <a:pt x="51734" y="126822"/>
                    <a:pt x="51685" y="125807"/>
                  </a:cubicBezTo>
                  <a:cubicBezTo>
                    <a:pt x="51501" y="122060"/>
                    <a:pt x="51327" y="118521"/>
                    <a:pt x="52231" y="115116"/>
                  </a:cubicBezTo>
                  <a:cubicBezTo>
                    <a:pt x="52660" y="113499"/>
                    <a:pt x="53356" y="111852"/>
                    <a:pt x="54028" y="110257"/>
                  </a:cubicBezTo>
                  <a:cubicBezTo>
                    <a:pt x="55884" y="105859"/>
                    <a:pt x="57803" y="101311"/>
                    <a:pt x="55063" y="96196"/>
                  </a:cubicBezTo>
                  <a:cubicBezTo>
                    <a:pt x="54062" y="94328"/>
                    <a:pt x="52498" y="92688"/>
                    <a:pt x="50540" y="91454"/>
                  </a:cubicBezTo>
                  <a:cubicBezTo>
                    <a:pt x="45428" y="88231"/>
                    <a:pt x="39428" y="88186"/>
                    <a:pt x="34135" y="88145"/>
                  </a:cubicBezTo>
                  <a:lnTo>
                    <a:pt x="18166" y="88024"/>
                  </a:lnTo>
                  <a:cubicBezTo>
                    <a:pt x="16498" y="88012"/>
                    <a:pt x="15035" y="87941"/>
                    <a:pt x="14032" y="87196"/>
                  </a:cubicBezTo>
                  <a:cubicBezTo>
                    <a:pt x="12431" y="86007"/>
                    <a:pt x="12363" y="83426"/>
                    <a:pt x="12529" y="80814"/>
                  </a:cubicBezTo>
                  <a:cubicBezTo>
                    <a:pt x="14458" y="50289"/>
                    <a:pt x="13884" y="24951"/>
                    <a:pt x="10723" y="1079"/>
                  </a:cubicBezTo>
                  <a:cubicBezTo>
                    <a:pt x="10638" y="454"/>
                    <a:pt x="10104" y="1"/>
                    <a:pt x="94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48;p41"/>
            <p:cNvSpPr/>
            <p:nvPr/>
          </p:nvSpPr>
          <p:spPr>
            <a:xfrm>
              <a:off x="5444025" y="3910925"/>
              <a:ext cx="157400" cy="408375"/>
            </a:xfrm>
            <a:custGeom>
              <a:avLst/>
              <a:gdLst/>
              <a:ahLst/>
              <a:cxnLst/>
              <a:rect l="l" t="t" r="r" b="b"/>
              <a:pathLst>
                <a:path w="6296" h="16335" extrusionOk="0">
                  <a:moveTo>
                    <a:pt x="5223" y="1"/>
                  </a:moveTo>
                  <a:cubicBezTo>
                    <a:pt x="4635" y="2"/>
                    <a:pt x="4159" y="478"/>
                    <a:pt x="4159" y="1067"/>
                  </a:cubicBezTo>
                  <a:lnTo>
                    <a:pt x="4164" y="12782"/>
                  </a:lnTo>
                  <a:cubicBezTo>
                    <a:pt x="4164" y="13033"/>
                    <a:pt x="4166" y="13294"/>
                    <a:pt x="4126" y="13491"/>
                  </a:cubicBezTo>
                  <a:cubicBezTo>
                    <a:pt x="4045" y="13886"/>
                    <a:pt x="3763" y="14125"/>
                    <a:pt x="3534" y="14179"/>
                  </a:cubicBezTo>
                  <a:cubicBezTo>
                    <a:pt x="3460" y="14197"/>
                    <a:pt x="3380" y="14204"/>
                    <a:pt x="3296" y="14204"/>
                  </a:cubicBezTo>
                  <a:cubicBezTo>
                    <a:pt x="2976" y="14204"/>
                    <a:pt x="2592" y="14093"/>
                    <a:pt x="2217" y="13985"/>
                  </a:cubicBezTo>
                  <a:lnTo>
                    <a:pt x="2150" y="13965"/>
                  </a:lnTo>
                  <a:cubicBezTo>
                    <a:pt x="2147" y="13882"/>
                    <a:pt x="2150" y="13777"/>
                    <a:pt x="2152" y="13717"/>
                  </a:cubicBezTo>
                  <a:lnTo>
                    <a:pt x="2511" y="1853"/>
                  </a:lnTo>
                  <a:cubicBezTo>
                    <a:pt x="2529" y="1265"/>
                    <a:pt x="2067" y="774"/>
                    <a:pt x="1479" y="757"/>
                  </a:cubicBezTo>
                  <a:cubicBezTo>
                    <a:pt x="894" y="761"/>
                    <a:pt x="400" y="1201"/>
                    <a:pt x="382" y="1790"/>
                  </a:cubicBezTo>
                  <a:lnTo>
                    <a:pt x="23" y="13653"/>
                  </a:lnTo>
                  <a:cubicBezTo>
                    <a:pt x="14" y="13960"/>
                    <a:pt x="1" y="14422"/>
                    <a:pt x="187" y="14871"/>
                  </a:cubicBezTo>
                  <a:cubicBezTo>
                    <a:pt x="538" y="15718"/>
                    <a:pt x="1330" y="15946"/>
                    <a:pt x="1628" y="16033"/>
                  </a:cubicBezTo>
                  <a:cubicBezTo>
                    <a:pt x="2111" y="16171"/>
                    <a:pt x="2680" y="16334"/>
                    <a:pt x="3297" y="16334"/>
                  </a:cubicBezTo>
                  <a:cubicBezTo>
                    <a:pt x="3302" y="16334"/>
                    <a:pt x="3307" y="16334"/>
                    <a:pt x="3311" y="16334"/>
                  </a:cubicBezTo>
                  <a:cubicBezTo>
                    <a:pt x="3550" y="16334"/>
                    <a:pt x="3788" y="16307"/>
                    <a:pt x="4022" y="16252"/>
                  </a:cubicBezTo>
                  <a:cubicBezTo>
                    <a:pt x="5116" y="15995"/>
                    <a:pt x="5976" y="15077"/>
                    <a:pt x="6213" y="13914"/>
                  </a:cubicBezTo>
                  <a:cubicBezTo>
                    <a:pt x="6295" y="13505"/>
                    <a:pt x="6294" y="13102"/>
                    <a:pt x="6294" y="12779"/>
                  </a:cubicBezTo>
                  <a:lnTo>
                    <a:pt x="6289" y="1066"/>
                  </a:lnTo>
                  <a:cubicBezTo>
                    <a:pt x="6288" y="477"/>
                    <a:pt x="5811" y="1"/>
                    <a:pt x="52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49;p41"/>
            <p:cNvSpPr/>
            <p:nvPr/>
          </p:nvSpPr>
          <p:spPr>
            <a:xfrm>
              <a:off x="4979150" y="3148525"/>
              <a:ext cx="627400" cy="302575"/>
            </a:xfrm>
            <a:custGeom>
              <a:avLst/>
              <a:gdLst/>
              <a:ahLst/>
              <a:cxnLst/>
              <a:rect l="l" t="t" r="r" b="b"/>
              <a:pathLst>
                <a:path w="25096" h="12103" extrusionOk="0">
                  <a:moveTo>
                    <a:pt x="1088" y="0"/>
                  </a:moveTo>
                  <a:cubicBezTo>
                    <a:pt x="505" y="0"/>
                    <a:pt x="30" y="471"/>
                    <a:pt x="24" y="1055"/>
                  </a:cubicBezTo>
                  <a:cubicBezTo>
                    <a:pt x="1" y="3485"/>
                    <a:pt x="1159" y="5960"/>
                    <a:pt x="3200" y="7847"/>
                  </a:cubicBezTo>
                  <a:cubicBezTo>
                    <a:pt x="6191" y="10608"/>
                    <a:pt x="9767" y="12102"/>
                    <a:pt x="13186" y="12102"/>
                  </a:cubicBezTo>
                  <a:cubicBezTo>
                    <a:pt x="13190" y="12102"/>
                    <a:pt x="13195" y="12102"/>
                    <a:pt x="13199" y="12102"/>
                  </a:cubicBezTo>
                  <a:cubicBezTo>
                    <a:pt x="14141" y="12102"/>
                    <a:pt x="15078" y="11984"/>
                    <a:pt x="15990" y="11749"/>
                  </a:cubicBezTo>
                  <a:cubicBezTo>
                    <a:pt x="18857" y="11004"/>
                    <a:pt x="22729" y="8733"/>
                    <a:pt x="24897" y="2135"/>
                  </a:cubicBezTo>
                  <a:cubicBezTo>
                    <a:pt x="25095" y="1571"/>
                    <a:pt x="24792" y="954"/>
                    <a:pt x="24225" y="768"/>
                  </a:cubicBezTo>
                  <a:cubicBezTo>
                    <a:pt x="24114" y="732"/>
                    <a:pt x="24002" y="715"/>
                    <a:pt x="23891" y="715"/>
                  </a:cubicBezTo>
                  <a:cubicBezTo>
                    <a:pt x="23436" y="715"/>
                    <a:pt x="23013" y="1010"/>
                    <a:pt x="22873" y="1471"/>
                  </a:cubicBezTo>
                  <a:cubicBezTo>
                    <a:pt x="21396" y="5970"/>
                    <a:pt x="18832" y="8811"/>
                    <a:pt x="15456" y="9687"/>
                  </a:cubicBezTo>
                  <a:cubicBezTo>
                    <a:pt x="14718" y="9879"/>
                    <a:pt x="13956" y="9973"/>
                    <a:pt x="13180" y="9973"/>
                  </a:cubicBezTo>
                  <a:cubicBezTo>
                    <a:pt x="10296" y="9973"/>
                    <a:pt x="7236" y="8674"/>
                    <a:pt x="4646" y="6282"/>
                  </a:cubicBezTo>
                  <a:cubicBezTo>
                    <a:pt x="3045" y="4803"/>
                    <a:pt x="2136" y="2906"/>
                    <a:pt x="2154" y="1076"/>
                  </a:cubicBezTo>
                  <a:cubicBezTo>
                    <a:pt x="2159" y="488"/>
                    <a:pt x="1687" y="6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50;p41"/>
            <p:cNvSpPr/>
            <p:nvPr/>
          </p:nvSpPr>
          <p:spPr>
            <a:xfrm>
              <a:off x="5054950" y="3668275"/>
              <a:ext cx="577925" cy="283525"/>
            </a:xfrm>
            <a:custGeom>
              <a:avLst/>
              <a:gdLst/>
              <a:ahLst/>
              <a:cxnLst/>
              <a:rect l="l" t="t" r="r" b="b"/>
              <a:pathLst>
                <a:path w="23117" h="11341" extrusionOk="0">
                  <a:moveTo>
                    <a:pt x="14503" y="0"/>
                  </a:moveTo>
                  <a:cubicBezTo>
                    <a:pt x="8314" y="0"/>
                    <a:pt x="2398" y="4077"/>
                    <a:pt x="255" y="9909"/>
                  </a:cubicBezTo>
                  <a:cubicBezTo>
                    <a:pt x="0" y="10604"/>
                    <a:pt x="515" y="11341"/>
                    <a:pt x="1255" y="11341"/>
                  </a:cubicBezTo>
                  <a:cubicBezTo>
                    <a:pt x="1702" y="11341"/>
                    <a:pt x="2100" y="11063"/>
                    <a:pt x="2255" y="10643"/>
                  </a:cubicBezTo>
                  <a:cubicBezTo>
                    <a:pt x="4074" y="5696"/>
                    <a:pt x="9300" y="2133"/>
                    <a:pt x="14564" y="2133"/>
                  </a:cubicBezTo>
                  <a:cubicBezTo>
                    <a:pt x="14745" y="2133"/>
                    <a:pt x="14926" y="2137"/>
                    <a:pt x="15107" y="2146"/>
                  </a:cubicBezTo>
                  <a:cubicBezTo>
                    <a:pt x="16587" y="2220"/>
                    <a:pt x="17691" y="2583"/>
                    <a:pt x="18391" y="3225"/>
                  </a:cubicBezTo>
                  <a:cubicBezTo>
                    <a:pt x="19382" y="4132"/>
                    <a:pt x="19664" y="5620"/>
                    <a:pt x="19962" y="7193"/>
                  </a:cubicBezTo>
                  <a:cubicBezTo>
                    <a:pt x="20183" y="8358"/>
                    <a:pt x="20411" y="9563"/>
                    <a:pt x="20939" y="10681"/>
                  </a:cubicBezTo>
                  <a:cubicBezTo>
                    <a:pt x="21120" y="11066"/>
                    <a:pt x="21503" y="11291"/>
                    <a:pt x="21902" y="11291"/>
                  </a:cubicBezTo>
                  <a:cubicBezTo>
                    <a:pt x="22054" y="11291"/>
                    <a:pt x="22209" y="11258"/>
                    <a:pt x="22356" y="11188"/>
                  </a:cubicBezTo>
                  <a:cubicBezTo>
                    <a:pt x="22888" y="10938"/>
                    <a:pt x="23116" y="10303"/>
                    <a:pt x="22865" y="9771"/>
                  </a:cubicBezTo>
                  <a:cubicBezTo>
                    <a:pt x="22453" y="8899"/>
                    <a:pt x="22259" y="7878"/>
                    <a:pt x="22055" y="6796"/>
                  </a:cubicBezTo>
                  <a:cubicBezTo>
                    <a:pt x="21705" y="4950"/>
                    <a:pt x="21343" y="3041"/>
                    <a:pt x="19830" y="1654"/>
                  </a:cubicBezTo>
                  <a:cubicBezTo>
                    <a:pt x="18756" y="669"/>
                    <a:pt x="17202" y="119"/>
                    <a:pt x="15214" y="18"/>
                  </a:cubicBezTo>
                  <a:cubicBezTo>
                    <a:pt x="14977" y="6"/>
                    <a:pt x="14740" y="0"/>
                    <a:pt x="14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51;p41"/>
            <p:cNvSpPr/>
            <p:nvPr/>
          </p:nvSpPr>
          <p:spPr>
            <a:xfrm>
              <a:off x="5616900" y="3269325"/>
              <a:ext cx="222350" cy="409500"/>
            </a:xfrm>
            <a:custGeom>
              <a:avLst/>
              <a:gdLst/>
              <a:ahLst/>
              <a:cxnLst/>
              <a:rect l="l" t="t" r="r" b="b"/>
              <a:pathLst>
                <a:path w="8894" h="16380" extrusionOk="0">
                  <a:moveTo>
                    <a:pt x="5986" y="1"/>
                  </a:moveTo>
                  <a:cubicBezTo>
                    <a:pt x="5842" y="1"/>
                    <a:pt x="5697" y="30"/>
                    <a:pt x="5557" y="91"/>
                  </a:cubicBezTo>
                  <a:cubicBezTo>
                    <a:pt x="2190" y="1540"/>
                    <a:pt x="1" y="5373"/>
                    <a:pt x="464" y="9008"/>
                  </a:cubicBezTo>
                  <a:cubicBezTo>
                    <a:pt x="926" y="12644"/>
                    <a:pt x="4005" y="15806"/>
                    <a:pt x="7627" y="16367"/>
                  </a:cubicBezTo>
                  <a:cubicBezTo>
                    <a:pt x="7681" y="16375"/>
                    <a:pt x="7736" y="16379"/>
                    <a:pt x="7791" y="16379"/>
                  </a:cubicBezTo>
                  <a:lnTo>
                    <a:pt x="7792" y="16379"/>
                  </a:lnTo>
                  <a:cubicBezTo>
                    <a:pt x="8347" y="16378"/>
                    <a:pt x="8809" y="15950"/>
                    <a:pt x="8852" y="15394"/>
                  </a:cubicBezTo>
                  <a:cubicBezTo>
                    <a:pt x="8894" y="14840"/>
                    <a:pt x="8502" y="14346"/>
                    <a:pt x="7952" y="14261"/>
                  </a:cubicBezTo>
                  <a:cubicBezTo>
                    <a:pt x="5235" y="13841"/>
                    <a:pt x="2923" y="11467"/>
                    <a:pt x="2577" y="8740"/>
                  </a:cubicBezTo>
                  <a:cubicBezTo>
                    <a:pt x="2231" y="6012"/>
                    <a:pt x="3873" y="3135"/>
                    <a:pt x="6399" y="2048"/>
                  </a:cubicBezTo>
                  <a:cubicBezTo>
                    <a:pt x="6944" y="1819"/>
                    <a:pt x="7198" y="1189"/>
                    <a:pt x="6964" y="646"/>
                  </a:cubicBezTo>
                  <a:cubicBezTo>
                    <a:pt x="6791" y="242"/>
                    <a:pt x="6398" y="1"/>
                    <a:pt x="5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52;p41"/>
            <p:cNvSpPr/>
            <p:nvPr/>
          </p:nvSpPr>
          <p:spPr>
            <a:xfrm>
              <a:off x="4712425" y="3422650"/>
              <a:ext cx="376450" cy="311250"/>
            </a:xfrm>
            <a:custGeom>
              <a:avLst/>
              <a:gdLst/>
              <a:ahLst/>
              <a:cxnLst/>
              <a:rect l="l" t="t" r="r" b="b"/>
              <a:pathLst>
                <a:path w="15058" h="12450" extrusionOk="0">
                  <a:moveTo>
                    <a:pt x="7743" y="2132"/>
                  </a:moveTo>
                  <a:cubicBezTo>
                    <a:pt x="8240" y="2132"/>
                    <a:pt x="8728" y="2220"/>
                    <a:pt x="9178" y="2404"/>
                  </a:cubicBezTo>
                  <a:cubicBezTo>
                    <a:pt x="10725" y="3069"/>
                    <a:pt x="11786" y="4133"/>
                    <a:pt x="12332" y="5568"/>
                  </a:cubicBezTo>
                  <a:cubicBezTo>
                    <a:pt x="12940" y="7168"/>
                    <a:pt x="12683" y="8613"/>
                    <a:pt x="12520" y="8959"/>
                  </a:cubicBezTo>
                  <a:cubicBezTo>
                    <a:pt x="12233" y="9568"/>
                    <a:pt x="11501" y="10054"/>
                    <a:pt x="10608" y="10227"/>
                  </a:cubicBezTo>
                  <a:cubicBezTo>
                    <a:pt x="10265" y="10294"/>
                    <a:pt x="9908" y="10320"/>
                    <a:pt x="9544" y="10320"/>
                  </a:cubicBezTo>
                  <a:cubicBezTo>
                    <a:pt x="8898" y="10320"/>
                    <a:pt x="8230" y="10239"/>
                    <a:pt x="7576" y="10158"/>
                  </a:cubicBezTo>
                  <a:cubicBezTo>
                    <a:pt x="5886" y="9954"/>
                    <a:pt x="4165" y="9659"/>
                    <a:pt x="3313" y="8555"/>
                  </a:cubicBezTo>
                  <a:cubicBezTo>
                    <a:pt x="2356" y="7316"/>
                    <a:pt x="2824" y="5370"/>
                    <a:pt x="3749" y="4169"/>
                  </a:cubicBezTo>
                  <a:cubicBezTo>
                    <a:pt x="4740" y="2882"/>
                    <a:pt x="6288" y="2132"/>
                    <a:pt x="7743" y="2132"/>
                  </a:cubicBezTo>
                  <a:close/>
                  <a:moveTo>
                    <a:pt x="7734" y="0"/>
                  </a:moveTo>
                  <a:cubicBezTo>
                    <a:pt x="5632" y="0"/>
                    <a:pt x="3471" y="1040"/>
                    <a:pt x="2061" y="2868"/>
                  </a:cubicBezTo>
                  <a:cubicBezTo>
                    <a:pt x="615" y="4746"/>
                    <a:pt x="1" y="7750"/>
                    <a:pt x="1627" y="9857"/>
                  </a:cubicBezTo>
                  <a:cubicBezTo>
                    <a:pt x="3095" y="11758"/>
                    <a:pt x="5739" y="12081"/>
                    <a:pt x="7319" y="12274"/>
                  </a:cubicBezTo>
                  <a:cubicBezTo>
                    <a:pt x="8014" y="12358"/>
                    <a:pt x="8768" y="12450"/>
                    <a:pt x="9544" y="12450"/>
                  </a:cubicBezTo>
                  <a:cubicBezTo>
                    <a:pt x="10028" y="12450"/>
                    <a:pt x="10522" y="12414"/>
                    <a:pt x="11014" y="12318"/>
                  </a:cubicBezTo>
                  <a:cubicBezTo>
                    <a:pt x="12585" y="12014"/>
                    <a:pt x="13867" y="11097"/>
                    <a:pt x="14447" y="9867"/>
                  </a:cubicBezTo>
                  <a:cubicBezTo>
                    <a:pt x="14940" y="8817"/>
                    <a:pt x="15057" y="6744"/>
                    <a:pt x="14323" y="4811"/>
                  </a:cubicBezTo>
                  <a:cubicBezTo>
                    <a:pt x="13574" y="2840"/>
                    <a:pt x="12081" y="1331"/>
                    <a:pt x="10008" y="443"/>
                  </a:cubicBezTo>
                  <a:lnTo>
                    <a:pt x="9994" y="437"/>
                  </a:lnTo>
                  <a:cubicBezTo>
                    <a:pt x="9276" y="142"/>
                    <a:pt x="8509" y="0"/>
                    <a:pt x="77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53;p41"/>
            <p:cNvSpPr/>
            <p:nvPr/>
          </p:nvSpPr>
          <p:spPr>
            <a:xfrm>
              <a:off x="4551175" y="3078900"/>
              <a:ext cx="218800" cy="403400"/>
            </a:xfrm>
            <a:custGeom>
              <a:avLst/>
              <a:gdLst/>
              <a:ahLst/>
              <a:cxnLst/>
              <a:rect l="l" t="t" r="r" b="b"/>
              <a:pathLst>
                <a:path w="8752" h="16136" extrusionOk="0">
                  <a:moveTo>
                    <a:pt x="2273" y="1"/>
                  </a:moveTo>
                  <a:cubicBezTo>
                    <a:pt x="1986" y="1"/>
                    <a:pt x="1700" y="116"/>
                    <a:pt x="1490" y="344"/>
                  </a:cubicBezTo>
                  <a:cubicBezTo>
                    <a:pt x="1091" y="777"/>
                    <a:pt x="1119" y="1450"/>
                    <a:pt x="1552" y="1849"/>
                  </a:cubicBezTo>
                  <a:cubicBezTo>
                    <a:pt x="3586" y="3720"/>
                    <a:pt x="6411" y="7543"/>
                    <a:pt x="6016" y="9802"/>
                  </a:cubicBezTo>
                  <a:cubicBezTo>
                    <a:pt x="5610" y="12130"/>
                    <a:pt x="3476" y="14004"/>
                    <a:pt x="1299" y="14004"/>
                  </a:cubicBezTo>
                  <a:cubicBezTo>
                    <a:pt x="1247" y="14004"/>
                    <a:pt x="1195" y="14003"/>
                    <a:pt x="1143" y="14001"/>
                  </a:cubicBezTo>
                  <a:cubicBezTo>
                    <a:pt x="1120" y="13999"/>
                    <a:pt x="1097" y="13999"/>
                    <a:pt x="1075" y="13999"/>
                  </a:cubicBezTo>
                  <a:cubicBezTo>
                    <a:pt x="519" y="13999"/>
                    <a:pt x="56" y="14449"/>
                    <a:pt x="29" y="15013"/>
                  </a:cubicBezTo>
                  <a:cubicBezTo>
                    <a:pt x="0" y="15601"/>
                    <a:pt x="453" y="16099"/>
                    <a:pt x="1041" y="16128"/>
                  </a:cubicBezTo>
                  <a:cubicBezTo>
                    <a:pt x="1136" y="16133"/>
                    <a:pt x="1228" y="16135"/>
                    <a:pt x="1323" y="16135"/>
                  </a:cubicBezTo>
                  <a:cubicBezTo>
                    <a:pt x="4519" y="16135"/>
                    <a:pt x="7531" y="13517"/>
                    <a:pt x="8115" y="10169"/>
                  </a:cubicBezTo>
                  <a:cubicBezTo>
                    <a:pt x="8752" y="6513"/>
                    <a:pt x="4636" y="1792"/>
                    <a:pt x="2995" y="282"/>
                  </a:cubicBezTo>
                  <a:cubicBezTo>
                    <a:pt x="2790" y="94"/>
                    <a:pt x="2531" y="1"/>
                    <a:pt x="22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54;p41"/>
            <p:cNvSpPr/>
            <p:nvPr/>
          </p:nvSpPr>
          <p:spPr>
            <a:xfrm>
              <a:off x="4662100" y="2392350"/>
              <a:ext cx="174625" cy="341450"/>
            </a:xfrm>
            <a:custGeom>
              <a:avLst/>
              <a:gdLst/>
              <a:ahLst/>
              <a:cxnLst/>
              <a:rect l="l" t="t" r="r" b="b"/>
              <a:pathLst>
                <a:path w="6985" h="13658" extrusionOk="0">
                  <a:moveTo>
                    <a:pt x="5798" y="1"/>
                  </a:moveTo>
                  <a:cubicBezTo>
                    <a:pt x="5701" y="1"/>
                    <a:pt x="5602" y="14"/>
                    <a:pt x="5504" y="42"/>
                  </a:cubicBezTo>
                  <a:cubicBezTo>
                    <a:pt x="2686" y="851"/>
                    <a:pt x="533" y="3453"/>
                    <a:pt x="267" y="6374"/>
                  </a:cubicBezTo>
                  <a:cubicBezTo>
                    <a:pt x="1" y="9293"/>
                    <a:pt x="1648" y="12242"/>
                    <a:pt x="4275" y="13546"/>
                  </a:cubicBezTo>
                  <a:cubicBezTo>
                    <a:pt x="4422" y="13619"/>
                    <a:pt x="4583" y="13657"/>
                    <a:pt x="4748" y="13657"/>
                  </a:cubicBezTo>
                  <a:lnTo>
                    <a:pt x="4748" y="13656"/>
                  </a:lnTo>
                  <a:cubicBezTo>
                    <a:pt x="4749" y="13656"/>
                    <a:pt x="4750" y="13656"/>
                    <a:pt x="4750" y="13656"/>
                  </a:cubicBezTo>
                  <a:cubicBezTo>
                    <a:pt x="5244" y="13656"/>
                    <a:pt x="5672" y="13316"/>
                    <a:pt x="5786" y="12836"/>
                  </a:cubicBezTo>
                  <a:cubicBezTo>
                    <a:pt x="5898" y="12354"/>
                    <a:pt x="5665" y="11858"/>
                    <a:pt x="5222" y="11638"/>
                  </a:cubicBezTo>
                  <a:cubicBezTo>
                    <a:pt x="3395" y="10731"/>
                    <a:pt x="2203" y="8598"/>
                    <a:pt x="2388" y="6566"/>
                  </a:cubicBezTo>
                  <a:cubicBezTo>
                    <a:pt x="2574" y="4535"/>
                    <a:pt x="4131" y="2653"/>
                    <a:pt x="6092" y="2091"/>
                  </a:cubicBezTo>
                  <a:cubicBezTo>
                    <a:pt x="6657" y="1928"/>
                    <a:pt x="6985" y="1338"/>
                    <a:pt x="6822" y="773"/>
                  </a:cubicBezTo>
                  <a:cubicBezTo>
                    <a:pt x="6688" y="305"/>
                    <a:pt x="6261" y="1"/>
                    <a:pt x="57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55;p41"/>
            <p:cNvSpPr/>
            <p:nvPr/>
          </p:nvSpPr>
          <p:spPr>
            <a:xfrm>
              <a:off x="4642075" y="1858875"/>
              <a:ext cx="168475" cy="260800"/>
            </a:xfrm>
            <a:custGeom>
              <a:avLst/>
              <a:gdLst/>
              <a:ahLst/>
              <a:cxnLst/>
              <a:rect l="l" t="t" r="r" b="b"/>
              <a:pathLst>
                <a:path w="6739" h="10432" extrusionOk="0">
                  <a:moveTo>
                    <a:pt x="3374" y="2361"/>
                  </a:moveTo>
                  <a:lnTo>
                    <a:pt x="3374" y="2362"/>
                  </a:lnTo>
                  <a:cubicBezTo>
                    <a:pt x="3905" y="3432"/>
                    <a:pt x="4417" y="4532"/>
                    <a:pt x="4496" y="5651"/>
                  </a:cubicBezTo>
                  <a:cubicBezTo>
                    <a:pt x="4561" y="6571"/>
                    <a:pt x="4231" y="7761"/>
                    <a:pt x="3351" y="8203"/>
                  </a:cubicBezTo>
                  <a:cubicBezTo>
                    <a:pt x="3185" y="8285"/>
                    <a:pt x="3017" y="8305"/>
                    <a:pt x="2932" y="8305"/>
                  </a:cubicBezTo>
                  <a:cubicBezTo>
                    <a:pt x="2907" y="8305"/>
                    <a:pt x="2890" y="8303"/>
                    <a:pt x="2881" y="8301"/>
                  </a:cubicBezTo>
                  <a:cubicBezTo>
                    <a:pt x="2865" y="8279"/>
                    <a:pt x="2829" y="8213"/>
                    <a:pt x="2767" y="7992"/>
                  </a:cubicBezTo>
                  <a:cubicBezTo>
                    <a:pt x="2249" y="6142"/>
                    <a:pt x="2477" y="4064"/>
                    <a:pt x="3374" y="2361"/>
                  </a:cubicBezTo>
                  <a:close/>
                  <a:moveTo>
                    <a:pt x="3456" y="0"/>
                  </a:moveTo>
                  <a:cubicBezTo>
                    <a:pt x="3034" y="0"/>
                    <a:pt x="2475" y="155"/>
                    <a:pt x="1884" y="746"/>
                  </a:cubicBezTo>
                  <a:lnTo>
                    <a:pt x="1720" y="954"/>
                  </a:lnTo>
                  <a:cubicBezTo>
                    <a:pt x="366" y="3236"/>
                    <a:pt x="0" y="6012"/>
                    <a:pt x="716" y="8567"/>
                  </a:cubicBezTo>
                  <a:cubicBezTo>
                    <a:pt x="821" y="8936"/>
                    <a:pt x="971" y="9364"/>
                    <a:pt x="1301" y="9729"/>
                  </a:cubicBezTo>
                  <a:cubicBezTo>
                    <a:pt x="1756" y="10230"/>
                    <a:pt x="2358" y="10432"/>
                    <a:pt x="2959" y="10432"/>
                  </a:cubicBezTo>
                  <a:cubicBezTo>
                    <a:pt x="3433" y="10432"/>
                    <a:pt x="3906" y="10308"/>
                    <a:pt x="4305" y="10106"/>
                  </a:cubicBezTo>
                  <a:cubicBezTo>
                    <a:pt x="6068" y="9220"/>
                    <a:pt x="6738" y="7154"/>
                    <a:pt x="6621" y="5499"/>
                  </a:cubicBezTo>
                  <a:cubicBezTo>
                    <a:pt x="6505" y="3865"/>
                    <a:pt x="5783" y="2418"/>
                    <a:pt x="5146" y="1141"/>
                  </a:cubicBezTo>
                  <a:cubicBezTo>
                    <a:pt x="4839" y="526"/>
                    <a:pt x="4322" y="119"/>
                    <a:pt x="3728" y="22"/>
                  </a:cubicBezTo>
                  <a:cubicBezTo>
                    <a:pt x="3645" y="9"/>
                    <a:pt x="3555" y="0"/>
                    <a:pt x="34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56;p41"/>
            <p:cNvSpPr/>
            <p:nvPr/>
          </p:nvSpPr>
          <p:spPr>
            <a:xfrm>
              <a:off x="4639900" y="1170400"/>
              <a:ext cx="162050" cy="323325"/>
            </a:xfrm>
            <a:custGeom>
              <a:avLst/>
              <a:gdLst/>
              <a:ahLst/>
              <a:cxnLst/>
              <a:rect l="l" t="t" r="r" b="b"/>
              <a:pathLst>
                <a:path w="6482" h="12933" extrusionOk="0">
                  <a:moveTo>
                    <a:pt x="5283" y="1"/>
                  </a:moveTo>
                  <a:cubicBezTo>
                    <a:pt x="5165" y="1"/>
                    <a:pt x="5046" y="21"/>
                    <a:pt x="4929" y="63"/>
                  </a:cubicBezTo>
                  <a:cubicBezTo>
                    <a:pt x="2416" y="945"/>
                    <a:pt x="0" y="5279"/>
                    <a:pt x="99" y="7748"/>
                  </a:cubicBezTo>
                  <a:cubicBezTo>
                    <a:pt x="193" y="10079"/>
                    <a:pt x="1938" y="12723"/>
                    <a:pt x="4594" y="12931"/>
                  </a:cubicBezTo>
                  <a:cubicBezTo>
                    <a:pt x="4622" y="12932"/>
                    <a:pt x="4649" y="12933"/>
                    <a:pt x="4677" y="12933"/>
                  </a:cubicBezTo>
                  <a:lnTo>
                    <a:pt x="4677" y="12933"/>
                  </a:lnTo>
                  <a:cubicBezTo>
                    <a:pt x="5249" y="12932"/>
                    <a:pt x="5717" y="12481"/>
                    <a:pt x="5740" y="11908"/>
                  </a:cubicBezTo>
                  <a:cubicBezTo>
                    <a:pt x="5762" y="11337"/>
                    <a:pt x="5328" y="10851"/>
                    <a:pt x="4758" y="10806"/>
                  </a:cubicBezTo>
                  <a:cubicBezTo>
                    <a:pt x="3315" y="10694"/>
                    <a:pt x="2285" y="9091"/>
                    <a:pt x="2227" y="7663"/>
                  </a:cubicBezTo>
                  <a:cubicBezTo>
                    <a:pt x="2162" y="6056"/>
                    <a:pt x="4088" y="2615"/>
                    <a:pt x="5635" y="2072"/>
                  </a:cubicBezTo>
                  <a:cubicBezTo>
                    <a:pt x="6189" y="1877"/>
                    <a:pt x="6481" y="1269"/>
                    <a:pt x="6286" y="715"/>
                  </a:cubicBezTo>
                  <a:cubicBezTo>
                    <a:pt x="6133" y="277"/>
                    <a:pt x="5721" y="1"/>
                    <a:pt x="5283" y="1"/>
                  </a:cubicBezTo>
                  <a:close/>
                  <a:moveTo>
                    <a:pt x="4677" y="12933"/>
                  </a:moveTo>
                  <a:lnTo>
                    <a:pt x="4677" y="12933"/>
                  </a:lnTo>
                  <a:cubicBezTo>
                    <a:pt x="4677" y="12933"/>
                    <a:pt x="4676" y="12933"/>
                    <a:pt x="4676" y="12933"/>
                  </a:cubicBezTo>
                  <a:lnTo>
                    <a:pt x="4677" y="12933"/>
                  </a:lnTo>
                  <a:cubicBezTo>
                    <a:pt x="4677" y="12933"/>
                    <a:pt x="4677" y="12933"/>
                    <a:pt x="4677" y="129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57;p41"/>
            <p:cNvSpPr/>
            <p:nvPr/>
          </p:nvSpPr>
          <p:spPr>
            <a:xfrm>
              <a:off x="5825825" y="2474025"/>
              <a:ext cx="374675" cy="861450"/>
            </a:xfrm>
            <a:custGeom>
              <a:avLst/>
              <a:gdLst/>
              <a:ahLst/>
              <a:cxnLst/>
              <a:rect l="l" t="t" r="r" b="b"/>
              <a:pathLst>
                <a:path w="14987" h="34458" extrusionOk="0">
                  <a:moveTo>
                    <a:pt x="10970" y="2130"/>
                  </a:moveTo>
                  <a:cubicBezTo>
                    <a:pt x="11253" y="2130"/>
                    <a:pt x="11583" y="2194"/>
                    <a:pt x="11866" y="2417"/>
                  </a:cubicBezTo>
                  <a:cubicBezTo>
                    <a:pt x="12236" y="2708"/>
                    <a:pt x="12487" y="3203"/>
                    <a:pt x="12627" y="3916"/>
                  </a:cubicBezTo>
                  <a:cubicBezTo>
                    <a:pt x="12582" y="3806"/>
                    <a:pt x="12526" y="3700"/>
                    <a:pt x="12462" y="3600"/>
                  </a:cubicBezTo>
                  <a:cubicBezTo>
                    <a:pt x="12136" y="3103"/>
                    <a:pt x="11737" y="2781"/>
                    <a:pt x="11277" y="2641"/>
                  </a:cubicBezTo>
                  <a:cubicBezTo>
                    <a:pt x="11098" y="2587"/>
                    <a:pt x="10920" y="2560"/>
                    <a:pt x="10744" y="2560"/>
                  </a:cubicBezTo>
                  <a:cubicBezTo>
                    <a:pt x="9897" y="2560"/>
                    <a:pt x="9098" y="3174"/>
                    <a:pt x="8536" y="4290"/>
                  </a:cubicBezTo>
                  <a:cubicBezTo>
                    <a:pt x="8528" y="4306"/>
                    <a:pt x="8521" y="4320"/>
                    <a:pt x="8513" y="4336"/>
                  </a:cubicBezTo>
                  <a:cubicBezTo>
                    <a:pt x="8623" y="3889"/>
                    <a:pt x="8806" y="3454"/>
                    <a:pt x="9093" y="3071"/>
                  </a:cubicBezTo>
                  <a:cubicBezTo>
                    <a:pt x="9462" y="2582"/>
                    <a:pt x="10081" y="2227"/>
                    <a:pt x="10707" y="2147"/>
                  </a:cubicBezTo>
                  <a:cubicBezTo>
                    <a:pt x="10794" y="2136"/>
                    <a:pt x="10881" y="2130"/>
                    <a:pt x="10969" y="2130"/>
                  </a:cubicBezTo>
                  <a:close/>
                  <a:moveTo>
                    <a:pt x="10705" y="4824"/>
                  </a:moveTo>
                  <a:lnTo>
                    <a:pt x="10705" y="4824"/>
                  </a:lnTo>
                  <a:cubicBezTo>
                    <a:pt x="11060" y="5726"/>
                    <a:pt x="10234" y="9248"/>
                    <a:pt x="9449" y="10585"/>
                  </a:cubicBezTo>
                  <a:cubicBezTo>
                    <a:pt x="9339" y="10173"/>
                    <a:pt x="9220" y="9768"/>
                    <a:pt x="9104" y="9372"/>
                  </a:cubicBezTo>
                  <a:cubicBezTo>
                    <a:pt x="9066" y="9243"/>
                    <a:pt x="9028" y="9117"/>
                    <a:pt x="8993" y="8991"/>
                  </a:cubicBezTo>
                  <a:cubicBezTo>
                    <a:pt x="9233" y="7734"/>
                    <a:pt x="9826" y="6467"/>
                    <a:pt x="10439" y="5249"/>
                  </a:cubicBezTo>
                  <a:cubicBezTo>
                    <a:pt x="10538" y="5054"/>
                    <a:pt x="10630" y="4916"/>
                    <a:pt x="10705" y="4824"/>
                  </a:cubicBezTo>
                  <a:close/>
                  <a:moveTo>
                    <a:pt x="12350" y="8965"/>
                  </a:moveTo>
                  <a:cubicBezTo>
                    <a:pt x="12301" y="9153"/>
                    <a:pt x="12249" y="9341"/>
                    <a:pt x="12191" y="9530"/>
                  </a:cubicBezTo>
                  <a:cubicBezTo>
                    <a:pt x="12035" y="10041"/>
                    <a:pt x="11865" y="10466"/>
                    <a:pt x="11671" y="10813"/>
                  </a:cubicBezTo>
                  <a:cubicBezTo>
                    <a:pt x="11928" y="10252"/>
                    <a:pt x="12160" y="9620"/>
                    <a:pt x="12350" y="8965"/>
                  </a:cubicBezTo>
                  <a:close/>
                  <a:moveTo>
                    <a:pt x="10966" y="1"/>
                  </a:moveTo>
                  <a:cubicBezTo>
                    <a:pt x="10792" y="1"/>
                    <a:pt x="10615" y="12"/>
                    <a:pt x="10437" y="35"/>
                  </a:cubicBezTo>
                  <a:cubicBezTo>
                    <a:pt x="9244" y="189"/>
                    <a:pt x="8106" y="844"/>
                    <a:pt x="7393" y="1791"/>
                  </a:cubicBezTo>
                  <a:cubicBezTo>
                    <a:pt x="6080" y="3533"/>
                    <a:pt x="6118" y="5733"/>
                    <a:pt x="6382" y="7271"/>
                  </a:cubicBezTo>
                  <a:cubicBezTo>
                    <a:pt x="6490" y="7903"/>
                    <a:pt x="6645" y="8516"/>
                    <a:pt x="6813" y="9115"/>
                  </a:cubicBezTo>
                  <a:cubicBezTo>
                    <a:pt x="6727" y="9781"/>
                    <a:pt x="6721" y="10461"/>
                    <a:pt x="6828" y="11156"/>
                  </a:cubicBezTo>
                  <a:cubicBezTo>
                    <a:pt x="6967" y="12071"/>
                    <a:pt x="7298" y="12796"/>
                    <a:pt x="7811" y="13316"/>
                  </a:cubicBezTo>
                  <a:cubicBezTo>
                    <a:pt x="8031" y="15278"/>
                    <a:pt x="7866" y="17480"/>
                    <a:pt x="7306" y="20255"/>
                  </a:cubicBezTo>
                  <a:cubicBezTo>
                    <a:pt x="6799" y="22764"/>
                    <a:pt x="6186" y="24720"/>
                    <a:pt x="5373" y="26412"/>
                  </a:cubicBezTo>
                  <a:cubicBezTo>
                    <a:pt x="4223" y="28800"/>
                    <a:pt x="2554" y="30901"/>
                    <a:pt x="489" y="32561"/>
                  </a:cubicBezTo>
                  <a:cubicBezTo>
                    <a:pt x="136" y="32844"/>
                    <a:pt x="0" y="33318"/>
                    <a:pt x="149" y="33746"/>
                  </a:cubicBezTo>
                  <a:cubicBezTo>
                    <a:pt x="300" y="34172"/>
                    <a:pt x="703" y="34457"/>
                    <a:pt x="1155" y="34457"/>
                  </a:cubicBezTo>
                  <a:cubicBezTo>
                    <a:pt x="1396" y="34457"/>
                    <a:pt x="1631" y="34375"/>
                    <a:pt x="1819" y="34223"/>
                  </a:cubicBezTo>
                  <a:cubicBezTo>
                    <a:pt x="4123" y="32378"/>
                    <a:pt x="6016" y="29995"/>
                    <a:pt x="7293" y="27335"/>
                  </a:cubicBezTo>
                  <a:cubicBezTo>
                    <a:pt x="8183" y="25479"/>
                    <a:pt x="8851" y="23363"/>
                    <a:pt x="9393" y="20676"/>
                  </a:cubicBezTo>
                  <a:cubicBezTo>
                    <a:pt x="9736" y="18974"/>
                    <a:pt x="10119" y="16642"/>
                    <a:pt x="10008" y="14181"/>
                  </a:cubicBezTo>
                  <a:cubicBezTo>
                    <a:pt x="10777" y="14176"/>
                    <a:pt x="11573" y="13913"/>
                    <a:pt x="12241" y="13396"/>
                  </a:cubicBezTo>
                  <a:cubicBezTo>
                    <a:pt x="13413" y="12489"/>
                    <a:pt x="13937" y="11109"/>
                    <a:pt x="14229" y="10150"/>
                  </a:cubicBezTo>
                  <a:cubicBezTo>
                    <a:pt x="14772" y="8375"/>
                    <a:pt x="14987" y="6515"/>
                    <a:pt x="14863" y="4663"/>
                  </a:cubicBezTo>
                  <a:cubicBezTo>
                    <a:pt x="14742" y="2823"/>
                    <a:pt x="14193" y="1541"/>
                    <a:pt x="13187" y="747"/>
                  </a:cubicBezTo>
                  <a:cubicBezTo>
                    <a:pt x="12569" y="257"/>
                    <a:pt x="11794" y="1"/>
                    <a:pt x="109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58;p41"/>
            <p:cNvSpPr/>
            <p:nvPr/>
          </p:nvSpPr>
          <p:spPr>
            <a:xfrm>
              <a:off x="4595350" y="336400"/>
              <a:ext cx="148050" cy="296375"/>
            </a:xfrm>
            <a:custGeom>
              <a:avLst/>
              <a:gdLst/>
              <a:ahLst/>
              <a:cxnLst/>
              <a:rect l="l" t="t" r="r" b="b"/>
              <a:pathLst>
                <a:path w="5922" h="11855" extrusionOk="0">
                  <a:moveTo>
                    <a:pt x="4808" y="0"/>
                  </a:moveTo>
                  <a:cubicBezTo>
                    <a:pt x="4804" y="0"/>
                    <a:pt x="4800" y="0"/>
                    <a:pt x="4796" y="0"/>
                  </a:cubicBezTo>
                  <a:cubicBezTo>
                    <a:pt x="4207" y="8"/>
                    <a:pt x="3736" y="491"/>
                    <a:pt x="3744" y="1079"/>
                  </a:cubicBezTo>
                  <a:cubicBezTo>
                    <a:pt x="3784" y="4360"/>
                    <a:pt x="2548" y="7640"/>
                    <a:pt x="354" y="10077"/>
                  </a:cubicBezTo>
                  <a:cubicBezTo>
                    <a:pt x="72" y="10390"/>
                    <a:pt x="1" y="10839"/>
                    <a:pt x="172" y="11223"/>
                  </a:cubicBezTo>
                  <a:cubicBezTo>
                    <a:pt x="343" y="11607"/>
                    <a:pt x="724" y="11855"/>
                    <a:pt x="1144" y="11855"/>
                  </a:cubicBezTo>
                  <a:cubicBezTo>
                    <a:pt x="1446" y="11855"/>
                    <a:pt x="1734" y="11727"/>
                    <a:pt x="1936" y="11503"/>
                  </a:cubicBezTo>
                  <a:cubicBezTo>
                    <a:pt x="4485" y="8672"/>
                    <a:pt x="5922" y="4862"/>
                    <a:pt x="5875" y="1052"/>
                  </a:cubicBezTo>
                  <a:cubicBezTo>
                    <a:pt x="5867" y="469"/>
                    <a:pt x="5391" y="0"/>
                    <a:pt x="48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59;p41"/>
            <p:cNvSpPr/>
            <p:nvPr/>
          </p:nvSpPr>
          <p:spPr>
            <a:xfrm>
              <a:off x="4704125" y="475525"/>
              <a:ext cx="259725" cy="203150"/>
            </a:xfrm>
            <a:custGeom>
              <a:avLst/>
              <a:gdLst/>
              <a:ahLst/>
              <a:cxnLst/>
              <a:rect l="l" t="t" r="r" b="b"/>
              <a:pathLst>
                <a:path w="10389" h="8126" extrusionOk="0">
                  <a:moveTo>
                    <a:pt x="9168" y="0"/>
                  </a:moveTo>
                  <a:cubicBezTo>
                    <a:pt x="8976" y="0"/>
                    <a:pt x="8781" y="52"/>
                    <a:pt x="8606" y="161"/>
                  </a:cubicBezTo>
                  <a:cubicBezTo>
                    <a:pt x="5684" y="1921"/>
                    <a:pt x="2946" y="3971"/>
                    <a:pt x="432" y="6277"/>
                  </a:cubicBezTo>
                  <a:cubicBezTo>
                    <a:pt x="109" y="6574"/>
                    <a:pt x="1" y="7038"/>
                    <a:pt x="160" y="7448"/>
                  </a:cubicBezTo>
                  <a:cubicBezTo>
                    <a:pt x="319" y="7856"/>
                    <a:pt x="713" y="8126"/>
                    <a:pt x="1153" y="8126"/>
                  </a:cubicBezTo>
                  <a:cubicBezTo>
                    <a:pt x="1419" y="8126"/>
                    <a:pt x="1676" y="8026"/>
                    <a:pt x="1872" y="7845"/>
                  </a:cubicBezTo>
                  <a:cubicBezTo>
                    <a:pt x="4282" y="5635"/>
                    <a:pt x="6905" y="3673"/>
                    <a:pt x="9705" y="1986"/>
                  </a:cubicBezTo>
                  <a:cubicBezTo>
                    <a:pt x="10218" y="1686"/>
                    <a:pt x="10388" y="1025"/>
                    <a:pt x="10081" y="515"/>
                  </a:cubicBezTo>
                  <a:cubicBezTo>
                    <a:pt x="9881" y="183"/>
                    <a:pt x="9529" y="0"/>
                    <a:pt x="91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60;p41"/>
            <p:cNvSpPr/>
            <p:nvPr/>
          </p:nvSpPr>
          <p:spPr>
            <a:xfrm>
              <a:off x="4896275" y="403575"/>
              <a:ext cx="135375" cy="146675"/>
            </a:xfrm>
            <a:custGeom>
              <a:avLst/>
              <a:gdLst/>
              <a:ahLst/>
              <a:cxnLst/>
              <a:rect l="l" t="t" r="r" b="b"/>
              <a:pathLst>
                <a:path w="5415" h="5867" extrusionOk="0">
                  <a:moveTo>
                    <a:pt x="3372" y="1"/>
                  </a:moveTo>
                  <a:cubicBezTo>
                    <a:pt x="3369" y="1"/>
                    <a:pt x="3366" y="1"/>
                    <a:pt x="3364" y="1"/>
                  </a:cubicBezTo>
                  <a:cubicBezTo>
                    <a:pt x="2709" y="1"/>
                    <a:pt x="2206" y="337"/>
                    <a:pt x="1884" y="589"/>
                  </a:cubicBezTo>
                  <a:cubicBezTo>
                    <a:pt x="1401" y="967"/>
                    <a:pt x="922" y="1590"/>
                    <a:pt x="702" y="2295"/>
                  </a:cubicBezTo>
                  <a:cubicBezTo>
                    <a:pt x="353" y="2708"/>
                    <a:pt x="123" y="3204"/>
                    <a:pt x="68" y="3693"/>
                  </a:cubicBezTo>
                  <a:cubicBezTo>
                    <a:pt x="0" y="4295"/>
                    <a:pt x="197" y="4850"/>
                    <a:pt x="624" y="5256"/>
                  </a:cubicBezTo>
                  <a:cubicBezTo>
                    <a:pt x="979" y="5594"/>
                    <a:pt x="1423" y="5770"/>
                    <a:pt x="1919" y="5770"/>
                  </a:cubicBezTo>
                  <a:cubicBezTo>
                    <a:pt x="1939" y="5770"/>
                    <a:pt x="1959" y="5770"/>
                    <a:pt x="1979" y="5769"/>
                  </a:cubicBezTo>
                  <a:cubicBezTo>
                    <a:pt x="2050" y="5767"/>
                    <a:pt x="2119" y="5761"/>
                    <a:pt x="2189" y="5751"/>
                  </a:cubicBezTo>
                  <a:cubicBezTo>
                    <a:pt x="2433" y="5828"/>
                    <a:pt x="2687" y="5867"/>
                    <a:pt x="2943" y="5867"/>
                  </a:cubicBezTo>
                  <a:cubicBezTo>
                    <a:pt x="3049" y="5867"/>
                    <a:pt x="3155" y="5860"/>
                    <a:pt x="3260" y="5847"/>
                  </a:cubicBezTo>
                  <a:cubicBezTo>
                    <a:pt x="4065" y="5749"/>
                    <a:pt x="4751" y="5289"/>
                    <a:pt x="5095" y="4617"/>
                  </a:cubicBezTo>
                  <a:cubicBezTo>
                    <a:pt x="5355" y="4108"/>
                    <a:pt x="5401" y="3516"/>
                    <a:pt x="5238" y="2951"/>
                  </a:cubicBezTo>
                  <a:cubicBezTo>
                    <a:pt x="5286" y="2801"/>
                    <a:pt x="5322" y="2646"/>
                    <a:pt x="5343" y="2489"/>
                  </a:cubicBezTo>
                  <a:cubicBezTo>
                    <a:pt x="5414" y="1948"/>
                    <a:pt x="5283" y="1385"/>
                    <a:pt x="4987" y="927"/>
                  </a:cubicBezTo>
                  <a:cubicBezTo>
                    <a:pt x="4977" y="909"/>
                    <a:pt x="4967" y="893"/>
                    <a:pt x="4957" y="875"/>
                  </a:cubicBezTo>
                  <a:cubicBezTo>
                    <a:pt x="4733" y="508"/>
                    <a:pt x="4408" y="248"/>
                    <a:pt x="4022" y="122"/>
                  </a:cubicBezTo>
                  <a:cubicBezTo>
                    <a:pt x="3815" y="43"/>
                    <a:pt x="3594" y="1"/>
                    <a:pt x="33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61;p41"/>
            <p:cNvSpPr/>
            <p:nvPr/>
          </p:nvSpPr>
          <p:spPr>
            <a:xfrm>
              <a:off x="4653875" y="238100"/>
              <a:ext cx="129875" cy="156075"/>
            </a:xfrm>
            <a:custGeom>
              <a:avLst/>
              <a:gdLst/>
              <a:ahLst/>
              <a:cxnLst/>
              <a:rect l="l" t="t" r="r" b="b"/>
              <a:pathLst>
                <a:path w="5195" h="6243" extrusionOk="0">
                  <a:moveTo>
                    <a:pt x="2266" y="1"/>
                  </a:moveTo>
                  <a:cubicBezTo>
                    <a:pt x="2137" y="1"/>
                    <a:pt x="2009" y="16"/>
                    <a:pt x="1883" y="46"/>
                  </a:cubicBezTo>
                  <a:cubicBezTo>
                    <a:pt x="1660" y="86"/>
                    <a:pt x="1449" y="167"/>
                    <a:pt x="1256" y="285"/>
                  </a:cubicBezTo>
                  <a:cubicBezTo>
                    <a:pt x="699" y="624"/>
                    <a:pt x="443" y="1173"/>
                    <a:pt x="300" y="1559"/>
                  </a:cubicBezTo>
                  <a:cubicBezTo>
                    <a:pt x="84" y="2133"/>
                    <a:pt x="0" y="2912"/>
                    <a:pt x="179" y="3630"/>
                  </a:cubicBezTo>
                  <a:cubicBezTo>
                    <a:pt x="98" y="4164"/>
                    <a:pt x="157" y="4706"/>
                    <a:pt x="366" y="5154"/>
                  </a:cubicBezTo>
                  <a:cubicBezTo>
                    <a:pt x="623" y="5702"/>
                    <a:pt x="1081" y="6073"/>
                    <a:pt x="1656" y="6198"/>
                  </a:cubicBezTo>
                  <a:cubicBezTo>
                    <a:pt x="1787" y="6227"/>
                    <a:pt x="1923" y="6241"/>
                    <a:pt x="2059" y="6242"/>
                  </a:cubicBezTo>
                  <a:cubicBezTo>
                    <a:pt x="2416" y="6242"/>
                    <a:pt x="2763" y="6137"/>
                    <a:pt x="3080" y="5928"/>
                  </a:cubicBezTo>
                  <a:cubicBezTo>
                    <a:pt x="3139" y="5891"/>
                    <a:pt x="3195" y="5849"/>
                    <a:pt x="3249" y="5806"/>
                  </a:cubicBezTo>
                  <a:cubicBezTo>
                    <a:pt x="3602" y="5718"/>
                    <a:pt x="3930" y="5555"/>
                    <a:pt x="4214" y="5329"/>
                  </a:cubicBezTo>
                  <a:cubicBezTo>
                    <a:pt x="4849" y="4826"/>
                    <a:pt x="5195" y="4076"/>
                    <a:pt x="5138" y="3323"/>
                  </a:cubicBezTo>
                  <a:cubicBezTo>
                    <a:pt x="5095" y="2754"/>
                    <a:pt x="4825" y="2224"/>
                    <a:pt x="4393" y="1827"/>
                  </a:cubicBezTo>
                  <a:cubicBezTo>
                    <a:pt x="4356" y="1673"/>
                    <a:pt x="4305" y="1523"/>
                    <a:pt x="4242" y="1377"/>
                  </a:cubicBezTo>
                  <a:cubicBezTo>
                    <a:pt x="4020" y="878"/>
                    <a:pt x="3615" y="466"/>
                    <a:pt x="3124" y="230"/>
                  </a:cubicBezTo>
                  <a:cubicBezTo>
                    <a:pt x="3106" y="220"/>
                    <a:pt x="3089" y="211"/>
                    <a:pt x="3072" y="203"/>
                  </a:cubicBezTo>
                  <a:cubicBezTo>
                    <a:pt x="2812" y="68"/>
                    <a:pt x="2539" y="1"/>
                    <a:pt x="22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62;p41"/>
            <p:cNvSpPr/>
            <p:nvPr/>
          </p:nvSpPr>
          <p:spPr>
            <a:xfrm>
              <a:off x="4352700" y="403800"/>
              <a:ext cx="273525" cy="265900"/>
            </a:xfrm>
            <a:custGeom>
              <a:avLst/>
              <a:gdLst/>
              <a:ahLst/>
              <a:cxnLst/>
              <a:rect l="l" t="t" r="r" b="b"/>
              <a:pathLst>
                <a:path w="10941" h="10636" extrusionOk="0">
                  <a:moveTo>
                    <a:pt x="3325" y="1"/>
                  </a:moveTo>
                  <a:cubicBezTo>
                    <a:pt x="3252" y="1"/>
                    <a:pt x="3178" y="5"/>
                    <a:pt x="3103" y="13"/>
                  </a:cubicBezTo>
                  <a:cubicBezTo>
                    <a:pt x="555" y="294"/>
                    <a:pt x="1" y="5377"/>
                    <a:pt x="300" y="9644"/>
                  </a:cubicBezTo>
                  <a:cubicBezTo>
                    <a:pt x="339" y="10202"/>
                    <a:pt x="803" y="10634"/>
                    <a:pt x="1363" y="10635"/>
                  </a:cubicBezTo>
                  <a:cubicBezTo>
                    <a:pt x="1387" y="10635"/>
                    <a:pt x="1412" y="10634"/>
                    <a:pt x="1438" y="10633"/>
                  </a:cubicBezTo>
                  <a:cubicBezTo>
                    <a:pt x="2025" y="10592"/>
                    <a:pt x="2467" y="10082"/>
                    <a:pt x="2426" y="9495"/>
                  </a:cubicBezTo>
                  <a:cubicBezTo>
                    <a:pt x="2115" y="5070"/>
                    <a:pt x="2866" y="2827"/>
                    <a:pt x="3304" y="2237"/>
                  </a:cubicBezTo>
                  <a:cubicBezTo>
                    <a:pt x="3574" y="2562"/>
                    <a:pt x="4205" y="3618"/>
                    <a:pt x="4665" y="6683"/>
                  </a:cubicBezTo>
                  <a:cubicBezTo>
                    <a:pt x="4763" y="7334"/>
                    <a:pt x="4895" y="8227"/>
                    <a:pt x="5658" y="8816"/>
                  </a:cubicBezTo>
                  <a:cubicBezTo>
                    <a:pt x="6105" y="9163"/>
                    <a:pt x="6622" y="9265"/>
                    <a:pt x="6961" y="9333"/>
                  </a:cubicBezTo>
                  <a:lnTo>
                    <a:pt x="9580" y="9851"/>
                  </a:lnTo>
                  <a:cubicBezTo>
                    <a:pt x="9648" y="9865"/>
                    <a:pt x="9716" y="9871"/>
                    <a:pt x="9783" y="9871"/>
                  </a:cubicBezTo>
                  <a:cubicBezTo>
                    <a:pt x="10281" y="9871"/>
                    <a:pt x="10726" y="9520"/>
                    <a:pt x="10826" y="9013"/>
                  </a:cubicBezTo>
                  <a:cubicBezTo>
                    <a:pt x="10941" y="8439"/>
                    <a:pt x="10569" y="7880"/>
                    <a:pt x="9995" y="7763"/>
                  </a:cubicBezTo>
                  <a:lnTo>
                    <a:pt x="7376" y="7243"/>
                  </a:lnTo>
                  <a:cubicBezTo>
                    <a:pt x="7261" y="7221"/>
                    <a:pt x="7022" y="7173"/>
                    <a:pt x="6963" y="7133"/>
                  </a:cubicBezTo>
                  <a:cubicBezTo>
                    <a:pt x="6874" y="7046"/>
                    <a:pt x="6805" y="6588"/>
                    <a:pt x="6763" y="6307"/>
                  </a:cubicBezTo>
                  <a:cubicBezTo>
                    <a:pt x="6133" y="2120"/>
                    <a:pt x="4984" y="1"/>
                    <a:pt x="33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63;p41"/>
            <p:cNvSpPr/>
            <p:nvPr/>
          </p:nvSpPr>
          <p:spPr>
            <a:xfrm>
              <a:off x="4570050" y="597300"/>
              <a:ext cx="434800" cy="332175"/>
            </a:xfrm>
            <a:custGeom>
              <a:avLst/>
              <a:gdLst/>
              <a:ahLst/>
              <a:cxnLst/>
              <a:rect l="l" t="t" r="r" b="b"/>
              <a:pathLst>
                <a:path w="17392" h="13287" extrusionOk="0">
                  <a:moveTo>
                    <a:pt x="1075" y="0"/>
                  </a:moveTo>
                  <a:cubicBezTo>
                    <a:pt x="523" y="0"/>
                    <a:pt x="57" y="452"/>
                    <a:pt x="30" y="1015"/>
                  </a:cubicBezTo>
                  <a:cubicBezTo>
                    <a:pt x="1" y="1603"/>
                    <a:pt x="454" y="2101"/>
                    <a:pt x="1042" y="2130"/>
                  </a:cubicBezTo>
                  <a:cubicBezTo>
                    <a:pt x="5070" y="2326"/>
                    <a:pt x="5848" y="4359"/>
                    <a:pt x="6221" y="5336"/>
                  </a:cubicBezTo>
                  <a:cubicBezTo>
                    <a:pt x="6361" y="5701"/>
                    <a:pt x="6482" y="6016"/>
                    <a:pt x="6787" y="6252"/>
                  </a:cubicBezTo>
                  <a:cubicBezTo>
                    <a:pt x="7196" y="6570"/>
                    <a:pt x="7641" y="6679"/>
                    <a:pt x="8077" y="6679"/>
                  </a:cubicBezTo>
                  <a:cubicBezTo>
                    <a:pt x="8686" y="6679"/>
                    <a:pt x="9276" y="6465"/>
                    <a:pt x="9719" y="6305"/>
                  </a:cubicBezTo>
                  <a:cubicBezTo>
                    <a:pt x="10459" y="6038"/>
                    <a:pt x="11214" y="5932"/>
                    <a:pt x="11946" y="5932"/>
                  </a:cubicBezTo>
                  <a:cubicBezTo>
                    <a:pt x="13068" y="5932"/>
                    <a:pt x="14138" y="6182"/>
                    <a:pt x="15019" y="6480"/>
                  </a:cubicBezTo>
                  <a:cubicBezTo>
                    <a:pt x="13998" y="7824"/>
                    <a:pt x="9086" y="11023"/>
                    <a:pt x="7346" y="11158"/>
                  </a:cubicBezTo>
                  <a:cubicBezTo>
                    <a:pt x="6777" y="11204"/>
                    <a:pt x="6344" y="11691"/>
                    <a:pt x="6366" y="12262"/>
                  </a:cubicBezTo>
                  <a:cubicBezTo>
                    <a:pt x="6388" y="12832"/>
                    <a:pt x="6857" y="13284"/>
                    <a:pt x="7428" y="13286"/>
                  </a:cubicBezTo>
                  <a:cubicBezTo>
                    <a:pt x="7456" y="13286"/>
                    <a:pt x="7484" y="13285"/>
                    <a:pt x="7512" y="13282"/>
                  </a:cubicBezTo>
                  <a:cubicBezTo>
                    <a:pt x="9371" y="13137"/>
                    <a:pt x="16934" y="9092"/>
                    <a:pt x="17300" y="6478"/>
                  </a:cubicBezTo>
                  <a:cubicBezTo>
                    <a:pt x="17391" y="5821"/>
                    <a:pt x="17120" y="4982"/>
                    <a:pt x="16079" y="4594"/>
                  </a:cubicBezTo>
                  <a:cubicBezTo>
                    <a:pt x="14981" y="4186"/>
                    <a:pt x="13539" y="3806"/>
                    <a:pt x="11962" y="3806"/>
                  </a:cubicBezTo>
                  <a:cubicBezTo>
                    <a:pt x="10992" y="3806"/>
                    <a:pt x="9970" y="3950"/>
                    <a:pt x="8947" y="4319"/>
                  </a:cubicBezTo>
                  <a:cubicBezTo>
                    <a:pt x="8742" y="4394"/>
                    <a:pt x="8398" y="4520"/>
                    <a:pt x="8205" y="4559"/>
                  </a:cubicBezTo>
                  <a:cubicBezTo>
                    <a:pt x="7749" y="3367"/>
                    <a:pt x="6537" y="264"/>
                    <a:pt x="1144" y="3"/>
                  </a:cubicBezTo>
                  <a:cubicBezTo>
                    <a:pt x="1121" y="1"/>
                    <a:pt x="1098" y="0"/>
                    <a:pt x="10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64;p41"/>
            <p:cNvSpPr/>
            <p:nvPr/>
          </p:nvSpPr>
          <p:spPr>
            <a:xfrm>
              <a:off x="3908325" y="616400"/>
              <a:ext cx="876850" cy="855375"/>
            </a:xfrm>
            <a:custGeom>
              <a:avLst/>
              <a:gdLst/>
              <a:ahLst/>
              <a:cxnLst/>
              <a:rect l="l" t="t" r="r" b="b"/>
              <a:pathLst>
                <a:path w="35074" h="34215" extrusionOk="0">
                  <a:moveTo>
                    <a:pt x="19137" y="0"/>
                  </a:moveTo>
                  <a:cubicBezTo>
                    <a:pt x="18982" y="0"/>
                    <a:pt x="18824" y="35"/>
                    <a:pt x="18676" y="107"/>
                  </a:cubicBezTo>
                  <a:cubicBezTo>
                    <a:pt x="15035" y="1865"/>
                    <a:pt x="11049" y="4896"/>
                    <a:pt x="6831" y="9114"/>
                  </a:cubicBezTo>
                  <a:cubicBezTo>
                    <a:pt x="3109" y="12836"/>
                    <a:pt x="770" y="17354"/>
                    <a:pt x="245" y="21837"/>
                  </a:cubicBezTo>
                  <a:cubicBezTo>
                    <a:pt x="0" y="23930"/>
                    <a:pt x="56" y="26977"/>
                    <a:pt x="1713" y="29605"/>
                  </a:cubicBezTo>
                  <a:cubicBezTo>
                    <a:pt x="3749" y="32834"/>
                    <a:pt x="7401" y="34214"/>
                    <a:pt x="10963" y="34214"/>
                  </a:cubicBezTo>
                  <a:cubicBezTo>
                    <a:pt x="12416" y="34214"/>
                    <a:pt x="13854" y="33985"/>
                    <a:pt x="15162" y="33557"/>
                  </a:cubicBezTo>
                  <a:cubicBezTo>
                    <a:pt x="19965" y="31987"/>
                    <a:pt x="23664" y="28151"/>
                    <a:pt x="26350" y="24985"/>
                  </a:cubicBezTo>
                  <a:cubicBezTo>
                    <a:pt x="29078" y="21767"/>
                    <a:pt x="33821" y="15769"/>
                    <a:pt x="34926" y="11738"/>
                  </a:cubicBezTo>
                  <a:cubicBezTo>
                    <a:pt x="35074" y="11174"/>
                    <a:pt x="34740" y="10595"/>
                    <a:pt x="34178" y="10440"/>
                  </a:cubicBezTo>
                  <a:cubicBezTo>
                    <a:pt x="34084" y="10414"/>
                    <a:pt x="33989" y="10402"/>
                    <a:pt x="33896" y="10402"/>
                  </a:cubicBezTo>
                  <a:cubicBezTo>
                    <a:pt x="33432" y="10402"/>
                    <a:pt x="33005" y="10707"/>
                    <a:pt x="32872" y="11175"/>
                  </a:cubicBezTo>
                  <a:cubicBezTo>
                    <a:pt x="32144" y="13829"/>
                    <a:pt x="29174" y="18362"/>
                    <a:pt x="24725" y="23606"/>
                  </a:cubicBezTo>
                  <a:cubicBezTo>
                    <a:pt x="22066" y="26743"/>
                    <a:pt x="18770" y="30136"/>
                    <a:pt x="14499" y="31533"/>
                  </a:cubicBezTo>
                  <a:cubicBezTo>
                    <a:pt x="13426" y="31884"/>
                    <a:pt x="12225" y="32073"/>
                    <a:pt x="11009" y="32073"/>
                  </a:cubicBezTo>
                  <a:cubicBezTo>
                    <a:pt x="8105" y="32073"/>
                    <a:pt x="5107" y="30996"/>
                    <a:pt x="3515" y="28469"/>
                  </a:cubicBezTo>
                  <a:cubicBezTo>
                    <a:pt x="2189" y="26368"/>
                    <a:pt x="2156" y="23837"/>
                    <a:pt x="2362" y="22085"/>
                  </a:cubicBezTo>
                  <a:cubicBezTo>
                    <a:pt x="2831" y="18075"/>
                    <a:pt x="4953" y="14004"/>
                    <a:pt x="8337" y="10620"/>
                  </a:cubicBezTo>
                  <a:cubicBezTo>
                    <a:pt x="12386" y="6571"/>
                    <a:pt x="16176" y="3679"/>
                    <a:pt x="19602" y="2024"/>
                  </a:cubicBezTo>
                  <a:cubicBezTo>
                    <a:pt x="20132" y="1769"/>
                    <a:pt x="20353" y="1133"/>
                    <a:pt x="20097" y="603"/>
                  </a:cubicBezTo>
                  <a:cubicBezTo>
                    <a:pt x="19914" y="222"/>
                    <a:pt x="19532" y="0"/>
                    <a:pt x="191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65;p41"/>
            <p:cNvSpPr/>
            <p:nvPr/>
          </p:nvSpPr>
          <p:spPr>
            <a:xfrm>
              <a:off x="4015950" y="913450"/>
              <a:ext cx="448325" cy="456025"/>
            </a:xfrm>
            <a:custGeom>
              <a:avLst/>
              <a:gdLst/>
              <a:ahLst/>
              <a:cxnLst/>
              <a:rect l="l" t="t" r="r" b="b"/>
              <a:pathLst>
                <a:path w="17933" h="18241" extrusionOk="0">
                  <a:moveTo>
                    <a:pt x="3470" y="1"/>
                  </a:moveTo>
                  <a:cubicBezTo>
                    <a:pt x="2627" y="1"/>
                    <a:pt x="1784" y="80"/>
                    <a:pt x="954" y="244"/>
                  </a:cubicBezTo>
                  <a:cubicBezTo>
                    <a:pt x="377" y="358"/>
                    <a:pt x="1" y="918"/>
                    <a:pt x="114" y="1495"/>
                  </a:cubicBezTo>
                  <a:cubicBezTo>
                    <a:pt x="215" y="2003"/>
                    <a:pt x="660" y="2355"/>
                    <a:pt x="1159" y="2355"/>
                  </a:cubicBezTo>
                  <a:cubicBezTo>
                    <a:pt x="1227" y="2355"/>
                    <a:pt x="1296" y="2348"/>
                    <a:pt x="1366" y="2335"/>
                  </a:cubicBezTo>
                  <a:cubicBezTo>
                    <a:pt x="2065" y="2197"/>
                    <a:pt x="2775" y="2130"/>
                    <a:pt x="3486" y="2130"/>
                  </a:cubicBezTo>
                  <a:cubicBezTo>
                    <a:pt x="6693" y="2130"/>
                    <a:pt x="9902" y="3493"/>
                    <a:pt x="12064" y="5877"/>
                  </a:cubicBezTo>
                  <a:cubicBezTo>
                    <a:pt x="14705" y="8790"/>
                    <a:pt x="15681" y="13104"/>
                    <a:pt x="14551" y="16869"/>
                  </a:cubicBezTo>
                  <a:cubicBezTo>
                    <a:pt x="14345" y="17553"/>
                    <a:pt x="14858" y="18241"/>
                    <a:pt x="15572" y="18241"/>
                  </a:cubicBezTo>
                  <a:cubicBezTo>
                    <a:pt x="16042" y="18240"/>
                    <a:pt x="16456" y="17932"/>
                    <a:pt x="16592" y="17483"/>
                  </a:cubicBezTo>
                  <a:cubicBezTo>
                    <a:pt x="17932" y="13017"/>
                    <a:pt x="16774" y="7901"/>
                    <a:pt x="13641" y="4447"/>
                  </a:cubicBezTo>
                  <a:cubicBezTo>
                    <a:pt x="11077" y="1619"/>
                    <a:pt x="7275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66;p41"/>
            <p:cNvSpPr/>
            <p:nvPr/>
          </p:nvSpPr>
          <p:spPr>
            <a:xfrm>
              <a:off x="4539975" y="81467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9" y="1"/>
                  </a:moveTo>
                  <a:cubicBezTo>
                    <a:pt x="2267" y="1"/>
                    <a:pt x="1403" y="517"/>
                    <a:pt x="812" y="1392"/>
                  </a:cubicBezTo>
                  <a:cubicBezTo>
                    <a:pt x="0" y="2592"/>
                    <a:pt x="8" y="4014"/>
                    <a:pt x="829" y="4568"/>
                  </a:cubicBezTo>
                  <a:cubicBezTo>
                    <a:pt x="1051" y="4718"/>
                    <a:pt x="1309" y="4789"/>
                    <a:pt x="1584" y="4789"/>
                  </a:cubicBezTo>
                  <a:cubicBezTo>
                    <a:pt x="2326" y="4789"/>
                    <a:pt x="3189" y="4273"/>
                    <a:pt x="3780" y="3398"/>
                  </a:cubicBezTo>
                  <a:cubicBezTo>
                    <a:pt x="4591" y="2197"/>
                    <a:pt x="4584" y="775"/>
                    <a:pt x="3764" y="221"/>
                  </a:cubicBezTo>
                  <a:cubicBezTo>
                    <a:pt x="3542" y="72"/>
                    <a:pt x="3284" y="1"/>
                    <a:pt x="30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67;p41"/>
            <p:cNvSpPr/>
            <p:nvPr/>
          </p:nvSpPr>
          <p:spPr>
            <a:xfrm>
              <a:off x="4375425" y="70352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8" y="1"/>
                  </a:moveTo>
                  <a:cubicBezTo>
                    <a:pt x="2266" y="1"/>
                    <a:pt x="1402" y="517"/>
                    <a:pt x="811" y="1392"/>
                  </a:cubicBezTo>
                  <a:cubicBezTo>
                    <a:pt x="0" y="2592"/>
                    <a:pt x="8" y="4015"/>
                    <a:pt x="828" y="4568"/>
                  </a:cubicBezTo>
                  <a:cubicBezTo>
                    <a:pt x="1049" y="4718"/>
                    <a:pt x="1307" y="4789"/>
                    <a:pt x="1582" y="4789"/>
                  </a:cubicBezTo>
                  <a:cubicBezTo>
                    <a:pt x="2325" y="4789"/>
                    <a:pt x="3189" y="4273"/>
                    <a:pt x="3780" y="3397"/>
                  </a:cubicBezTo>
                  <a:cubicBezTo>
                    <a:pt x="4591" y="2197"/>
                    <a:pt x="4583" y="775"/>
                    <a:pt x="3763" y="222"/>
                  </a:cubicBezTo>
                  <a:cubicBezTo>
                    <a:pt x="3542" y="72"/>
                    <a:pt x="3283" y="1"/>
                    <a:pt x="30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68;p41"/>
            <p:cNvSpPr/>
            <p:nvPr/>
          </p:nvSpPr>
          <p:spPr>
            <a:xfrm>
              <a:off x="4083600" y="1078375"/>
              <a:ext cx="112825" cy="108150"/>
            </a:xfrm>
            <a:custGeom>
              <a:avLst/>
              <a:gdLst/>
              <a:ahLst/>
              <a:cxnLst/>
              <a:rect l="l" t="t" r="r" b="b"/>
              <a:pathLst>
                <a:path w="4513" h="4326" extrusionOk="0">
                  <a:moveTo>
                    <a:pt x="3343" y="1"/>
                  </a:moveTo>
                  <a:cubicBezTo>
                    <a:pt x="3071" y="1"/>
                    <a:pt x="2798" y="105"/>
                    <a:pt x="2591" y="312"/>
                  </a:cubicBezTo>
                  <a:lnTo>
                    <a:pt x="395" y="2508"/>
                  </a:lnTo>
                  <a:cubicBezTo>
                    <a:pt x="91" y="2813"/>
                    <a:pt x="0" y="3270"/>
                    <a:pt x="165" y="3669"/>
                  </a:cubicBezTo>
                  <a:cubicBezTo>
                    <a:pt x="330" y="4066"/>
                    <a:pt x="718" y="4326"/>
                    <a:pt x="1149" y="4326"/>
                  </a:cubicBezTo>
                  <a:cubicBezTo>
                    <a:pt x="1431" y="4326"/>
                    <a:pt x="1702" y="4215"/>
                    <a:pt x="1902" y="4014"/>
                  </a:cubicBezTo>
                  <a:lnTo>
                    <a:pt x="4096" y="1819"/>
                  </a:lnTo>
                  <a:cubicBezTo>
                    <a:pt x="4512" y="1403"/>
                    <a:pt x="4512" y="729"/>
                    <a:pt x="4096" y="312"/>
                  </a:cubicBezTo>
                  <a:cubicBezTo>
                    <a:pt x="3888" y="105"/>
                    <a:pt x="3616" y="1"/>
                    <a:pt x="3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69;p41"/>
            <p:cNvSpPr/>
            <p:nvPr/>
          </p:nvSpPr>
          <p:spPr>
            <a:xfrm>
              <a:off x="4175250" y="1153825"/>
              <a:ext cx="112825" cy="108175"/>
            </a:xfrm>
            <a:custGeom>
              <a:avLst/>
              <a:gdLst/>
              <a:ahLst/>
              <a:cxnLst/>
              <a:rect l="l" t="t" r="r" b="b"/>
              <a:pathLst>
                <a:path w="4513" h="4327" extrusionOk="0">
                  <a:moveTo>
                    <a:pt x="3344" y="0"/>
                  </a:moveTo>
                  <a:cubicBezTo>
                    <a:pt x="3071" y="0"/>
                    <a:pt x="2799" y="104"/>
                    <a:pt x="2591" y="313"/>
                  </a:cubicBezTo>
                  <a:lnTo>
                    <a:pt x="397" y="2508"/>
                  </a:lnTo>
                  <a:cubicBezTo>
                    <a:pt x="92" y="2812"/>
                    <a:pt x="0" y="3271"/>
                    <a:pt x="165" y="3668"/>
                  </a:cubicBezTo>
                  <a:cubicBezTo>
                    <a:pt x="330" y="4067"/>
                    <a:pt x="718" y="4326"/>
                    <a:pt x="1149" y="4326"/>
                  </a:cubicBezTo>
                  <a:cubicBezTo>
                    <a:pt x="1432" y="4326"/>
                    <a:pt x="1703" y="4214"/>
                    <a:pt x="1902" y="4014"/>
                  </a:cubicBezTo>
                  <a:lnTo>
                    <a:pt x="4097" y="1819"/>
                  </a:lnTo>
                  <a:cubicBezTo>
                    <a:pt x="4513" y="1402"/>
                    <a:pt x="4513" y="729"/>
                    <a:pt x="4097" y="313"/>
                  </a:cubicBezTo>
                  <a:cubicBezTo>
                    <a:pt x="3889" y="104"/>
                    <a:pt x="3616" y="0"/>
                    <a:pt x="3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4" name="43 Conector recto de flecha"/>
          <p:cNvCxnSpPr/>
          <p:nvPr/>
        </p:nvCxnSpPr>
        <p:spPr>
          <a:xfrm rot="5400000" flipH="1" flipV="1">
            <a:off x="2821769" y="3821121"/>
            <a:ext cx="213520" cy="79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rot="5400000" flipH="1" flipV="1">
            <a:off x="1750993" y="3821121"/>
            <a:ext cx="213520" cy="79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5400000" flipH="1" flipV="1">
            <a:off x="2679687" y="3392493"/>
            <a:ext cx="213520" cy="79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rot="5400000" flipH="1" flipV="1">
            <a:off x="1893869" y="3393287"/>
            <a:ext cx="213520" cy="79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616</Words>
  <PresentationFormat>Presentación en pantalla (16:9)</PresentationFormat>
  <Paragraphs>134</Paragraphs>
  <Slides>16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Permanent Marker</vt:lpstr>
      <vt:lpstr>Comfortaa Regular</vt:lpstr>
      <vt:lpstr>Comfortaa</vt:lpstr>
      <vt:lpstr>Wingdings</vt:lpstr>
      <vt:lpstr>SKETCH LESSON</vt:lpstr>
      <vt:lpstr>Ecuación</vt:lpstr>
      <vt:lpstr>Microsoft Editor de ecuaciones 3.0</vt:lpstr>
      <vt:lpstr>1°Medio  Matematicas</vt:lpstr>
      <vt:lpstr>Diapositiva 2</vt:lpstr>
      <vt:lpstr>Ruta de aprendizaje</vt:lpstr>
      <vt:lpstr>Desafio</vt:lpstr>
      <vt:lpstr>Recordar amplificación y simplificación.</vt:lpstr>
      <vt:lpstr>Propiedades de las fracciones:</vt:lpstr>
      <vt:lpstr>Criterios de divisibilidad</vt:lpstr>
      <vt:lpstr>Orden en los números racionales</vt:lpstr>
      <vt:lpstr>RELACIÓN DE ORDEN EN los racionales (Q)</vt:lpstr>
      <vt:lpstr>Ejercicio:</vt:lpstr>
      <vt:lpstr>Diapositiva 11</vt:lpstr>
      <vt:lpstr>Ejercicio:</vt:lpstr>
      <vt:lpstr>Diapositiva 13</vt:lpstr>
      <vt:lpstr>Diapositiva 14</vt:lpstr>
      <vt:lpstr>Ejercicio:</vt:lpstr>
      <vt:lpstr>Resumen y peguntas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SKETCHNOTES LESSON</dc:title>
  <dc:creator>User</dc:creator>
  <cp:lastModifiedBy>User</cp:lastModifiedBy>
  <cp:revision>19</cp:revision>
  <dcterms:modified xsi:type="dcterms:W3CDTF">2021-04-15T16:55:59Z</dcterms:modified>
</cp:coreProperties>
</file>