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</p:sldMasterIdLst>
  <p:notesMasterIdLst>
    <p:notesMasterId r:id="rId13"/>
  </p:notesMasterIdLst>
  <p:sldIdLst>
    <p:sldId id="256" r:id="rId2"/>
    <p:sldId id="257" r:id="rId3"/>
    <p:sldId id="259" r:id="rId4"/>
    <p:sldId id="322" r:id="rId5"/>
    <p:sldId id="283" r:id="rId6"/>
    <p:sldId id="332" r:id="rId7"/>
    <p:sldId id="328" r:id="rId8"/>
    <p:sldId id="324" r:id="rId9"/>
    <p:sldId id="330" r:id="rId10"/>
    <p:sldId id="318" r:id="rId11"/>
    <p:sldId id="33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34">
          <p15:clr>
            <a:srgbClr val="EA4335"/>
          </p15:clr>
        </p15:guide>
        <p15:guide id="2" pos="539">
          <p15:clr>
            <a:srgbClr val="9AA0A6"/>
          </p15:clr>
        </p15:guide>
        <p15:guide id="3" pos="5221">
          <p15:clr>
            <a:srgbClr val="9AA0A6"/>
          </p15:clr>
        </p15:guide>
        <p15:guide id="4" orient="horz" pos="679">
          <p15:clr>
            <a:srgbClr val="9AA0A6"/>
          </p15:clr>
        </p15:guide>
        <p15:guide id="5" orient="horz" pos="1311">
          <p15:clr>
            <a:srgbClr val="9AA0A6"/>
          </p15:clr>
        </p15:guide>
        <p15:guide id="6" orient="horz" pos="1760">
          <p15:clr>
            <a:srgbClr val="9AA0A6"/>
          </p15:clr>
        </p15:guide>
        <p15:guide id="7" orient="horz" pos="2041">
          <p15:clr>
            <a:srgbClr val="9AA0A6"/>
          </p15:clr>
        </p15:guide>
        <p15:guide id="8" orient="horz" pos="103">
          <p15:clr>
            <a:srgbClr val="9AA0A6"/>
          </p15:clr>
        </p15:guide>
        <p15:guide id="9" orient="horz" pos="284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5049E4-F796-4799-B75C-5D3D42357EEB}">
  <a:tblStyle styleId="{935049E4-F796-4799-B75C-5D3D42357E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486" y="84"/>
      </p:cViewPr>
      <p:guideLst>
        <p:guide orient="horz" pos="1134"/>
        <p:guide pos="539"/>
        <p:guide pos="5221"/>
        <p:guide orient="horz" pos="679"/>
        <p:guide orient="horz" pos="1311"/>
        <p:guide orient="horz" pos="1760"/>
        <p:guide orient="horz" pos="2041"/>
        <p:guide orient="horz" pos="103"/>
        <p:guide orient="horz" pos="2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790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9109fd0a28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9109fd0a28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67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90f56ec055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90f56ec055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32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90ad29a59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90ad29a59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56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90ad29a59c_3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90ad29a59c_3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64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50000" y="1187200"/>
            <a:ext cx="48957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49995" y="3239800"/>
            <a:ext cx="270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455645" y="546704"/>
            <a:ext cx="1115223" cy="505646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3690849" y="4604514"/>
            <a:ext cx="1675164" cy="757484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3589050" y="-189001"/>
            <a:ext cx="1734479" cy="757403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010464" y="4375270"/>
            <a:ext cx="872758" cy="465223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231457" y="4190262"/>
            <a:ext cx="586630" cy="358564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6263447" y="334486"/>
            <a:ext cx="293153" cy="337976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8424010" y="3503654"/>
            <a:ext cx="249392" cy="2649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397550" y="4568263"/>
            <a:ext cx="165057" cy="349024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423410" y="407554"/>
            <a:ext cx="249392" cy="2649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5891879" y="4574144"/>
            <a:ext cx="293149" cy="337971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685168" y="439893"/>
            <a:ext cx="254056" cy="241758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8407881" y="1498397"/>
            <a:ext cx="254056" cy="241758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7105180" y="4506462"/>
            <a:ext cx="254056" cy="241758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333024" y="1109120"/>
            <a:ext cx="1115223" cy="505646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8016227" y="385548"/>
            <a:ext cx="1600229" cy="723488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4440140" y="4629201"/>
            <a:ext cx="1600229" cy="723488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720000" y="532800"/>
            <a:ext cx="77040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855250" y="3061133"/>
            <a:ext cx="3000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855250" y="2123627"/>
            <a:ext cx="32061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470613" y="480807"/>
            <a:ext cx="254056" cy="241758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8337983" y="920521"/>
            <a:ext cx="254056" cy="241758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5385157" y="4601757"/>
            <a:ext cx="254056" cy="241758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3365629" y="138773"/>
            <a:ext cx="1115223" cy="505646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8220571" y="4078092"/>
            <a:ext cx="1600229" cy="723488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CUSTOM_15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2550150" y="1974359"/>
            <a:ext cx="41199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2550150" y="2392467"/>
            <a:ext cx="41199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2550150" y="2810575"/>
            <a:ext cx="41199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2550150" y="3228684"/>
            <a:ext cx="41199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25" name="Google Shape;825;p29"/>
          <p:cNvGrpSpPr/>
          <p:nvPr/>
        </p:nvGrpSpPr>
        <p:grpSpPr>
          <a:xfrm>
            <a:off x="549370" y="567705"/>
            <a:ext cx="254056" cy="241758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8432826" y="4479768"/>
            <a:ext cx="254056" cy="241758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8432807" y="435723"/>
            <a:ext cx="1115223" cy="505646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566357" y="4098530"/>
            <a:ext cx="1600229" cy="723488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CUSTOM_16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155176" y="245602"/>
            <a:ext cx="254056" cy="241758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8011637" y="342795"/>
            <a:ext cx="254056" cy="241758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547616" y="1610167"/>
            <a:ext cx="1115223" cy="505646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6053550" y="3860101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3711300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3521100" y="3829650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6243747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445300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2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3903000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2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6435447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2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453476" y="3557041"/>
            <a:ext cx="254056" cy="241758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8363614" y="437751"/>
            <a:ext cx="1600229" cy="723488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253600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063400" y="3829650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720000" y="530352"/>
            <a:ext cx="75687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7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>
            <a:spLocks noGrp="1"/>
          </p:cNvSpPr>
          <p:nvPr>
            <p:ph type="title"/>
          </p:nvPr>
        </p:nvSpPr>
        <p:spPr>
          <a:xfrm>
            <a:off x="855250" y="1597425"/>
            <a:ext cx="1658400" cy="10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body" idx="1"/>
          </p:nvPr>
        </p:nvSpPr>
        <p:spPr>
          <a:xfrm>
            <a:off x="855250" y="2703991"/>
            <a:ext cx="30459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66" name="Google Shape;866;p31"/>
          <p:cNvGrpSpPr/>
          <p:nvPr/>
        </p:nvGrpSpPr>
        <p:grpSpPr>
          <a:xfrm>
            <a:off x="743616" y="509529"/>
            <a:ext cx="254056" cy="241758"/>
            <a:chOff x="2768914" y="655181"/>
            <a:chExt cx="338380" cy="321743"/>
          </a:xfrm>
        </p:grpSpPr>
        <p:sp>
          <p:nvSpPr>
            <p:cNvPr id="867" name="Google Shape;867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8432826" y="435085"/>
            <a:ext cx="254056" cy="241758"/>
            <a:chOff x="2768914" y="655181"/>
            <a:chExt cx="338380" cy="321743"/>
          </a:xfrm>
        </p:grpSpPr>
        <p:sp>
          <p:nvSpPr>
            <p:cNvPr id="870" name="Google Shape;870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-445416" y="1006856"/>
            <a:ext cx="1115223" cy="505646"/>
            <a:chOff x="-889965" y="517131"/>
            <a:chExt cx="2215821" cy="1003863"/>
          </a:xfrm>
        </p:grpSpPr>
        <p:sp>
          <p:nvSpPr>
            <p:cNvPr id="873" name="Google Shape;873;p3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75" name="Google Shape;875;p31"/>
          <p:cNvGrpSpPr/>
          <p:nvPr/>
        </p:nvGrpSpPr>
        <p:grpSpPr>
          <a:xfrm>
            <a:off x="8189921" y="3587265"/>
            <a:ext cx="1600229" cy="723488"/>
            <a:chOff x="10729875" y="529734"/>
            <a:chExt cx="3232134" cy="1460117"/>
          </a:xfrm>
        </p:grpSpPr>
        <p:sp>
          <p:nvSpPr>
            <p:cNvPr id="876" name="Google Shape;876;p3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878" name="Google Shape;878;p31"/>
          <p:cNvGrpSpPr/>
          <p:nvPr/>
        </p:nvGrpSpPr>
        <p:grpSpPr>
          <a:xfrm>
            <a:off x="3526797" y="1080011"/>
            <a:ext cx="293153" cy="337976"/>
            <a:chOff x="4505050" y="4336350"/>
            <a:chExt cx="69000" cy="79550"/>
          </a:xfrm>
        </p:grpSpPr>
        <p:sp>
          <p:nvSpPr>
            <p:cNvPr id="879" name="Google Shape;879;p3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1"/>
          <p:cNvGrpSpPr/>
          <p:nvPr/>
        </p:nvGrpSpPr>
        <p:grpSpPr>
          <a:xfrm>
            <a:off x="755035" y="4258404"/>
            <a:ext cx="249392" cy="264900"/>
            <a:chOff x="3861700" y="5390125"/>
            <a:chExt cx="35600" cy="37825"/>
          </a:xfrm>
        </p:grpSpPr>
        <p:sp>
          <p:nvSpPr>
            <p:cNvPr id="894" name="Google Shape;894;p3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CUSTOM_20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720000" y="1278700"/>
            <a:ext cx="7704000" cy="3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557808" y="825357"/>
            <a:ext cx="1115223" cy="505646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8416826" y="2288597"/>
            <a:ext cx="1600229" cy="723488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rgbClr val="C1E1E3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8022322" y="790436"/>
            <a:ext cx="293153" cy="337976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8210110" y="4466979"/>
            <a:ext cx="249392" cy="2649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511058" y="4354960"/>
            <a:ext cx="165057" cy="349023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08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106585" y="466154"/>
            <a:ext cx="249392" cy="2649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720" y="0"/>
            <a:ext cx="9120584" cy="5160644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75" r:id="rId5"/>
    <p:sldLayoutId id="2147483676" r:id="rId6"/>
    <p:sldLayoutId id="2147483677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3"/>
          <p:cNvSpPr txBox="1">
            <a:spLocks noGrp="1"/>
          </p:cNvSpPr>
          <p:nvPr>
            <p:ph type="ctrTitle"/>
          </p:nvPr>
        </p:nvSpPr>
        <p:spPr>
          <a:xfrm>
            <a:off x="447178" y="1381052"/>
            <a:ext cx="48957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Música  </a:t>
            </a:r>
            <a:br>
              <a:rPr lang="en" dirty="0"/>
            </a:br>
            <a:r>
              <a:rPr lang="en" dirty="0"/>
              <a:t>2º Básico</a:t>
            </a:r>
            <a:endParaRPr dirty="0"/>
          </a:p>
        </p:txBody>
      </p:sp>
      <p:sp>
        <p:nvSpPr>
          <p:cNvPr id="1123" name="Google Shape;1123;p43"/>
          <p:cNvSpPr txBox="1">
            <a:spLocks noGrp="1"/>
          </p:cNvSpPr>
          <p:nvPr>
            <p:ph type="subTitle" idx="1"/>
          </p:nvPr>
        </p:nvSpPr>
        <p:spPr>
          <a:xfrm>
            <a:off x="192125" y="3195192"/>
            <a:ext cx="528766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Tema :  Cantando y Percutiendo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Profesora : Lorena Gómez C </a:t>
            </a:r>
            <a:endParaRPr sz="2400" dirty="0"/>
          </a:p>
        </p:txBody>
      </p:sp>
      <p:sp>
        <p:nvSpPr>
          <p:cNvPr id="1124" name="Google Shape;1124;p43"/>
          <p:cNvSpPr/>
          <p:nvPr/>
        </p:nvSpPr>
        <p:spPr>
          <a:xfrm>
            <a:off x="6487445" y="3087209"/>
            <a:ext cx="864629" cy="533498"/>
          </a:xfrm>
          <a:custGeom>
            <a:avLst/>
            <a:gdLst/>
            <a:ahLst/>
            <a:cxnLst/>
            <a:rect l="l" t="t" r="r" b="b"/>
            <a:pathLst>
              <a:path w="10455" h="6451" extrusionOk="0">
                <a:moveTo>
                  <a:pt x="9676" y="0"/>
                </a:move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516"/>
                </a:lnTo>
                <a:lnTo>
                  <a:pt x="0" y="5961"/>
                </a:lnTo>
                <a:lnTo>
                  <a:pt x="0" y="6162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close/>
              </a:path>
            </a:pathLst>
          </a:custGeom>
          <a:solidFill>
            <a:srgbClr val="FFF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43"/>
          <p:cNvSpPr/>
          <p:nvPr/>
        </p:nvSpPr>
        <p:spPr>
          <a:xfrm>
            <a:off x="6487445" y="3087209"/>
            <a:ext cx="864628" cy="533498"/>
          </a:xfrm>
          <a:custGeom>
            <a:avLst/>
            <a:gdLst/>
            <a:ahLst/>
            <a:cxnLst/>
            <a:rect l="l" t="t" r="r" b="b"/>
            <a:pathLst>
              <a:path w="10455" h="6451" fill="none" extrusionOk="0">
                <a:moveTo>
                  <a:pt x="10454" y="2158"/>
                </a:move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lnTo>
                  <a:pt x="9676" y="0"/>
                </a:lnTo>
                <a:lnTo>
                  <a:pt x="4805" y="1935"/>
                </a:ln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27"/>
                </a:lnTo>
                <a:lnTo>
                  <a:pt x="1646" y="3915"/>
                </a:lnTo>
                <a:lnTo>
                  <a:pt x="2647" y="3559"/>
                </a:lnTo>
                <a:lnTo>
                  <a:pt x="2647" y="3559"/>
                </a:lnTo>
                <a:lnTo>
                  <a:pt x="2736" y="3515"/>
                </a:lnTo>
                <a:lnTo>
                  <a:pt x="2736" y="3515"/>
                </a:lnTo>
                <a:lnTo>
                  <a:pt x="2647" y="3559"/>
                </a:lnTo>
                <a:lnTo>
                  <a:pt x="2647" y="3559"/>
                </a:lnTo>
                <a:lnTo>
                  <a:pt x="1646" y="3915"/>
                </a:lnTo>
                <a:lnTo>
                  <a:pt x="200" y="4427"/>
                </a:lnTo>
                <a:lnTo>
                  <a:pt x="200" y="4427"/>
                </a:lnTo>
                <a:lnTo>
                  <a:pt x="200" y="4471"/>
                </a:lnTo>
                <a:lnTo>
                  <a:pt x="200" y="4449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361"/>
                </a:lnTo>
                <a:lnTo>
                  <a:pt x="1090" y="4871"/>
                </a:lnTo>
                <a:lnTo>
                  <a:pt x="1757" y="4582"/>
                </a:lnTo>
                <a:lnTo>
                  <a:pt x="1757" y="4582"/>
                </a:lnTo>
                <a:lnTo>
                  <a:pt x="1090" y="4871"/>
                </a:lnTo>
                <a:lnTo>
                  <a:pt x="22" y="5361"/>
                </a:lnTo>
                <a:lnTo>
                  <a:pt x="22" y="5361"/>
                </a:lnTo>
                <a:lnTo>
                  <a:pt x="22" y="5516"/>
                </a:lnTo>
                <a:lnTo>
                  <a:pt x="22" y="5516"/>
                </a:lnTo>
                <a:lnTo>
                  <a:pt x="0" y="5961"/>
                </a:lnTo>
                <a:lnTo>
                  <a:pt x="0" y="5961"/>
                </a:lnTo>
                <a:lnTo>
                  <a:pt x="2358" y="4960"/>
                </a:lnTo>
                <a:lnTo>
                  <a:pt x="2358" y="4960"/>
                </a:lnTo>
                <a:lnTo>
                  <a:pt x="0" y="5961"/>
                </a:lnTo>
                <a:lnTo>
                  <a:pt x="0" y="5961"/>
                </a:lnTo>
                <a:lnTo>
                  <a:pt x="0" y="6162"/>
                </a:lnTo>
                <a:lnTo>
                  <a:pt x="0" y="6162"/>
                </a:lnTo>
                <a:lnTo>
                  <a:pt x="89" y="6451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43"/>
          <p:cNvSpPr/>
          <p:nvPr/>
        </p:nvSpPr>
        <p:spPr>
          <a:xfrm>
            <a:off x="6726531" y="3471681"/>
            <a:ext cx="18525" cy="7360"/>
          </a:xfrm>
          <a:custGeom>
            <a:avLst/>
            <a:gdLst/>
            <a:ahLst/>
            <a:cxnLst/>
            <a:rect l="l" t="t" r="r" b="b"/>
            <a:pathLst>
              <a:path w="224" h="89" fill="none" extrusionOk="0">
                <a:moveTo>
                  <a:pt x="1" y="89"/>
                </a:moveTo>
                <a:lnTo>
                  <a:pt x="1" y="89"/>
                </a:lnTo>
                <a:lnTo>
                  <a:pt x="223" y="0"/>
                </a:lnTo>
                <a:lnTo>
                  <a:pt x="223" y="0"/>
                </a:lnTo>
                <a:lnTo>
                  <a:pt x="1" y="8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43"/>
          <p:cNvSpPr/>
          <p:nvPr/>
        </p:nvSpPr>
        <p:spPr>
          <a:xfrm>
            <a:off x="6792774" y="3434880"/>
            <a:ext cx="33163" cy="14803"/>
          </a:xfrm>
          <a:custGeom>
            <a:avLst/>
            <a:gdLst/>
            <a:ahLst/>
            <a:cxnLst/>
            <a:rect l="l" t="t" r="r" b="b"/>
            <a:pathLst>
              <a:path w="401" h="179" fill="none" extrusionOk="0">
                <a:moveTo>
                  <a:pt x="0" y="178"/>
                </a:moveTo>
                <a:lnTo>
                  <a:pt x="0" y="178"/>
                </a:lnTo>
                <a:lnTo>
                  <a:pt x="401" y="0"/>
                </a:lnTo>
                <a:lnTo>
                  <a:pt x="401" y="0"/>
                </a:lnTo>
                <a:lnTo>
                  <a:pt x="0" y="17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3"/>
          <p:cNvSpPr/>
          <p:nvPr/>
        </p:nvSpPr>
        <p:spPr>
          <a:xfrm>
            <a:off x="6757792" y="3348376"/>
            <a:ext cx="35065" cy="12984"/>
          </a:xfrm>
          <a:custGeom>
            <a:avLst/>
            <a:gdLst/>
            <a:ahLst/>
            <a:cxnLst/>
            <a:rect l="l" t="t" r="r" b="b"/>
            <a:pathLst>
              <a:path w="424" h="157" fill="none" extrusionOk="0">
                <a:moveTo>
                  <a:pt x="1" y="156"/>
                </a:moveTo>
                <a:lnTo>
                  <a:pt x="1" y="156"/>
                </a:lnTo>
                <a:lnTo>
                  <a:pt x="423" y="1"/>
                </a:lnTo>
                <a:lnTo>
                  <a:pt x="423" y="1"/>
                </a:lnTo>
                <a:lnTo>
                  <a:pt x="1" y="156"/>
                </a:lnTo>
                <a:lnTo>
                  <a:pt x="1" y="15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3"/>
          <p:cNvSpPr/>
          <p:nvPr/>
        </p:nvSpPr>
        <p:spPr>
          <a:xfrm>
            <a:off x="6413842" y="3070669"/>
            <a:ext cx="984213" cy="614461"/>
          </a:xfrm>
          <a:custGeom>
            <a:avLst/>
            <a:gdLst/>
            <a:ahLst/>
            <a:cxnLst/>
            <a:rect l="l" t="t" r="r" b="b"/>
            <a:pathLst>
              <a:path w="11901" h="7430" extrusionOk="0">
                <a:moveTo>
                  <a:pt x="11055" y="0"/>
                </a:moveTo>
                <a:lnTo>
                  <a:pt x="10566" y="200"/>
                </a:lnTo>
                <a:lnTo>
                  <a:pt x="10566" y="601"/>
                </a:lnTo>
                <a:lnTo>
                  <a:pt x="10610" y="957"/>
                </a:lnTo>
                <a:lnTo>
                  <a:pt x="10655" y="1268"/>
                </a:lnTo>
                <a:lnTo>
                  <a:pt x="10744" y="1557"/>
                </a:lnTo>
                <a:lnTo>
                  <a:pt x="10855" y="1824"/>
                </a:lnTo>
                <a:lnTo>
                  <a:pt x="10988" y="2024"/>
                </a:lnTo>
                <a:lnTo>
                  <a:pt x="11166" y="2202"/>
                </a:lnTo>
                <a:lnTo>
                  <a:pt x="11344" y="2358"/>
                </a:lnTo>
                <a:lnTo>
                  <a:pt x="7808" y="3893"/>
                </a:lnTo>
                <a:lnTo>
                  <a:pt x="4894" y="5138"/>
                </a:lnTo>
                <a:lnTo>
                  <a:pt x="3670" y="5628"/>
                </a:lnTo>
                <a:lnTo>
                  <a:pt x="2625" y="6050"/>
                </a:lnTo>
                <a:lnTo>
                  <a:pt x="1713" y="6384"/>
                </a:lnTo>
                <a:lnTo>
                  <a:pt x="979" y="6651"/>
                </a:lnTo>
                <a:lnTo>
                  <a:pt x="890" y="6362"/>
                </a:lnTo>
                <a:lnTo>
                  <a:pt x="890" y="6161"/>
                </a:lnTo>
                <a:lnTo>
                  <a:pt x="912" y="5716"/>
                </a:lnTo>
                <a:lnTo>
                  <a:pt x="912" y="5561"/>
                </a:lnTo>
                <a:lnTo>
                  <a:pt x="979" y="5094"/>
                </a:lnTo>
                <a:lnTo>
                  <a:pt x="1090" y="4649"/>
                </a:lnTo>
                <a:lnTo>
                  <a:pt x="1090" y="4627"/>
                </a:lnTo>
                <a:lnTo>
                  <a:pt x="1179" y="4426"/>
                </a:lnTo>
                <a:lnTo>
                  <a:pt x="1290" y="4204"/>
                </a:lnTo>
                <a:lnTo>
                  <a:pt x="1424" y="4004"/>
                </a:lnTo>
                <a:lnTo>
                  <a:pt x="1557" y="3804"/>
                </a:lnTo>
                <a:lnTo>
                  <a:pt x="823" y="4115"/>
                </a:lnTo>
                <a:lnTo>
                  <a:pt x="623" y="4337"/>
                </a:lnTo>
                <a:lnTo>
                  <a:pt x="445" y="4604"/>
                </a:lnTo>
                <a:lnTo>
                  <a:pt x="290" y="4871"/>
                </a:lnTo>
                <a:lnTo>
                  <a:pt x="178" y="5160"/>
                </a:lnTo>
                <a:lnTo>
                  <a:pt x="89" y="5472"/>
                </a:lnTo>
                <a:lnTo>
                  <a:pt x="23" y="5805"/>
                </a:lnTo>
                <a:lnTo>
                  <a:pt x="0" y="6161"/>
                </a:lnTo>
                <a:lnTo>
                  <a:pt x="0" y="6517"/>
                </a:lnTo>
                <a:lnTo>
                  <a:pt x="0" y="6829"/>
                </a:lnTo>
                <a:lnTo>
                  <a:pt x="45" y="7051"/>
                </a:lnTo>
                <a:lnTo>
                  <a:pt x="112" y="7207"/>
                </a:lnTo>
                <a:lnTo>
                  <a:pt x="201" y="7318"/>
                </a:lnTo>
                <a:lnTo>
                  <a:pt x="290" y="7385"/>
                </a:lnTo>
                <a:lnTo>
                  <a:pt x="379" y="7429"/>
                </a:lnTo>
                <a:lnTo>
                  <a:pt x="601" y="7429"/>
                </a:lnTo>
                <a:lnTo>
                  <a:pt x="2492" y="6651"/>
                </a:lnTo>
                <a:lnTo>
                  <a:pt x="5005" y="5650"/>
                </a:lnTo>
                <a:lnTo>
                  <a:pt x="9587" y="3848"/>
                </a:lnTo>
                <a:lnTo>
                  <a:pt x="10788" y="3337"/>
                </a:lnTo>
                <a:lnTo>
                  <a:pt x="11277" y="3136"/>
                </a:lnTo>
                <a:lnTo>
                  <a:pt x="11478" y="3003"/>
                </a:lnTo>
                <a:lnTo>
                  <a:pt x="11633" y="2847"/>
                </a:lnTo>
                <a:lnTo>
                  <a:pt x="11767" y="2691"/>
                </a:lnTo>
                <a:lnTo>
                  <a:pt x="11856" y="2491"/>
                </a:lnTo>
                <a:lnTo>
                  <a:pt x="11900" y="2313"/>
                </a:lnTo>
                <a:lnTo>
                  <a:pt x="11900" y="2091"/>
                </a:lnTo>
                <a:lnTo>
                  <a:pt x="11856" y="1868"/>
                </a:lnTo>
                <a:lnTo>
                  <a:pt x="11789" y="1624"/>
                </a:lnTo>
                <a:lnTo>
                  <a:pt x="11055" y="0"/>
                </a:lnTo>
                <a:close/>
              </a:path>
            </a:pathLst>
          </a:custGeom>
          <a:solidFill>
            <a:srgbClr val="5FA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3"/>
          <p:cNvSpPr/>
          <p:nvPr/>
        </p:nvSpPr>
        <p:spPr>
          <a:xfrm>
            <a:off x="5917146" y="1858452"/>
            <a:ext cx="1445927" cy="1552610"/>
          </a:xfrm>
          <a:custGeom>
            <a:avLst/>
            <a:gdLst/>
            <a:ahLst/>
            <a:cxnLst/>
            <a:rect l="l" t="t" r="r" b="b"/>
            <a:pathLst>
              <a:path w="17484" h="18774" extrusionOk="0">
                <a:moveTo>
                  <a:pt x="10433" y="0"/>
                </a:moveTo>
                <a:lnTo>
                  <a:pt x="10166" y="67"/>
                </a:lnTo>
                <a:lnTo>
                  <a:pt x="9877" y="156"/>
                </a:lnTo>
                <a:lnTo>
                  <a:pt x="7853" y="979"/>
                </a:lnTo>
                <a:lnTo>
                  <a:pt x="4850" y="2180"/>
                </a:lnTo>
                <a:lnTo>
                  <a:pt x="2003" y="3314"/>
                </a:lnTo>
                <a:lnTo>
                  <a:pt x="1" y="4137"/>
                </a:lnTo>
                <a:lnTo>
                  <a:pt x="1" y="4248"/>
                </a:lnTo>
                <a:lnTo>
                  <a:pt x="23" y="4404"/>
                </a:lnTo>
                <a:lnTo>
                  <a:pt x="134" y="4827"/>
                </a:lnTo>
                <a:lnTo>
                  <a:pt x="335" y="5405"/>
                </a:lnTo>
                <a:lnTo>
                  <a:pt x="601" y="6095"/>
                </a:lnTo>
                <a:lnTo>
                  <a:pt x="935" y="6940"/>
                </a:lnTo>
                <a:lnTo>
                  <a:pt x="1358" y="7896"/>
                </a:lnTo>
                <a:lnTo>
                  <a:pt x="2448" y="10276"/>
                </a:lnTo>
                <a:lnTo>
                  <a:pt x="3649" y="12790"/>
                </a:lnTo>
                <a:lnTo>
                  <a:pt x="4205" y="13946"/>
                </a:lnTo>
                <a:lnTo>
                  <a:pt x="4761" y="15036"/>
                </a:lnTo>
                <a:lnTo>
                  <a:pt x="5317" y="16059"/>
                </a:lnTo>
                <a:lnTo>
                  <a:pt x="5828" y="17038"/>
                </a:lnTo>
                <a:lnTo>
                  <a:pt x="6340" y="17928"/>
                </a:lnTo>
                <a:lnTo>
                  <a:pt x="6829" y="18773"/>
                </a:lnTo>
                <a:lnTo>
                  <a:pt x="7563" y="18462"/>
                </a:lnTo>
                <a:lnTo>
                  <a:pt x="9365" y="17728"/>
                </a:lnTo>
                <a:lnTo>
                  <a:pt x="11701" y="16793"/>
                </a:lnTo>
                <a:lnTo>
                  <a:pt x="16572" y="14858"/>
                </a:lnTo>
                <a:lnTo>
                  <a:pt x="17061" y="14658"/>
                </a:lnTo>
                <a:lnTo>
                  <a:pt x="17195" y="14547"/>
                </a:lnTo>
                <a:lnTo>
                  <a:pt x="17328" y="14391"/>
                </a:lnTo>
                <a:lnTo>
                  <a:pt x="17395" y="14235"/>
                </a:lnTo>
                <a:lnTo>
                  <a:pt x="17461" y="14035"/>
                </a:lnTo>
                <a:lnTo>
                  <a:pt x="17484" y="13857"/>
                </a:lnTo>
                <a:lnTo>
                  <a:pt x="17484" y="13635"/>
                </a:lnTo>
                <a:lnTo>
                  <a:pt x="17439" y="13412"/>
                </a:lnTo>
                <a:lnTo>
                  <a:pt x="17350" y="13168"/>
                </a:lnTo>
                <a:lnTo>
                  <a:pt x="16127" y="10365"/>
                </a:lnTo>
                <a:lnTo>
                  <a:pt x="14748" y="7385"/>
                </a:lnTo>
                <a:lnTo>
                  <a:pt x="11634" y="734"/>
                </a:lnTo>
                <a:lnTo>
                  <a:pt x="11478" y="489"/>
                </a:lnTo>
                <a:lnTo>
                  <a:pt x="11322" y="289"/>
                </a:lnTo>
                <a:lnTo>
                  <a:pt x="11122" y="156"/>
                </a:lnTo>
                <a:lnTo>
                  <a:pt x="11033" y="89"/>
                </a:lnTo>
                <a:lnTo>
                  <a:pt x="10922" y="45"/>
                </a:lnTo>
                <a:lnTo>
                  <a:pt x="10677" y="0"/>
                </a:lnTo>
                <a:close/>
              </a:path>
            </a:pathLst>
          </a:custGeom>
          <a:solidFill>
            <a:srgbClr val="7FBF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43"/>
          <p:cNvSpPr/>
          <p:nvPr/>
        </p:nvSpPr>
        <p:spPr>
          <a:xfrm>
            <a:off x="5847265" y="2200582"/>
            <a:ext cx="634722" cy="1453287"/>
          </a:xfrm>
          <a:custGeom>
            <a:avLst/>
            <a:gdLst/>
            <a:ahLst/>
            <a:cxnLst/>
            <a:rect l="l" t="t" r="r" b="b"/>
            <a:pathLst>
              <a:path w="7675" h="17573" extrusionOk="0">
                <a:moveTo>
                  <a:pt x="846" y="0"/>
                </a:moveTo>
                <a:lnTo>
                  <a:pt x="690" y="156"/>
                </a:lnTo>
                <a:lnTo>
                  <a:pt x="579" y="312"/>
                </a:lnTo>
                <a:lnTo>
                  <a:pt x="445" y="490"/>
                </a:lnTo>
                <a:lnTo>
                  <a:pt x="357" y="690"/>
                </a:lnTo>
                <a:lnTo>
                  <a:pt x="268" y="868"/>
                </a:lnTo>
                <a:lnTo>
                  <a:pt x="179" y="1068"/>
                </a:lnTo>
                <a:lnTo>
                  <a:pt x="134" y="1268"/>
                </a:lnTo>
                <a:lnTo>
                  <a:pt x="67" y="1490"/>
                </a:lnTo>
                <a:lnTo>
                  <a:pt x="45" y="1713"/>
                </a:lnTo>
                <a:lnTo>
                  <a:pt x="23" y="1958"/>
                </a:lnTo>
                <a:lnTo>
                  <a:pt x="1" y="2447"/>
                </a:lnTo>
                <a:lnTo>
                  <a:pt x="45" y="2959"/>
                </a:lnTo>
                <a:lnTo>
                  <a:pt x="156" y="3515"/>
                </a:lnTo>
                <a:lnTo>
                  <a:pt x="156" y="3648"/>
                </a:lnTo>
                <a:lnTo>
                  <a:pt x="179" y="3826"/>
                </a:lnTo>
                <a:lnTo>
                  <a:pt x="290" y="4249"/>
                </a:lnTo>
                <a:lnTo>
                  <a:pt x="490" y="4827"/>
                </a:lnTo>
                <a:lnTo>
                  <a:pt x="757" y="5539"/>
                </a:lnTo>
                <a:lnTo>
                  <a:pt x="1113" y="6384"/>
                </a:lnTo>
                <a:lnTo>
                  <a:pt x="1535" y="7363"/>
                </a:lnTo>
                <a:lnTo>
                  <a:pt x="2047" y="8452"/>
                </a:lnTo>
                <a:lnTo>
                  <a:pt x="2648" y="9698"/>
                </a:lnTo>
                <a:lnTo>
                  <a:pt x="3737" y="11900"/>
                </a:lnTo>
                <a:lnTo>
                  <a:pt x="4271" y="12946"/>
                </a:lnTo>
                <a:lnTo>
                  <a:pt x="4805" y="13946"/>
                </a:lnTo>
                <a:lnTo>
                  <a:pt x="5339" y="14925"/>
                </a:lnTo>
                <a:lnTo>
                  <a:pt x="5873" y="15837"/>
                </a:lnTo>
                <a:lnTo>
                  <a:pt x="6384" y="16727"/>
                </a:lnTo>
                <a:lnTo>
                  <a:pt x="6896" y="17572"/>
                </a:lnTo>
                <a:lnTo>
                  <a:pt x="6851" y="17350"/>
                </a:lnTo>
                <a:lnTo>
                  <a:pt x="6851" y="17038"/>
                </a:lnTo>
                <a:lnTo>
                  <a:pt x="6851" y="16682"/>
                </a:lnTo>
                <a:lnTo>
                  <a:pt x="6874" y="16326"/>
                </a:lnTo>
                <a:lnTo>
                  <a:pt x="6940" y="15993"/>
                </a:lnTo>
                <a:lnTo>
                  <a:pt x="7029" y="15681"/>
                </a:lnTo>
                <a:lnTo>
                  <a:pt x="7141" y="15392"/>
                </a:lnTo>
                <a:lnTo>
                  <a:pt x="7296" y="15125"/>
                </a:lnTo>
                <a:lnTo>
                  <a:pt x="7474" y="14858"/>
                </a:lnTo>
                <a:lnTo>
                  <a:pt x="7674" y="14636"/>
                </a:lnTo>
                <a:lnTo>
                  <a:pt x="7185" y="13791"/>
                </a:lnTo>
                <a:lnTo>
                  <a:pt x="6673" y="12901"/>
                </a:lnTo>
                <a:lnTo>
                  <a:pt x="6162" y="11922"/>
                </a:lnTo>
                <a:lnTo>
                  <a:pt x="5606" y="10899"/>
                </a:lnTo>
                <a:lnTo>
                  <a:pt x="5050" y="9809"/>
                </a:lnTo>
                <a:lnTo>
                  <a:pt x="4494" y="8653"/>
                </a:lnTo>
                <a:lnTo>
                  <a:pt x="3293" y="6139"/>
                </a:lnTo>
                <a:lnTo>
                  <a:pt x="2203" y="3759"/>
                </a:lnTo>
                <a:lnTo>
                  <a:pt x="1780" y="2803"/>
                </a:lnTo>
                <a:lnTo>
                  <a:pt x="1446" y="1958"/>
                </a:lnTo>
                <a:lnTo>
                  <a:pt x="1180" y="1268"/>
                </a:lnTo>
                <a:lnTo>
                  <a:pt x="979" y="690"/>
                </a:lnTo>
                <a:lnTo>
                  <a:pt x="868" y="267"/>
                </a:lnTo>
                <a:lnTo>
                  <a:pt x="846" y="111"/>
                </a:lnTo>
                <a:lnTo>
                  <a:pt x="846" y="0"/>
                </a:lnTo>
                <a:close/>
              </a:path>
            </a:pathLst>
          </a:custGeom>
          <a:solidFill>
            <a:srgbClr val="4A9B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43"/>
          <p:cNvSpPr/>
          <p:nvPr/>
        </p:nvSpPr>
        <p:spPr>
          <a:xfrm>
            <a:off x="5834363" y="2189500"/>
            <a:ext cx="660525" cy="1477187"/>
          </a:xfrm>
          <a:custGeom>
            <a:avLst/>
            <a:gdLst/>
            <a:ahLst/>
            <a:cxnLst/>
            <a:rect l="l" t="t" r="r" b="b"/>
            <a:pathLst>
              <a:path w="7987" h="17862" extrusionOk="0">
                <a:moveTo>
                  <a:pt x="896" y="516"/>
                </a:moveTo>
                <a:lnTo>
                  <a:pt x="957" y="824"/>
                </a:lnTo>
                <a:lnTo>
                  <a:pt x="1069" y="1157"/>
                </a:lnTo>
                <a:lnTo>
                  <a:pt x="1180" y="1513"/>
                </a:lnTo>
                <a:lnTo>
                  <a:pt x="1469" y="2181"/>
                </a:lnTo>
                <a:lnTo>
                  <a:pt x="1736" y="2803"/>
                </a:lnTo>
                <a:lnTo>
                  <a:pt x="2359" y="4227"/>
                </a:lnTo>
                <a:lnTo>
                  <a:pt x="3004" y="5650"/>
                </a:lnTo>
                <a:lnTo>
                  <a:pt x="3671" y="7074"/>
                </a:lnTo>
                <a:lnTo>
                  <a:pt x="4338" y="8475"/>
                </a:lnTo>
                <a:lnTo>
                  <a:pt x="4961" y="9743"/>
                </a:lnTo>
                <a:lnTo>
                  <a:pt x="5584" y="10989"/>
                </a:lnTo>
                <a:lnTo>
                  <a:pt x="6251" y="12234"/>
                </a:lnTo>
                <a:lnTo>
                  <a:pt x="6941" y="13480"/>
                </a:lnTo>
                <a:lnTo>
                  <a:pt x="7074" y="13725"/>
                </a:lnTo>
                <a:lnTo>
                  <a:pt x="7252" y="13992"/>
                </a:lnTo>
                <a:lnTo>
                  <a:pt x="7408" y="14258"/>
                </a:lnTo>
                <a:lnTo>
                  <a:pt x="7519" y="14525"/>
                </a:lnTo>
                <a:lnTo>
                  <a:pt x="7563" y="14637"/>
                </a:lnTo>
                <a:lnTo>
                  <a:pt x="7563" y="14770"/>
                </a:lnTo>
                <a:lnTo>
                  <a:pt x="7541" y="14859"/>
                </a:lnTo>
                <a:lnTo>
                  <a:pt x="7497" y="14970"/>
                </a:lnTo>
                <a:lnTo>
                  <a:pt x="7363" y="15148"/>
                </a:lnTo>
                <a:lnTo>
                  <a:pt x="7208" y="15393"/>
                </a:lnTo>
                <a:lnTo>
                  <a:pt x="7096" y="15660"/>
                </a:lnTo>
                <a:lnTo>
                  <a:pt x="6985" y="15927"/>
                </a:lnTo>
                <a:lnTo>
                  <a:pt x="6918" y="16238"/>
                </a:lnTo>
                <a:lnTo>
                  <a:pt x="6874" y="16527"/>
                </a:lnTo>
                <a:lnTo>
                  <a:pt x="6852" y="16839"/>
                </a:lnTo>
                <a:lnTo>
                  <a:pt x="6852" y="17083"/>
                </a:lnTo>
                <a:lnTo>
                  <a:pt x="6451" y="16416"/>
                </a:lnTo>
                <a:lnTo>
                  <a:pt x="5717" y="15170"/>
                </a:lnTo>
                <a:lnTo>
                  <a:pt x="5028" y="13903"/>
                </a:lnTo>
                <a:lnTo>
                  <a:pt x="4361" y="12635"/>
                </a:lnTo>
                <a:lnTo>
                  <a:pt x="3693" y="11345"/>
                </a:lnTo>
                <a:lnTo>
                  <a:pt x="3048" y="10055"/>
                </a:lnTo>
                <a:lnTo>
                  <a:pt x="2448" y="8764"/>
                </a:lnTo>
                <a:lnTo>
                  <a:pt x="1847" y="7452"/>
                </a:lnTo>
                <a:lnTo>
                  <a:pt x="1469" y="6629"/>
                </a:lnTo>
                <a:lnTo>
                  <a:pt x="1069" y="5739"/>
                </a:lnTo>
                <a:lnTo>
                  <a:pt x="891" y="5272"/>
                </a:lnTo>
                <a:lnTo>
                  <a:pt x="713" y="4783"/>
                </a:lnTo>
                <a:lnTo>
                  <a:pt x="579" y="4316"/>
                </a:lnTo>
                <a:lnTo>
                  <a:pt x="446" y="3827"/>
                </a:lnTo>
                <a:lnTo>
                  <a:pt x="357" y="3337"/>
                </a:lnTo>
                <a:lnTo>
                  <a:pt x="312" y="2848"/>
                </a:lnTo>
                <a:lnTo>
                  <a:pt x="290" y="2381"/>
                </a:lnTo>
                <a:lnTo>
                  <a:pt x="312" y="2136"/>
                </a:lnTo>
                <a:lnTo>
                  <a:pt x="335" y="1914"/>
                </a:lnTo>
                <a:lnTo>
                  <a:pt x="379" y="1691"/>
                </a:lnTo>
                <a:lnTo>
                  <a:pt x="424" y="1469"/>
                </a:lnTo>
                <a:lnTo>
                  <a:pt x="490" y="1246"/>
                </a:lnTo>
                <a:lnTo>
                  <a:pt x="579" y="1024"/>
                </a:lnTo>
                <a:lnTo>
                  <a:pt x="690" y="824"/>
                </a:lnTo>
                <a:lnTo>
                  <a:pt x="824" y="624"/>
                </a:lnTo>
                <a:lnTo>
                  <a:pt x="896" y="516"/>
                </a:lnTo>
                <a:close/>
                <a:moveTo>
                  <a:pt x="935" y="1"/>
                </a:moveTo>
                <a:lnTo>
                  <a:pt x="891" y="45"/>
                </a:lnTo>
                <a:lnTo>
                  <a:pt x="735" y="223"/>
                </a:lnTo>
                <a:lnTo>
                  <a:pt x="601" y="423"/>
                </a:lnTo>
                <a:lnTo>
                  <a:pt x="468" y="624"/>
                </a:lnTo>
                <a:lnTo>
                  <a:pt x="357" y="824"/>
                </a:lnTo>
                <a:lnTo>
                  <a:pt x="268" y="1024"/>
                </a:lnTo>
                <a:lnTo>
                  <a:pt x="201" y="1224"/>
                </a:lnTo>
                <a:lnTo>
                  <a:pt x="134" y="1447"/>
                </a:lnTo>
                <a:lnTo>
                  <a:pt x="90" y="1647"/>
                </a:lnTo>
                <a:lnTo>
                  <a:pt x="23" y="2092"/>
                </a:lnTo>
                <a:lnTo>
                  <a:pt x="1" y="2536"/>
                </a:lnTo>
                <a:lnTo>
                  <a:pt x="45" y="3004"/>
                </a:lnTo>
                <a:lnTo>
                  <a:pt x="90" y="3448"/>
                </a:lnTo>
                <a:lnTo>
                  <a:pt x="201" y="3915"/>
                </a:lnTo>
                <a:lnTo>
                  <a:pt x="312" y="4383"/>
                </a:lnTo>
                <a:lnTo>
                  <a:pt x="446" y="4827"/>
                </a:lnTo>
                <a:lnTo>
                  <a:pt x="601" y="5272"/>
                </a:lnTo>
                <a:lnTo>
                  <a:pt x="957" y="6140"/>
                </a:lnTo>
                <a:lnTo>
                  <a:pt x="1291" y="6941"/>
                </a:lnTo>
                <a:lnTo>
                  <a:pt x="1936" y="8342"/>
                </a:lnTo>
                <a:lnTo>
                  <a:pt x="2581" y="9721"/>
                </a:lnTo>
                <a:lnTo>
                  <a:pt x="3248" y="11100"/>
                </a:lnTo>
                <a:lnTo>
                  <a:pt x="3938" y="12479"/>
                </a:lnTo>
                <a:lnTo>
                  <a:pt x="4650" y="13836"/>
                </a:lnTo>
                <a:lnTo>
                  <a:pt x="5406" y="15170"/>
                </a:lnTo>
                <a:lnTo>
                  <a:pt x="6162" y="16505"/>
                </a:lnTo>
                <a:lnTo>
                  <a:pt x="6917" y="17742"/>
                </a:lnTo>
                <a:lnTo>
                  <a:pt x="6918" y="17751"/>
                </a:lnTo>
                <a:lnTo>
                  <a:pt x="6921" y="17749"/>
                </a:lnTo>
                <a:lnTo>
                  <a:pt x="6963" y="17817"/>
                </a:lnTo>
                <a:lnTo>
                  <a:pt x="6985" y="17840"/>
                </a:lnTo>
                <a:lnTo>
                  <a:pt x="7030" y="17862"/>
                </a:lnTo>
                <a:lnTo>
                  <a:pt x="7119" y="17862"/>
                </a:lnTo>
                <a:lnTo>
                  <a:pt x="7163" y="17840"/>
                </a:lnTo>
                <a:lnTo>
                  <a:pt x="7185" y="17817"/>
                </a:lnTo>
                <a:lnTo>
                  <a:pt x="7208" y="17773"/>
                </a:lnTo>
                <a:lnTo>
                  <a:pt x="7208" y="17728"/>
                </a:lnTo>
                <a:lnTo>
                  <a:pt x="7141" y="17328"/>
                </a:lnTo>
                <a:lnTo>
                  <a:pt x="7119" y="16950"/>
                </a:lnTo>
                <a:lnTo>
                  <a:pt x="7163" y="16572"/>
                </a:lnTo>
                <a:lnTo>
                  <a:pt x="7230" y="16194"/>
                </a:lnTo>
                <a:lnTo>
                  <a:pt x="7363" y="15838"/>
                </a:lnTo>
                <a:lnTo>
                  <a:pt x="7519" y="15482"/>
                </a:lnTo>
                <a:lnTo>
                  <a:pt x="7719" y="15148"/>
                </a:lnTo>
                <a:lnTo>
                  <a:pt x="7942" y="14859"/>
                </a:lnTo>
                <a:lnTo>
                  <a:pt x="7986" y="14814"/>
                </a:lnTo>
                <a:lnTo>
                  <a:pt x="7986" y="14770"/>
                </a:lnTo>
                <a:lnTo>
                  <a:pt x="7942" y="14681"/>
                </a:lnTo>
                <a:lnTo>
                  <a:pt x="7341" y="13658"/>
                </a:lnTo>
                <a:lnTo>
                  <a:pt x="6763" y="12612"/>
                </a:lnTo>
                <a:lnTo>
                  <a:pt x="6207" y="11567"/>
                </a:lnTo>
                <a:lnTo>
                  <a:pt x="5651" y="10522"/>
                </a:lnTo>
                <a:lnTo>
                  <a:pt x="5117" y="9454"/>
                </a:lnTo>
                <a:lnTo>
                  <a:pt x="4605" y="8386"/>
                </a:lnTo>
                <a:lnTo>
                  <a:pt x="3582" y="6229"/>
                </a:lnTo>
                <a:lnTo>
                  <a:pt x="2670" y="4227"/>
                </a:lnTo>
                <a:lnTo>
                  <a:pt x="2225" y="3226"/>
                </a:lnTo>
                <a:lnTo>
                  <a:pt x="1803" y="2203"/>
                </a:lnTo>
                <a:lnTo>
                  <a:pt x="1602" y="1713"/>
                </a:lnTo>
                <a:lnTo>
                  <a:pt x="1380" y="1180"/>
                </a:lnTo>
                <a:lnTo>
                  <a:pt x="1291" y="913"/>
                </a:lnTo>
                <a:lnTo>
                  <a:pt x="1224" y="646"/>
                </a:lnTo>
                <a:lnTo>
                  <a:pt x="1158" y="379"/>
                </a:lnTo>
                <a:lnTo>
                  <a:pt x="1140" y="165"/>
                </a:lnTo>
                <a:lnTo>
                  <a:pt x="1158" y="112"/>
                </a:lnTo>
                <a:lnTo>
                  <a:pt x="1135" y="67"/>
                </a:lnTo>
                <a:lnTo>
                  <a:pt x="1091" y="23"/>
                </a:lnTo>
                <a:lnTo>
                  <a:pt x="1046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43"/>
          <p:cNvSpPr/>
          <p:nvPr/>
        </p:nvSpPr>
        <p:spPr>
          <a:xfrm>
            <a:off x="5906147" y="1847371"/>
            <a:ext cx="1501088" cy="1848759"/>
          </a:xfrm>
          <a:custGeom>
            <a:avLst/>
            <a:gdLst/>
            <a:ahLst/>
            <a:cxnLst/>
            <a:rect l="l" t="t" r="r" b="b"/>
            <a:pathLst>
              <a:path w="18151" h="22355" extrusionOk="0">
                <a:moveTo>
                  <a:pt x="17594" y="14614"/>
                </a:moveTo>
                <a:lnTo>
                  <a:pt x="17550" y="14659"/>
                </a:lnTo>
                <a:lnTo>
                  <a:pt x="17550" y="14659"/>
                </a:lnTo>
                <a:lnTo>
                  <a:pt x="17594" y="14614"/>
                </a:lnTo>
                <a:close/>
                <a:moveTo>
                  <a:pt x="10721" y="1"/>
                </a:moveTo>
                <a:lnTo>
                  <a:pt x="10477" y="23"/>
                </a:lnTo>
                <a:lnTo>
                  <a:pt x="10254" y="67"/>
                </a:lnTo>
                <a:lnTo>
                  <a:pt x="10010" y="134"/>
                </a:lnTo>
                <a:lnTo>
                  <a:pt x="9765" y="223"/>
                </a:lnTo>
                <a:lnTo>
                  <a:pt x="9276" y="445"/>
                </a:lnTo>
                <a:lnTo>
                  <a:pt x="8831" y="623"/>
                </a:lnTo>
                <a:lnTo>
                  <a:pt x="5961" y="1780"/>
                </a:lnTo>
                <a:lnTo>
                  <a:pt x="3025" y="2937"/>
                </a:lnTo>
                <a:lnTo>
                  <a:pt x="1535" y="3537"/>
                </a:lnTo>
                <a:lnTo>
                  <a:pt x="89" y="4138"/>
                </a:lnTo>
                <a:lnTo>
                  <a:pt x="23" y="4182"/>
                </a:lnTo>
                <a:lnTo>
                  <a:pt x="0" y="4227"/>
                </a:lnTo>
                <a:lnTo>
                  <a:pt x="0" y="4271"/>
                </a:lnTo>
                <a:lnTo>
                  <a:pt x="0" y="4316"/>
                </a:lnTo>
                <a:lnTo>
                  <a:pt x="45" y="4360"/>
                </a:lnTo>
                <a:lnTo>
                  <a:pt x="67" y="4405"/>
                </a:lnTo>
                <a:lnTo>
                  <a:pt x="134" y="4427"/>
                </a:lnTo>
                <a:lnTo>
                  <a:pt x="178" y="4405"/>
                </a:lnTo>
                <a:lnTo>
                  <a:pt x="1780" y="3760"/>
                </a:lnTo>
                <a:lnTo>
                  <a:pt x="3359" y="3115"/>
                </a:lnTo>
                <a:lnTo>
                  <a:pt x="6540" y="1847"/>
                </a:lnTo>
                <a:lnTo>
                  <a:pt x="9409" y="712"/>
                </a:lnTo>
                <a:lnTo>
                  <a:pt x="9720" y="579"/>
                </a:lnTo>
                <a:lnTo>
                  <a:pt x="10054" y="445"/>
                </a:lnTo>
                <a:lnTo>
                  <a:pt x="10232" y="379"/>
                </a:lnTo>
                <a:lnTo>
                  <a:pt x="10410" y="334"/>
                </a:lnTo>
                <a:lnTo>
                  <a:pt x="10566" y="312"/>
                </a:lnTo>
                <a:lnTo>
                  <a:pt x="10744" y="290"/>
                </a:lnTo>
                <a:lnTo>
                  <a:pt x="10966" y="334"/>
                </a:lnTo>
                <a:lnTo>
                  <a:pt x="11144" y="401"/>
                </a:lnTo>
                <a:lnTo>
                  <a:pt x="11322" y="512"/>
                </a:lnTo>
                <a:lnTo>
                  <a:pt x="11455" y="668"/>
                </a:lnTo>
                <a:lnTo>
                  <a:pt x="11567" y="824"/>
                </a:lnTo>
                <a:lnTo>
                  <a:pt x="11656" y="1002"/>
                </a:lnTo>
                <a:lnTo>
                  <a:pt x="11834" y="1380"/>
                </a:lnTo>
                <a:lnTo>
                  <a:pt x="14503" y="7052"/>
                </a:lnTo>
                <a:lnTo>
                  <a:pt x="15370" y="8920"/>
                </a:lnTo>
                <a:lnTo>
                  <a:pt x="16238" y="10788"/>
                </a:lnTo>
                <a:lnTo>
                  <a:pt x="16972" y="12434"/>
                </a:lnTo>
                <a:lnTo>
                  <a:pt x="17216" y="12990"/>
                </a:lnTo>
                <a:lnTo>
                  <a:pt x="17350" y="13302"/>
                </a:lnTo>
                <a:lnTo>
                  <a:pt x="17439" y="13591"/>
                </a:lnTo>
                <a:lnTo>
                  <a:pt x="17461" y="13747"/>
                </a:lnTo>
                <a:lnTo>
                  <a:pt x="17461" y="13880"/>
                </a:lnTo>
                <a:lnTo>
                  <a:pt x="17461" y="14036"/>
                </a:lnTo>
                <a:lnTo>
                  <a:pt x="17439" y="14169"/>
                </a:lnTo>
                <a:lnTo>
                  <a:pt x="17394" y="14303"/>
                </a:lnTo>
                <a:lnTo>
                  <a:pt x="17328" y="14436"/>
                </a:lnTo>
                <a:lnTo>
                  <a:pt x="17239" y="14570"/>
                </a:lnTo>
                <a:lnTo>
                  <a:pt x="17105" y="14681"/>
                </a:lnTo>
                <a:lnTo>
                  <a:pt x="17061" y="14770"/>
                </a:lnTo>
                <a:lnTo>
                  <a:pt x="17061" y="14814"/>
                </a:lnTo>
                <a:lnTo>
                  <a:pt x="17061" y="14859"/>
                </a:lnTo>
                <a:lnTo>
                  <a:pt x="17372" y="15459"/>
                </a:lnTo>
                <a:lnTo>
                  <a:pt x="17550" y="15793"/>
                </a:lnTo>
                <a:lnTo>
                  <a:pt x="17706" y="16149"/>
                </a:lnTo>
                <a:lnTo>
                  <a:pt x="17817" y="16505"/>
                </a:lnTo>
                <a:lnTo>
                  <a:pt x="17861" y="16683"/>
                </a:lnTo>
                <a:lnTo>
                  <a:pt x="17884" y="16861"/>
                </a:lnTo>
                <a:lnTo>
                  <a:pt x="17884" y="17039"/>
                </a:lnTo>
                <a:lnTo>
                  <a:pt x="17861" y="17194"/>
                </a:lnTo>
                <a:lnTo>
                  <a:pt x="17817" y="17350"/>
                </a:lnTo>
                <a:lnTo>
                  <a:pt x="17728" y="17483"/>
                </a:lnTo>
                <a:lnTo>
                  <a:pt x="17661" y="17595"/>
                </a:lnTo>
                <a:lnTo>
                  <a:pt x="17550" y="17661"/>
                </a:lnTo>
                <a:lnTo>
                  <a:pt x="17350" y="17839"/>
                </a:lnTo>
                <a:lnTo>
                  <a:pt x="17105" y="17973"/>
                </a:lnTo>
                <a:lnTo>
                  <a:pt x="16838" y="18084"/>
                </a:lnTo>
                <a:lnTo>
                  <a:pt x="16282" y="18284"/>
                </a:lnTo>
                <a:lnTo>
                  <a:pt x="15815" y="18440"/>
                </a:lnTo>
                <a:lnTo>
                  <a:pt x="11478" y="20175"/>
                </a:lnTo>
                <a:lnTo>
                  <a:pt x="8809" y="21220"/>
                </a:lnTo>
                <a:lnTo>
                  <a:pt x="8297" y="21465"/>
                </a:lnTo>
                <a:lnTo>
                  <a:pt x="7919" y="21621"/>
                </a:lnTo>
                <a:lnTo>
                  <a:pt x="7518" y="21799"/>
                </a:lnTo>
                <a:lnTo>
                  <a:pt x="7118" y="21910"/>
                </a:lnTo>
                <a:lnTo>
                  <a:pt x="6940" y="21954"/>
                </a:lnTo>
                <a:lnTo>
                  <a:pt x="6762" y="21977"/>
                </a:lnTo>
                <a:lnTo>
                  <a:pt x="6629" y="21999"/>
                </a:lnTo>
                <a:lnTo>
                  <a:pt x="6495" y="21954"/>
                </a:lnTo>
                <a:lnTo>
                  <a:pt x="6406" y="21910"/>
                </a:lnTo>
                <a:lnTo>
                  <a:pt x="6340" y="21821"/>
                </a:lnTo>
                <a:lnTo>
                  <a:pt x="6295" y="21776"/>
                </a:lnTo>
                <a:lnTo>
                  <a:pt x="6251" y="21732"/>
                </a:lnTo>
                <a:lnTo>
                  <a:pt x="6139" y="21732"/>
                </a:lnTo>
                <a:lnTo>
                  <a:pt x="6095" y="21754"/>
                </a:lnTo>
                <a:lnTo>
                  <a:pt x="6073" y="21799"/>
                </a:lnTo>
                <a:lnTo>
                  <a:pt x="6050" y="21843"/>
                </a:lnTo>
                <a:lnTo>
                  <a:pt x="6073" y="21910"/>
                </a:lnTo>
                <a:lnTo>
                  <a:pt x="6162" y="22088"/>
                </a:lnTo>
                <a:lnTo>
                  <a:pt x="6251" y="22199"/>
                </a:lnTo>
                <a:lnTo>
                  <a:pt x="6384" y="22288"/>
                </a:lnTo>
                <a:lnTo>
                  <a:pt x="6495" y="22332"/>
                </a:lnTo>
                <a:lnTo>
                  <a:pt x="6629" y="22355"/>
                </a:lnTo>
                <a:lnTo>
                  <a:pt x="6784" y="22332"/>
                </a:lnTo>
                <a:lnTo>
                  <a:pt x="6940" y="22288"/>
                </a:lnTo>
                <a:lnTo>
                  <a:pt x="7118" y="22221"/>
                </a:lnTo>
                <a:lnTo>
                  <a:pt x="9698" y="21176"/>
                </a:lnTo>
                <a:lnTo>
                  <a:pt x="15170" y="19018"/>
                </a:lnTo>
                <a:lnTo>
                  <a:pt x="16327" y="18573"/>
                </a:lnTo>
                <a:lnTo>
                  <a:pt x="16905" y="18351"/>
                </a:lnTo>
                <a:lnTo>
                  <a:pt x="17172" y="18217"/>
                </a:lnTo>
                <a:lnTo>
                  <a:pt x="17461" y="18084"/>
                </a:lnTo>
                <a:lnTo>
                  <a:pt x="17617" y="17973"/>
                </a:lnTo>
                <a:lnTo>
                  <a:pt x="17750" y="17884"/>
                </a:lnTo>
                <a:lnTo>
                  <a:pt x="17884" y="17750"/>
                </a:lnTo>
                <a:lnTo>
                  <a:pt x="17973" y="17639"/>
                </a:lnTo>
                <a:lnTo>
                  <a:pt x="18039" y="17506"/>
                </a:lnTo>
                <a:lnTo>
                  <a:pt x="18084" y="17372"/>
                </a:lnTo>
                <a:lnTo>
                  <a:pt x="18128" y="17239"/>
                </a:lnTo>
                <a:lnTo>
                  <a:pt x="18150" y="17083"/>
                </a:lnTo>
                <a:lnTo>
                  <a:pt x="18150" y="16950"/>
                </a:lnTo>
                <a:lnTo>
                  <a:pt x="18128" y="16794"/>
                </a:lnTo>
                <a:lnTo>
                  <a:pt x="18084" y="16483"/>
                </a:lnTo>
                <a:lnTo>
                  <a:pt x="17973" y="16171"/>
                </a:lnTo>
                <a:lnTo>
                  <a:pt x="17839" y="15860"/>
                </a:lnTo>
                <a:lnTo>
                  <a:pt x="17706" y="15637"/>
                </a:lnTo>
                <a:lnTo>
                  <a:pt x="17528" y="15326"/>
                </a:lnTo>
                <a:lnTo>
                  <a:pt x="17372" y="14992"/>
                </a:lnTo>
                <a:lnTo>
                  <a:pt x="17328" y="14859"/>
                </a:lnTo>
                <a:lnTo>
                  <a:pt x="17328" y="14837"/>
                </a:lnTo>
                <a:lnTo>
                  <a:pt x="17372" y="14837"/>
                </a:lnTo>
                <a:lnTo>
                  <a:pt x="17483" y="14725"/>
                </a:lnTo>
                <a:lnTo>
                  <a:pt x="17550" y="14659"/>
                </a:lnTo>
                <a:lnTo>
                  <a:pt x="17594" y="14592"/>
                </a:lnTo>
                <a:lnTo>
                  <a:pt x="17639" y="14503"/>
                </a:lnTo>
                <a:lnTo>
                  <a:pt x="17706" y="14325"/>
                </a:lnTo>
                <a:lnTo>
                  <a:pt x="17750" y="14125"/>
                </a:lnTo>
                <a:lnTo>
                  <a:pt x="17772" y="13902"/>
                </a:lnTo>
                <a:lnTo>
                  <a:pt x="17750" y="13680"/>
                </a:lnTo>
                <a:lnTo>
                  <a:pt x="17706" y="13480"/>
                </a:lnTo>
                <a:lnTo>
                  <a:pt x="17594" y="13124"/>
                </a:lnTo>
                <a:lnTo>
                  <a:pt x="17461" y="12768"/>
                </a:lnTo>
                <a:lnTo>
                  <a:pt x="17328" y="12412"/>
                </a:lnTo>
                <a:lnTo>
                  <a:pt x="17150" y="12078"/>
                </a:lnTo>
                <a:lnTo>
                  <a:pt x="16816" y="11367"/>
                </a:lnTo>
                <a:lnTo>
                  <a:pt x="16505" y="10699"/>
                </a:lnTo>
                <a:lnTo>
                  <a:pt x="15748" y="9076"/>
                </a:lnTo>
                <a:lnTo>
                  <a:pt x="15014" y="7474"/>
                </a:lnTo>
                <a:lnTo>
                  <a:pt x="12634" y="2403"/>
                </a:lnTo>
                <a:lnTo>
                  <a:pt x="12479" y="2047"/>
                </a:lnTo>
                <a:lnTo>
                  <a:pt x="12323" y="1669"/>
                </a:lnTo>
                <a:lnTo>
                  <a:pt x="12167" y="1268"/>
                </a:lnTo>
                <a:lnTo>
                  <a:pt x="11967" y="890"/>
                </a:lnTo>
                <a:lnTo>
                  <a:pt x="11856" y="712"/>
                </a:lnTo>
                <a:lnTo>
                  <a:pt x="11722" y="557"/>
                </a:lnTo>
                <a:lnTo>
                  <a:pt x="11589" y="401"/>
                </a:lnTo>
                <a:lnTo>
                  <a:pt x="11455" y="267"/>
                </a:lnTo>
                <a:lnTo>
                  <a:pt x="11300" y="156"/>
                </a:lnTo>
                <a:lnTo>
                  <a:pt x="11122" y="90"/>
                </a:lnTo>
                <a:lnTo>
                  <a:pt x="10944" y="23"/>
                </a:lnTo>
                <a:lnTo>
                  <a:pt x="10721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43"/>
          <p:cNvSpPr/>
          <p:nvPr/>
        </p:nvSpPr>
        <p:spPr>
          <a:xfrm>
            <a:off x="6470823" y="3076127"/>
            <a:ext cx="894070" cy="555661"/>
          </a:xfrm>
          <a:custGeom>
            <a:avLst/>
            <a:gdLst/>
            <a:ahLst/>
            <a:cxnLst/>
            <a:rect l="l" t="t" r="r" b="b"/>
            <a:pathLst>
              <a:path w="10811" h="6719" extrusionOk="0">
                <a:moveTo>
                  <a:pt x="9832" y="1"/>
                </a:moveTo>
                <a:lnTo>
                  <a:pt x="9788" y="23"/>
                </a:lnTo>
                <a:lnTo>
                  <a:pt x="9765" y="68"/>
                </a:lnTo>
                <a:lnTo>
                  <a:pt x="9743" y="112"/>
                </a:lnTo>
                <a:lnTo>
                  <a:pt x="9765" y="423"/>
                </a:lnTo>
                <a:lnTo>
                  <a:pt x="9765" y="757"/>
                </a:lnTo>
                <a:lnTo>
                  <a:pt x="9810" y="1068"/>
                </a:lnTo>
                <a:lnTo>
                  <a:pt x="9877" y="1380"/>
                </a:lnTo>
                <a:lnTo>
                  <a:pt x="9988" y="1669"/>
                </a:lnTo>
                <a:lnTo>
                  <a:pt x="10144" y="1936"/>
                </a:lnTo>
                <a:lnTo>
                  <a:pt x="10233" y="2069"/>
                </a:lnTo>
                <a:lnTo>
                  <a:pt x="10322" y="2181"/>
                </a:lnTo>
                <a:lnTo>
                  <a:pt x="10403" y="2249"/>
                </a:lnTo>
                <a:lnTo>
                  <a:pt x="10403" y="2249"/>
                </a:lnTo>
                <a:lnTo>
                  <a:pt x="6874" y="3782"/>
                </a:lnTo>
                <a:lnTo>
                  <a:pt x="5006" y="4583"/>
                </a:lnTo>
                <a:lnTo>
                  <a:pt x="3137" y="5361"/>
                </a:lnTo>
                <a:lnTo>
                  <a:pt x="2003" y="5806"/>
                </a:lnTo>
                <a:lnTo>
                  <a:pt x="846" y="6229"/>
                </a:lnTo>
                <a:lnTo>
                  <a:pt x="624" y="6340"/>
                </a:lnTo>
                <a:lnTo>
                  <a:pt x="490" y="6385"/>
                </a:lnTo>
                <a:lnTo>
                  <a:pt x="379" y="6407"/>
                </a:lnTo>
                <a:lnTo>
                  <a:pt x="357" y="6362"/>
                </a:lnTo>
                <a:lnTo>
                  <a:pt x="357" y="6296"/>
                </a:lnTo>
                <a:lnTo>
                  <a:pt x="335" y="6095"/>
                </a:lnTo>
                <a:lnTo>
                  <a:pt x="357" y="5673"/>
                </a:lnTo>
                <a:lnTo>
                  <a:pt x="401" y="5428"/>
                </a:lnTo>
                <a:lnTo>
                  <a:pt x="424" y="5183"/>
                </a:lnTo>
                <a:lnTo>
                  <a:pt x="468" y="4939"/>
                </a:lnTo>
                <a:lnTo>
                  <a:pt x="535" y="4716"/>
                </a:lnTo>
                <a:lnTo>
                  <a:pt x="624" y="4494"/>
                </a:lnTo>
                <a:lnTo>
                  <a:pt x="735" y="4271"/>
                </a:lnTo>
                <a:lnTo>
                  <a:pt x="846" y="4049"/>
                </a:lnTo>
                <a:lnTo>
                  <a:pt x="1002" y="3827"/>
                </a:lnTo>
                <a:lnTo>
                  <a:pt x="1002" y="3782"/>
                </a:lnTo>
                <a:lnTo>
                  <a:pt x="1024" y="3738"/>
                </a:lnTo>
                <a:lnTo>
                  <a:pt x="980" y="3649"/>
                </a:lnTo>
                <a:lnTo>
                  <a:pt x="957" y="3626"/>
                </a:lnTo>
                <a:lnTo>
                  <a:pt x="913" y="3604"/>
                </a:lnTo>
                <a:lnTo>
                  <a:pt x="868" y="3582"/>
                </a:lnTo>
                <a:lnTo>
                  <a:pt x="824" y="3604"/>
                </a:lnTo>
                <a:lnTo>
                  <a:pt x="90" y="3916"/>
                </a:lnTo>
                <a:lnTo>
                  <a:pt x="45" y="3938"/>
                </a:lnTo>
                <a:lnTo>
                  <a:pt x="1" y="3982"/>
                </a:lnTo>
                <a:lnTo>
                  <a:pt x="1" y="4049"/>
                </a:lnTo>
                <a:lnTo>
                  <a:pt x="23" y="4093"/>
                </a:lnTo>
                <a:lnTo>
                  <a:pt x="45" y="4138"/>
                </a:lnTo>
                <a:lnTo>
                  <a:pt x="90" y="4182"/>
                </a:lnTo>
                <a:lnTo>
                  <a:pt x="201" y="4182"/>
                </a:lnTo>
                <a:lnTo>
                  <a:pt x="512" y="4051"/>
                </a:lnTo>
                <a:lnTo>
                  <a:pt x="512" y="4051"/>
                </a:lnTo>
                <a:lnTo>
                  <a:pt x="379" y="4316"/>
                </a:lnTo>
                <a:lnTo>
                  <a:pt x="246" y="4694"/>
                </a:lnTo>
                <a:lnTo>
                  <a:pt x="134" y="5072"/>
                </a:lnTo>
                <a:lnTo>
                  <a:pt x="68" y="5473"/>
                </a:lnTo>
                <a:lnTo>
                  <a:pt x="45" y="5873"/>
                </a:lnTo>
                <a:lnTo>
                  <a:pt x="45" y="6051"/>
                </a:lnTo>
                <a:lnTo>
                  <a:pt x="90" y="6251"/>
                </a:lnTo>
                <a:lnTo>
                  <a:pt x="112" y="6451"/>
                </a:lnTo>
                <a:lnTo>
                  <a:pt x="179" y="6629"/>
                </a:lnTo>
                <a:lnTo>
                  <a:pt x="201" y="6674"/>
                </a:lnTo>
                <a:lnTo>
                  <a:pt x="246" y="6718"/>
                </a:lnTo>
                <a:lnTo>
                  <a:pt x="357" y="6718"/>
                </a:lnTo>
                <a:lnTo>
                  <a:pt x="1669" y="6251"/>
                </a:lnTo>
                <a:lnTo>
                  <a:pt x="2981" y="5762"/>
                </a:lnTo>
                <a:lnTo>
                  <a:pt x="4294" y="5228"/>
                </a:lnTo>
                <a:lnTo>
                  <a:pt x="5584" y="4694"/>
                </a:lnTo>
                <a:lnTo>
                  <a:pt x="8164" y="3560"/>
                </a:lnTo>
                <a:lnTo>
                  <a:pt x="10722" y="2425"/>
                </a:lnTo>
                <a:lnTo>
                  <a:pt x="10789" y="2381"/>
                </a:lnTo>
                <a:lnTo>
                  <a:pt x="10811" y="2314"/>
                </a:lnTo>
                <a:lnTo>
                  <a:pt x="10811" y="2247"/>
                </a:lnTo>
                <a:lnTo>
                  <a:pt x="10744" y="2181"/>
                </a:lnTo>
                <a:lnTo>
                  <a:pt x="10633" y="2092"/>
                </a:lnTo>
                <a:lnTo>
                  <a:pt x="10544" y="2003"/>
                </a:lnTo>
                <a:lnTo>
                  <a:pt x="10455" y="1891"/>
                </a:lnTo>
                <a:lnTo>
                  <a:pt x="10366" y="1780"/>
                </a:lnTo>
                <a:lnTo>
                  <a:pt x="10233" y="1536"/>
                </a:lnTo>
                <a:lnTo>
                  <a:pt x="10144" y="1291"/>
                </a:lnTo>
                <a:lnTo>
                  <a:pt x="10099" y="1002"/>
                </a:lnTo>
                <a:lnTo>
                  <a:pt x="10055" y="735"/>
                </a:lnTo>
                <a:lnTo>
                  <a:pt x="10032" y="446"/>
                </a:lnTo>
                <a:lnTo>
                  <a:pt x="10032" y="157"/>
                </a:lnTo>
                <a:lnTo>
                  <a:pt x="10032" y="112"/>
                </a:lnTo>
                <a:lnTo>
                  <a:pt x="9988" y="68"/>
                </a:lnTo>
                <a:lnTo>
                  <a:pt x="9943" y="23"/>
                </a:lnTo>
                <a:lnTo>
                  <a:pt x="9899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43"/>
          <p:cNvSpPr/>
          <p:nvPr/>
        </p:nvSpPr>
        <p:spPr>
          <a:xfrm>
            <a:off x="7278388" y="3059587"/>
            <a:ext cx="60785" cy="40523"/>
          </a:xfrm>
          <a:custGeom>
            <a:avLst/>
            <a:gdLst/>
            <a:ahLst/>
            <a:cxnLst/>
            <a:rect l="l" t="t" r="r" b="b"/>
            <a:pathLst>
              <a:path w="735" h="490" extrusionOk="0">
                <a:moveTo>
                  <a:pt x="601" y="1"/>
                </a:moveTo>
                <a:lnTo>
                  <a:pt x="557" y="23"/>
                </a:lnTo>
                <a:lnTo>
                  <a:pt x="67" y="201"/>
                </a:lnTo>
                <a:lnTo>
                  <a:pt x="23" y="245"/>
                </a:lnTo>
                <a:lnTo>
                  <a:pt x="0" y="290"/>
                </a:lnTo>
                <a:lnTo>
                  <a:pt x="0" y="334"/>
                </a:lnTo>
                <a:lnTo>
                  <a:pt x="0" y="401"/>
                </a:lnTo>
                <a:lnTo>
                  <a:pt x="23" y="445"/>
                </a:lnTo>
                <a:lnTo>
                  <a:pt x="67" y="468"/>
                </a:lnTo>
                <a:lnTo>
                  <a:pt x="134" y="490"/>
                </a:lnTo>
                <a:lnTo>
                  <a:pt x="178" y="468"/>
                </a:lnTo>
                <a:lnTo>
                  <a:pt x="668" y="290"/>
                </a:lnTo>
                <a:lnTo>
                  <a:pt x="712" y="245"/>
                </a:lnTo>
                <a:lnTo>
                  <a:pt x="735" y="201"/>
                </a:lnTo>
                <a:lnTo>
                  <a:pt x="735" y="156"/>
                </a:lnTo>
                <a:lnTo>
                  <a:pt x="735" y="90"/>
                </a:lnTo>
                <a:lnTo>
                  <a:pt x="690" y="45"/>
                </a:lnTo>
                <a:lnTo>
                  <a:pt x="668" y="23"/>
                </a:lnTo>
                <a:lnTo>
                  <a:pt x="601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43"/>
          <p:cNvSpPr/>
          <p:nvPr/>
        </p:nvSpPr>
        <p:spPr>
          <a:xfrm>
            <a:off x="6492904" y="3366818"/>
            <a:ext cx="233710" cy="101225"/>
          </a:xfrm>
          <a:custGeom>
            <a:avLst/>
            <a:gdLst/>
            <a:ahLst/>
            <a:cxnLst/>
            <a:rect l="l" t="t" r="r" b="b"/>
            <a:pathLst>
              <a:path w="2826" h="1224" extrusionOk="0">
                <a:moveTo>
                  <a:pt x="2648" y="0"/>
                </a:moveTo>
                <a:lnTo>
                  <a:pt x="90" y="934"/>
                </a:lnTo>
                <a:lnTo>
                  <a:pt x="45" y="979"/>
                </a:lnTo>
                <a:lnTo>
                  <a:pt x="23" y="1023"/>
                </a:lnTo>
                <a:lnTo>
                  <a:pt x="1" y="1068"/>
                </a:lnTo>
                <a:lnTo>
                  <a:pt x="23" y="1112"/>
                </a:lnTo>
                <a:lnTo>
                  <a:pt x="45" y="1157"/>
                </a:lnTo>
                <a:lnTo>
                  <a:pt x="90" y="1201"/>
                </a:lnTo>
                <a:lnTo>
                  <a:pt x="157" y="1224"/>
                </a:lnTo>
                <a:lnTo>
                  <a:pt x="201" y="1201"/>
                </a:lnTo>
                <a:lnTo>
                  <a:pt x="2737" y="267"/>
                </a:lnTo>
                <a:lnTo>
                  <a:pt x="2803" y="245"/>
                </a:lnTo>
                <a:lnTo>
                  <a:pt x="2826" y="200"/>
                </a:lnTo>
                <a:lnTo>
                  <a:pt x="2826" y="134"/>
                </a:lnTo>
                <a:lnTo>
                  <a:pt x="2826" y="89"/>
                </a:lnTo>
                <a:lnTo>
                  <a:pt x="2781" y="45"/>
                </a:lnTo>
                <a:lnTo>
                  <a:pt x="2759" y="0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43"/>
          <p:cNvSpPr/>
          <p:nvPr/>
        </p:nvSpPr>
        <p:spPr>
          <a:xfrm>
            <a:off x="6715532" y="3460599"/>
            <a:ext cx="42342" cy="31343"/>
          </a:xfrm>
          <a:custGeom>
            <a:avLst/>
            <a:gdLst/>
            <a:ahLst/>
            <a:cxnLst/>
            <a:rect l="l" t="t" r="r" b="b"/>
            <a:pathLst>
              <a:path w="512" h="379" extrusionOk="0">
                <a:moveTo>
                  <a:pt x="312" y="1"/>
                </a:moveTo>
                <a:lnTo>
                  <a:pt x="89" y="112"/>
                </a:lnTo>
                <a:lnTo>
                  <a:pt x="22" y="134"/>
                </a:lnTo>
                <a:lnTo>
                  <a:pt x="0" y="179"/>
                </a:lnTo>
                <a:lnTo>
                  <a:pt x="0" y="245"/>
                </a:lnTo>
                <a:lnTo>
                  <a:pt x="0" y="290"/>
                </a:lnTo>
                <a:lnTo>
                  <a:pt x="45" y="334"/>
                </a:lnTo>
                <a:lnTo>
                  <a:pt x="89" y="379"/>
                </a:lnTo>
                <a:lnTo>
                  <a:pt x="178" y="379"/>
                </a:lnTo>
                <a:lnTo>
                  <a:pt x="423" y="267"/>
                </a:lnTo>
                <a:lnTo>
                  <a:pt x="467" y="245"/>
                </a:lnTo>
                <a:lnTo>
                  <a:pt x="490" y="201"/>
                </a:lnTo>
                <a:lnTo>
                  <a:pt x="512" y="134"/>
                </a:lnTo>
                <a:lnTo>
                  <a:pt x="490" y="90"/>
                </a:lnTo>
                <a:lnTo>
                  <a:pt x="467" y="45"/>
                </a:lnTo>
                <a:lnTo>
                  <a:pt x="423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43"/>
          <p:cNvSpPr/>
          <p:nvPr/>
        </p:nvSpPr>
        <p:spPr>
          <a:xfrm>
            <a:off x="6783594" y="3423798"/>
            <a:ext cx="55244" cy="38704"/>
          </a:xfrm>
          <a:custGeom>
            <a:avLst/>
            <a:gdLst/>
            <a:ahLst/>
            <a:cxnLst/>
            <a:rect l="l" t="t" r="r" b="b"/>
            <a:pathLst>
              <a:path w="668" h="468" extrusionOk="0">
                <a:moveTo>
                  <a:pt x="467" y="1"/>
                </a:moveTo>
                <a:lnTo>
                  <a:pt x="67" y="179"/>
                </a:lnTo>
                <a:lnTo>
                  <a:pt x="22" y="223"/>
                </a:lnTo>
                <a:lnTo>
                  <a:pt x="0" y="268"/>
                </a:lnTo>
                <a:lnTo>
                  <a:pt x="0" y="334"/>
                </a:lnTo>
                <a:lnTo>
                  <a:pt x="0" y="379"/>
                </a:lnTo>
                <a:lnTo>
                  <a:pt x="45" y="423"/>
                </a:lnTo>
                <a:lnTo>
                  <a:pt x="67" y="468"/>
                </a:lnTo>
                <a:lnTo>
                  <a:pt x="178" y="468"/>
                </a:lnTo>
                <a:lnTo>
                  <a:pt x="579" y="268"/>
                </a:lnTo>
                <a:lnTo>
                  <a:pt x="623" y="245"/>
                </a:lnTo>
                <a:lnTo>
                  <a:pt x="645" y="201"/>
                </a:lnTo>
                <a:lnTo>
                  <a:pt x="667" y="134"/>
                </a:lnTo>
                <a:lnTo>
                  <a:pt x="645" y="90"/>
                </a:lnTo>
                <a:lnTo>
                  <a:pt x="623" y="45"/>
                </a:lnTo>
                <a:lnTo>
                  <a:pt x="579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43"/>
          <p:cNvSpPr/>
          <p:nvPr/>
        </p:nvSpPr>
        <p:spPr>
          <a:xfrm>
            <a:off x="6748612" y="3337376"/>
            <a:ext cx="57146" cy="36884"/>
          </a:xfrm>
          <a:custGeom>
            <a:avLst/>
            <a:gdLst/>
            <a:ahLst/>
            <a:cxnLst/>
            <a:rect l="l" t="t" r="r" b="b"/>
            <a:pathLst>
              <a:path w="691" h="446" extrusionOk="0">
                <a:moveTo>
                  <a:pt x="490" y="0"/>
                </a:moveTo>
                <a:lnTo>
                  <a:pt x="90" y="156"/>
                </a:lnTo>
                <a:lnTo>
                  <a:pt x="23" y="200"/>
                </a:lnTo>
                <a:lnTo>
                  <a:pt x="1" y="245"/>
                </a:lnTo>
                <a:lnTo>
                  <a:pt x="1" y="289"/>
                </a:lnTo>
                <a:lnTo>
                  <a:pt x="1" y="334"/>
                </a:lnTo>
                <a:lnTo>
                  <a:pt x="45" y="378"/>
                </a:lnTo>
                <a:lnTo>
                  <a:pt x="67" y="423"/>
                </a:lnTo>
                <a:lnTo>
                  <a:pt x="134" y="445"/>
                </a:lnTo>
                <a:lnTo>
                  <a:pt x="179" y="423"/>
                </a:lnTo>
                <a:lnTo>
                  <a:pt x="601" y="267"/>
                </a:lnTo>
                <a:lnTo>
                  <a:pt x="668" y="245"/>
                </a:lnTo>
                <a:lnTo>
                  <a:pt x="690" y="200"/>
                </a:lnTo>
                <a:lnTo>
                  <a:pt x="690" y="156"/>
                </a:lnTo>
                <a:lnTo>
                  <a:pt x="690" y="89"/>
                </a:lnTo>
                <a:lnTo>
                  <a:pt x="646" y="45"/>
                </a:lnTo>
                <a:lnTo>
                  <a:pt x="623" y="23"/>
                </a:lnTo>
                <a:lnTo>
                  <a:pt x="557" y="0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43"/>
          <p:cNvSpPr/>
          <p:nvPr/>
        </p:nvSpPr>
        <p:spPr>
          <a:xfrm>
            <a:off x="6531524" y="3076127"/>
            <a:ext cx="769027" cy="320214"/>
          </a:xfrm>
          <a:custGeom>
            <a:avLst/>
            <a:gdLst/>
            <a:ahLst/>
            <a:cxnLst/>
            <a:rect l="l" t="t" r="r" b="b"/>
            <a:pathLst>
              <a:path w="9299" h="3872" extrusionOk="0">
                <a:moveTo>
                  <a:pt x="9098" y="1"/>
                </a:moveTo>
                <a:lnTo>
                  <a:pt x="4583" y="1802"/>
                </a:lnTo>
                <a:lnTo>
                  <a:pt x="2336" y="2692"/>
                </a:lnTo>
                <a:lnTo>
                  <a:pt x="90" y="3604"/>
                </a:lnTo>
                <a:lnTo>
                  <a:pt x="45" y="3626"/>
                </a:lnTo>
                <a:lnTo>
                  <a:pt x="1" y="3693"/>
                </a:lnTo>
                <a:lnTo>
                  <a:pt x="1" y="3738"/>
                </a:lnTo>
                <a:lnTo>
                  <a:pt x="23" y="3782"/>
                </a:lnTo>
                <a:lnTo>
                  <a:pt x="45" y="3827"/>
                </a:lnTo>
                <a:lnTo>
                  <a:pt x="90" y="3871"/>
                </a:lnTo>
                <a:lnTo>
                  <a:pt x="201" y="3871"/>
                </a:lnTo>
                <a:lnTo>
                  <a:pt x="2448" y="2959"/>
                </a:lnTo>
                <a:lnTo>
                  <a:pt x="4694" y="2069"/>
                </a:lnTo>
                <a:lnTo>
                  <a:pt x="9209" y="268"/>
                </a:lnTo>
                <a:lnTo>
                  <a:pt x="9276" y="245"/>
                </a:lnTo>
                <a:lnTo>
                  <a:pt x="9298" y="201"/>
                </a:lnTo>
                <a:lnTo>
                  <a:pt x="9298" y="134"/>
                </a:lnTo>
                <a:lnTo>
                  <a:pt x="9276" y="90"/>
                </a:lnTo>
                <a:lnTo>
                  <a:pt x="9254" y="45"/>
                </a:lnTo>
                <a:lnTo>
                  <a:pt x="9209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43"/>
          <p:cNvSpPr/>
          <p:nvPr/>
        </p:nvSpPr>
        <p:spPr>
          <a:xfrm>
            <a:off x="6492903" y="3444059"/>
            <a:ext cx="23983" cy="25802"/>
          </a:xfrm>
          <a:custGeom>
            <a:avLst/>
            <a:gdLst/>
            <a:ahLst/>
            <a:cxnLst/>
            <a:rect l="l" t="t" r="r" b="b"/>
            <a:pathLst>
              <a:path w="290" h="312" extrusionOk="0">
                <a:moveTo>
                  <a:pt x="134" y="0"/>
                </a:moveTo>
                <a:lnTo>
                  <a:pt x="68" y="23"/>
                </a:lnTo>
                <a:lnTo>
                  <a:pt x="23" y="45"/>
                </a:lnTo>
                <a:lnTo>
                  <a:pt x="23" y="45"/>
                </a:lnTo>
                <a:lnTo>
                  <a:pt x="1" y="89"/>
                </a:lnTo>
                <a:lnTo>
                  <a:pt x="1" y="156"/>
                </a:lnTo>
                <a:lnTo>
                  <a:pt x="1" y="178"/>
                </a:lnTo>
                <a:lnTo>
                  <a:pt x="23" y="223"/>
                </a:lnTo>
                <a:lnTo>
                  <a:pt x="45" y="267"/>
                </a:lnTo>
                <a:lnTo>
                  <a:pt x="90" y="290"/>
                </a:lnTo>
                <a:lnTo>
                  <a:pt x="134" y="312"/>
                </a:lnTo>
                <a:lnTo>
                  <a:pt x="201" y="290"/>
                </a:lnTo>
                <a:lnTo>
                  <a:pt x="223" y="290"/>
                </a:lnTo>
                <a:lnTo>
                  <a:pt x="268" y="245"/>
                </a:lnTo>
                <a:lnTo>
                  <a:pt x="290" y="201"/>
                </a:lnTo>
                <a:lnTo>
                  <a:pt x="290" y="156"/>
                </a:lnTo>
                <a:lnTo>
                  <a:pt x="290" y="112"/>
                </a:lnTo>
                <a:lnTo>
                  <a:pt x="268" y="45"/>
                </a:lnTo>
                <a:lnTo>
                  <a:pt x="223" y="23"/>
                </a:lnTo>
                <a:lnTo>
                  <a:pt x="179" y="0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43"/>
          <p:cNvSpPr/>
          <p:nvPr/>
        </p:nvSpPr>
        <p:spPr>
          <a:xfrm>
            <a:off x="6476363" y="3486319"/>
            <a:ext cx="217170" cy="106848"/>
          </a:xfrm>
          <a:custGeom>
            <a:avLst/>
            <a:gdLst/>
            <a:ahLst/>
            <a:cxnLst/>
            <a:rect l="l" t="t" r="r" b="b"/>
            <a:pathLst>
              <a:path w="2626" h="1292" extrusionOk="0">
                <a:moveTo>
                  <a:pt x="2492" y="1"/>
                </a:moveTo>
                <a:lnTo>
                  <a:pt x="2447" y="23"/>
                </a:lnTo>
                <a:lnTo>
                  <a:pt x="90" y="1002"/>
                </a:lnTo>
                <a:lnTo>
                  <a:pt x="23" y="1046"/>
                </a:lnTo>
                <a:lnTo>
                  <a:pt x="1" y="1091"/>
                </a:lnTo>
                <a:lnTo>
                  <a:pt x="1" y="1135"/>
                </a:lnTo>
                <a:lnTo>
                  <a:pt x="1" y="1202"/>
                </a:lnTo>
                <a:lnTo>
                  <a:pt x="45" y="1247"/>
                </a:lnTo>
                <a:lnTo>
                  <a:pt x="90" y="1269"/>
                </a:lnTo>
                <a:lnTo>
                  <a:pt x="134" y="1291"/>
                </a:lnTo>
                <a:lnTo>
                  <a:pt x="201" y="1269"/>
                </a:lnTo>
                <a:lnTo>
                  <a:pt x="2559" y="290"/>
                </a:lnTo>
                <a:lnTo>
                  <a:pt x="2603" y="246"/>
                </a:lnTo>
                <a:lnTo>
                  <a:pt x="2625" y="201"/>
                </a:lnTo>
                <a:lnTo>
                  <a:pt x="2625" y="157"/>
                </a:lnTo>
                <a:lnTo>
                  <a:pt x="2625" y="90"/>
                </a:lnTo>
                <a:lnTo>
                  <a:pt x="2581" y="45"/>
                </a:lnTo>
                <a:lnTo>
                  <a:pt x="2559" y="23"/>
                </a:lnTo>
                <a:lnTo>
                  <a:pt x="2492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43"/>
          <p:cNvSpPr/>
          <p:nvPr/>
        </p:nvSpPr>
        <p:spPr>
          <a:xfrm>
            <a:off x="6478183" y="3455059"/>
            <a:ext cx="167468" cy="88406"/>
          </a:xfrm>
          <a:custGeom>
            <a:avLst/>
            <a:gdLst/>
            <a:ahLst/>
            <a:cxnLst/>
            <a:rect l="l" t="t" r="r" b="b"/>
            <a:pathLst>
              <a:path w="2025" h="1069" extrusionOk="0">
                <a:moveTo>
                  <a:pt x="1892" y="1"/>
                </a:moveTo>
                <a:lnTo>
                  <a:pt x="1825" y="23"/>
                </a:lnTo>
                <a:lnTo>
                  <a:pt x="1380" y="201"/>
                </a:lnTo>
                <a:lnTo>
                  <a:pt x="957" y="401"/>
                </a:lnTo>
                <a:lnTo>
                  <a:pt x="90" y="802"/>
                </a:lnTo>
                <a:lnTo>
                  <a:pt x="45" y="824"/>
                </a:lnTo>
                <a:lnTo>
                  <a:pt x="23" y="891"/>
                </a:lnTo>
                <a:lnTo>
                  <a:pt x="1" y="935"/>
                </a:lnTo>
                <a:lnTo>
                  <a:pt x="23" y="980"/>
                </a:lnTo>
                <a:lnTo>
                  <a:pt x="45" y="1024"/>
                </a:lnTo>
                <a:lnTo>
                  <a:pt x="90" y="1068"/>
                </a:lnTo>
                <a:lnTo>
                  <a:pt x="201" y="1068"/>
                </a:lnTo>
                <a:lnTo>
                  <a:pt x="1069" y="668"/>
                </a:lnTo>
                <a:lnTo>
                  <a:pt x="1491" y="468"/>
                </a:lnTo>
                <a:lnTo>
                  <a:pt x="1936" y="290"/>
                </a:lnTo>
                <a:lnTo>
                  <a:pt x="1981" y="268"/>
                </a:lnTo>
                <a:lnTo>
                  <a:pt x="2003" y="201"/>
                </a:lnTo>
                <a:lnTo>
                  <a:pt x="2025" y="157"/>
                </a:lnTo>
                <a:lnTo>
                  <a:pt x="2003" y="112"/>
                </a:lnTo>
                <a:lnTo>
                  <a:pt x="1981" y="68"/>
                </a:lnTo>
                <a:lnTo>
                  <a:pt x="1936" y="23"/>
                </a:lnTo>
                <a:lnTo>
                  <a:pt x="1892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4" name="Google Shape;1144;p43"/>
          <p:cNvGrpSpPr/>
          <p:nvPr/>
        </p:nvGrpSpPr>
        <p:grpSpPr>
          <a:xfrm>
            <a:off x="6659716" y="1358185"/>
            <a:ext cx="1151598" cy="1536070"/>
            <a:chOff x="6549966" y="1483160"/>
            <a:chExt cx="1151598" cy="1536070"/>
          </a:xfrm>
        </p:grpSpPr>
        <p:grpSp>
          <p:nvGrpSpPr>
            <p:cNvPr id="1145" name="Google Shape;1145;p43"/>
            <p:cNvGrpSpPr/>
            <p:nvPr/>
          </p:nvGrpSpPr>
          <p:grpSpPr>
            <a:xfrm>
              <a:off x="6549966" y="1483160"/>
              <a:ext cx="1151598" cy="1536070"/>
              <a:chOff x="6549966" y="1483160"/>
              <a:chExt cx="1151598" cy="1536070"/>
            </a:xfrm>
          </p:grpSpPr>
          <p:sp>
            <p:nvSpPr>
              <p:cNvPr id="1146" name="Google Shape;1146;p43"/>
              <p:cNvSpPr/>
              <p:nvPr/>
            </p:nvSpPr>
            <p:spPr>
              <a:xfrm>
                <a:off x="6562868" y="2899563"/>
                <a:ext cx="12512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313" extrusionOk="0">
                    <a:moveTo>
                      <a:pt x="45" y="0"/>
                    </a:moveTo>
                    <a:lnTo>
                      <a:pt x="0" y="245"/>
                    </a:lnTo>
                    <a:lnTo>
                      <a:pt x="0" y="468"/>
                    </a:lnTo>
                    <a:lnTo>
                      <a:pt x="0" y="668"/>
                    </a:lnTo>
                    <a:lnTo>
                      <a:pt x="45" y="846"/>
                    </a:lnTo>
                    <a:lnTo>
                      <a:pt x="111" y="1001"/>
                    </a:lnTo>
                    <a:lnTo>
                      <a:pt x="222" y="1113"/>
                    </a:lnTo>
                    <a:lnTo>
                      <a:pt x="334" y="1224"/>
                    </a:lnTo>
                    <a:lnTo>
                      <a:pt x="489" y="1291"/>
                    </a:lnTo>
                    <a:lnTo>
                      <a:pt x="578" y="1313"/>
                    </a:lnTo>
                    <a:lnTo>
                      <a:pt x="667" y="1313"/>
                    </a:lnTo>
                    <a:lnTo>
                      <a:pt x="912" y="1268"/>
                    </a:lnTo>
                    <a:lnTo>
                      <a:pt x="1179" y="1179"/>
                    </a:lnTo>
                    <a:lnTo>
                      <a:pt x="1513" y="1024"/>
                    </a:lnTo>
                    <a:lnTo>
                      <a:pt x="1379" y="823"/>
                    </a:lnTo>
                    <a:lnTo>
                      <a:pt x="1223" y="646"/>
                    </a:lnTo>
                    <a:lnTo>
                      <a:pt x="1045" y="490"/>
                    </a:lnTo>
                    <a:lnTo>
                      <a:pt x="868" y="356"/>
                    </a:lnTo>
                    <a:lnTo>
                      <a:pt x="690" y="245"/>
                    </a:lnTo>
                    <a:lnTo>
                      <a:pt x="467" y="134"/>
                    </a:lnTo>
                    <a:lnTo>
                      <a:pt x="267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3"/>
              <p:cNvSpPr/>
              <p:nvPr/>
            </p:nvSpPr>
            <p:spPr>
              <a:xfrm>
                <a:off x="6566507" y="2704556"/>
                <a:ext cx="320132" cy="27969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382" extrusionOk="0">
                    <a:moveTo>
                      <a:pt x="1335" y="1"/>
                    </a:moveTo>
                    <a:lnTo>
                      <a:pt x="601" y="67"/>
                    </a:lnTo>
                    <a:lnTo>
                      <a:pt x="445" y="557"/>
                    </a:lnTo>
                    <a:lnTo>
                      <a:pt x="290" y="1068"/>
                    </a:lnTo>
                    <a:lnTo>
                      <a:pt x="156" y="1624"/>
                    </a:lnTo>
                    <a:lnTo>
                      <a:pt x="23" y="2203"/>
                    </a:lnTo>
                    <a:lnTo>
                      <a:pt x="1" y="2358"/>
                    </a:lnTo>
                    <a:lnTo>
                      <a:pt x="223" y="2403"/>
                    </a:lnTo>
                    <a:lnTo>
                      <a:pt x="423" y="2492"/>
                    </a:lnTo>
                    <a:lnTo>
                      <a:pt x="646" y="2603"/>
                    </a:lnTo>
                    <a:lnTo>
                      <a:pt x="824" y="2714"/>
                    </a:lnTo>
                    <a:lnTo>
                      <a:pt x="1001" y="2848"/>
                    </a:lnTo>
                    <a:lnTo>
                      <a:pt x="1179" y="3004"/>
                    </a:lnTo>
                    <a:lnTo>
                      <a:pt x="1335" y="3181"/>
                    </a:lnTo>
                    <a:lnTo>
                      <a:pt x="1469" y="3382"/>
                    </a:lnTo>
                    <a:lnTo>
                      <a:pt x="1958" y="3093"/>
                    </a:lnTo>
                    <a:lnTo>
                      <a:pt x="2514" y="2692"/>
                    </a:lnTo>
                    <a:lnTo>
                      <a:pt x="3159" y="2225"/>
                    </a:lnTo>
                    <a:lnTo>
                      <a:pt x="3871" y="1647"/>
                    </a:lnTo>
                    <a:lnTo>
                      <a:pt x="3426" y="1713"/>
                    </a:lnTo>
                    <a:lnTo>
                      <a:pt x="3070" y="1736"/>
                    </a:lnTo>
                    <a:lnTo>
                      <a:pt x="2825" y="1736"/>
                    </a:lnTo>
                    <a:lnTo>
                      <a:pt x="2736" y="1713"/>
                    </a:lnTo>
                    <a:lnTo>
                      <a:pt x="2670" y="1669"/>
                    </a:lnTo>
                    <a:lnTo>
                      <a:pt x="2558" y="1536"/>
                    </a:lnTo>
                    <a:lnTo>
                      <a:pt x="2558" y="1269"/>
                    </a:lnTo>
                    <a:lnTo>
                      <a:pt x="2558" y="868"/>
                    </a:lnTo>
                    <a:lnTo>
                      <a:pt x="2603" y="557"/>
                    </a:lnTo>
                    <a:lnTo>
                      <a:pt x="2603" y="312"/>
                    </a:lnTo>
                    <a:lnTo>
                      <a:pt x="2581" y="156"/>
                    </a:lnTo>
                    <a:lnTo>
                      <a:pt x="2581" y="112"/>
                    </a:lnTo>
                    <a:lnTo>
                      <a:pt x="2536" y="90"/>
                    </a:lnTo>
                    <a:lnTo>
                      <a:pt x="2470" y="45"/>
                    </a:lnTo>
                    <a:lnTo>
                      <a:pt x="2336" y="23"/>
                    </a:lnTo>
                    <a:lnTo>
                      <a:pt x="1936" y="1"/>
                    </a:lnTo>
                    <a:close/>
                  </a:path>
                </a:pathLst>
              </a:custGeom>
              <a:solidFill>
                <a:srgbClr val="F7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8" name="Google Shape;1148;p43"/>
              <p:cNvGrpSpPr/>
              <p:nvPr/>
            </p:nvGrpSpPr>
            <p:grpSpPr>
              <a:xfrm>
                <a:off x="6549966" y="1483160"/>
                <a:ext cx="1151598" cy="1536070"/>
                <a:chOff x="6549966" y="1483160"/>
                <a:chExt cx="1151598" cy="1536070"/>
              </a:xfrm>
            </p:grpSpPr>
            <p:sp>
              <p:nvSpPr>
                <p:cNvPr id="1149" name="Google Shape;1149;p43"/>
                <p:cNvSpPr/>
                <p:nvPr/>
              </p:nvSpPr>
              <p:spPr>
                <a:xfrm>
                  <a:off x="6726531" y="1755408"/>
                  <a:ext cx="752405" cy="10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" h="13013" extrusionOk="0">
                      <a:moveTo>
                        <a:pt x="7941" y="0"/>
                      </a:moveTo>
                      <a:lnTo>
                        <a:pt x="1" y="11478"/>
                      </a:lnTo>
                      <a:lnTo>
                        <a:pt x="401" y="11500"/>
                      </a:lnTo>
                      <a:lnTo>
                        <a:pt x="535" y="11522"/>
                      </a:lnTo>
                      <a:lnTo>
                        <a:pt x="601" y="11567"/>
                      </a:lnTo>
                      <a:lnTo>
                        <a:pt x="646" y="11589"/>
                      </a:lnTo>
                      <a:lnTo>
                        <a:pt x="646" y="11633"/>
                      </a:lnTo>
                      <a:lnTo>
                        <a:pt x="668" y="11789"/>
                      </a:lnTo>
                      <a:lnTo>
                        <a:pt x="668" y="12034"/>
                      </a:lnTo>
                      <a:lnTo>
                        <a:pt x="623" y="12345"/>
                      </a:lnTo>
                      <a:lnTo>
                        <a:pt x="623" y="12746"/>
                      </a:lnTo>
                      <a:lnTo>
                        <a:pt x="623" y="13013"/>
                      </a:lnTo>
                      <a:lnTo>
                        <a:pt x="9098" y="801"/>
                      </a:lnTo>
                      <a:lnTo>
                        <a:pt x="8542" y="401"/>
                      </a:lnTo>
                      <a:lnTo>
                        <a:pt x="7941" y="0"/>
                      </a:lnTo>
                      <a:close/>
                    </a:path>
                  </a:pathLst>
                </a:custGeom>
                <a:solidFill>
                  <a:srgbClr val="CAE1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43"/>
                <p:cNvSpPr/>
                <p:nvPr/>
              </p:nvSpPr>
              <p:spPr>
                <a:xfrm>
                  <a:off x="6616209" y="1711246"/>
                  <a:ext cx="936329" cy="1136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2" h="13747" extrusionOk="0">
                      <a:moveTo>
                        <a:pt x="8341" y="1"/>
                      </a:move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close/>
                      <a:moveTo>
                        <a:pt x="10432" y="1335"/>
                      </a:moveTo>
                      <a:lnTo>
                        <a:pt x="1957" y="13547"/>
                      </a:lnTo>
                      <a:lnTo>
                        <a:pt x="2069" y="13680"/>
                      </a:lnTo>
                      <a:lnTo>
                        <a:pt x="2135" y="13724"/>
                      </a:lnTo>
                      <a:lnTo>
                        <a:pt x="2224" y="13747"/>
                      </a:lnTo>
                      <a:lnTo>
                        <a:pt x="2469" y="13747"/>
                      </a:lnTo>
                      <a:lnTo>
                        <a:pt x="2825" y="13724"/>
                      </a:lnTo>
                      <a:lnTo>
                        <a:pt x="3270" y="13658"/>
                      </a:lnTo>
                      <a:lnTo>
                        <a:pt x="7407" y="7763"/>
                      </a:lnTo>
                      <a:lnTo>
                        <a:pt x="10054" y="3960"/>
                      </a:lnTo>
                      <a:lnTo>
                        <a:pt x="10855" y="2781"/>
                      </a:lnTo>
                      <a:lnTo>
                        <a:pt x="11322" y="2047"/>
                      </a:lnTo>
                      <a:lnTo>
                        <a:pt x="10899" y="1691"/>
                      </a:lnTo>
                      <a:lnTo>
                        <a:pt x="10432" y="1335"/>
                      </a:lnTo>
                      <a:close/>
                    </a:path>
                  </a:pathLst>
                </a:custGeom>
                <a:solidFill>
                  <a:srgbClr val="7AAA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43"/>
                <p:cNvSpPr/>
                <p:nvPr/>
              </p:nvSpPr>
              <p:spPr>
                <a:xfrm>
                  <a:off x="6616209" y="1711246"/>
                  <a:ext cx="767125" cy="99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6" h="12079" fill="none" extrusionOk="0">
                      <a:moveTo>
                        <a:pt x="9275" y="534"/>
                      </a:move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lnTo>
                        <a:pt x="8341" y="1"/>
                      </a:ln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43"/>
                <p:cNvSpPr/>
                <p:nvPr/>
              </p:nvSpPr>
              <p:spPr>
                <a:xfrm>
                  <a:off x="6778053" y="1821651"/>
                  <a:ext cx="774485" cy="1026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5" h="12412" fill="none" extrusionOk="0">
                      <a:moveTo>
                        <a:pt x="5450" y="6428"/>
                      </a:moveTo>
                      <a:lnTo>
                        <a:pt x="5450" y="6428"/>
                      </a:lnTo>
                      <a:lnTo>
                        <a:pt x="8097" y="2625"/>
                      </a:lnTo>
                      <a:lnTo>
                        <a:pt x="8898" y="1446"/>
                      </a:lnTo>
                      <a:lnTo>
                        <a:pt x="9365" y="712"/>
                      </a:lnTo>
                      <a:lnTo>
                        <a:pt x="9365" y="712"/>
                      </a:lnTo>
                      <a:lnTo>
                        <a:pt x="8942" y="356"/>
                      </a:lnTo>
                      <a:lnTo>
                        <a:pt x="8475" y="0"/>
                      </a:lnTo>
                      <a:lnTo>
                        <a:pt x="0" y="12212"/>
                      </a:lnTo>
                      <a:lnTo>
                        <a:pt x="0" y="12212"/>
                      </a:lnTo>
                      <a:lnTo>
                        <a:pt x="112" y="12345"/>
                      </a:lnTo>
                      <a:lnTo>
                        <a:pt x="112" y="12345"/>
                      </a:lnTo>
                      <a:lnTo>
                        <a:pt x="178" y="12389"/>
                      </a:lnTo>
                      <a:lnTo>
                        <a:pt x="267" y="12412"/>
                      </a:lnTo>
                      <a:lnTo>
                        <a:pt x="512" y="12412"/>
                      </a:lnTo>
                      <a:lnTo>
                        <a:pt x="868" y="12389"/>
                      </a:lnTo>
                      <a:lnTo>
                        <a:pt x="1313" y="12323"/>
                      </a:lnTo>
                      <a:lnTo>
                        <a:pt x="1313" y="12323"/>
                      </a:lnTo>
                      <a:lnTo>
                        <a:pt x="5450" y="6428"/>
                      </a:lnTo>
                      <a:lnTo>
                        <a:pt x="5450" y="642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43"/>
                <p:cNvSpPr/>
                <p:nvPr/>
              </p:nvSpPr>
              <p:spPr>
                <a:xfrm>
                  <a:off x="7306010" y="1630283"/>
                  <a:ext cx="301690" cy="2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8" h="3026" extrusionOk="0">
                      <a:moveTo>
                        <a:pt x="667" y="1"/>
                      </a:moveTo>
                      <a:lnTo>
                        <a:pt x="489" y="90"/>
                      </a:lnTo>
                      <a:lnTo>
                        <a:pt x="356" y="179"/>
                      </a:lnTo>
                      <a:lnTo>
                        <a:pt x="223" y="290"/>
                      </a:lnTo>
                      <a:lnTo>
                        <a:pt x="134" y="401"/>
                      </a:lnTo>
                      <a:lnTo>
                        <a:pt x="67" y="535"/>
                      </a:lnTo>
                      <a:lnTo>
                        <a:pt x="22" y="668"/>
                      </a:lnTo>
                      <a:lnTo>
                        <a:pt x="0" y="802"/>
                      </a:lnTo>
                      <a:lnTo>
                        <a:pt x="0" y="980"/>
                      </a:lnTo>
                      <a:lnTo>
                        <a:pt x="467" y="1247"/>
                      </a:lnTo>
                      <a:lnTo>
                        <a:pt x="934" y="1513"/>
                      </a:lnTo>
                      <a:lnTo>
                        <a:pt x="1535" y="1914"/>
                      </a:lnTo>
                      <a:lnTo>
                        <a:pt x="2091" y="2314"/>
                      </a:lnTo>
                      <a:lnTo>
                        <a:pt x="2558" y="2670"/>
                      </a:lnTo>
                      <a:lnTo>
                        <a:pt x="2981" y="3026"/>
                      </a:lnTo>
                      <a:lnTo>
                        <a:pt x="3136" y="2959"/>
                      </a:lnTo>
                      <a:lnTo>
                        <a:pt x="3270" y="2870"/>
                      </a:lnTo>
                      <a:lnTo>
                        <a:pt x="3381" y="2781"/>
                      </a:lnTo>
                      <a:lnTo>
                        <a:pt x="3470" y="2670"/>
                      </a:lnTo>
                      <a:lnTo>
                        <a:pt x="3559" y="2537"/>
                      </a:lnTo>
                      <a:lnTo>
                        <a:pt x="3603" y="2403"/>
                      </a:lnTo>
                      <a:lnTo>
                        <a:pt x="3648" y="2247"/>
                      </a:lnTo>
                      <a:lnTo>
                        <a:pt x="3648" y="2070"/>
                      </a:lnTo>
                      <a:lnTo>
                        <a:pt x="3603" y="1981"/>
                      </a:lnTo>
                      <a:lnTo>
                        <a:pt x="3537" y="1936"/>
                      </a:lnTo>
                      <a:lnTo>
                        <a:pt x="2936" y="1469"/>
                      </a:lnTo>
                      <a:lnTo>
                        <a:pt x="2269" y="980"/>
                      </a:lnTo>
                      <a:lnTo>
                        <a:pt x="1513" y="490"/>
                      </a:lnTo>
                      <a:lnTo>
                        <a:pt x="667" y="1"/>
                      </a:lnTo>
                      <a:close/>
                    </a:path>
                  </a:pathLst>
                </a:custGeom>
                <a:solidFill>
                  <a:srgbClr val="F9B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43"/>
                <p:cNvSpPr/>
                <p:nvPr/>
              </p:nvSpPr>
              <p:spPr>
                <a:xfrm>
                  <a:off x="7361171" y="1492339"/>
                  <a:ext cx="329311" cy="309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3738" extrusionOk="0">
                      <a:moveTo>
                        <a:pt x="1802" y="1"/>
                      </a:moveTo>
                      <a:lnTo>
                        <a:pt x="1602" y="23"/>
                      </a:lnTo>
                      <a:lnTo>
                        <a:pt x="1402" y="67"/>
                      </a:lnTo>
                      <a:lnTo>
                        <a:pt x="1224" y="134"/>
                      </a:lnTo>
                      <a:lnTo>
                        <a:pt x="1046" y="245"/>
                      </a:lnTo>
                      <a:lnTo>
                        <a:pt x="890" y="357"/>
                      </a:lnTo>
                      <a:lnTo>
                        <a:pt x="712" y="512"/>
                      </a:lnTo>
                      <a:lnTo>
                        <a:pt x="556" y="690"/>
                      </a:lnTo>
                      <a:lnTo>
                        <a:pt x="401" y="890"/>
                      </a:lnTo>
                      <a:lnTo>
                        <a:pt x="267" y="1135"/>
                      </a:lnTo>
                      <a:lnTo>
                        <a:pt x="134" y="1380"/>
                      </a:lnTo>
                      <a:lnTo>
                        <a:pt x="0" y="1669"/>
                      </a:lnTo>
                      <a:lnTo>
                        <a:pt x="846" y="2158"/>
                      </a:lnTo>
                      <a:lnTo>
                        <a:pt x="1602" y="2648"/>
                      </a:lnTo>
                      <a:lnTo>
                        <a:pt x="2269" y="3137"/>
                      </a:lnTo>
                      <a:lnTo>
                        <a:pt x="2870" y="3604"/>
                      </a:lnTo>
                      <a:lnTo>
                        <a:pt x="2936" y="3649"/>
                      </a:lnTo>
                      <a:lnTo>
                        <a:pt x="2981" y="3738"/>
                      </a:lnTo>
                      <a:lnTo>
                        <a:pt x="3226" y="3493"/>
                      </a:lnTo>
                      <a:lnTo>
                        <a:pt x="3426" y="3248"/>
                      </a:lnTo>
                      <a:lnTo>
                        <a:pt x="3604" y="3003"/>
                      </a:lnTo>
                      <a:lnTo>
                        <a:pt x="3737" y="2759"/>
                      </a:lnTo>
                      <a:lnTo>
                        <a:pt x="3848" y="2536"/>
                      </a:lnTo>
                      <a:lnTo>
                        <a:pt x="3915" y="2314"/>
                      </a:lnTo>
                      <a:lnTo>
                        <a:pt x="3960" y="2092"/>
                      </a:lnTo>
                      <a:lnTo>
                        <a:pt x="3982" y="1869"/>
                      </a:lnTo>
                      <a:lnTo>
                        <a:pt x="3960" y="1669"/>
                      </a:lnTo>
                      <a:lnTo>
                        <a:pt x="3893" y="1469"/>
                      </a:lnTo>
                      <a:lnTo>
                        <a:pt x="3804" y="1269"/>
                      </a:lnTo>
                      <a:lnTo>
                        <a:pt x="3693" y="1068"/>
                      </a:lnTo>
                      <a:lnTo>
                        <a:pt x="3537" y="868"/>
                      </a:lnTo>
                      <a:lnTo>
                        <a:pt x="3359" y="690"/>
                      </a:lnTo>
                      <a:lnTo>
                        <a:pt x="3137" y="512"/>
                      </a:lnTo>
                      <a:lnTo>
                        <a:pt x="2870" y="334"/>
                      </a:lnTo>
                      <a:lnTo>
                        <a:pt x="2647" y="223"/>
                      </a:lnTo>
                      <a:lnTo>
                        <a:pt x="2425" y="134"/>
                      </a:lnTo>
                      <a:lnTo>
                        <a:pt x="2202" y="67"/>
                      </a:lnTo>
                      <a:lnTo>
                        <a:pt x="2002" y="23"/>
                      </a:lnTo>
                      <a:lnTo>
                        <a:pt x="1802" y="1"/>
                      </a:lnTo>
                      <a:close/>
                    </a:path>
                  </a:pathLst>
                </a:custGeom>
                <a:solidFill>
                  <a:srgbClr val="E858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43"/>
                <p:cNvSpPr/>
                <p:nvPr/>
              </p:nvSpPr>
              <p:spPr>
                <a:xfrm>
                  <a:off x="7348270" y="1483160"/>
                  <a:ext cx="353294" cy="329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3982" extrusionOk="0">
                      <a:moveTo>
                        <a:pt x="1980" y="267"/>
                      </a:moveTo>
                      <a:lnTo>
                        <a:pt x="2181" y="290"/>
                      </a:lnTo>
                      <a:lnTo>
                        <a:pt x="2381" y="312"/>
                      </a:lnTo>
                      <a:lnTo>
                        <a:pt x="2603" y="379"/>
                      </a:lnTo>
                      <a:lnTo>
                        <a:pt x="2848" y="490"/>
                      </a:lnTo>
                      <a:lnTo>
                        <a:pt x="3048" y="601"/>
                      </a:lnTo>
                      <a:lnTo>
                        <a:pt x="3270" y="757"/>
                      </a:lnTo>
                      <a:lnTo>
                        <a:pt x="3471" y="935"/>
                      </a:lnTo>
                      <a:lnTo>
                        <a:pt x="3649" y="1135"/>
                      </a:lnTo>
                      <a:lnTo>
                        <a:pt x="3782" y="1335"/>
                      </a:lnTo>
                      <a:lnTo>
                        <a:pt x="3893" y="1557"/>
                      </a:lnTo>
                      <a:lnTo>
                        <a:pt x="3960" y="1824"/>
                      </a:lnTo>
                      <a:lnTo>
                        <a:pt x="3982" y="1936"/>
                      </a:lnTo>
                      <a:lnTo>
                        <a:pt x="3982" y="2069"/>
                      </a:lnTo>
                      <a:lnTo>
                        <a:pt x="3938" y="2314"/>
                      </a:lnTo>
                      <a:lnTo>
                        <a:pt x="3871" y="2558"/>
                      </a:lnTo>
                      <a:lnTo>
                        <a:pt x="3760" y="2759"/>
                      </a:lnTo>
                      <a:lnTo>
                        <a:pt x="3649" y="2981"/>
                      </a:lnTo>
                      <a:lnTo>
                        <a:pt x="3493" y="3181"/>
                      </a:lnTo>
                      <a:lnTo>
                        <a:pt x="3337" y="3381"/>
                      </a:lnTo>
                      <a:lnTo>
                        <a:pt x="3105" y="3629"/>
                      </a:lnTo>
                      <a:lnTo>
                        <a:pt x="2937" y="3448"/>
                      </a:lnTo>
                      <a:lnTo>
                        <a:pt x="2581" y="3159"/>
                      </a:lnTo>
                      <a:lnTo>
                        <a:pt x="2203" y="2870"/>
                      </a:lnTo>
                      <a:lnTo>
                        <a:pt x="1802" y="2603"/>
                      </a:lnTo>
                      <a:lnTo>
                        <a:pt x="1402" y="2358"/>
                      </a:lnTo>
                      <a:lnTo>
                        <a:pt x="1002" y="2114"/>
                      </a:lnTo>
                      <a:lnTo>
                        <a:pt x="344" y="1748"/>
                      </a:lnTo>
                      <a:lnTo>
                        <a:pt x="344" y="1748"/>
                      </a:lnTo>
                      <a:lnTo>
                        <a:pt x="468" y="1469"/>
                      </a:lnTo>
                      <a:lnTo>
                        <a:pt x="712" y="1090"/>
                      </a:lnTo>
                      <a:lnTo>
                        <a:pt x="824" y="935"/>
                      </a:lnTo>
                      <a:lnTo>
                        <a:pt x="979" y="779"/>
                      </a:lnTo>
                      <a:lnTo>
                        <a:pt x="1113" y="646"/>
                      </a:lnTo>
                      <a:lnTo>
                        <a:pt x="1269" y="534"/>
                      </a:lnTo>
                      <a:lnTo>
                        <a:pt x="1424" y="423"/>
                      </a:lnTo>
                      <a:lnTo>
                        <a:pt x="1602" y="356"/>
                      </a:lnTo>
                      <a:lnTo>
                        <a:pt x="1780" y="312"/>
                      </a:lnTo>
                      <a:lnTo>
                        <a:pt x="1980" y="267"/>
                      </a:lnTo>
                      <a:close/>
                      <a:moveTo>
                        <a:pt x="1914" y="0"/>
                      </a:moveTo>
                      <a:lnTo>
                        <a:pt x="1691" y="23"/>
                      </a:lnTo>
                      <a:lnTo>
                        <a:pt x="1491" y="89"/>
                      </a:lnTo>
                      <a:lnTo>
                        <a:pt x="1291" y="178"/>
                      </a:lnTo>
                      <a:lnTo>
                        <a:pt x="1091" y="290"/>
                      </a:lnTo>
                      <a:lnTo>
                        <a:pt x="890" y="423"/>
                      </a:lnTo>
                      <a:lnTo>
                        <a:pt x="735" y="601"/>
                      </a:lnTo>
                      <a:lnTo>
                        <a:pt x="557" y="779"/>
                      </a:lnTo>
                      <a:lnTo>
                        <a:pt x="401" y="979"/>
                      </a:lnTo>
                      <a:lnTo>
                        <a:pt x="268" y="1202"/>
                      </a:lnTo>
                      <a:lnTo>
                        <a:pt x="134" y="1446"/>
                      </a:lnTo>
                      <a:lnTo>
                        <a:pt x="23" y="1691"/>
                      </a:lnTo>
                      <a:lnTo>
                        <a:pt x="1" y="1758"/>
                      </a:lnTo>
                      <a:lnTo>
                        <a:pt x="23" y="1802"/>
                      </a:lnTo>
                      <a:lnTo>
                        <a:pt x="45" y="1847"/>
                      </a:lnTo>
                      <a:lnTo>
                        <a:pt x="90" y="1891"/>
                      </a:lnTo>
                      <a:lnTo>
                        <a:pt x="846" y="2314"/>
                      </a:lnTo>
                      <a:lnTo>
                        <a:pt x="1246" y="2536"/>
                      </a:lnTo>
                      <a:lnTo>
                        <a:pt x="1647" y="2781"/>
                      </a:lnTo>
                      <a:lnTo>
                        <a:pt x="2025" y="3026"/>
                      </a:lnTo>
                      <a:lnTo>
                        <a:pt x="2381" y="3292"/>
                      </a:lnTo>
                      <a:lnTo>
                        <a:pt x="2714" y="3582"/>
                      </a:lnTo>
                      <a:lnTo>
                        <a:pt x="3026" y="3893"/>
                      </a:lnTo>
                      <a:lnTo>
                        <a:pt x="3070" y="3937"/>
                      </a:lnTo>
                      <a:lnTo>
                        <a:pt x="3115" y="3982"/>
                      </a:lnTo>
                      <a:lnTo>
                        <a:pt x="3181" y="3982"/>
                      </a:lnTo>
                      <a:lnTo>
                        <a:pt x="3248" y="3937"/>
                      </a:lnTo>
                      <a:lnTo>
                        <a:pt x="3626" y="3537"/>
                      </a:lnTo>
                      <a:lnTo>
                        <a:pt x="3804" y="3315"/>
                      </a:lnTo>
                      <a:lnTo>
                        <a:pt x="3960" y="3070"/>
                      </a:lnTo>
                      <a:lnTo>
                        <a:pt x="4093" y="2825"/>
                      </a:lnTo>
                      <a:lnTo>
                        <a:pt x="4182" y="2558"/>
                      </a:lnTo>
                      <a:lnTo>
                        <a:pt x="4249" y="2269"/>
                      </a:lnTo>
                      <a:lnTo>
                        <a:pt x="4271" y="2002"/>
                      </a:lnTo>
                      <a:lnTo>
                        <a:pt x="4227" y="1735"/>
                      </a:lnTo>
                      <a:lnTo>
                        <a:pt x="4160" y="1491"/>
                      </a:lnTo>
                      <a:lnTo>
                        <a:pt x="4049" y="1268"/>
                      </a:lnTo>
                      <a:lnTo>
                        <a:pt x="3915" y="1068"/>
                      </a:lnTo>
                      <a:lnTo>
                        <a:pt x="3738" y="868"/>
                      </a:lnTo>
                      <a:lnTo>
                        <a:pt x="3560" y="690"/>
                      </a:lnTo>
                      <a:lnTo>
                        <a:pt x="3359" y="534"/>
                      </a:lnTo>
                      <a:lnTo>
                        <a:pt x="3159" y="379"/>
                      </a:lnTo>
                      <a:lnTo>
                        <a:pt x="2892" y="223"/>
                      </a:lnTo>
                      <a:lnTo>
                        <a:pt x="2648" y="112"/>
                      </a:lnTo>
                      <a:lnTo>
                        <a:pt x="2403" y="45"/>
                      </a:lnTo>
                      <a:lnTo>
                        <a:pt x="2158" y="0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43"/>
                <p:cNvSpPr/>
                <p:nvPr/>
              </p:nvSpPr>
              <p:spPr>
                <a:xfrm>
                  <a:off x="7293109" y="1619284"/>
                  <a:ext cx="325673" cy="27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8" h="3293" extrusionOk="0">
                      <a:moveTo>
                        <a:pt x="734" y="0"/>
                      </a:moveTo>
                      <a:lnTo>
                        <a:pt x="557" y="89"/>
                      </a:lnTo>
                      <a:lnTo>
                        <a:pt x="423" y="178"/>
                      </a:lnTo>
                      <a:lnTo>
                        <a:pt x="290" y="290"/>
                      </a:lnTo>
                      <a:lnTo>
                        <a:pt x="178" y="401"/>
                      </a:lnTo>
                      <a:lnTo>
                        <a:pt x="112" y="534"/>
                      </a:lnTo>
                      <a:lnTo>
                        <a:pt x="45" y="690"/>
                      </a:lnTo>
                      <a:lnTo>
                        <a:pt x="0" y="868"/>
                      </a:lnTo>
                      <a:lnTo>
                        <a:pt x="0" y="1046"/>
                      </a:lnTo>
                      <a:lnTo>
                        <a:pt x="23" y="1135"/>
                      </a:lnTo>
                      <a:lnTo>
                        <a:pt x="45" y="1179"/>
                      </a:lnTo>
                      <a:lnTo>
                        <a:pt x="89" y="1202"/>
                      </a:lnTo>
                      <a:lnTo>
                        <a:pt x="868" y="1669"/>
                      </a:lnTo>
                      <a:lnTo>
                        <a:pt x="1624" y="2136"/>
                      </a:lnTo>
                      <a:lnTo>
                        <a:pt x="1980" y="2403"/>
                      </a:lnTo>
                      <a:lnTo>
                        <a:pt x="2336" y="2670"/>
                      </a:lnTo>
                      <a:lnTo>
                        <a:pt x="2692" y="2959"/>
                      </a:lnTo>
                      <a:lnTo>
                        <a:pt x="3025" y="3248"/>
                      </a:lnTo>
                      <a:lnTo>
                        <a:pt x="3114" y="3292"/>
                      </a:lnTo>
                      <a:lnTo>
                        <a:pt x="3203" y="3292"/>
                      </a:lnTo>
                      <a:lnTo>
                        <a:pt x="3381" y="3203"/>
                      </a:lnTo>
                      <a:lnTo>
                        <a:pt x="3515" y="3114"/>
                      </a:lnTo>
                      <a:lnTo>
                        <a:pt x="3626" y="3003"/>
                      </a:lnTo>
                      <a:lnTo>
                        <a:pt x="3737" y="2870"/>
                      </a:lnTo>
                      <a:lnTo>
                        <a:pt x="3804" y="2736"/>
                      </a:lnTo>
                      <a:lnTo>
                        <a:pt x="3871" y="2603"/>
                      </a:lnTo>
                      <a:lnTo>
                        <a:pt x="3915" y="2425"/>
                      </a:lnTo>
                      <a:lnTo>
                        <a:pt x="3937" y="2247"/>
                      </a:lnTo>
                      <a:lnTo>
                        <a:pt x="3937" y="2180"/>
                      </a:lnTo>
                      <a:lnTo>
                        <a:pt x="3893" y="2136"/>
                      </a:lnTo>
                      <a:lnTo>
                        <a:pt x="3848" y="2091"/>
                      </a:lnTo>
                      <a:lnTo>
                        <a:pt x="3804" y="2069"/>
                      </a:lnTo>
                      <a:lnTo>
                        <a:pt x="3759" y="2047"/>
                      </a:lnTo>
                      <a:lnTo>
                        <a:pt x="3715" y="2069"/>
                      </a:lnTo>
                      <a:lnTo>
                        <a:pt x="3670" y="2091"/>
                      </a:lnTo>
                      <a:lnTo>
                        <a:pt x="3648" y="2136"/>
                      </a:lnTo>
                      <a:lnTo>
                        <a:pt x="3626" y="2358"/>
                      </a:lnTo>
                      <a:lnTo>
                        <a:pt x="3559" y="2536"/>
                      </a:lnTo>
                      <a:lnTo>
                        <a:pt x="3493" y="2692"/>
                      </a:lnTo>
                      <a:lnTo>
                        <a:pt x="3381" y="2803"/>
                      </a:lnTo>
                      <a:lnTo>
                        <a:pt x="3337" y="2848"/>
                      </a:lnTo>
                      <a:lnTo>
                        <a:pt x="3270" y="2870"/>
                      </a:lnTo>
                      <a:lnTo>
                        <a:pt x="3048" y="2870"/>
                      </a:lnTo>
                      <a:lnTo>
                        <a:pt x="2959" y="2825"/>
                      </a:lnTo>
                      <a:lnTo>
                        <a:pt x="2803" y="2714"/>
                      </a:lnTo>
                      <a:lnTo>
                        <a:pt x="2358" y="2380"/>
                      </a:lnTo>
                      <a:lnTo>
                        <a:pt x="1936" y="2047"/>
                      </a:lnTo>
                      <a:lnTo>
                        <a:pt x="1424" y="1713"/>
                      </a:lnTo>
                      <a:lnTo>
                        <a:pt x="890" y="1380"/>
                      </a:lnTo>
                      <a:lnTo>
                        <a:pt x="557" y="1202"/>
                      </a:lnTo>
                      <a:lnTo>
                        <a:pt x="379" y="1090"/>
                      </a:lnTo>
                      <a:lnTo>
                        <a:pt x="312" y="1024"/>
                      </a:lnTo>
                      <a:lnTo>
                        <a:pt x="290" y="957"/>
                      </a:lnTo>
                      <a:lnTo>
                        <a:pt x="267" y="912"/>
                      </a:lnTo>
                      <a:lnTo>
                        <a:pt x="267" y="846"/>
                      </a:lnTo>
                      <a:lnTo>
                        <a:pt x="312" y="734"/>
                      </a:lnTo>
                      <a:lnTo>
                        <a:pt x="379" y="646"/>
                      </a:lnTo>
                      <a:lnTo>
                        <a:pt x="490" y="534"/>
                      </a:lnTo>
                      <a:lnTo>
                        <a:pt x="712" y="356"/>
                      </a:lnTo>
                      <a:lnTo>
                        <a:pt x="912" y="267"/>
                      </a:lnTo>
                      <a:lnTo>
                        <a:pt x="935" y="223"/>
                      </a:lnTo>
                      <a:lnTo>
                        <a:pt x="957" y="178"/>
                      </a:lnTo>
                      <a:lnTo>
                        <a:pt x="957" y="134"/>
                      </a:lnTo>
                      <a:lnTo>
                        <a:pt x="935" y="67"/>
                      </a:lnTo>
                      <a:lnTo>
                        <a:pt x="890" y="23"/>
                      </a:lnTo>
                      <a:lnTo>
                        <a:pt x="846" y="0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43"/>
                <p:cNvSpPr/>
                <p:nvPr/>
              </p:nvSpPr>
              <p:spPr>
                <a:xfrm>
                  <a:off x="6549966" y="1698345"/>
                  <a:ext cx="1013654" cy="13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7" h="15972" extrusionOk="0">
                      <a:moveTo>
                        <a:pt x="9053" y="1"/>
                      </a:moveTo>
                      <a:lnTo>
                        <a:pt x="9009" y="23"/>
                      </a:lnTo>
                      <a:lnTo>
                        <a:pt x="8074" y="1291"/>
                      </a:lnTo>
                      <a:lnTo>
                        <a:pt x="7185" y="2581"/>
                      </a:lnTo>
                      <a:lnTo>
                        <a:pt x="5405" y="5183"/>
                      </a:lnTo>
                      <a:lnTo>
                        <a:pt x="3025" y="8631"/>
                      </a:lnTo>
                      <a:lnTo>
                        <a:pt x="1824" y="10411"/>
                      </a:lnTo>
                      <a:lnTo>
                        <a:pt x="1491" y="10878"/>
                      </a:lnTo>
                      <a:lnTo>
                        <a:pt x="1135" y="11367"/>
                      </a:lnTo>
                      <a:lnTo>
                        <a:pt x="979" y="11612"/>
                      </a:lnTo>
                      <a:lnTo>
                        <a:pt x="823" y="11856"/>
                      </a:lnTo>
                      <a:lnTo>
                        <a:pt x="690" y="12123"/>
                      </a:lnTo>
                      <a:lnTo>
                        <a:pt x="579" y="12390"/>
                      </a:lnTo>
                      <a:lnTo>
                        <a:pt x="401" y="12857"/>
                      </a:lnTo>
                      <a:lnTo>
                        <a:pt x="267" y="13369"/>
                      </a:lnTo>
                      <a:lnTo>
                        <a:pt x="156" y="13880"/>
                      </a:lnTo>
                      <a:lnTo>
                        <a:pt x="45" y="14392"/>
                      </a:lnTo>
                      <a:lnTo>
                        <a:pt x="0" y="14726"/>
                      </a:lnTo>
                      <a:lnTo>
                        <a:pt x="0" y="14904"/>
                      </a:lnTo>
                      <a:lnTo>
                        <a:pt x="0" y="15059"/>
                      </a:lnTo>
                      <a:lnTo>
                        <a:pt x="23" y="15237"/>
                      </a:lnTo>
                      <a:lnTo>
                        <a:pt x="67" y="15393"/>
                      </a:lnTo>
                      <a:lnTo>
                        <a:pt x="156" y="15549"/>
                      </a:lnTo>
                      <a:lnTo>
                        <a:pt x="245" y="15682"/>
                      </a:lnTo>
                      <a:lnTo>
                        <a:pt x="356" y="15793"/>
                      </a:lnTo>
                      <a:lnTo>
                        <a:pt x="490" y="15882"/>
                      </a:lnTo>
                      <a:lnTo>
                        <a:pt x="623" y="15927"/>
                      </a:lnTo>
                      <a:lnTo>
                        <a:pt x="757" y="15971"/>
                      </a:lnTo>
                      <a:lnTo>
                        <a:pt x="890" y="15971"/>
                      </a:lnTo>
                      <a:lnTo>
                        <a:pt x="1024" y="15949"/>
                      </a:lnTo>
                      <a:lnTo>
                        <a:pt x="1157" y="15927"/>
                      </a:lnTo>
                      <a:lnTo>
                        <a:pt x="1313" y="15882"/>
                      </a:lnTo>
                      <a:lnTo>
                        <a:pt x="1602" y="15749"/>
                      </a:lnTo>
                      <a:lnTo>
                        <a:pt x="1869" y="15615"/>
                      </a:lnTo>
                      <a:lnTo>
                        <a:pt x="2358" y="15304"/>
                      </a:lnTo>
                      <a:lnTo>
                        <a:pt x="3181" y="14726"/>
                      </a:lnTo>
                      <a:lnTo>
                        <a:pt x="3581" y="14437"/>
                      </a:lnTo>
                      <a:lnTo>
                        <a:pt x="3960" y="14103"/>
                      </a:lnTo>
                      <a:lnTo>
                        <a:pt x="4182" y="13880"/>
                      </a:lnTo>
                      <a:lnTo>
                        <a:pt x="4404" y="13614"/>
                      </a:lnTo>
                      <a:lnTo>
                        <a:pt x="4605" y="13347"/>
                      </a:lnTo>
                      <a:lnTo>
                        <a:pt x="4805" y="13080"/>
                      </a:lnTo>
                      <a:lnTo>
                        <a:pt x="5183" y="12524"/>
                      </a:lnTo>
                      <a:lnTo>
                        <a:pt x="5539" y="11968"/>
                      </a:lnTo>
                      <a:lnTo>
                        <a:pt x="8052" y="8386"/>
                      </a:lnTo>
                      <a:lnTo>
                        <a:pt x="9120" y="6874"/>
                      </a:lnTo>
                      <a:lnTo>
                        <a:pt x="10188" y="5361"/>
                      </a:lnTo>
                      <a:lnTo>
                        <a:pt x="11233" y="3849"/>
                      </a:lnTo>
                      <a:lnTo>
                        <a:pt x="11745" y="3070"/>
                      </a:lnTo>
                      <a:lnTo>
                        <a:pt x="12234" y="2292"/>
                      </a:lnTo>
                      <a:lnTo>
                        <a:pt x="12256" y="2225"/>
                      </a:lnTo>
                      <a:lnTo>
                        <a:pt x="12234" y="2181"/>
                      </a:lnTo>
                      <a:lnTo>
                        <a:pt x="12212" y="2136"/>
                      </a:lnTo>
                      <a:lnTo>
                        <a:pt x="12167" y="2092"/>
                      </a:lnTo>
                      <a:lnTo>
                        <a:pt x="12123" y="2069"/>
                      </a:lnTo>
                      <a:lnTo>
                        <a:pt x="12011" y="2069"/>
                      </a:lnTo>
                      <a:lnTo>
                        <a:pt x="11967" y="2114"/>
                      </a:lnTo>
                      <a:lnTo>
                        <a:pt x="11277" y="3204"/>
                      </a:lnTo>
                      <a:lnTo>
                        <a:pt x="10566" y="4272"/>
                      </a:lnTo>
                      <a:lnTo>
                        <a:pt x="9075" y="6362"/>
                      </a:lnTo>
                      <a:lnTo>
                        <a:pt x="4404" y="13080"/>
                      </a:lnTo>
                      <a:lnTo>
                        <a:pt x="4115" y="13436"/>
                      </a:lnTo>
                      <a:lnTo>
                        <a:pt x="3804" y="13791"/>
                      </a:lnTo>
                      <a:lnTo>
                        <a:pt x="3448" y="14125"/>
                      </a:lnTo>
                      <a:lnTo>
                        <a:pt x="3070" y="14459"/>
                      </a:lnTo>
                      <a:lnTo>
                        <a:pt x="2670" y="14748"/>
                      </a:lnTo>
                      <a:lnTo>
                        <a:pt x="2269" y="15015"/>
                      </a:lnTo>
                      <a:lnTo>
                        <a:pt x="1847" y="15260"/>
                      </a:lnTo>
                      <a:lnTo>
                        <a:pt x="1446" y="15482"/>
                      </a:lnTo>
                      <a:lnTo>
                        <a:pt x="1179" y="15593"/>
                      </a:lnTo>
                      <a:lnTo>
                        <a:pt x="1090" y="15638"/>
                      </a:lnTo>
                      <a:lnTo>
                        <a:pt x="912" y="15638"/>
                      </a:lnTo>
                      <a:lnTo>
                        <a:pt x="823" y="15593"/>
                      </a:lnTo>
                      <a:lnTo>
                        <a:pt x="601" y="15437"/>
                      </a:lnTo>
                      <a:lnTo>
                        <a:pt x="401" y="15282"/>
                      </a:lnTo>
                      <a:lnTo>
                        <a:pt x="356" y="15237"/>
                      </a:lnTo>
                      <a:lnTo>
                        <a:pt x="312" y="15171"/>
                      </a:lnTo>
                      <a:lnTo>
                        <a:pt x="290" y="15104"/>
                      </a:lnTo>
                      <a:lnTo>
                        <a:pt x="290" y="15037"/>
                      </a:lnTo>
                      <a:lnTo>
                        <a:pt x="290" y="14815"/>
                      </a:lnTo>
                      <a:lnTo>
                        <a:pt x="312" y="14570"/>
                      </a:lnTo>
                      <a:lnTo>
                        <a:pt x="356" y="14325"/>
                      </a:lnTo>
                      <a:lnTo>
                        <a:pt x="467" y="13836"/>
                      </a:lnTo>
                      <a:lnTo>
                        <a:pt x="645" y="13191"/>
                      </a:lnTo>
                      <a:lnTo>
                        <a:pt x="757" y="12880"/>
                      </a:lnTo>
                      <a:lnTo>
                        <a:pt x="868" y="12590"/>
                      </a:lnTo>
                      <a:lnTo>
                        <a:pt x="1001" y="12301"/>
                      </a:lnTo>
                      <a:lnTo>
                        <a:pt x="1135" y="12034"/>
                      </a:lnTo>
                      <a:lnTo>
                        <a:pt x="1290" y="11745"/>
                      </a:lnTo>
                      <a:lnTo>
                        <a:pt x="1491" y="11456"/>
                      </a:lnTo>
                      <a:lnTo>
                        <a:pt x="3626" y="8297"/>
                      </a:lnTo>
                      <a:lnTo>
                        <a:pt x="5806" y="5161"/>
                      </a:lnTo>
                      <a:lnTo>
                        <a:pt x="7496" y="2692"/>
                      </a:lnTo>
                      <a:lnTo>
                        <a:pt x="8341" y="1447"/>
                      </a:lnTo>
                      <a:lnTo>
                        <a:pt x="9231" y="246"/>
                      </a:lnTo>
                      <a:lnTo>
                        <a:pt x="9253" y="201"/>
                      </a:lnTo>
                      <a:lnTo>
                        <a:pt x="9253" y="134"/>
                      </a:lnTo>
                      <a:lnTo>
                        <a:pt x="9231" y="90"/>
                      </a:lnTo>
                      <a:lnTo>
                        <a:pt x="9209" y="45"/>
                      </a:lnTo>
                      <a:lnTo>
                        <a:pt x="9142" y="1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43"/>
                <p:cNvSpPr/>
                <p:nvPr/>
              </p:nvSpPr>
              <p:spPr>
                <a:xfrm>
                  <a:off x="6713630" y="1808750"/>
                  <a:ext cx="776388" cy="103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8" h="12501" extrusionOk="0">
                      <a:moveTo>
                        <a:pt x="9165" y="0"/>
                      </a:moveTo>
                      <a:lnTo>
                        <a:pt x="9143" y="23"/>
                      </a:lnTo>
                      <a:lnTo>
                        <a:pt x="1736" y="10699"/>
                      </a:lnTo>
                      <a:lnTo>
                        <a:pt x="923" y="11868"/>
                      </a:lnTo>
                      <a:lnTo>
                        <a:pt x="923" y="11868"/>
                      </a:lnTo>
                      <a:lnTo>
                        <a:pt x="935" y="11700"/>
                      </a:lnTo>
                      <a:lnTo>
                        <a:pt x="957" y="11411"/>
                      </a:lnTo>
                      <a:lnTo>
                        <a:pt x="935" y="11166"/>
                      </a:lnTo>
                      <a:lnTo>
                        <a:pt x="913" y="11055"/>
                      </a:lnTo>
                      <a:lnTo>
                        <a:pt x="868" y="10966"/>
                      </a:lnTo>
                      <a:lnTo>
                        <a:pt x="824" y="10899"/>
                      </a:lnTo>
                      <a:lnTo>
                        <a:pt x="735" y="10833"/>
                      </a:lnTo>
                      <a:lnTo>
                        <a:pt x="624" y="10766"/>
                      </a:lnTo>
                      <a:lnTo>
                        <a:pt x="490" y="10722"/>
                      </a:lnTo>
                      <a:lnTo>
                        <a:pt x="312" y="10699"/>
                      </a:lnTo>
                      <a:lnTo>
                        <a:pt x="112" y="10677"/>
                      </a:lnTo>
                      <a:lnTo>
                        <a:pt x="68" y="10699"/>
                      </a:lnTo>
                      <a:lnTo>
                        <a:pt x="23" y="10722"/>
                      </a:lnTo>
                      <a:lnTo>
                        <a:pt x="1" y="10766"/>
                      </a:lnTo>
                      <a:lnTo>
                        <a:pt x="1" y="10833"/>
                      </a:lnTo>
                      <a:lnTo>
                        <a:pt x="23" y="10877"/>
                      </a:lnTo>
                      <a:lnTo>
                        <a:pt x="68" y="10922"/>
                      </a:lnTo>
                      <a:lnTo>
                        <a:pt x="112" y="10944"/>
                      </a:lnTo>
                      <a:lnTo>
                        <a:pt x="157" y="10966"/>
                      </a:lnTo>
                      <a:lnTo>
                        <a:pt x="446" y="10988"/>
                      </a:lnTo>
                      <a:lnTo>
                        <a:pt x="535" y="10988"/>
                      </a:lnTo>
                      <a:lnTo>
                        <a:pt x="602" y="11033"/>
                      </a:lnTo>
                      <a:lnTo>
                        <a:pt x="646" y="11100"/>
                      </a:lnTo>
                      <a:lnTo>
                        <a:pt x="646" y="11211"/>
                      </a:lnTo>
                      <a:lnTo>
                        <a:pt x="646" y="11522"/>
                      </a:lnTo>
                      <a:lnTo>
                        <a:pt x="624" y="11923"/>
                      </a:lnTo>
                      <a:lnTo>
                        <a:pt x="646" y="12345"/>
                      </a:lnTo>
                      <a:lnTo>
                        <a:pt x="668" y="12412"/>
                      </a:lnTo>
                      <a:lnTo>
                        <a:pt x="735" y="12479"/>
                      </a:lnTo>
                      <a:lnTo>
                        <a:pt x="824" y="12501"/>
                      </a:lnTo>
                      <a:lnTo>
                        <a:pt x="868" y="12501"/>
                      </a:lnTo>
                      <a:lnTo>
                        <a:pt x="891" y="12456"/>
                      </a:lnTo>
                      <a:lnTo>
                        <a:pt x="8298" y="1780"/>
                      </a:lnTo>
                      <a:lnTo>
                        <a:pt x="9365" y="245"/>
                      </a:lnTo>
                      <a:lnTo>
                        <a:pt x="9387" y="201"/>
                      </a:lnTo>
                      <a:lnTo>
                        <a:pt x="9387" y="134"/>
                      </a:lnTo>
                      <a:lnTo>
                        <a:pt x="9365" y="89"/>
                      </a:lnTo>
                      <a:lnTo>
                        <a:pt x="9321" y="45"/>
                      </a:lnTo>
                      <a:lnTo>
                        <a:pt x="9276" y="0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43"/>
                <p:cNvSpPr/>
                <p:nvPr/>
              </p:nvSpPr>
              <p:spPr>
                <a:xfrm>
                  <a:off x="6603308" y="1742507"/>
                  <a:ext cx="789206" cy="978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3" h="11834" extrusionOk="0">
                      <a:moveTo>
                        <a:pt x="9342" y="1"/>
                      </a:moveTo>
                      <a:lnTo>
                        <a:pt x="9298" y="45"/>
                      </a:lnTo>
                      <a:lnTo>
                        <a:pt x="2091" y="10455"/>
                      </a:lnTo>
                      <a:lnTo>
                        <a:pt x="1802" y="10922"/>
                      </a:lnTo>
                      <a:lnTo>
                        <a:pt x="1646" y="11144"/>
                      </a:lnTo>
                      <a:lnTo>
                        <a:pt x="1468" y="11345"/>
                      </a:lnTo>
                      <a:lnTo>
                        <a:pt x="1424" y="11434"/>
                      </a:lnTo>
                      <a:lnTo>
                        <a:pt x="1402" y="11478"/>
                      </a:lnTo>
                      <a:lnTo>
                        <a:pt x="1357" y="11500"/>
                      </a:lnTo>
                      <a:lnTo>
                        <a:pt x="1313" y="11523"/>
                      </a:lnTo>
                      <a:lnTo>
                        <a:pt x="1224" y="11500"/>
                      </a:lnTo>
                      <a:lnTo>
                        <a:pt x="1068" y="11478"/>
                      </a:lnTo>
                      <a:lnTo>
                        <a:pt x="579" y="11500"/>
                      </a:lnTo>
                      <a:lnTo>
                        <a:pt x="89" y="11545"/>
                      </a:lnTo>
                      <a:lnTo>
                        <a:pt x="23" y="11567"/>
                      </a:lnTo>
                      <a:lnTo>
                        <a:pt x="0" y="11589"/>
                      </a:lnTo>
                      <a:lnTo>
                        <a:pt x="0" y="11656"/>
                      </a:lnTo>
                      <a:lnTo>
                        <a:pt x="0" y="11700"/>
                      </a:lnTo>
                      <a:lnTo>
                        <a:pt x="45" y="11745"/>
                      </a:lnTo>
                      <a:lnTo>
                        <a:pt x="89" y="11789"/>
                      </a:lnTo>
                      <a:lnTo>
                        <a:pt x="134" y="11812"/>
                      </a:lnTo>
                      <a:lnTo>
                        <a:pt x="201" y="11834"/>
                      </a:lnTo>
                      <a:lnTo>
                        <a:pt x="556" y="11812"/>
                      </a:lnTo>
                      <a:lnTo>
                        <a:pt x="957" y="11834"/>
                      </a:lnTo>
                      <a:lnTo>
                        <a:pt x="1135" y="11834"/>
                      </a:lnTo>
                      <a:lnTo>
                        <a:pt x="1335" y="11789"/>
                      </a:lnTo>
                      <a:lnTo>
                        <a:pt x="1491" y="11745"/>
                      </a:lnTo>
                      <a:lnTo>
                        <a:pt x="1624" y="11678"/>
                      </a:lnTo>
                      <a:lnTo>
                        <a:pt x="1758" y="11545"/>
                      </a:lnTo>
                      <a:lnTo>
                        <a:pt x="1869" y="11389"/>
                      </a:lnTo>
                      <a:lnTo>
                        <a:pt x="2047" y="11078"/>
                      </a:lnTo>
                      <a:lnTo>
                        <a:pt x="3871" y="8453"/>
                      </a:lnTo>
                      <a:lnTo>
                        <a:pt x="8430" y="1847"/>
                      </a:lnTo>
                      <a:lnTo>
                        <a:pt x="9520" y="268"/>
                      </a:lnTo>
                      <a:lnTo>
                        <a:pt x="9543" y="201"/>
                      </a:lnTo>
                      <a:lnTo>
                        <a:pt x="9543" y="156"/>
                      </a:lnTo>
                      <a:lnTo>
                        <a:pt x="9520" y="90"/>
                      </a:lnTo>
                      <a:lnTo>
                        <a:pt x="9476" y="45"/>
                      </a:lnTo>
                      <a:lnTo>
                        <a:pt x="9431" y="23"/>
                      </a:lnTo>
                      <a:lnTo>
                        <a:pt x="9387" y="1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60" name="Google Shape;1160;p43"/>
            <p:cNvSpPr/>
            <p:nvPr/>
          </p:nvSpPr>
          <p:spPr>
            <a:xfrm>
              <a:off x="6767054" y="2818599"/>
              <a:ext cx="130666" cy="40606"/>
            </a:xfrm>
            <a:custGeom>
              <a:avLst/>
              <a:gdLst/>
              <a:ahLst/>
              <a:cxnLst/>
              <a:rect l="l" t="t" r="r" b="b"/>
              <a:pathLst>
                <a:path w="1580" h="491" extrusionOk="0">
                  <a:moveTo>
                    <a:pt x="111" y="1"/>
                  </a:moveTo>
                  <a:lnTo>
                    <a:pt x="67" y="23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22" y="201"/>
                  </a:lnTo>
                  <a:lnTo>
                    <a:pt x="111" y="334"/>
                  </a:lnTo>
                  <a:lnTo>
                    <a:pt x="222" y="401"/>
                  </a:lnTo>
                  <a:lnTo>
                    <a:pt x="334" y="468"/>
                  </a:lnTo>
                  <a:lnTo>
                    <a:pt x="489" y="490"/>
                  </a:lnTo>
                  <a:lnTo>
                    <a:pt x="734" y="490"/>
                  </a:lnTo>
                  <a:lnTo>
                    <a:pt x="1001" y="468"/>
                  </a:lnTo>
                  <a:lnTo>
                    <a:pt x="1490" y="401"/>
                  </a:lnTo>
                  <a:lnTo>
                    <a:pt x="1557" y="379"/>
                  </a:lnTo>
                  <a:lnTo>
                    <a:pt x="1579" y="334"/>
                  </a:lnTo>
                  <a:lnTo>
                    <a:pt x="1579" y="290"/>
                  </a:lnTo>
                  <a:lnTo>
                    <a:pt x="1579" y="245"/>
                  </a:lnTo>
                  <a:lnTo>
                    <a:pt x="1535" y="201"/>
                  </a:lnTo>
                  <a:lnTo>
                    <a:pt x="1490" y="157"/>
                  </a:lnTo>
                  <a:lnTo>
                    <a:pt x="1446" y="134"/>
                  </a:lnTo>
                  <a:lnTo>
                    <a:pt x="1379" y="134"/>
                  </a:lnTo>
                  <a:lnTo>
                    <a:pt x="1001" y="179"/>
                  </a:lnTo>
                  <a:lnTo>
                    <a:pt x="601" y="201"/>
                  </a:lnTo>
                  <a:lnTo>
                    <a:pt x="356" y="201"/>
                  </a:lnTo>
                  <a:lnTo>
                    <a:pt x="289" y="179"/>
                  </a:lnTo>
                  <a:lnTo>
                    <a:pt x="311" y="179"/>
                  </a:lnTo>
                  <a:lnTo>
                    <a:pt x="289" y="157"/>
                  </a:lnTo>
                  <a:lnTo>
                    <a:pt x="245" y="90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6553605" y="2886661"/>
              <a:ext cx="145469" cy="108668"/>
            </a:xfrm>
            <a:custGeom>
              <a:avLst/>
              <a:gdLst/>
              <a:ahLst/>
              <a:cxnLst/>
              <a:rect l="l" t="t" r="r" b="b"/>
              <a:pathLst>
                <a:path w="1759" h="1314" extrusionOk="0">
                  <a:moveTo>
                    <a:pt x="90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23" y="201"/>
                  </a:lnTo>
                  <a:lnTo>
                    <a:pt x="68" y="245"/>
                  </a:lnTo>
                  <a:lnTo>
                    <a:pt x="112" y="268"/>
                  </a:lnTo>
                  <a:lnTo>
                    <a:pt x="334" y="334"/>
                  </a:lnTo>
                  <a:lnTo>
                    <a:pt x="535" y="401"/>
                  </a:lnTo>
                  <a:lnTo>
                    <a:pt x="735" y="512"/>
                  </a:lnTo>
                  <a:lnTo>
                    <a:pt x="891" y="624"/>
                  </a:lnTo>
                  <a:lnTo>
                    <a:pt x="1069" y="735"/>
                  </a:lnTo>
                  <a:lnTo>
                    <a:pt x="1224" y="891"/>
                  </a:lnTo>
                  <a:lnTo>
                    <a:pt x="1358" y="1046"/>
                  </a:lnTo>
                  <a:lnTo>
                    <a:pt x="1491" y="1224"/>
                  </a:lnTo>
                  <a:lnTo>
                    <a:pt x="1536" y="1269"/>
                  </a:lnTo>
                  <a:lnTo>
                    <a:pt x="1602" y="1291"/>
                  </a:lnTo>
                  <a:lnTo>
                    <a:pt x="1647" y="1313"/>
                  </a:lnTo>
                  <a:lnTo>
                    <a:pt x="1691" y="1291"/>
                  </a:lnTo>
                  <a:lnTo>
                    <a:pt x="1736" y="1269"/>
                  </a:lnTo>
                  <a:lnTo>
                    <a:pt x="1758" y="1224"/>
                  </a:lnTo>
                  <a:lnTo>
                    <a:pt x="1758" y="1180"/>
                  </a:lnTo>
                  <a:lnTo>
                    <a:pt x="1714" y="1113"/>
                  </a:lnTo>
                  <a:lnTo>
                    <a:pt x="1580" y="913"/>
                  </a:lnTo>
                  <a:lnTo>
                    <a:pt x="1402" y="735"/>
                  </a:lnTo>
                  <a:lnTo>
                    <a:pt x="1224" y="557"/>
                  </a:lnTo>
                  <a:lnTo>
                    <a:pt x="1046" y="401"/>
                  </a:lnTo>
                  <a:lnTo>
                    <a:pt x="846" y="290"/>
                  </a:lnTo>
                  <a:lnTo>
                    <a:pt x="624" y="179"/>
                  </a:lnTo>
                  <a:lnTo>
                    <a:pt x="401" y="9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1162;p43"/>
          <p:cNvSpPr/>
          <p:nvPr/>
        </p:nvSpPr>
        <p:spPr>
          <a:xfrm>
            <a:off x="6097432" y="3186532"/>
            <a:ext cx="268692" cy="697244"/>
          </a:xfrm>
          <a:custGeom>
            <a:avLst/>
            <a:gdLst/>
            <a:ahLst/>
            <a:cxnLst/>
            <a:rect l="l" t="t" r="r" b="b"/>
            <a:pathLst>
              <a:path w="3249" h="8431" fill="none" extrusionOk="0">
                <a:moveTo>
                  <a:pt x="1091" y="45"/>
                </a:moveTo>
                <a:lnTo>
                  <a:pt x="1" y="0"/>
                </a:lnTo>
                <a:lnTo>
                  <a:pt x="1" y="0"/>
                </a:lnTo>
                <a:lnTo>
                  <a:pt x="512" y="2047"/>
                </a:lnTo>
                <a:lnTo>
                  <a:pt x="1202" y="4605"/>
                </a:lnTo>
                <a:lnTo>
                  <a:pt x="1202" y="4605"/>
                </a:lnTo>
                <a:lnTo>
                  <a:pt x="1736" y="6740"/>
                </a:lnTo>
                <a:lnTo>
                  <a:pt x="2158" y="8430"/>
                </a:lnTo>
                <a:lnTo>
                  <a:pt x="2158" y="8430"/>
                </a:lnTo>
                <a:lnTo>
                  <a:pt x="2648" y="8430"/>
                </a:lnTo>
                <a:lnTo>
                  <a:pt x="3137" y="8386"/>
                </a:lnTo>
                <a:lnTo>
                  <a:pt x="3137" y="8386"/>
                </a:lnTo>
                <a:lnTo>
                  <a:pt x="3248" y="8341"/>
                </a:lnTo>
                <a:lnTo>
                  <a:pt x="3248" y="8341"/>
                </a:lnTo>
                <a:lnTo>
                  <a:pt x="2825" y="6651"/>
                </a:lnTo>
                <a:lnTo>
                  <a:pt x="2269" y="4538"/>
                </a:lnTo>
                <a:lnTo>
                  <a:pt x="2269" y="4538"/>
                </a:lnTo>
                <a:lnTo>
                  <a:pt x="1091" y="45"/>
                </a:lnTo>
                <a:lnTo>
                  <a:pt x="109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43"/>
          <p:cNvSpPr/>
          <p:nvPr/>
        </p:nvSpPr>
        <p:spPr>
          <a:xfrm>
            <a:off x="6266636" y="3883693"/>
            <a:ext cx="7443" cy="1902"/>
          </a:xfrm>
          <a:custGeom>
            <a:avLst/>
            <a:gdLst/>
            <a:ahLst/>
            <a:cxnLst/>
            <a:rect l="l" t="t" r="r" b="b"/>
            <a:pathLst>
              <a:path w="90" h="23" extrusionOk="0">
                <a:moveTo>
                  <a:pt x="1" y="23"/>
                </a:moveTo>
                <a:lnTo>
                  <a:pt x="1" y="23"/>
                </a:lnTo>
                <a:lnTo>
                  <a:pt x="1" y="23"/>
                </a:lnTo>
                <a:lnTo>
                  <a:pt x="90" y="0"/>
                </a:lnTo>
                <a:lnTo>
                  <a:pt x="90" y="0"/>
                </a:lnTo>
                <a:lnTo>
                  <a:pt x="1" y="23"/>
                </a:lnTo>
                <a:lnTo>
                  <a:pt x="1" y="23"/>
                </a:lnTo>
                <a:close/>
              </a:path>
            </a:pathLst>
          </a:custGeom>
          <a:solidFill>
            <a:srgbClr val="A3C9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43"/>
          <p:cNvSpPr/>
          <p:nvPr/>
        </p:nvSpPr>
        <p:spPr>
          <a:xfrm>
            <a:off x="6904998" y="3602265"/>
            <a:ext cx="362474" cy="351392"/>
          </a:xfrm>
          <a:custGeom>
            <a:avLst/>
            <a:gdLst/>
            <a:ahLst/>
            <a:cxnLst/>
            <a:rect l="l" t="t" r="r" b="b"/>
            <a:pathLst>
              <a:path w="4383" h="4249" fill="none" extrusionOk="0">
                <a:moveTo>
                  <a:pt x="3870" y="445"/>
                </a:moveTo>
                <a:lnTo>
                  <a:pt x="3870" y="445"/>
                </a:lnTo>
                <a:lnTo>
                  <a:pt x="3737" y="334"/>
                </a:lnTo>
                <a:lnTo>
                  <a:pt x="3581" y="223"/>
                </a:lnTo>
                <a:lnTo>
                  <a:pt x="3403" y="134"/>
                </a:lnTo>
                <a:lnTo>
                  <a:pt x="3203" y="67"/>
                </a:lnTo>
                <a:lnTo>
                  <a:pt x="3003" y="23"/>
                </a:lnTo>
                <a:lnTo>
                  <a:pt x="2758" y="0"/>
                </a:lnTo>
                <a:lnTo>
                  <a:pt x="2514" y="0"/>
                </a:lnTo>
                <a:lnTo>
                  <a:pt x="2247" y="0"/>
                </a:lnTo>
                <a:lnTo>
                  <a:pt x="0" y="200"/>
                </a:lnTo>
                <a:lnTo>
                  <a:pt x="0" y="200"/>
                </a:lnTo>
                <a:lnTo>
                  <a:pt x="267" y="245"/>
                </a:lnTo>
                <a:lnTo>
                  <a:pt x="512" y="289"/>
                </a:lnTo>
                <a:lnTo>
                  <a:pt x="734" y="334"/>
                </a:lnTo>
                <a:lnTo>
                  <a:pt x="957" y="401"/>
                </a:lnTo>
                <a:lnTo>
                  <a:pt x="1135" y="490"/>
                </a:lnTo>
                <a:lnTo>
                  <a:pt x="1313" y="579"/>
                </a:lnTo>
                <a:lnTo>
                  <a:pt x="1468" y="668"/>
                </a:lnTo>
                <a:lnTo>
                  <a:pt x="1624" y="779"/>
                </a:lnTo>
                <a:lnTo>
                  <a:pt x="1624" y="779"/>
                </a:lnTo>
                <a:lnTo>
                  <a:pt x="1735" y="912"/>
                </a:lnTo>
                <a:lnTo>
                  <a:pt x="1846" y="1068"/>
                </a:lnTo>
                <a:lnTo>
                  <a:pt x="1935" y="1246"/>
                </a:lnTo>
                <a:lnTo>
                  <a:pt x="2024" y="1468"/>
                </a:lnTo>
                <a:lnTo>
                  <a:pt x="2091" y="1691"/>
                </a:lnTo>
                <a:lnTo>
                  <a:pt x="2136" y="1958"/>
                </a:lnTo>
                <a:lnTo>
                  <a:pt x="2158" y="2247"/>
                </a:lnTo>
                <a:lnTo>
                  <a:pt x="2180" y="2558"/>
                </a:lnTo>
                <a:lnTo>
                  <a:pt x="2180" y="2558"/>
                </a:lnTo>
                <a:lnTo>
                  <a:pt x="2158" y="2803"/>
                </a:lnTo>
                <a:lnTo>
                  <a:pt x="2113" y="3048"/>
                </a:lnTo>
                <a:lnTo>
                  <a:pt x="2002" y="3270"/>
                </a:lnTo>
                <a:lnTo>
                  <a:pt x="1869" y="3470"/>
                </a:lnTo>
                <a:lnTo>
                  <a:pt x="1691" y="3648"/>
                </a:lnTo>
                <a:lnTo>
                  <a:pt x="1490" y="3826"/>
                </a:lnTo>
                <a:lnTo>
                  <a:pt x="1224" y="3982"/>
                </a:lnTo>
                <a:lnTo>
                  <a:pt x="934" y="4115"/>
                </a:lnTo>
                <a:lnTo>
                  <a:pt x="934" y="4115"/>
                </a:lnTo>
                <a:lnTo>
                  <a:pt x="734" y="4204"/>
                </a:lnTo>
                <a:lnTo>
                  <a:pt x="556" y="4249"/>
                </a:lnTo>
                <a:lnTo>
                  <a:pt x="556" y="4249"/>
                </a:lnTo>
                <a:lnTo>
                  <a:pt x="1446" y="4115"/>
                </a:lnTo>
                <a:lnTo>
                  <a:pt x="2202" y="3959"/>
                </a:lnTo>
                <a:lnTo>
                  <a:pt x="2558" y="3871"/>
                </a:lnTo>
                <a:lnTo>
                  <a:pt x="2870" y="3782"/>
                </a:lnTo>
                <a:lnTo>
                  <a:pt x="3159" y="3670"/>
                </a:lnTo>
                <a:lnTo>
                  <a:pt x="3403" y="3559"/>
                </a:lnTo>
                <a:lnTo>
                  <a:pt x="3626" y="3426"/>
                </a:lnTo>
                <a:lnTo>
                  <a:pt x="3826" y="3314"/>
                </a:lnTo>
                <a:lnTo>
                  <a:pt x="3982" y="3159"/>
                </a:lnTo>
                <a:lnTo>
                  <a:pt x="4137" y="3025"/>
                </a:lnTo>
                <a:lnTo>
                  <a:pt x="4226" y="2870"/>
                </a:lnTo>
                <a:lnTo>
                  <a:pt x="4315" y="2714"/>
                </a:lnTo>
                <a:lnTo>
                  <a:pt x="4360" y="2536"/>
                </a:lnTo>
                <a:lnTo>
                  <a:pt x="4382" y="2380"/>
                </a:lnTo>
                <a:lnTo>
                  <a:pt x="4382" y="2380"/>
                </a:lnTo>
                <a:lnTo>
                  <a:pt x="4382" y="2024"/>
                </a:lnTo>
                <a:lnTo>
                  <a:pt x="4360" y="1735"/>
                </a:lnTo>
                <a:lnTo>
                  <a:pt x="4315" y="1446"/>
                </a:lnTo>
                <a:lnTo>
                  <a:pt x="4271" y="1201"/>
                </a:lnTo>
                <a:lnTo>
                  <a:pt x="4182" y="957"/>
                </a:lnTo>
                <a:lnTo>
                  <a:pt x="4093" y="757"/>
                </a:lnTo>
                <a:lnTo>
                  <a:pt x="4004" y="601"/>
                </a:lnTo>
                <a:lnTo>
                  <a:pt x="3870" y="4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43"/>
          <p:cNvSpPr/>
          <p:nvPr/>
        </p:nvSpPr>
        <p:spPr>
          <a:xfrm>
            <a:off x="6755972" y="3276675"/>
            <a:ext cx="507778" cy="342213"/>
          </a:xfrm>
          <a:custGeom>
            <a:avLst/>
            <a:gdLst/>
            <a:ahLst/>
            <a:cxnLst/>
            <a:rect l="l" t="t" r="r" b="b"/>
            <a:pathLst>
              <a:path w="6140" h="4138" fill="none" extrusionOk="0">
                <a:moveTo>
                  <a:pt x="1" y="67"/>
                </a:moveTo>
                <a:lnTo>
                  <a:pt x="1" y="67"/>
                </a:lnTo>
                <a:lnTo>
                  <a:pt x="579" y="89"/>
                </a:lnTo>
                <a:lnTo>
                  <a:pt x="579" y="89"/>
                </a:lnTo>
                <a:lnTo>
                  <a:pt x="979" y="111"/>
                </a:lnTo>
                <a:lnTo>
                  <a:pt x="1357" y="178"/>
                </a:lnTo>
                <a:lnTo>
                  <a:pt x="1735" y="245"/>
                </a:lnTo>
                <a:lnTo>
                  <a:pt x="2069" y="356"/>
                </a:lnTo>
                <a:lnTo>
                  <a:pt x="2381" y="490"/>
                </a:lnTo>
                <a:lnTo>
                  <a:pt x="2670" y="645"/>
                </a:lnTo>
                <a:lnTo>
                  <a:pt x="2937" y="823"/>
                </a:lnTo>
                <a:lnTo>
                  <a:pt x="3181" y="1023"/>
                </a:lnTo>
                <a:lnTo>
                  <a:pt x="3181" y="1023"/>
                </a:lnTo>
                <a:lnTo>
                  <a:pt x="3337" y="1179"/>
                </a:lnTo>
                <a:lnTo>
                  <a:pt x="3470" y="1357"/>
                </a:lnTo>
                <a:lnTo>
                  <a:pt x="3604" y="1535"/>
                </a:lnTo>
                <a:lnTo>
                  <a:pt x="3693" y="1713"/>
                </a:lnTo>
                <a:lnTo>
                  <a:pt x="3782" y="1913"/>
                </a:lnTo>
                <a:lnTo>
                  <a:pt x="3826" y="2113"/>
                </a:lnTo>
                <a:lnTo>
                  <a:pt x="3849" y="2291"/>
                </a:lnTo>
                <a:lnTo>
                  <a:pt x="3871" y="2491"/>
                </a:lnTo>
                <a:lnTo>
                  <a:pt x="3871" y="2491"/>
                </a:lnTo>
                <a:lnTo>
                  <a:pt x="3849" y="2625"/>
                </a:lnTo>
                <a:lnTo>
                  <a:pt x="3826" y="2758"/>
                </a:lnTo>
                <a:lnTo>
                  <a:pt x="3804" y="2870"/>
                </a:lnTo>
                <a:lnTo>
                  <a:pt x="3737" y="2981"/>
                </a:lnTo>
                <a:lnTo>
                  <a:pt x="3671" y="3092"/>
                </a:lnTo>
                <a:lnTo>
                  <a:pt x="3582" y="3203"/>
                </a:lnTo>
                <a:lnTo>
                  <a:pt x="3359" y="3426"/>
                </a:lnTo>
                <a:lnTo>
                  <a:pt x="3070" y="3626"/>
                </a:lnTo>
                <a:lnTo>
                  <a:pt x="2714" y="3804"/>
                </a:lnTo>
                <a:lnTo>
                  <a:pt x="2292" y="3982"/>
                </a:lnTo>
                <a:lnTo>
                  <a:pt x="1802" y="4137"/>
                </a:lnTo>
                <a:lnTo>
                  <a:pt x="4049" y="3937"/>
                </a:lnTo>
                <a:lnTo>
                  <a:pt x="4049" y="3937"/>
                </a:lnTo>
                <a:lnTo>
                  <a:pt x="4538" y="3737"/>
                </a:lnTo>
                <a:lnTo>
                  <a:pt x="4961" y="3537"/>
                </a:lnTo>
                <a:lnTo>
                  <a:pt x="5317" y="3314"/>
                </a:lnTo>
                <a:lnTo>
                  <a:pt x="5628" y="3092"/>
                </a:lnTo>
                <a:lnTo>
                  <a:pt x="5850" y="2870"/>
                </a:lnTo>
                <a:lnTo>
                  <a:pt x="5939" y="2758"/>
                </a:lnTo>
                <a:lnTo>
                  <a:pt x="6006" y="2625"/>
                </a:lnTo>
                <a:lnTo>
                  <a:pt x="6073" y="2514"/>
                </a:lnTo>
                <a:lnTo>
                  <a:pt x="6117" y="2380"/>
                </a:lnTo>
                <a:lnTo>
                  <a:pt x="6140" y="2269"/>
                </a:lnTo>
                <a:lnTo>
                  <a:pt x="6140" y="2136"/>
                </a:lnTo>
                <a:lnTo>
                  <a:pt x="6140" y="2136"/>
                </a:lnTo>
                <a:lnTo>
                  <a:pt x="6140" y="1935"/>
                </a:lnTo>
                <a:lnTo>
                  <a:pt x="6095" y="1735"/>
                </a:lnTo>
                <a:lnTo>
                  <a:pt x="6028" y="1557"/>
                </a:lnTo>
                <a:lnTo>
                  <a:pt x="5939" y="1357"/>
                </a:lnTo>
                <a:lnTo>
                  <a:pt x="5828" y="1179"/>
                </a:lnTo>
                <a:lnTo>
                  <a:pt x="5695" y="1001"/>
                </a:lnTo>
                <a:lnTo>
                  <a:pt x="5539" y="846"/>
                </a:lnTo>
                <a:lnTo>
                  <a:pt x="5339" y="690"/>
                </a:lnTo>
                <a:lnTo>
                  <a:pt x="5339" y="690"/>
                </a:lnTo>
                <a:lnTo>
                  <a:pt x="5116" y="534"/>
                </a:lnTo>
                <a:lnTo>
                  <a:pt x="4872" y="378"/>
                </a:lnTo>
                <a:lnTo>
                  <a:pt x="4605" y="267"/>
                </a:lnTo>
                <a:lnTo>
                  <a:pt x="4316" y="178"/>
                </a:lnTo>
                <a:lnTo>
                  <a:pt x="3982" y="111"/>
                </a:lnTo>
                <a:lnTo>
                  <a:pt x="3626" y="45"/>
                </a:lnTo>
                <a:lnTo>
                  <a:pt x="3248" y="23"/>
                </a:lnTo>
                <a:lnTo>
                  <a:pt x="2848" y="0"/>
                </a:lnTo>
                <a:lnTo>
                  <a:pt x="2848" y="0"/>
                </a:lnTo>
                <a:lnTo>
                  <a:pt x="1357" y="23"/>
                </a:lnTo>
                <a:lnTo>
                  <a:pt x="1" y="6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43"/>
          <p:cNvSpPr/>
          <p:nvPr/>
        </p:nvSpPr>
        <p:spPr>
          <a:xfrm>
            <a:off x="6722892" y="3697866"/>
            <a:ext cx="141665" cy="191450"/>
          </a:xfrm>
          <a:custGeom>
            <a:avLst/>
            <a:gdLst/>
            <a:ahLst/>
            <a:cxnLst/>
            <a:rect l="l" t="t" r="r" b="b"/>
            <a:pathLst>
              <a:path w="1713" h="2315" fill="none" extrusionOk="0">
                <a:moveTo>
                  <a:pt x="1401" y="45"/>
                </a:moveTo>
                <a:lnTo>
                  <a:pt x="1401" y="45"/>
                </a:lnTo>
                <a:lnTo>
                  <a:pt x="1001" y="1"/>
                </a:lnTo>
                <a:lnTo>
                  <a:pt x="1001" y="1"/>
                </a:lnTo>
                <a:lnTo>
                  <a:pt x="801" y="1"/>
                </a:lnTo>
                <a:lnTo>
                  <a:pt x="556" y="23"/>
                </a:lnTo>
                <a:lnTo>
                  <a:pt x="0" y="90"/>
                </a:lnTo>
                <a:lnTo>
                  <a:pt x="0" y="90"/>
                </a:lnTo>
                <a:lnTo>
                  <a:pt x="200" y="1246"/>
                </a:lnTo>
                <a:lnTo>
                  <a:pt x="356" y="2314"/>
                </a:lnTo>
                <a:lnTo>
                  <a:pt x="356" y="2314"/>
                </a:lnTo>
                <a:lnTo>
                  <a:pt x="623" y="2314"/>
                </a:lnTo>
                <a:lnTo>
                  <a:pt x="890" y="2270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68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68" y="1803"/>
                </a:lnTo>
                <a:lnTo>
                  <a:pt x="1668" y="1803"/>
                </a:lnTo>
                <a:lnTo>
                  <a:pt x="1535" y="935"/>
                </a:lnTo>
                <a:lnTo>
                  <a:pt x="140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43"/>
          <p:cNvSpPr/>
          <p:nvPr/>
        </p:nvSpPr>
        <p:spPr>
          <a:xfrm>
            <a:off x="6676911" y="3392537"/>
            <a:ext cx="141665" cy="191368"/>
          </a:xfrm>
          <a:custGeom>
            <a:avLst/>
            <a:gdLst/>
            <a:ahLst/>
            <a:cxnLst/>
            <a:rect l="l" t="t" r="r" b="b"/>
            <a:pathLst>
              <a:path w="1713" h="2314" fill="none" extrusionOk="0">
                <a:moveTo>
                  <a:pt x="1001" y="1"/>
                </a:moveTo>
                <a:lnTo>
                  <a:pt x="1001" y="1"/>
                </a:lnTo>
                <a:lnTo>
                  <a:pt x="779" y="1"/>
                </a:lnTo>
                <a:lnTo>
                  <a:pt x="556" y="1"/>
                </a:lnTo>
                <a:lnTo>
                  <a:pt x="289" y="45"/>
                </a:lnTo>
                <a:lnTo>
                  <a:pt x="0" y="90"/>
                </a:lnTo>
                <a:lnTo>
                  <a:pt x="0" y="90"/>
                </a:lnTo>
                <a:lnTo>
                  <a:pt x="200" y="1224"/>
                </a:lnTo>
                <a:lnTo>
                  <a:pt x="356" y="2314"/>
                </a:lnTo>
                <a:lnTo>
                  <a:pt x="356" y="2314"/>
                </a:lnTo>
                <a:lnTo>
                  <a:pt x="601" y="2292"/>
                </a:lnTo>
                <a:lnTo>
                  <a:pt x="890" y="2269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46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1913"/>
                </a:lnTo>
                <a:lnTo>
                  <a:pt x="1646" y="1780"/>
                </a:lnTo>
                <a:lnTo>
                  <a:pt x="1646" y="1780"/>
                </a:lnTo>
                <a:lnTo>
                  <a:pt x="1535" y="913"/>
                </a:lnTo>
                <a:lnTo>
                  <a:pt x="1379" y="23"/>
                </a:lnTo>
                <a:lnTo>
                  <a:pt x="1379" y="23"/>
                </a:lnTo>
                <a:lnTo>
                  <a:pt x="1201" y="23"/>
                </a:lnTo>
                <a:lnTo>
                  <a:pt x="1001" y="1"/>
                </a:lnTo>
                <a:lnTo>
                  <a:pt x="100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43"/>
          <p:cNvSpPr/>
          <p:nvPr/>
        </p:nvSpPr>
        <p:spPr>
          <a:xfrm>
            <a:off x="6533427" y="3282216"/>
            <a:ext cx="551857" cy="702702"/>
          </a:xfrm>
          <a:custGeom>
            <a:avLst/>
            <a:gdLst/>
            <a:ahLst/>
            <a:cxnLst/>
            <a:rect l="l" t="t" r="r" b="b"/>
            <a:pathLst>
              <a:path w="6673" h="8497" fill="none" extrusionOk="0">
                <a:moveTo>
                  <a:pt x="2692" y="0"/>
                </a:moveTo>
                <a:lnTo>
                  <a:pt x="2558" y="22"/>
                </a:lnTo>
                <a:lnTo>
                  <a:pt x="2558" y="22"/>
                </a:lnTo>
                <a:lnTo>
                  <a:pt x="2514" y="22"/>
                </a:lnTo>
                <a:lnTo>
                  <a:pt x="2469" y="22"/>
                </a:lnTo>
                <a:lnTo>
                  <a:pt x="2469" y="22"/>
                </a:lnTo>
                <a:lnTo>
                  <a:pt x="2269" y="22"/>
                </a:lnTo>
                <a:lnTo>
                  <a:pt x="2269" y="22"/>
                </a:lnTo>
                <a:lnTo>
                  <a:pt x="1668" y="67"/>
                </a:lnTo>
                <a:lnTo>
                  <a:pt x="1090" y="156"/>
                </a:lnTo>
                <a:lnTo>
                  <a:pt x="534" y="289"/>
                </a:lnTo>
                <a:lnTo>
                  <a:pt x="0" y="467"/>
                </a:lnTo>
                <a:lnTo>
                  <a:pt x="0" y="467"/>
                </a:lnTo>
                <a:lnTo>
                  <a:pt x="156" y="2069"/>
                </a:lnTo>
                <a:lnTo>
                  <a:pt x="378" y="4604"/>
                </a:lnTo>
                <a:lnTo>
                  <a:pt x="378" y="4604"/>
                </a:lnTo>
                <a:lnTo>
                  <a:pt x="623" y="7007"/>
                </a:lnTo>
                <a:lnTo>
                  <a:pt x="801" y="8497"/>
                </a:lnTo>
                <a:lnTo>
                  <a:pt x="801" y="8497"/>
                </a:lnTo>
                <a:lnTo>
                  <a:pt x="2336" y="8430"/>
                </a:lnTo>
                <a:lnTo>
                  <a:pt x="3492" y="8341"/>
                </a:lnTo>
                <a:lnTo>
                  <a:pt x="4293" y="8274"/>
                </a:lnTo>
                <a:lnTo>
                  <a:pt x="4738" y="8208"/>
                </a:lnTo>
                <a:lnTo>
                  <a:pt x="4738" y="8208"/>
                </a:lnTo>
                <a:lnTo>
                  <a:pt x="4805" y="8185"/>
                </a:lnTo>
                <a:lnTo>
                  <a:pt x="4805" y="8185"/>
                </a:lnTo>
                <a:lnTo>
                  <a:pt x="5049" y="8119"/>
                </a:lnTo>
                <a:lnTo>
                  <a:pt x="5049" y="8119"/>
                </a:lnTo>
                <a:lnTo>
                  <a:pt x="5227" y="8074"/>
                </a:lnTo>
                <a:lnTo>
                  <a:pt x="5427" y="7985"/>
                </a:lnTo>
                <a:lnTo>
                  <a:pt x="5427" y="7985"/>
                </a:lnTo>
                <a:lnTo>
                  <a:pt x="5717" y="7852"/>
                </a:lnTo>
                <a:lnTo>
                  <a:pt x="5983" y="7696"/>
                </a:lnTo>
                <a:lnTo>
                  <a:pt x="6184" y="7518"/>
                </a:lnTo>
                <a:lnTo>
                  <a:pt x="6362" y="7340"/>
                </a:lnTo>
                <a:lnTo>
                  <a:pt x="6495" y="7140"/>
                </a:lnTo>
                <a:lnTo>
                  <a:pt x="6606" y="6918"/>
                </a:lnTo>
                <a:lnTo>
                  <a:pt x="6651" y="6673"/>
                </a:lnTo>
                <a:lnTo>
                  <a:pt x="6673" y="6428"/>
                </a:lnTo>
                <a:lnTo>
                  <a:pt x="6673" y="6428"/>
                </a:lnTo>
                <a:lnTo>
                  <a:pt x="6651" y="6117"/>
                </a:lnTo>
                <a:lnTo>
                  <a:pt x="6629" y="5828"/>
                </a:lnTo>
                <a:lnTo>
                  <a:pt x="6584" y="5561"/>
                </a:lnTo>
                <a:lnTo>
                  <a:pt x="6517" y="5338"/>
                </a:lnTo>
                <a:lnTo>
                  <a:pt x="6428" y="5116"/>
                </a:lnTo>
                <a:lnTo>
                  <a:pt x="6339" y="4938"/>
                </a:lnTo>
                <a:lnTo>
                  <a:pt x="6228" y="4782"/>
                </a:lnTo>
                <a:lnTo>
                  <a:pt x="6117" y="4649"/>
                </a:lnTo>
                <a:lnTo>
                  <a:pt x="6117" y="4649"/>
                </a:lnTo>
                <a:lnTo>
                  <a:pt x="5961" y="4538"/>
                </a:lnTo>
                <a:lnTo>
                  <a:pt x="5806" y="4449"/>
                </a:lnTo>
                <a:lnTo>
                  <a:pt x="5628" y="4360"/>
                </a:lnTo>
                <a:lnTo>
                  <a:pt x="5450" y="4271"/>
                </a:lnTo>
                <a:lnTo>
                  <a:pt x="5227" y="4204"/>
                </a:lnTo>
                <a:lnTo>
                  <a:pt x="5005" y="4159"/>
                </a:lnTo>
                <a:lnTo>
                  <a:pt x="4760" y="4115"/>
                </a:lnTo>
                <a:lnTo>
                  <a:pt x="4493" y="4070"/>
                </a:lnTo>
                <a:lnTo>
                  <a:pt x="4493" y="4070"/>
                </a:lnTo>
                <a:lnTo>
                  <a:pt x="4983" y="3915"/>
                </a:lnTo>
                <a:lnTo>
                  <a:pt x="5405" y="3737"/>
                </a:lnTo>
                <a:lnTo>
                  <a:pt x="5761" y="3559"/>
                </a:lnTo>
                <a:lnTo>
                  <a:pt x="6050" y="3359"/>
                </a:lnTo>
                <a:lnTo>
                  <a:pt x="6273" y="3136"/>
                </a:lnTo>
                <a:lnTo>
                  <a:pt x="6362" y="3025"/>
                </a:lnTo>
                <a:lnTo>
                  <a:pt x="6428" y="2914"/>
                </a:lnTo>
                <a:lnTo>
                  <a:pt x="6495" y="2803"/>
                </a:lnTo>
                <a:lnTo>
                  <a:pt x="6517" y="2691"/>
                </a:lnTo>
                <a:lnTo>
                  <a:pt x="6540" y="2558"/>
                </a:lnTo>
                <a:lnTo>
                  <a:pt x="6562" y="2424"/>
                </a:lnTo>
                <a:lnTo>
                  <a:pt x="6562" y="2424"/>
                </a:lnTo>
                <a:lnTo>
                  <a:pt x="6540" y="2224"/>
                </a:lnTo>
                <a:lnTo>
                  <a:pt x="6517" y="2046"/>
                </a:lnTo>
                <a:lnTo>
                  <a:pt x="6473" y="1846"/>
                </a:lnTo>
                <a:lnTo>
                  <a:pt x="6384" y="1646"/>
                </a:lnTo>
                <a:lnTo>
                  <a:pt x="6295" y="1468"/>
                </a:lnTo>
                <a:lnTo>
                  <a:pt x="6161" y="1290"/>
                </a:lnTo>
                <a:lnTo>
                  <a:pt x="6028" y="1112"/>
                </a:lnTo>
                <a:lnTo>
                  <a:pt x="5872" y="956"/>
                </a:lnTo>
                <a:lnTo>
                  <a:pt x="5872" y="956"/>
                </a:lnTo>
                <a:lnTo>
                  <a:pt x="5628" y="756"/>
                </a:lnTo>
                <a:lnTo>
                  <a:pt x="5361" y="578"/>
                </a:lnTo>
                <a:lnTo>
                  <a:pt x="5072" y="423"/>
                </a:lnTo>
                <a:lnTo>
                  <a:pt x="4760" y="289"/>
                </a:lnTo>
                <a:lnTo>
                  <a:pt x="4426" y="178"/>
                </a:lnTo>
                <a:lnTo>
                  <a:pt x="4048" y="111"/>
                </a:lnTo>
                <a:lnTo>
                  <a:pt x="3670" y="44"/>
                </a:lnTo>
                <a:lnTo>
                  <a:pt x="3270" y="22"/>
                </a:lnTo>
                <a:lnTo>
                  <a:pt x="3270" y="22"/>
                </a:lnTo>
                <a:lnTo>
                  <a:pt x="2692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43"/>
          <p:cNvSpPr/>
          <p:nvPr/>
        </p:nvSpPr>
        <p:spPr>
          <a:xfrm>
            <a:off x="6676911" y="3392537"/>
            <a:ext cx="215268" cy="191368"/>
          </a:xfrm>
          <a:custGeom>
            <a:avLst/>
            <a:gdLst/>
            <a:ahLst/>
            <a:cxnLst/>
            <a:rect l="l" t="t" r="r" b="b"/>
            <a:pathLst>
              <a:path w="2603" h="2314" fill="none" extrusionOk="0">
                <a:moveTo>
                  <a:pt x="0" y="90"/>
                </a:moveTo>
                <a:lnTo>
                  <a:pt x="0" y="90"/>
                </a:lnTo>
                <a:lnTo>
                  <a:pt x="289" y="45"/>
                </a:lnTo>
                <a:lnTo>
                  <a:pt x="556" y="1"/>
                </a:lnTo>
                <a:lnTo>
                  <a:pt x="779" y="1"/>
                </a:lnTo>
                <a:lnTo>
                  <a:pt x="1001" y="1"/>
                </a:lnTo>
                <a:lnTo>
                  <a:pt x="1001" y="1"/>
                </a:lnTo>
                <a:lnTo>
                  <a:pt x="1201" y="23"/>
                </a:lnTo>
                <a:lnTo>
                  <a:pt x="1379" y="23"/>
                </a:lnTo>
                <a:lnTo>
                  <a:pt x="1379" y="23"/>
                </a:lnTo>
                <a:lnTo>
                  <a:pt x="1713" y="90"/>
                </a:lnTo>
                <a:lnTo>
                  <a:pt x="2002" y="179"/>
                </a:lnTo>
                <a:lnTo>
                  <a:pt x="2202" y="312"/>
                </a:lnTo>
                <a:lnTo>
                  <a:pt x="2313" y="379"/>
                </a:lnTo>
                <a:lnTo>
                  <a:pt x="2380" y="445"/>
                </a:lnTo>
                <a:lnTo>
                  <a:pt x="2380" y="445"/>
                </a:lnTo>
                <a:lnTo>
                  <a:pt x="2491" y="579"/>
                </a:lnTo>
                <a:lnTo>
                  <a:pt x="2558" y="735"/>
                </a:lnTo>
                <a:lnTo>
                  <a:pt x="2603" y="913"/>
                </a:lnTo>
                <a:lnTo>
                  <a:pt x="2603" y="1090"/>
                </a:lnTo>
                <a:lnTo>
                  <a:pt x="2603" y="1090"/>
                </a:lnTo>
                <a:lnTo>
                  <a:pt x="2603" y="1246"/>
                </a:lnTo>
                <a:lnTo>
                  <a:pt x="2558" y="1380"/>
                </a:lnTo>
                <a:lnTo>
                  <a:pt x="2491" y="1513"/>
                </a:lnTo>
                <a:lnTo>
                  <a:pt x="2380" y="1624"/>
                </a:lnTo>
                <a:lnTo>
                  <a:pt x="2247" y="1736"/>
                </a:lnTo>
                <a:lnTo>
                  <a:pt x="2091" y="1847"/>
                </a:lnTo>
                <a:lnTo>
                  <a:pt x="1913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46" y="2047"/>
                </a:lnTo>
                <a:lnTo>
                  <a:pt x="1646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69"/>
                </a:lnTo>
                <a:lnTo>
                  <a:pt x="601" y="2292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24"/>
                </a:lnTo>
                <a:lnTo>
                  <a:pt x="0" y="9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43"/>
          <p:cNvSpPr/>
          <p:nvPr/>
        </p:nvSpPr>
        <p:spPr>
          <a:xfrm>
            <a:off x="6722892" y="3697866"/>
            <a:ext cx="217088" cy="191450"/>
          </a:xfrm>
          <a:custGeom>
            <a:avLst/>
            <a:gdLst/>
            <a:ahLst/>
            <a:cxnLst/>
            <a:rect l="l" t="t" r="r" b="b"/>
            <a:pathLst>
              <a:path w="2625" h="2315" fill="none" extrusionOk="0">
                <a:moveTo>
                  <a:pt x="2402" y="468"/>
                </a:moveTo>
                <a:lnTo>
                  <a:pt x="2402" y="468"/>
                </a:lnTo>
                <a:lnTo>
                  <a:pt x="2491" y="601"/>
                </a:lnTo>
                <a:lnTo>
                  <a:pt x="2558" y="757"/>
                </a:lnTo>
                <a:lnTo>
                  <a:pt x="2603" y="935"/>
                </a:lnTo>
                <a:lnTo>
                  <a:pt x="2625" y="1135"/>
                </a:lnTo>
                <a:lnTo>
                  <a:pt x="2625" y="1135"/>
                </a:lnTo>
                <a:lnTo>
                  <a:pt x="2603" y="1269"/>
                </a:lnTo>
                <a:lnTo>
                  <a:pt x="2580" y="1402"/>
                </a:lnTo>
                <a:lnTo>
                  <a:pt x="2491" y="1513"/>
                </a:lnTo>
                <a:lnTo>
                  <a:pt x="2402" y="1647"/>
                </a:lnTo>
                <a:lnTo>
                  <a:pt x="2269" y="1758"/>
                </a:lnTo>
                <a:lnTo>
                  <a:pt x="2113" y="1847"/>
                </a:lnTo>
                <a:lnTo>
                  <a:pt x="1935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68" y="2047"/>
                </a:lnTo>
                <a:lnTo>
                  <a:pt x="1668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70"/>
                </a:lnTo>
                <a:lnTo>
                  <a:pt x="623" y="2314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46"/>
                </a:lnTo>
                <a:lnTo>
                  <a:pt x="0" y="90"/>
                </a:lnTo>
                <a:lnTo>
                  <a:pt x="0" y="90"/>
                </a:lnTo>
                <a:lnTo>
                  <a:pt x="556" y="23"/>
                </a:lnTo>
                <a:lnTo>
                  <a:pt x="801" y="1"/>
                </a:lnTo>
                <a:lnTo>
                  <a:pt x="1001" y="1"/>
                </a:lnTo>
                <a:lnTo>
                  <a:pt x="1001" y="1"/>
                </a:lnTo>
                <a:lnTo>
                  <a:pt x="1401" y="45"/>
                </a:lnTo>
                <a:lnTo>
                  <a:pt x="1401" y="45"/>
                </a:lnTo>
                <a:lnTo>
                  <a:pt x="1713" y="112"/>
                </a:lnTo>
                <a:lnTo>
                  <a:pt x="2002" y="201"/>
                </a:lnTo>
                <a:lnTo>
                  <a:pt x="2224" y="312"/>
                </a:lnTo>
                <a:lnTo>
                  <a:pt x="2313" y="379"/>
                </a:lnTo>
                <a:lnTo>
                  <a:pt x="2402" y="468"/>
                </a:lnTo>
                <a:lnTo>
                  <a:pt x="2402" y="46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3"/>
          <p:cNvGrpSpPr/>
          <p:nvPr/>
        </p:nvGrpSpPr>
        <p:grpSpPr>
          <a:xfrm>
            <a:off x="7344353" y="2951228"/>
            <a:ext cx="699063" cy="815008"/>
            <a:chOff x="7460428" y="2833203"/>
            <a:chExt cx="699063" cy="815008"/>
          </a:xfrm>
        </p:grpSpPr>
        <p:sp>
          <p:nvSpPr>
            <p:cNvPr id="1172" name="Google Shape;1172;p43"/>
            <p:cNvSpPr/>
            <p:nvPr/>
          </p:nvSpPr>
          <p:spPr>
            <a:xfrm>
              <a:off x="7662712" y="2840564"/>
              <a:ext cx="487599" cy="780026"/>
            </a:xfrm>
            <a:custGeom>
              <a:avLst/>
              <a:gdLst/>
              <a:ahLst/>
              <a:cxnLst/>
              <a:rect l="l" t="t" r="r" b="b"/>
              <a:pathLst>
                <a:path w="5896" h="9432" extrusionOk="0">
                  <a:moveTo>
                    <a:pt x="3626" y="1"/>
                  </a:moveTo>
                  <a:lnTo>
                    <a:pt x="2114" y="357"/>
                  </a:lnTo>
                  <a:lnTo>
                    <a:pt x="2447" y="1602"/>
                  </a:lnTo>
                  <a:lnTo>
                    <a:pt x="2603" y="2225"/>
                  </a:lnTo>
                  <a:lnTo>
                    <a:pt x="2314" y="2336"/>
                  </a:lnTo>
                  <a:lnTo>
                    <a:pt x="2025" y="2448"/>
                  </a:lnTo>
                  <a:lnTo>
                    <a:pt x="1758" y="2559"/>
                  </a:lnTo>
                  <a:lnTo>
                    <a:pt x="1513" y="2692"/>
                  </a:lnTo>
                  <a:lnTo>
                    <a:pt x="1335" y="2804"/>
                  </a:lnTo>
                  <a:lnTo>
                    <a:pt x="1157" y="2915"/>
                  </a:lnTo>
                  <a:lnTo>
                    <a:pt x="1002" y="3026"/>
                  </a:lnTo>
                  <a:lnTo>
                    <a:pt x="868" y="3159"/>
                  </a:lnTo>
                  <a:lnTo>
                    <a:pt x="646" y="3382"/>
                  </a:lnTo>
                  <a:lnTo>
                    <a:pt x="490" y="3604"/>
                  </a:lnTo>
                  <a:lnTo>
                    <a:pt x="334" y="3871"/>
                  </a:lnTo>
                  <a:lnTo>
                    <a:pt x="201" y="4160"/>
                  </a:lnTo>
                  <a:lnTo>
                    <a:pt x="112" y="4450"/>
                  </a:lnTo>
                  <a:lnTo>
                    <a:pt x="45" y="4783"/>
                  </a:lnTo>
                  <a:lnTo>
                    <a:pt x="1" y="5117"/>
                  </a:lnTo>
                  <a:lnTo>
                    <a:pt x="1" y="5473"/>
                  </a:lnTo>
                  <a:lnTo>
                    <a:pt x="1" y="5717"/>
                  </a:lnTo>
                  <a:lnTo>
                    <a:pt x="45" y="5940"/>
                  </a:lnTo>
                  <a:lnTo>
                    <a:pt x="90" y="6162"/>
                  </a:lnTo>
                  <a:lnTo>
                    <a:pt x="179" y="6362"/>
                  </a:lnTo>
                  <a:lnTo>
                    <a:pt x="268" y="6563"/>
                  </a:lnTo>
                  <a:lnTo>
                    <a:pt x="401" y="6741"/>
                  </a:lnTo>
                  <a:lnTo>
                    <a:pt x="557" y="6896"/>
                  </a:lnTo>
                  <a:lnTo>
                    <a:pt x="713" y="7052"/>
                  </a:lnTo>
                  <a:lnTo>
                    <a:pt x="890" y="7208"/>
                  </a:lnTo>
                  <a:lnTo>
                    <a:pt x="1091" y="7319"/>
                  </a:lnTo>
                  <a:lnTo>
                    <a:pt x="1313" y="7430"/>
                  </a:lnTo>
                  <a:lnTo>
                    <a:pt x="1513" y="7519"/>
                  </a:lnTo>
                  <a:lnTo>
                    <a:pt x="1780" y="7586"/>
                  </a:lnTo>
                  <a:lnTo>
                    <a:pt x="2047" y="7630"/>
                  </a:lnTo>
                  <a:lnTo>
                    <a:pt x="2314" y="7653"/>
                  </a:lnTo>
                  <a:lnTo>
                    <a:pt x="2603" y="7653"/>
                  </a:lnTo>
                  <a:lnTo>
                    <a:pt x="3404" y="7630"/>
                  </a:lnTo>
                  <a:lnTo>
                    <a:pt x="3715" y="7608"/>
                  </a:lnTo>
                  <a:lnTo>
                    <a:pt x="3982" y="7564"/>
                  </a:lnTo>
                  <a:lnTo>
                    <a:pt x="4427" y="9432"/>
                  </a:lnTo>
                  <a:lnTo>
                    <a:pt x="5895" y="9076"/>
                  </a:lnTo>
                  <a:lnTo>
                    <a:pt x="5495" y="7208"/>
                  </a:lnTo>
                  <a:lnTo>
                    <a:pt x="5450" y="7208"/>
                  </a:lnTo>
                  <a:lnTo>
                    <a:pt x="4071" y="7274"/>
                  </a:lnTo>
                  <a:lnTo>
                    <a:pt x="3782" y="7252"/>
                  </a:lnTo>
                  <a:lnTo>
                    <a:pt x="3515" y="7230"/>
                  </a:lnTo>
                  <a:lnTo>
                    <a:pt x="3248" y="7185"/>
                  </a:lnTo>
                  <a:lnTo>
                    <a:pt x="2981" y="7119"/>
                  </a:lnTo>
                  <a:lnTo>
                    <a:pt x="2781" y="7030"/>
                  </a:lnTo>
                  <a:lnTo>
                    <a:pt x="2559" y="6918"/>
                  </a:lnTo>
                  <a:lnTo>
                    <a:pt x="2381" y="6807"/>
                  </a:lnTo>
                  <a:lnTo>
                    <a:pt x="2203" y="6674"/>
                  </a:lnTo>
                  <a:lnTo>
                    <a:pt x="2025" y="6496"/>
                  </a:lnTo>
                  <a:lnTo>
                    <a:pt x="1869" y="6340"/>
                  </a:lnTo>
                  <a:lnTo>
                    <a:pt x="1758" y="6140"/>
                  </a:lnTo>
                  <a:lnTo>
                    <a:pt x="1647" y="5962"/>
                  </a:lnTo>
                  <a:lnTo>
                    <a:pt x="1580" y="5762"/>
                  </a:lnTo>
                  <a:lnTo>
                    <a:pt x="1513" y="5539"/>
                  </a:lnTo>
                  <a:lnTo>
                    <a:pt x="1491" y="5317"/>
                  </a:lnTo>
                  <a:lnTo>
                    <a:pt x="1469" y="5072"/>
                  </a:lnTo>
                  <a:lnTo>
                    <a:pt x="1491" y="4716"/>
                  </a:lnTo>
                  <a:lnTo>
                    <a:pt x="1513" y="4361"/>
                  </a:lnTo>
                  <a:lnTo>
                    <a:pt x="1580" y="4049"/>
                  </a:lnTo>
                  <a:lnTo>
                    <a:pt x="1691" y="3738"/>
                  </a:lnTo>
                  <a:lnTo>
                    <a:pt x="1802" y="3471"/>
                  </a:lnTo>
                  <a:lnTo>
                    <a:pt x="1958" y="3204"/>
                  </a:lnTo>
                  <a:lnTo>
                    <a:pt x="2114" y="2982"/>
                  </a:lnTo>
                  <a:lnTo>
                    <a:pt x="2314" y="2759"/>
                  </a:lnTo>
                  <a:lnTo>
                    <a:pt x="2470" y="2626"/>
                  </a:lnTo>
                  <a:lnTo>
                    <a:pt x="2625" y="2514"/>
                  </a:lnTo>
                  <a:lnTo>
                    <a:pt x="2803" y="2403"/>
                  </a:lnTo>
                  <a:lnTo>
                    <a:pt x="2981" y="2292"/>
                  </a:lnTo>
                  <a:lnTo>
                    <a:pt x="3248" y="2136"/>
                  </a:lnTo>
                  <a:lnTo>
                    <a:pt x="3560" y="2003"/>
                  </a:lnTo>
                  <a:lnTo>
                    <a:pt x="3560" y="2003"/>
                  </a:lnTo>
                  <a:lnTo>
                    <a:pt x="4049" y="1892"/>
                  </a:lnTo>
                  <a:lnTo>
                    <a:pt x="3626" y="1"/>
                  </a:lnTo>
                  <a:close/>
                </a:path>
              </a:pathLst>
            </a:custGeom>
            <a:solidFill>
              <a:srgbClr val="E85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7992024" y="3436582"/>
              <a:ext cx="158288" cy="184007"/>
            </a:xfrm>
            <a:custGeom>
              <a:avLst/>
              <a:gdLst/>
              <a:ahLst/>
              <a:cxnLst/>
              <a:rect l="l" t="t" r="r" b="b"/>
              <a:pathLst>
                <a:path w="1914" h="2225" fill="none" extrusionOk="0">
                  <a:moveTo>
                    <a:pt x="1513" y="1"/>
                  </a:moveTo>
                  <a:lnTo>
                    <a:pt x="1468" y="1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445" y="2225"/>
                  </a:lnTo>
                  <a:lnTo>
                    <a:pt x="1913" y="1869"/>
                  </a:lnTo>
                  <a:lnTo>
                    <a:pt x="15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7837457" y="2840564"/>
              <a:ext cx="160107" cy="184090"/>
            </a:xfrm>
            <a:custGeom>
              <a:avLst/>
              <a:gdLst/>
              <a:ahLst/>
              <a:cxnLst/>
              <a:rect l="l" t="t" r="r" b="b"/>
              <a:pathLst>
                <a:path w="1936" h="2226" fill="none" extrusionOk="0">
                  <a:moveTo>
                    <a:pt x="1936" y="1892"/>
                  </a:moveTo>
                  <a:lnTo>
                    <a:pt x="1513" y="1"/>
                  </a:lnTo>
                  <a:lnTo>
                    <a:pt x="1" y="357"/>
                  </a:lnTo>
                  <a:lnTo>
                    <a:pt x="1" y="357"/>
                  </a:lnTo>
                  <a:lnTo>
                    <a:pt x="334" y="1602"/>
                  </a:lnTo>
                  <a:lnTo>
                    <a:pt x="334" y="1602"/>
                  </a:lnTo>
                  <a:lnTo>
                    <a:pt x="490" y="2225"/>
                  </a:lnTo>
                  <a:lnTo>
                    <a:pt x="1447" y="2003"/>
                  </a:lnTo>
                  <a:lnTo>
                    <a:pt x="1936" y="1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3"/>
            <p:cNvSpPr/>
            <p:nvPr/>
          </p:nvSpPr>
          <p:spPr>
            <a:xfrm>
              <a:off x="7662712" y="3006129"/>
              <a:ext cx="450798" cy="467338"/>
            </a:xfrm>
            <a:custGeom>
              <a:avLst/>
              <a:gdLst/>
              <a:ahLst/>
              <a:cxnLst/>
              <a:rect l="l" t="t" r="r" b="b"/>
              <a:pathLst>
                <a:path w="5451" h="5651" fill="none" extrusionOk="0">
                  <a:moveTo>
                    <a:pt x="1513" y="690"/>
                  </a:moveTo>
                  <a:lnTo>
                    <a:pt x="1513" y="690"/>
                  </a:lnTo>
                  <a:lnTo>
                    <a:pt x="1335" y="802"/>
                  </a:lnTo>
                  <a:lnTo>
                    <a:pt x="1157" y="913"/>
                  </a:lnTo>
                  <a:lnTo>
                    <a:pt x="1002" y="1024"/>
                  </a:lnTo>
                  <a:lnTo>
                    <a:pt x="868" y="1157"/>
                  </a:lnTo>
                  <a:lnTo>
                    <a:pt x="868" y="1157"/>
                  </a:lnTo>
                  <a:lnTo>
                    <a:pt x="646" y="1380"/>
                  </a:lnTo>
                  <a:lnTo>
                    <a:pt x="490" y="1602"/>
                  </a:lnTo>
                  <a:lnTo>
                    <a:pt x="334" y="1869"/>
                  </a:lnTo>
                  <a:lnTo>
                    <a:pt x="201" y="2158"/>
                  </a:lnTo>
                  <a:lnTo>
                    <a:pt x="112" y="2448"/>
                  </a:lnTo>
                  <a:lnTo>
                    <a:pt x="45" y="2781"/>
                  </a:lnTo>
                  <a:lnTo>
                    <a:pt x="1" y="3115"/>
                  </a:lnTo>
                  <a:lnTo>
                    <a:pt x="1" y="3471"/>
                  </a:lnTo>
                  <a:lnTo>
                    <a:pt x="1" y="3471"/>
                  </a:lnTo>
                  <a:lnTo>
                    <a:pt x="1" y="3715"/>
                  </a:lnTo>
                  <a:lnTo>
                    <a:pt x="45" y="3938"/>
                  </a:lnTo>
                  <a:lnTo>
                    <a:pt x="90" y="4160"/>
                  </a:lnTo>
                  <a:lnTo>
                    <a:pt x="179" y="4360"/>
                  </a:lnTo>
                  <a:lnTo>
                    <a:pt x="268" y="4561"/>
                  </a:lnTo>
                  <a:lnTo>
                    <a:pt x="401" y="4739"/>
                  </a:lnTo>
                  <a:lnTo>
                    <a:pt x="557" y="4894"/>
                  </a:lnTo>
                  <a:lnTo>
                    <a:pt x="713" y="5050"/>
                  </a:lnTo>
                  <a:lnTo>
                    <a:pt x="713" y="5050"/>
                  </a:lnTo>
                  <a:lnTo>
                    <a:pt x="890" y="5206"/>
                  </a:lnTo>
                  <a:lnTo>
                    <a:pt x="1091" y="5317"/>
                  </a:lnTo>
                  <a:lnTo>
                    <a:pt x="1313" y="5428"/>
                  </a:lnTo>
                  <a:lnTo>
                    <a:pt x="1513" y="5517"/>
                  </a:lnTo>
                  <a:lnTo>
                    <a:pt x="1513" y="5517"/>
                  </a:lnTo>
                  <a:lnTo>
                    <a:pt x="1780" y="5584"/>
                  </a:lnTo>
                  <a:lnTo>
                    <a:pt x="2047" y="5628"/>
                  </a:lnTo>
                  <a:lnTo>
                    <a:pt x="2314" y="5651"/>
                  </a:lnTo>
                  <a:lnTo>
                    <a:pt x="2603" y="5651"/>
                  </a:lnTo>
                  <a:lnTo>
                    <a:pt x="2603" y="5651"/>
                  </a:lnTo>
                  <a:lnTo>
                    <a:pt x="3404" y="5628"/>
                  </a:lnTo>
                  <a:lnTo>
                    <a:pt x="3715" y="5606"/>
                  </a:lnTo>
                  <a:lnTo>
                    <a:pt x="3982" y="5562"/>
                  </a:lnTo>
                  <a:lnTo>
                    <a:pt x="5450" y="5206"/>
                  </a:lnTo>
                  <a:lnTo>
                    <a:pt x="5450" y="5206"/>
                  </a:lnTo>
                  <a:lnTo>
                    <a:pt x="4071" y="5272"/>
                  </a:lnTo>
                  <a:lnTo>
                    <a:pt x="4071" y="5272"/>
                  </a:lnTo>
                  <a:lnTo>
                    <a:pt x="3782" y="5250"/>
                  </a:lnTo>
                  <a:lnTo>
                    <a:pt x="3515" y="5228"/>
                  </a:lnTo>
                  <a:lnTo>
                    <a:pt x="3248" y="5183"/>
                  </a:lnTo>
                  <a:lnTo>
                    <a:pt x="2981" y="5117"/>
                  </a:lnTo>
                  <a:lnTo>
                    <a:pt x="2981" y="5117"/>
                  </a:lnTo>
                  <a:lnTo>
                    <a:pt x="2781" y="5028"/>
                  </a:lnTo>
                  <a:lnTo>
                    <a:pt x="2559" y="4916"/>
                  </a:lnTo>
                  <a:lnTo>
                    <a:pt x="2381" y="4805"/>
                  </a:lnTo>
                  <a:lnTo>
                    <a:pt x="2203" y="4672"/>
                  </a:lnTo>
                  <a:lnTo>
                    <a:pt x="2203" y="4672"/>
                  </a:lnTo>
                  <a:lnTo>
                    <a:pt x="2025" y="4494"/>
                  </a:lnTo>
                  <a:lnTo>
                    <a:pt x="1869" y="4338"/>
                  </a:lnTo>
                  <a:lnTo>
                    <a:pt x="1758" y="4138"/>
                  </a:lnTo>
                  <a:lnTo>
                    <a:pt x="1647" y="3960"/>
                  </a:lnTo>
                  <a:lnTo>
                    <a:pt x="1580" y="3760"/>
                  </a:lnTo>
                  <a:lnTo>
                    <a:pt x="1513" y="3537"/>
                  </a:lnTo>
                  <a:lnTo>
                    <a:pt x="1491" y="3315"/>
                  </a:lnTo>
                  <a:lnTo>
                    <a:pt x="1469" y="3070"/>
                  </a:lnTo>
                  <a:lnTo>
                    <a:pt x="1469" y="3070"/>
                  </a:lnTo>
                  <a:lnTo>
                    <a:pt x="1491" y="2714"/>
                  </a:lnTo>
                  <a:lnTo>
                    <a:pt x="1513" y="2359"/>
                  </a:lnTo>
                  <a:lnTo>
                    <a:pt x="1580" y="2047"/>
                  </a:lnTo>
                  <a:lnTo>
                    <a:pt x="1691" y="1736"/>
                  </a:lnTo>
                  <a:lnTo>
                    <a:pt x="1802" y="1469"/>
                  </a:lnTo>
                  <a:lnTo>
                    <a:pt x="1958" y="1202"/>
                  </a:lnTo>
                  <a:lnTo>
                    <a:pt x="2114" y="980"/>
                  </a:lnTo>
                  <a:lnTo>
                    <a:pt x="2314" y="757"/>
                  </a:lnTo>
                  <a:lnTo>
                    <a:pt x="2314" y="757"/>
                  </a:lnTo>
                  <a:lnTo>
                    <a:pt x="2470" y="624"/>
                  </a:lnTo>
                  <a:lnTo>
                    <a:pt x="2625" y="512"/>
                  </a:lnTo>
                  <a:lnTo>
                    <a:pt x="2803" y="401"/>
                  </a:lnTo>
                  <a:lnTo>
                    <a:pt x="2981" y="290"/>
                  </a:lnTo>
                  <a:lnTo>
                    <a:pt x="2981" y="290"/>
                  </a:lnTo>
                  <a:lnTo>
                    <a:pt x="3248" y="134"/>
                  </a:lnTo>
                  <a:lnTo>
                    <a:pt x="3560" y="1"/>
                  </a:lnTo>
                  <a:lnTo>
                    <a:pt x="2603" y="223"/>
                  </a:lnTo>
                  <a:lnTo>
                    <a:pt x="2603" y="223"/>
                  </a:lnTo>
                  <a:lnTo>
                    <a:pt x="2314" y="334"/>
                  </a:lnTo>
                  <a:lnTo>
                    <a:pt x="2025" y="446"/>
                  </a:lnTo>
                  <a:lnTo>
                    <a:pt x="1758" y="557"/>
                  </a:lnTo>
                  <a:lnTo>
                    <a:pt x="1513" y="690"/>
                  </a:lnTo>
                  <a:lnTo>
                    <a:pt x="1513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3"/>
            <p:cNvSpPr/>
            <p:nvPr/>
          </p:nvSpPr>
          <p:spPr>
            <a:xfrm>
              <a:off x="7471427" y="2870005"/>
              <a:ext cx="557481" cy="767208"/>
            </a:xfrm>
            <a:custGeom>
              <a:avLst/>
              <a:gdLst/>
              <a:ahLst/>
              <a:cxnLst/>
              <a:rect l="l" t="t" r="r" b="b"/>
              <a:pathLst>
                <a:path w="6741" h="9277" extrusionOk="0">
                  <a:moveTo>
                    <a:pt x="4427" y="1"/>
                  </a:moveTo>
                  <a:lnTo>
                    <a:pt x="4115" y="112"/>
                  </a:lnTo>
                  <a:lnTo>
                    <a:pt x="3826" y="223"/>
                  </a:lnTo>
                  <a:lnTo>
                    <a:pt x="3404" y="379"/>
                  </a:lnTo>
                  <a:lnTo>
                    <a:pt x="3003" y="579"/>
                  </a:lnTo>
                  <a:lnTo>
                    <a:pt x="2558" y="802"/>
                  </a:lnTo>
                  <a:lnTo>
                    <a:pt x="2158" y="1069"/>
                  </a:lnTo>
                  <a:lnTo>
                    <a:pt x="1780" y="1313"/>
                  </a:lnTo>
                  <a:lnTo>
                    <a:pt x="1469" y="1602"/>
                  </a:lnTo>
                  <a:lnTo>
                    <a:pt x="1291" y="1780"/>
                  </a:lnTo>
                  <a:lnTo>
                    <a:pt x="1113" y="1980"/>
                  </a:lnTo>
                  <a:lnTo>
                    <a:pt x="979" y="2181"/>
                  </a:lnTo>
                  <a:lnTo>
                    <a:pt x="823" y="2381"/>
                  </a:lnTo>
                  <a:lnTo>
                    <a:pt x="690" y="2603"/>
                  </a:lnTo>
                  <a:lnTo>
                    <a:pt x="579" y="2826"/>
                  </a:lnTo>
                  <a:lnTo>
                    <a:pt x="468" y="3048"/>
                  </a:lnTo>
                  <a:lnTo>
                    <a:pt x="379" y="3293"/>
                  </a:lnTo>
                  <a:lnTo>
                    <a:pt x="290" y="3560"/>
                  </a:lnTo>
                  <a:lnTo>
                    <a:pt x="201" y="3804"/>
                  </a:lnTo>
                  <a:lnTo>
                    <a:pt x="89" y="4360"/>
                  </a:lnTo>
                  <a:lnTo>
                    <a:pt x="23" y="4939"/>
                  </a:lnTo>
                  <a:lnTo>
                    <a:pt x="0" y="5562"/>
                  </a:lnTo>
                  <a:lnTo>
                    <a:pt x="23" y="5962"/>
                  </a:lnTo>
                  <a:lnTo>
                    <a:pt x="89" y="6340"/>
                  </a:lnTo>
                  <a:lnTo>
                    <a:pt x="178" y="6718"/>
                  </a:lnTo>
                  <a:lnTo>
                    <a:pt x="312" y="7052"/>
                  </a:lnTo>
                  <a:lnTo>
                    <a:pt x="490" y="7385"/>
                  </a:lnTo>
                  <a:lnTo>
                    <a:pt x="712" y="7697"/>
                  </a:lnTo>
                  <a:lnTo>
                    <a:pt x="957" y="7986"/>
                  </a:lnTo>
                  <a:lnTo>
                    <a:pt x="1268" y="8253"/>
                  </a:lnTo>
                  <a:lnTo>
                    <a:pt x="1535" y="8475"/>
                  </a:lnTo>
                  <a:lnTo>
                    <a:pt x="1802" y="8653"/>
                  </a:lnTo>
                  <a:lnTo>
                    <a:pt x="2114" y="8809"/>
                  </a:lnTo>
                  <a:lnTo>
                    <a:pt x="2425" y="8942"/>
                  </a:lnTo>
                  <a:lnTo>
                    <a:pt x="2759" y="9054"/>
                  </a:lnTo>
                  <a:lnTo>
                    <a:pt x="3092" y="9143"/>
                  </a:lnTo>
                  <a:lnTo>
                    <a:pt x="3448" y="9209"/>
                  </a:lnTo>
                  <a:lnTo>
                    <a:pt x="3826" y="9254"/>
                  </a:lnTo>
                  <a:lnTo>
                    <a:pt x="4449" y="9276"/>
                  </a:lnTo>
                  <a:lnTo>
                    <a:pt x="5183" y="9254"/>
                  </a:lnTo>
                  <a:lnTo>
                    <a:pt x="5806" y="9209"/>
                  </a:lnTo>
                  <a:lnTo>
                    <a:pt x="6317" y="9165"/>
                  </a:lnTo>
                  <a:lnTo>
                    <a:pt x="6740" y="9076"/>
                  </a:lnTo>
                  <a:lnTo>
                    <a:pt x="6295" y="7208"/>
                  </a:lnTo>
                  <a:lnTo>
                    <a:pt x="6028" y="7252"/>
                  </a:lnTo>
                  <a:lnTo>
                    <a:pt x="5717" y="7274"/>
                  </a:lnTo>
                  <a:lnTo>
                    <a:pt x="4916" y="7297"/>
                  </a:lnTo>
                  <a:lnTo>
                    <a:pt x="4627" y="7297"/>
                  </a:lnTo>
                  <a:lnTo>
                    <a:pt x="4360" y="7274"/>
                  </a:lnTo>
                  <a:lnTo>
                    <a:pt x="4093" y="7230"/>
                  </a:lnTo>
                  <a:lnTo>
                    <a:pt x="3826" y="7163"/>
                  </a:lnTo>
                  <a:lnTo>
                    <a:pt x="3626" y="7074"/>
                  </a:lnTo>
                  <a:lnTo>
                    <a:pt x="3404" y="6963"/>
                  </a:lnTo>
                  <a:lnTo>
                    <a:pt x="3203" y="6852"/>
                  </a:lnTo>
                  <a:lnTo>
                    <a:pt x="3026" y="6696"/>
                  </a:lnTo>
                  <a:lnTo>
                    <a:pt x="2870" y="6540"/>
                  </a:lnTo>
                  <a:lnTo>
                    <a:pt x="2714" y="6385"/>
                  </a:lnTo>
                  <a:lnTo>
                    <a:pt x="2581" y="6207"/>
                  </a:lnTo>
                  <a:lnTo>
                    <a:pt x="2492" y="6006"/>
                  </a:lnTo>
                  <a:lnTo>
                    <a:pt x="2403" y="5806"/>
                  </a:lnTo>
                  <a:lnTo>
                    <a:pt x="2358" y="5584"/>
                  </a:lnTo>
                  <a:lnTo>
                    <a:pt x="2314" y="5361"/>
                  </a:lnTo>
                  <a:lnTo>
                    <a:pt x="2314" y="5117"/>
                  </a:lnTo>
                  <a:lnTo>
                    <a:pt x="2314" y="4761"/>
                  </a:lnTo>
                  <a:lnTo>
                    <a:pt x="2358" y="4427"/>
                  </a:lnTo>
                  <a:lnTo>
                    <a:pt x="2425" y="4094"/>
                  </a:lnTo>
                  <a:lnTo>
                    <a:pt x="2514" y="3804"/>
                  </a:lnTo>
                  <a:lnTo>
                    <a:pt x="2647" y="3515"/>
                  </a:lnTo>
                  <a:lnTo>
                    <a:pt x="2803" y="3248"/>
                  </a:lnTo>
                  <a:lnTo>
                    <a:pt x="2959" y="3026"/>
                  </a:lnTo>
                  <a:lnTo>
                    <a:pt x="3181" y="2803"/>
                  </a:lnTo>
                  <a:lnTo>
                    <a:pt x="3315" y="2670"/>
                  </a:lnTo>
                  <a:lnTo>
                    <a:pt x="3470" y="2559"/>
                  </a:lnTo>
                  <a:lnTo>
                    <a:pt x="3648" y="2448"/>
                  </a:lnTo>
                  <a:lnTo>
                    <a:pt x="3826" y="2336"/>
                  </a:lnTo>
                  <a:lnTo>
                    <a:pt x="4071" y="2203"/>
                  </a:lnTo>
                  <a:lnTo>
                    <a:pt x="4338" y="2092"/>
                  </a:lnTo>
                  <a:lnTo>
                    <a:pt x="4627" y="1980"/>
                  </a:lnTo>
                  <a:lnTo>
                    <a:pt x="4916" y="1869"/>
                  </a:lnTo>
                  <a:lnTo>
                    <a:pt x="4760" y="1246"/>
                  </a:lnTo>
                  <a:lnTo>
                    <a:pt x="4427" y="1"/>
                  </a:lnTo>
                  <a:close/>
                </a:path>
              </a:pathLst>
            </a:custGeom>
            <a:solidFill>
              <a:srgbClr val="EE75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7460428" y="2862644"/>
              <a:ext cx="662262" cy="785567"/>
            </a:xfrm>
            <a:custGeom>
              <a:avLst/>
              <a:gdLst/>
              <a:ahLst/>
              <a:cxnLst/>
              <a:rect l="l" t="t" r="r" b="b"/>
              <a:pathLst>
                <a:path w="8008" h="9499" extrusionOk="0">
                  <a:moveTo>
                    <a:pt x="5143" y="2063"/>
                  </a:moveTo>
                  <a:lnTo>
                    <a:pt x="5094" y="2092"/>
                  </a:lnTo>
                  <a:lnTo>
                    <a:pt x="4849" y="2270"/>
                  </a:lnTo>
                  <a:lnTo>
                    <a:pt x="4604" y="2492"/>
                  </a:lnTo>
                  <a:lnTo>
                    <a:pt x="4404" y="2715"/>
                  </a:lnTo>
                  <a:lnTo>
                    <a:pt x="4226" y="2981"/>
                  </a:lnTo>
                  <a:lnTo>
                    <a:pt x="4070" y="3271"/>
                  </a:lnTo>
                  <a:lnTo>
                    <a:pt x="3981" y="3515"/>
                  </a:lnTo>
                  <a:lnTo>
                    <a:pt x="3893" y="3804"/>
                  </a:lnTo>
                  <a:lnTo>
                    <a:pt x="3826" y="4094"/>
                  </a:lnTo>
                  <a:lnTo>
                    <a:pt x="3804" y="4383"/>
                  </a:lnTo>
                  <a:lnTo>
                    <a:pt x="3781" y="4694"/>
                  </a:lnTo>
                  <a:lnTo>
                    <a:pt x="3804" y="4983"/>
                  </a:lnTo>
                  <a:lnTo>
                    <a:pt x="3848" y="5272"/>
                  </a:lnTo>
                  <a:lnTo>
                    <a:pt x="3915" y="5539"/>
                  </a:lnTo>
                  <a:lnTo>
                    <a:pt x="4048" y="5829"/>
                  </a:lnTo>
                  <a:lnTo>
                    <a:pt x="4204" y="6095"/>
                  </a:lnTo>
                  <a:lnTo>
                    <a:pt x="4382" y="6318"/>
                  </a:lnTo>
                  <a:lnTo>
                    <a:pt x="4604" y="6518"/>
                  </a:lnTo>
                  <a:lnTo>
                    <a:pt x="4827" y="6674"/>
                  </a:lnTo>
                  <a:lnTo>
                    <a:pt x="5071" y="6785"/>
                  </a:lnTo>
                  <a:lnTo>
                    <a:pt x="5316" y="6896"/>
                  </a:lnTo>
                  <a:lnTo>
                    <a:pt x="5605" y="6963"/>
                  </a:lnTo>
                  <a:lnTo>
                    <a:pt x="5872" y="7030"/>
                  </a:lnTo>
                  <a:lnTo>
                    <a:pt x="6161" y="7052"/>
                  </a:lnTo>
                  <a:lnTo>
                    <a:pt x="6473" y="7074"/>
                  </a:lnTo>
                  <a:lnTo>
                    <a:pt x="6762" y="7096"/>
                  </a:lnTo>
                  <a:lnTo>
                    <a:pt x="6767" y="7096"/>
                  </a:lnTo>
                  <a:lnTo>
                    <a:pt x="6767" y="7096"/>
                  </a:lnTo>
                  <a:lnTo>
                    <a:pt x="6339" y="7185"/>
                  </a:lnTo>
                  <a:lnTo>
                    <a:pt x="5828" y="7274"/>
                  </a:lnTo>
                  <a:lnTo>
                    <a:pt x="5316" y="7319"/>
                  </a:lnTo>
                  <a:lnTo>
                    <a:pt x="4804" y="7319"/>
                  </a:lnTo>
                  <a:lnTo>
                    <a:pt x="4560" y="7274"/>
                  </a:lnTo>
                  <a:lnTo>
                    <a:pt x="4293" y="7230"/>
                  </a:lnTo>
                  <a:lnTo>
                    <a:pt x="4070" y="7163"/>
                  </a:lnTo>
                  <a:lnTo>
                    <a:pt x="3826" y="7074"/>
                  </a:lnTo>
                  <a:lnTo>
                    <a:pt x="3603" y="6985"/>
                  </a:lnTo>
                  <a:lnTo>
                    <a:pt x="3425" y="6852"/>
                  </a:lnTo>
                  <a:lnTo>
                    <a:pt x="3247" y="6718"/>
                  </a:lnTo>
                  <a:lnTo>
                    <a:pt x="3092" y="6563"/>
                  </a:lnTo>
                  <a:lnTo>
                    <a:pt x="2958" y="6407"/>
                  </a:lnTo>
                  <a:lnTo>
                    <a:pt x="2847" y="6229"/>
                  </a:lnTo>
                  <a:lnTo>
                    <a:pt x="2758" y="6029"/>
                  </a:lnTo>
                  <a:lnTo>
                    <a:pt x="2669" y="5851"/>
                  </a:lnTo>
                  <a:lnTo>
                    <a:pt x="2625" y="5628"/>
                  </a:lnTo>
                  <a:lnTo>
                    <a:pt x="2580" y="5428"/>
                  </a:lnTo>
                  <a:lnTo>
                    <a:pt x="2558" y="5206"/>
                  </a:lnTo>
                  <a:lnTo>
                    <a:pt x="2558" y="5006"/>
                  </a:lnTo>
                  <a:lnTo>
                    <a:pt x="2580" y="4783"/>
                  </a:lnTo>
                  <a:lnTo>
                    <a:pt x="2602" y="4561"/>
                  </a:lnTo>
                  <a:lnTo>
                    <a:pt x="2647" y="4338"/>
                  </a:lnTo>
                  <a:lnTo>
                    <a:pt x="2714" y="4116"/>
                  </a:lnTo>
                  <a:lnTo>
                    <a:pt x="2780" y="3893"/>
                  </a:lnTo>
                  <a:lnTo>
                    <a:pt x="2869" y="3715"/>
                  </a:lnTo>
                  <a:lnTo>
                    <a:pt x="2958" y="3537"/>
                  </a:lnTo>
                  <a:lnTo>
                    <a:pt x="3092" y="3360"/>
                  </a:lnTo>
                  <a:lnTo>
                    <a:pt x="3203" y="3204"/>
                  </a:lnTo>
                  <a:lnTo>
                    <a:pt x="3336" y="3048"/>
                  </a:lnTo>
                  <a:lnTo>
                    <a:pt x="3492" y="2915"/>
                  </a:lnTo>
                  <a:lnTo>
                    <a:pt x="3648" y="2781"/>
                  </a:lnTo>
                  <a:lnTo>
                    <a:pt x="3981" y="2559"/>
                  </a:lnTo>
                  <a:lnTo>
                    <a:pt x="4337" y="2381"/>
                  </a:lnTo>
                  <a:lnTo>
                    <a:pt x="4715" y="2203"/>
                  </a:lnTo>
                  <a:lnTo>
                    <a:pt x="5116" y="2069"/>
                  </a:lnTo>
                  <a:lnTo>
                    <a:pt x="5143" y="2063"/>
                  </a:lnTo>
                  <a:close/>
                  <a:moveTo>
                    <a:pt x="4490" y="247"/>
                  </a:moveTo>
                  <a:lnTo>
                    <a:pt x="4693" y="1024"/>
                  </a:lnTo>
                  <a:lnTo>
                    <a:pt x="4916" y="1876"/>
                  </a:lnTo>
                  <a:lnTo>
                    <a:pt x="4916" y="1876"/>
                  </a:lnTo>
                  <a:lnTo>
                    <a:pt x="4604" y="1980"/>
                  </a:lnTo>
                  <a:lnTo>
                    <a:pt x="4204" y="2158"/>
                  </a:lnTo>
                  <a:lnTo>
                    <a:pt x="3848" y="2359"/>
                  </a:lnTo>
                  <a:lnTo>
                    <a:pt x="3492" y="2581"/>
                  </a:lnTo>
                  <a:lnTo>
                    <a:pt x="3336" y="2715"/>
                  </a:lnTo>
                  <a:lnTo>
                    <a:pt x="3181" y="2848"/>
                  </a:lnTo>
                  <a:lnTo>
                    <a:pt x="3047" y="3004"/>
                  </a:lnTo>
                  <a:lnTo>
                    <a:pt x="2914" y="3159"/>
                  </a:lnTo>
                  <a:lnTo>
                    <a:pt x="2803" y="3337"/>
                  </a:lnTo>
                  <a:lnTo>
                    <a:pt x="2691" y="3515"/>
                  </a:lnTo>
                  <a:lnTo>
                    <a:pt x="2602" y="3715"/>
                  </a:lnTo>
                  <a:lnTo>
                    <a:pt x="2513" y="3916"/>
                  </a:lnTo>
                  <a:lnTo>
                    <a:pt x="2402" y="4272"/>
                  </a:lnTo>
                  <a:lnTo>
                    <a:pt x="2336" y="4650"/>
                  </a:lnTo>
                  <a:lnTo>
                    <a:pt x="2313" y="5028"/>
                  </a:lnTo>
                  <a:lnTo>
                    <a:pt x="2336" y="5406"/>
                  </a:lnTo>
                  <a:lnTo>
                    <a:pt x="2358" y="5584"/>
                  </a:lnTo>
                  <a:lnTo>
                    <a:pt x="2402" y="5784"/>
                  </a:lnTo>
                  <a:lnTo>
                    <a:pt x="2469" y="5962"/>
                  </a:lnTo>
                  <a:lnTo>
                    <a:pt x="2536" y="6118"/>
                  </a:lnTo>
                  <a:lnTo>
                    <a:pt x="2625" y="6296"/>
                  </a:lnTo>
                  <a:lnTo>
                    <a:pt x="2714" y="6451"/>
                  </a:lnTo>
                  <a:lnTo>
                    <a:pt x="2825" y="6607"/>
                  </a:lnTo>
                  <a:lnTo>
                    <a:pt x="2958" y="6740"/>
                  </a:lnTo>
                  <a:lnTo>
                    <a:pt x="3225" y="6963"/>
                  </a:lnTo>
                  <a:lnTo>
                    <a:pt x="3492" y="7141"/>
                  </a:lnTo>
                  <a:lnTo>
                    <a:pt x="3781" y="7297"/>
                  </a:lnTo>
                  <a:lnTo>
                    <a:pt x="4070" y="7386"/>
                  </a:lnTo>
                  <a:lnTo>
                    <a:pt x="4382" y="7474"/>
                  </a:lnTo>
                  <a:lnTo>
                    <a:pt x="4715" y="7519"/>
                  </a:lnTo>
                  <a:lnTo>
                    <a:pt x="5027" y="7541"/>
                  </a:lnTo>
                  <a:lnTo>
                    <a:pt x="5361" y="7519"/>
                  </a:lnTo>
                  <a:lnTo>
                    <a:pt x="5694" y="7497"/>
                  </a:lnTo>
                  <a:lnTo>
                    <a:pt x="6028" y="7452"/>
                  </a:lnTo>
                  <a:lnTo>
                    <a:pt x="6340" y="7400"/>
                  </a:lnTo>
                  <a:lnTo>
                    <a:pt x="6340" y="7400"/>
                  </a:lnTo>
                  <a:lnTo>
                    <a:pt x="6539" y="8297"/>
                  </a:lnTo>
                  <a:lnTo>
                    <a:pt x="6651" y="8631"/>
                  </a:lnTo>
                  <a:lnTo>
                    <a:pt x="6695" y="8809"/>
                  </a:lnTo>
                  <a:lnTo>
                    <a:pt x="6717" y="8943"/>
                  </a:lnTo>
                  <a:lnTo>
                    <a:pt x="6695" y="9031"/>
                  </a:lnTo>
                  <a:lnTo>
                    <a:pt x="6673" y="9076"/>
                  </a:lnTo>
                  <a:lnTo>
                    <a:pt x="6517" y="9120"/>
                  </a:lnTo>
                  <a:lnTo>
                    <a:pt x="6272" y="9187"/>
                  </a:lnTo>
                  <a:lnTo>
                    <a:pt x="6006" y="9232"/>
                  </a:lnTo>
                  <a:lnTo>
                    <a:pt x="5716" y="9254"/>
                  </a:lnTo>
                  <a:lnTo>
                    <a:pt x="5450" y="9276"/>
                  </a:lnTo>
                  <a:lnTo>
                    <a:pt x="4871" y="9254"/>
                  </a:lnTo>
                  <a:lnTo>
                    <a:pt x="4360" y="9254"/>
                  </a:lnTo>
                  <a:lnTo>
                    <a:pt x="4048" y="9232"/>
                  </a:lnTo>
                  <a:lnTo>
                    <a:pt x="3759" y="9209"/>
                  </a:lnTo>
                  <a:lnTo>
                    <a:pt x="3448" y="9165"/>
                  </a:lnTo>
                  <a:lnTo>
                    <a:pt x="3159" y="9098"/>
                  </a:lnTo>
                  <a:lnTo>
                    <a:pt x="2869" y="9009"/>
                  </a:lnTo>
                  <a:lnTo>
                    <a:pt x="2580" y="8920"/>
                  </a:lnTo>
                  <a:lnTo>
                    <a:pt x="2291" y="8787"/>
                  </a:lnTo>
                  <a:lnTo>
                    <a:pt x="2024" y="8653"/>
                  </a:lnTo>
                  <a:lnTo>
                    <a:pt x="1779" y="8498"/>
                  </a:lnTo>
                  <a:lnTo>
                    <a:pt x="1535" y="8342"/>
                  </a:lnTo>
                  <a:lnTo>
                    <a:pt x="1312" y="8142"/>
                  </a:lnTo>
                  <a:lnTo>
                    <a:pt x="1090" y="7919"/>
                  </a:lnTo>
                  <a:lnTo>
                    <a:pt x="912" y="7697"/>
                  </a:lnTo>
                  <a:lnTo>
                    <a:pt x="734" y="7452"/>
                  </a:lnTo>
                  <a:lnTo>
                    <a:pt x="578" y="7185"/>
                  </a:lnTo>
                  <a:lnTo>
                    <a:pt x="467" y="6896"/>
                  </a:lnTo>
                  <a:lnTo>
                    <a:pt x="378" y="6629"/>
                  </a:lnTo>
                  <a:lnTo>
                    <a:pt x="311" y="6385"/>
                  </a:lnTo>
                  <a:lnTo>
                    <a:pt x="267" y="6118"/>
                  </a:lnTo>
                  <a:lnTo>
                    <a:pt x="245" y="5851"/>
                  </a:lnTo>
                  <a:lnTo>
                    <a:pt x="222" y="5584"/>
                  </a:lnTo>
                  <a:lnTo>
                    <a:pt x="222" y="5295"/>
                  </a:lnTo>
                  <a:lnTo>
                    <a:pt x="245" y="5028"/>
                  </a:lnTo>
                  <a:lnTo>
                    <a:pt x="267" y="4739"/>
                  </a:lnTo>
                  <a:lnTo>
                    <a:pt x="311" y="4472"/>
                  </a:lnTo>
                  <a:lnTo>
                    <a:pt x="378" y="4183"/>
                  </a:lnTo>
                  <a:lnTo>
                    <a:pt x="534" y="3649"/>
                  </a:lnTo>
                  <a:lnTo>
                    <a:pt x="623" y="3404"/>
                  </a:lnTo>
                  <a:lnTo>
                    <a:pt x="734" y="3159"/>
                  </a:lnTo>
                  <a:lnTo>
                    <a:pt x="845" y="2915"/>
                  </a:lnTo>
                  <a:lnTo>
                    <a:pt x="979" y="2692"/>
                  </a:lnTo>
                  <a:lnTo>
                    <a:pt x="1112" y="2448"/>
                  </a:lnTo>
                  <a:lnTo>
                    <a:pt x="1290" y="2225"/>
                  </a:lnTo>
                  <a:lnTo>
                    <a:pt x="1468" y="2003"/>
                  </a:lnTo>
                  <a:lnTo>
                    <a:pt x="1668" y="1803"/>
                  </a:lnTo>
                  <a:lnTo>
                    <a:pt x="1868" y="1625"/>
                  </a:lnTo>
                  <a:lnTo>
                    <a:pt x="2091" y="1447"/>
                  </a:lnTo>
                  <a:lnTo>
                    <a:pt x="2313" y="1269"/>
                  </a:lnTo>
                  <a:lnTo>
                    <a:pt x="2558" y="1113"/>
                  </a:lnTo>
                  <a:lnTo>
                    <a:pt x="3047" y="824"/>
                  </a:lnTo>
                  <a:lnTo>
                    <a:pt x="3559" y="601"/>
                  </a:lnTo>
                  <a:lnTo>
                    <a:pt x="4093" y="379"/>
                  </a:lnTo>
                  <a:lnTo>
                    <a:pt x="4490" y="247"/>
                  </a:lnTo>
                  <a:close/>
                  <a:moveTo>
                    <a:pt x="4515" y="1"/>
                  </a:moveTo>
                  <a:lnTo>
                    <a:pt x="3959" y="179"/>
                  </a:lnTo>
                  <a:lnTo>
                    <a:pt x="3425" y="379"/>
                  </a:lnTo>
                  <a:lnTo>
                    <a:pt x="2892" y="624"/>
                  </a:lnTo>
                  <a:lnTo>
                    <a:pt x="2402" y="913"/>
                  </a:lnTo>
                  <a:lnTo>
                    <a:pt x="2158" y="1091"/>
                  </a:lnTo>
                  <a:lnTo>
                    <a:pt x="1913" y="1246"/>
                  </a:lnTo>
                  <a:lnTo>
                    <a:pt x="1690" y="1447"/>
                  </a:lnTo>
                  <a:lnTo>
                    <a:pt x="1490" y="1625"/>
                  </a:lnTo>
                  <a:lnTo>
                    <a:pt x="1290" y="1847"/>
                  </a:lnTo>
                  <a:lnTo>
                    <a:pt x="1112" y="2047"/>
                  </a:lnTo>
                  <a:lnTo>
                    <a:pt x="934" y="2292"/>
                  </a:lnTo>
                  <a:lnTo>
                    <a:pt x="779" y="2537"/>
                  </a:lnTo>
                  <a:lnTo>
                    <a:pt x="534" y="2959"/>
                  </a:lnTo>
                  <a:lnTo>
                    <a:pt x="356" y="3449"/>
                  </a:lnTo>
                  <a:lnTo>
                    <a:pt x="200" y="3938"/>
                  </a:lnTo>
                  <a:lnTo>
                    <a:pt x="89" y="4449"/>
                  </a:lnTo>
                  <a:lnTo>
                    <a:pt x="22" y="4961"/>
                  </a:lnTo>
                  <a:lnTo>
                    <a:pt x="0" y="5473"/>
                  </a:lnTo>
                  <a:lnTo>
                    <a:pt x="22" y="5984"/>
                  </a:lnTo>
                  <a:lnTo>
                    <a:pt x="67" y="6229"/>
                  </a:lnTo>
                  <a:lnTo>
                    <a:pt x="111" y="6474"/>
                  </a:lnTo>
                  <a:lnTo>
                    <a:pt x="178" y="6740"/>
                  </a:lnTo>
                  <a:lnTo>
                    <a:pt x="267" y="7007"/>
                  </a:lnTo>
                  <a:lnTo>
                    <a:pt x="378" y="7252"/>
                  </a:lnTo>
                  <a:lnTo>
                    <a:pt x="489" y="7474"/>
                  </a:lnTo>
                  <a:lnTo>
                    <a:pt x="623" y="7697"/>
                  </a:lnTo>
                  <a:lnTo>
                    <a:pt x="779" y="7897"/>
                  </a:lnTo>
                  <a:lnTo>
                    <a:pt x="934" y="8075"/>
                  </a:lnTo>
                  <a:lnTo>
                    <a:pt x="1112" y="8253"/>
                  </a:lnTo>
                  <a:lnTo>
                    <a:pt x="1290" y="8409"/>
                  </a:lnTo>
                  <a:lnTo>
                    <a:pt x="1490" y="8564"/>
                  </a:lnTo>
                  <a:lnTo>
                    <a:pt x="1690" y="8698"/>
                  </a:lnTo>
                  <a:lnTo>
                    <a:pt x="1913" y="8831"/>
                  </a:lnTo>
                  <a:lnTo>
                    <a:pt x="2135" y="8943"/>
                  </a:lnTo>
                  <a:lnTo>
                    <a:pt x="2358" y="9031"/>
                  </a:lnTo>
                  <a:lnTo>
                    <a:pt x="2847" y="9209"/>
                  </a:lnTo>
                  <a:lnTo>
                    <a:pt x="3336" y="9343"/>
                  </a:lnTo>
                  <a:lnTo>
                    <a:pt x="3870" y="9432"/>
                  </a:lnTo>
                  <a:lnTo>
                    <a:pt x="4382" y="9476"/>
                  </a:lnTo>
                  <a:lnTo>
                    <a:pt x="4916" y="9499"/>
                  </a:lnTo>
                  <a:lnTo>
                    <a:pt x="5450" y="9499"/>
                  </a:lnTo>
                  <a:lnTo>
                    <a:pt x="5961" y="9432"/>
                  </a:lnTo>
                  <a:lnTo>
                    <a:pt x="6450" y="9365"/>
                  </a:lnTo>
                  <a:lnTo>
                    <a:pt x="6940" y="9276"/>
                  </a:lnTo>
                  <a:lnTo>
                    <a:pt x="6962" y="9254"/>
                  </a:lnTo>
                  <a:lnTo>
                    <a:pt x="6984" y="9232"/>
                  </a:lnTo>
                  <a:lnTo>
                    <a:pt x="6984" y="9165"/>
                  </a:lnTo>
                  <a:lnTo>
                    <a:pt x="6556" y="7364"/>
                  </a:lnTo>
                  <a:lnTo>
                    <a:pt x="6556" y="7364"/>
                  </a:lnTo>
                  <a:lnTo>
                    <a:pt x="6695" y="7341"/>
                  </a:lnTo>
                  <a:lnTo>
                    <a:pt x="7340" y="7208"/>
                  </a:lnTo>
                  <a:lnTo>
                    <a:pt x="7941" y="7052"/>
                  </a:lnTo>
                  <a:lnTo>
                    <a:pt x="7985" y="7030"/>
                  </a:lnTo>
                  <a:lnTo>
                    <a:pt x="8007" y="7007"/>
                  </a:lnTo>
                  <a:lnTo>
                    <a:pt x="8007" y="6963"/>
                  </a:lnTo>
                  <a:lnTo>
                    <a:pt x="8007" y="6941"/>
                  </a:lnTo>
                  <a:lnTo>
                    <a:pt x="7941" y="6852"/>
                  </a:lnTo>
                  <a:lnTo>
                    <a:pt x="7918" y="6852"/>
                  </a:lnTo>
                  <a:lnTo>
                    <a:pt x="7874" y="6829"/>
                  </a:lnTo>
                  <a:lnTo>
                    <a:pt x="7852" y="6830"/>
                  </a:lnTo>
                  <a:lnTo>
                    <a:pt x="7852" y="6830"/>
                  </a:lnTo>
                  <a:lnTo>
                    <a:pt x="7852" y="6829"/>
                  </a:lnTo>
                  <a:lnTo>
                    <a:pt x="7847" y="6830"/>
                  </a:lnTo>
                  <a:lnTo>
                    <a:pt x="7847" y="6830"/>
                  </a:lnTo>
                  <a:lnTo>
                    <a:pt x="7318" y="6852"/>
                  </a:lnTo>
                  <a:lnTo>
                    <a:pt x="6740" y="6874"/>
                  </a:lnTo>
                  <a:lnTo>
                    <a:pt x="6450" y="6874"/>
                  </a:lnTo>
                  <a:lnTo>
                    <a:pt x="6161" y="6852"/>
                  </a:lnTo>
                  <a:lnTo>
                    <a:pt x="5872" y="6807"/>
                  </a:lnTo>
                  <a:lnTo>
                    <a:pt x="5583" y="6740"/>
                  </a:lnTo>
                  <a:lnTo>
                    <a:pt x="5316" y="6674"/>
                  </a:lnTo>
                  <a:lnTo>
                    <a:pt x="5071" y="6563"/>
                  </a:lnTo>
                  <a:lnTo>
                    <a:pt x="4827" y="6429"/>
                  </a:lnTo>
                  <a:lnTo>
                    <a:pt x="4627" y="6273"/>
                  </a:lnTo>
                  <a:lnTo>
                    <a:pt x="4426" y="6095"/>
                  </a:lnTo>
                  <a:lnTo>
                    <a:pt x="4271" y="5851"/>
                  </a:lnTo>
                  <a:lnTo>
                    <a:pt x="4159" y="5584"/>
                  </a:lnTo>
                  <a:lnTo>
                    <a:pt x="4070" y="5272"/>
                  </a:lnTo>
                  <a:lnTo>
                    <a:pt x="4026" y="4983"/>
                  </a:lnTo>
                  <a:lnTo>
                    <a:pt x="4026" y="4694"/>
                  </a:lnTo>
                  <a:lnTo>
                    <a:pt x="4026" y="4427"/>
                  </a:lnTo>
                  <a:lnTo>
                    <a:pt x="4070" y="4160"/>
                  </a:lnTo>
                  <a:lnTo>
                    <a:pt x="4115" y="3893"/>
                  </a:lnTo>
                  <a:lnTo>
                    <a:pt x="4204" y="3649"/>
                  </a:lnTo>
                  <a:lnTo>
                    <a:pt x="4315" y="3404"/>
                  </a:lnTo>
                  <a:lnTo>
                    <a:pt x="4426" y="3182"/>
                  </a:lnTo>
                  <a:lnTo>
                    <a:pt x="4582" y="2981"/>
                  </a:lnTo>
                  <a:lnTo>
                    <a:pt x="4738" y="2781"/>
                  </a:lnTo>
                  <a:lnTo>
                    <a:pt x="4938" y="2581"/>
                  </a:lnTo>
                  <a:lnTo>
                    <a:pt x="5138" y="2403"/>
                  </a:lnTo>
                  <a:lnTo>
                    <a:pt x="5338" y="2247"/>
                  </a:lnTo>
                  <a:lnTo>
                    <a:pt x="5583" y="2092"/>
                  </a:lnTo>
                  <a:lnTo>
                    <a:pt x="5828" y="1958"/>
                  </a:lnTo>
                  <a:lnTo>
                    <a:pt x="6072" y="1847"/>
                  </a:lnTo>
                  <a:lnTo>
                    <a:pt x="6117" y="1825"/>
                  </a:lnTo>
                  <a:lnTo>
                    <a:pt x="6117" y="1780"/>
                  </a:lnTo>
                  <a:lnTo>
                    <a:pt x="6117" y="1736"/>
                  </a:lnTo>
                  <a:lnTo>
                    <a:pt x="6095" y="1714"/>
                  </a:lnTo>
                  <a:lnTo>
                    <a:pt x="6028" y="1647"/>
                  </a:lnTo>
                  <a:lnTo>
                    <a:pt x="5983" y="1625"/>
                  </a:lnTo>
                  <a:lnTo>
                    <a:pt x="5939" y="1625"/>
                  </a:lnTo>
                  <a:lnTo>
                    <a:pt x="5142" y="1814"/>
                  </a:lnTo>
                  <a:lnTo>
                    <a:pt x="5142" y="1814"/>
                  </a:lnTo>
                  <a:lnTo>
                    <a:pt x="4916" y="1024"/>
                  </a:lnTo>
                  <a:lnTo>
                    <a:pt x="4671" y="112"/>
                  </a:lnTo>
                  <a:lnTo>
                    <a:pt x="4649" y="45"/>
                  </a:lnTo>
                  <a:lnTo>
                    <a:pt x="4604" y="23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7828278" y="2833203"/>
              <a:ext cx="178549" cy="182271"/>
            </a:xfrm>
            <a:custGeom>
              <a:avLst/>
              <a:gdLst/>
              <a:ahLst/>
              <a:cxnLst/>
              <a:rect l="l" t="t" r="r" b="b"/>
              <a:pathLst>
                <a:path w="2159" h="2204" extrusionOk="0">
                  <a:moveTo>
                    <a:pt x="1580" y="1"/>
                  </a:moveTo>
                  <a:lnTo>
                    <a:pt x="67" y="357"/>
                  </a:lnTo>
                  <a:lnTo>
                    <a:pt x="23" y="379"/>
                  </a:lnTo>
                  <a:lnTo>
                    <a:pt x="1" y="401"/>
                  </a:lnTo>
                  <a:lnTo>
                    <a:pt x="1" y="446"/>
                  </a:lnTo>
                  <a:lnTo>
                    <a:pt x="23" y="490"/>
                  </a:lnTo>
                  <a:lnTo>
                    <a:pt x="90" y="557"/>
                  </a:lnTo>
                  <a:lnTo>
                    <a:pt x="179" y="557"/>
                  </a:lnTo>
                  <a:lnTo>
                    <a:pt x="1544" y="236"/>
                  </a:lnTo>
                  <a:lnTo>
                    <a:pt x="1894" y="1889"/>
                  </a:lnTo>
                  <a:lnTo>
                    <a:pt x="1894" y="1889"/>
                  </a:lnTo>
                  <a:lnTo>
                    <a:pt x="1491" y="1981"/>
                  </a:lnTo>
                  <a:lnTo>
                    <a:pt x="1469" y="2003"/>
                  </a:lnTo>
                  <a:lnTo>
                    <a:pt x="1446" y="2047"/>
                  </a:lnTo>
                  <a:lnTo>
                    <a:pt x="1446" y="2092"/>
                  </a:lnTo>
                  <a:lnTo>
                    <a:pt x="1446" y="2114"/>
                  </a:lnTo>
                  <a:lnTo>
                    <a:pt x="1513" y="2181"/>
                  </a:lnTo>
                  <a:lnTo>
                    <a:pt x="1558" y="2203"/>
                  </a:lnTo>
                  <a:lnTo>
                    <a:pt x="1602" y="2203"/>
                  </a:lnTo>
                  <a:lnTo>
                    <a:pt x="2091" y="2092"/>
                  </a:lnTo>
                  <a:lnTo>
                    <a:pt x="2114" y="2070"/>
                  </a:lnTo>
                  <a:lnTo>
                    <a:pt x="2136" y="2047"/>
                  </a:lnTo>
                  <a:lnTo>
                    <a:pt x="2158" y="1981"/>
                  </a:lnTo>
                  <a:lnTo>
                    <a:pt x="1736" y="112"/>
                  </a:lnTo>
                  <a:lnTo>
                    <a:pt x="1713" y="45"/>
                  </a:lnTo>
                  <a:lnTo>
                    <a:pt x="1691" y="23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3"/>
            <p:cNvSpPr/>
            <p:nvPr/>
          </p:nvSpPr>
          <p:spPr>
            <a:xfrm>
              <a:off x="8019563" y="3427403"/>
              <a:ext cx="139928" cy="202450"/>
            </a:xfrm>
            <a:custGeom>
              <a:avLst/>
              <a:gdLst/>
              <a:ahLst/>
              <a:cxnLst/>
              <a:rect l="l" t="t" r="r" b="b"/>
              <a:pathLst>
                <a:path w="1692" h="2448" extrusionOk="0">
                  <a:moveTo>
                    <a:pt x="1091" y="0"/>
                  </a:moveTo>
                  <a:lnTo>
                    <a:pt x="1046" y="23"/>
                  </a:lnTo>
                  <a:lnTo>
                    <a:pt x="1024" y="67"/>
                  </a:lnTo>
                  <a:lnTo>
                    <a:pt x="1024" y="112"/>
                  </a:lnTo>
                  <a:lnTo>
                    <a:pt x="1046" y="156"/>
                  </a:lnTo>
                  <a:lnTo>
                    <a:pt x="1088" y="197"/>
                  </a:lnTo>
                  <a:lnTo>
                    <a:pt x="1246" y="912"/>
                  </a:lnTo>
                  <a:lnTo>
                    <a:pt x="1358" y="1491"/>
                  </a:lnTo>
                  <a:lnTo>
                    <a:pt x="1402" y="1713"/>
                  </a:lnTo>
                  <a:lnTo>
                    <a:pt x="1424" y="1824"/>
                  </a:lnTo>
                  <a:lnTo>
                    <a:pt x="1441" y="1891"/>
                  </a:lnTo>
                  <a:lnTo>
                    <a:pt x="1424" y="1891"/>
                  </a:lnTo>
                  <a:lnTo>
                    <a:pt x="1335" y="1913"/>
                  </a:lnTo>
                  <a:lnTo>
                    <a:pt x="1202" y="1936"/>
                  </a:lnTo>
                  <a:lnTo>
                    <a:pt x="957" y="2002"/>
                  </a:lnTo>
                  <a:lnTo>
                    <a:pt x="68" y="2225"/>
                  </a:lnTo>
                  <a:lnTo>
                    <a:pt x="23" y="2247"/>
                  </a:lnTo>
                  <a:lnTo>
                    <a:pt x="1" y="2269"/>
                  </a:lnTo>
                  <a:lnTo>
                    <a:pt x="1" y="2314"/>
                  </a:lnTo>
                  <a:lnTo>
                    <a:pt x="23" y="2358"/>
                  </a:lnTo>
                  <a:lnTo>
                    <a:pt x="90" y="2425"/>
                  </a:lnTo>
                  <a:lnTo>
                    <a:pt x="134" y="2447"/>
                  </a:lnTo>
                  <a:lnTo>
                    <a:pt x="179" y="2447"/>
                  </a:lnTo>
                  <a:lnTo>
                    <a:pt x="1625" y="2091"/>
                  </a:lnTo>
                  <a:lnTo>
                    <a:pt x="1669" y="2091"/>
                  </a:lnTo>
                  <a:lnTo>
                    <a:pt x="1691" y="2047"/>
                  </a:lnTo>
                  <a:lnTo>
                    <a:pt x="1691" y="1980"/>
                  </a:lnTo>
                  <a:lnTo>
                    <a:pt x="1291" y="112"/>
                  </a:lnTo>
                  <a:lnTo>
                    <a:pt x="1269" y="67"/>
                  </a:lnTo>
                  <a:lnTo>
                    <a:pt x="1224" y="23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43"/>
          <p:cNvGrpSpPr/>
          <p:nvPr/>
        </p:nvGrpSpPr>
        <p:grpSpPr>
          <a:xfrm>
            <a:off x="5544216" y="3289702"/>
            <a:ext cx="794747" cy="734045"/>
            <a:chOff x="5504357" y="3177352"/>
            <a:chExt cx="794747" cy="734045"/>
          </a:xfrm>
        </p:grpSpPr>
        <p:sp>
          <p:nvSpPr>
            <p:cNvPr id="1181" name="Google Shape;1181;p43"/>
            <p:cNvSpPr/>
            <p:nvPr/>
          </p:nvSpPr>
          <p:spPr>
            <a:xfrm>
              <a:off x="5682741" y="3186532"/>
              <a:ext cx="607183" cy="715603"/>
            </a:xfrm>
            <a:custGeom>
              <a:avLst/>
              <a:gdLst/>
              <a:ahLst/>
              <a:cxnLst/>
              <a:rect l="l" t="t" r="r" b="b"/>
              <a:pathLst>
                <a:path w="7342" h="8653" extrusionOk="0">
                  <a:moveTo>
                    <a:pt x="1825" y="1980"/>
                  </a:moveTo>
                  <a:lnTo>
                    <a:pt x="1558" y="2692"/>
                  </a:lnTo>
                  <a:lnTo>
                    <a:pt x="1402" y="3203"/>
                  </a:lnTo>
                  <a:lnTo>
                    <a:pt x="1269" y="3782"/>
                  </a:lnTo>
                  <a:lnTo>
                    <a:pt x="2181" y="3804"/>
                  </a:lnTo>
                  <a:lnTo>
                    <a:pt x="2492" y="2736"/>
                  </a:lnTo>
                  <a:lnTo>
                    <a:pt x="2626" y="2314"/>
                  </a:lnTo>
                  <a:lnTo>
                    <a:pt x="2759" y="2024"/>
                  </a:lnTo>
                  <a:lnTo>
                    <a:pt x="1825" y="1980"/>
                  </a:lnTo>
                  <a:close/>
                  <a:moveTo>
                    <a:pt x="4094" y="0"/>
                  </a:moveTo>
                  <a:lnTo>
                    <a:pt x="4605" y="2047"/>
                  </a:lnTo>
                  <a:lnTo>
                    <a:pt x="5295" y="4605"/>
                  </a:lnTo>
                  <a:lnTo>
                    <a:pt x="5829" y="6740"/>
                  </a:lnTo>
                  <a:lnTo>
                    <a:pt x="6251" y="8430"/>
                  </a:lnTo>
                  <a:lnTo>
                    <a:pt x="6741" y="8430"/>
                  </a:lnTo>
                  <a:lnTo>
                    <a:pt x="7230" y="8386"/>
                  </a:lnTo>
                  <a:lnTo>
                    <a:pt x="7341" y="8341"/>
                  </a:lnTo>
                  <a:lnTo>
                    <a:pt x="6918" y="6651"/>
                  </a:lnTo>
                  <a:lnTo>
                    <a:pt x="6362" y="4538"/>
                  </a:lnTo>
                  <a:lnTo>
                    <a:pt x="5184" y="45"/>
                  </a:lnTo>
                  <a:lnTo>
                    <a:pt x="4094" y="0"/>
                  </a:lnTo>
                  <a:close/>
                  <a:moveTo>
                    <a:pt x="1536" y="5895"/>
                  </a:moveTo>
                  <a:lnTo>
                    <a:pt x="1046" y="5939"/>
                  </a:lnTo>
                  <a:lnTo>
                    <a:pt x="735" y="6673"/>
                  </a:lnTo>
                  <a:lnTo>
                    <a:pt x="1" y="8653"/>
                  </a:lnTo>
                  <a:lnTo>
                    <a:pt x="891" y="8631"/>
                  </a:lnTo>
                  <a:lnTo>
                    <a:pt x="1024" y="8608"/>
                  </a:lnTo>
                  <a:lnTo>
                    <a:pt x="1135" y="8186"/>
                  </a:lnTo>
                  <a:lnTo>
                    <a:pt x="1291" y="7719"/>
                  </a:lnTo>
                  <a:lnTo>
                    <a:pt x="1469" y="7229"/>
                  </a:lnTo>
                  <a:lnTo>
                    <a:pt x="1669" y="6718"/>
                  </a:lnTo>
                  <a:lnTo>
                    <a:pt x="1981" y="5895"/>
                  </a:lnTo>
                  <a:close/>
                </a:path>
              </a:pathLst>
            </a:custGeom>
            <a:solidFill>
              <a:srgbClr val="F07E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3"/>
            <p:cNvSpPr/>
            <p:nvPr/>
          </p:nvSpPr>
          <p:spPr>
            <a:xfrm>
              <a:off x="5682741" y="3673965"/>
              <a:ext cx="163829" cy="228169"/>
            </a:xfrm>
            <a:custGeom>
              <a:avLst/>
              <a:gdLst/>
              <a:ahLst/>
              <a:cxnLst/>
              <a:rect l="l" t="t" r="r" b="b"/>
              <a:pathLst>
                <a:path w="1981" h="2759" fill="none" extrusionOk="0">
                  <a:moveTo>
                    <a:pt x="735" y="779"/>
                  </a:moveTo>
                  <a:lnTo>
                    <a:pt x="735" y="779"/>
                  </a:lnTo>
                  <a:lnTo>
                    <a:pt x="1" y="2759"/>
                  </a:lnTo>
                  <a:lnTo>
                    <a:pt x="1" y="2759"/>
                  </a:lnTo>
                  <a:lnTo>
                    <a:pt x="891" y="2737"/>
                  </a:lnTo>
                  <a:lnTo>
                    <a:pt x="891" y="2737"/>
                  </a:lnTo>
                  <a:lnTo>
                    <a:pt x="1024" y="2714"/>
                  </a:lnTo>
                  <a:lnTo>
                    <a:pt x="1024" y="2714"/>
                  </a:lnTo>
                  <a:lnTo>
                    <a:pt x="1135" y="2292"/>
                  </a:lnTo>
                  <a:lnTo>
                    <a:pt x="1291" y="1825"/>
                  </a:lnTo>
                  <a:lnTo>
                    <a:pt x="1469" y="1335"/>
                  </a:lnTo>
                  <a:lnTo>
                    <a:pt x="1669" y="824"/>
                  </a:lnTo>
                  <a:lnTo>
                    <a:pt x="1669" y="824"/>
                  </a:lnTo>
                  <a:lnTo>
                    <a:pt x="1981" y="1"/>
                  </a:lnTo>
                  <a:lnTo>
                    <a:pt x="1981" y="1"/>
                  </a:lnTo>
                  <a:lnTo>
                    <a:pt x="1536" y="1"/>
                  </a:lnTo>
                  <a:lnTo>
                    <a:pt x="1046" y="45"/>
                  </a:lnTo>
                  <a:lnTo>
                    <a:pt x="1046" y="45"/>
                  </a:lnTo>
                  <a:lnTo>
                    <a:pt x="735" y="7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3"/>
            <p:cNvSpPr/>
            <p:nvPr/>
          </p:nvSpPr>
          <p:spPr>
            <a:xfrm>
              <a:off x="5787605" y="3350195"/>
              <a:ext cx="123388" cy="150928"/>
            </a:xfrm>
            <a:custGeom>
              <a:avLst/>
              <a:gdLst/>
              <a:ahLst/>
              <a:cxnLst/>
              <a:rect l="l" t="t" r="r" b="b"/>
              <a:pathLst>
                <a:path w="1492" h="1825" fill="none" extrusionOk="0">
                  <a:moveTo>
                    <a:pt x="557" y="1"/>
                  </a:moveTo>
                  <a:lnTo>
                    <a:pt x="557" y="1"/>
                  </a:lnTo>
                  <a:lnTo>
                    <a:pt x="290" y="713"/>
                  </a:lnTo>
                  <a:lnTo>
                    <a:pt x="290" y="713"/>
                  </a:lnTo>
                  <a:lnTo>
                    <a:pt x="134" y="1224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224" y="757"/>
                  </a:lnTo>
                  <a:lnTo>
                    <a:pt x="1224" y="757"/>
                  </a:lnTo>
                  <a:lnTo>
                    <a:pt x="1358" y="335"/>
                  </a:lnTo>
                  <a:lnTo>
                    <a:pt x="1491" y="45"/>
                  </a:lnTo>
                  <a:lnTo>
                    <a:pt x="5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5513537" y="3186532"/>
              <a:ext cx="686245" cy="715603"/>
            </a:xfrm>
            <a:custGeom>
              <a:avLst/>
              <a:gdLst/>
              <a:ahLst/>
              <a:cxnLst/>
              <a:rect l="l" t="t" r="r" b="b"/>
              <a:pathLst>
                <a:path w="8298" h="8653" extrusionOk="0">
                  <a:moveTo>
                    <a:pt x="3871" y="1980"/>
                  </a:moveTo>
                  <a:lnTo>
                    <a:pt x="4805" y="2024"/>
                  </a:lnTo>
                  <a:lnTo>
                    <a:pt x="5183" y="2047"/>
                  </a:lnTo>
                  <a:lnTo>
                    <a:pt x="5294" y="2914"/>
                  </a:lnTo>
                  <a:lnTo>
                    <a:pt x="5428" y="3826"/>
                  </a:lnTo>
                  <a:lnTo>
                    <a:pt x="4227" y="3804"/>
                  </a:lnTo>
                  <a:lnTo>
                    <a:pt x="3315" y="3782"/>
                  </a:lnTo>
                  <a:lnTo>
                    <a:pt x="3448" y="3203"/>
                  </a:lnTo>
                  <a:lnTo>
                    <a:pt x="3604" y="2692"/>
                  </a:lnTo>
                  <a:lnTo>
                    <a:pt x="3871" y="1980"/>
                  </a:lnTo>
                  <a:close/>
                  <a:moveTo>
                    <a:pt x="2714" y="0"/>
                  </a:move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  <a:close/>
                </a:path>
              </a:pathLst>
            </a:custGeom>
            <a:solidFill>
              <a:srgbClr val="FFD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3"/>
            <p:cNvSpPr/>
            <p:nvPr/>
          </p:nvSpPr>
          <p:spPr>
            <a:xfrm>
              <a:off x="5513537" y="3186532"/>
              <a:ext cx="686245" cy="715603"/>
            </a:xfrm>
            <a:custGeom>
              <a:avLst/>
              <a:gdLst/>
              <a:ahLst/>
              <a:cxnLst/>
              <a:rect l="l" t="t" r="r" b="b"/>
              <a:pathLst>
                <a:path w="8298" h="8653" fill="none" extrusionOk="0">
                  <a:moveTo>
                    <a:pt x="6140" y="0"/>
                  </a:moveTo>
                  <a:lnTo>
                    <a:pt x="6140" y="0"/>
                  </a:lnTo>
                  <a:lnTo>
                    <a:pt x="6051" y="0"/>
                  </a:lnTo>
                  <a:lnTo>
                    <a:pt x="6051" y="0"/>
                  </a:lnTo>
                  <a:lnTo>
                    <a:pt x="2714" y="0"/>
                  </a:lnTo>
                  <a:lnTo>
                    <a:pt x="2714" y="0"/>
                  </a:lnTo>
                  <a:lnTo>
                    <a:pt x="2492" y="534"/>
                  </a:lnTo>
                  <a:lnTo>
                    <a:pt x="2225" y="1224"/>
                  </a:lnTo>
                  <a:lnTo>
                    <a:pt x="1936" y="2047"/>
                  </a:lnTo>
                  <a:lnTo>
                    <a:pt x="1624" y="3048"/>
                  </a:lnTo>
                  <a:lnTo>
                    <a:pt x="868" y="5494"/>
                  </a:lnTo>
                  <a:lnTo>
                    <a:pt x="1" y="8564"/>
                  </a:lnTo>
                  <a:lnTo>
                    <a:pt x="1" y="8564"/>
                  </a:lnTo>
                  <a:lnTo>
                    <a:pt x="290" y="8586"/>
                  </a:lnTo>
                  <a:lnTo>
                    <a:pt x="557" y="8608"/>
                  </a:lnTo>
                  <a:lnTo>
                    <a:pt x="557" y="8608"/>
                  </a:lnTo>
                  <a:lnTo>
                    <a:pt x="913" y="8631"/>
                  </a:lnTo>
                  <a:lnTo>
                    <a:pt x="913" y="8631"/>
                  </a:lnTo>
                  <a:lnTo>
                    <a:pt x="1268" y="8631"/>
                  </a:lnTo>
                  <a:lnTo>
                    <a:pt x="1268" y="8631"/>
                  </a:lnTo>
                  <a:lnTo>
                    <a:pt x="1647" y="8631"/>
                  </a:lnTo>
                  <a:lnTo>
                    <a:pt x="2047" y="8653"/>
                  </a:lnTo>
                  <a:lnTo>
                    <a:pt x="2047" y="8653"/>
                  </a:lnTo>
                  <a:lnTo>
                    <a:pt x="2781" y="6673"/>
                  </a:lnTo>
                  <a:lnTo>
                    <a:pt x="2781" y="6673"/>
                  </a:lnTo>
                  <a:lnTo>
                    <a:pt x="3092" y="5939"/>
                  </a:lnTo>
                  <a:lnTo>
                    <a:pt x="3092" y="5939"/>
                  </a:lnTo>
                  <a:lnTo>
                    <a:pt x="3582" y="5895"/>
                  </a:lnTo>
                  <a:lnTo>
                    <a:pt x="4027" y="5895"/>
                  </a:lnTo>
                  <a:lnTo>
                    <a:pt x="4027" y="5895"/>
                  </a:lnTo>
                  <a:lnTo>
                    <a:pt x="5339" y="5895"/>
                  </a:lnTo>
                  <a:lnTo>
                    <a:pt x="5339" y="5895"/>
                  </a:lnTo>
                  <a:lnTo>
                    <a:pt x="5472" y="5895"/>
                  </a:lnTo>
                  <a:lnTo>
                    <a:pt x="5561" y="5917"/>
                  </a:lnTo>
                  <a:lnTo>
                    <a:pt x="5561" y="5917"/>
                  </a:lnTo>
                  <a:lnTo>
                    <a:pt x="5828" y="7318"/>
                  </a:lnTo>
                  <a:lnTo>
                    <a:pt x="6028" y="8586"/>
                  </a:lnTo>
                  <a:lnTo>
                    <a:pt x="7096" y="8519"/>
                  </a:lnTo>
                  <a:lnTo>
                    <a:pt x="7096" y="8519"/>
                  </a:lnTo>
                  <a:lnTo>
                    <a:pt x="7630" y="8497"/>
                  </a:lnTo>
                  <a:lnTo>
                    <a:pt x="8186" y="8453"/>
                  </a:lnTo>
                  <a:lnTo>
                    <a:pt x="8186" y="8453"/>
                  </a:lnTo>
                  <a:lnTo>
                    <a:pt x="8275" y="8430"/>
                  </a:lnTo>
                  <a:lnTo>
                    <a:pt x="8297" y="8430"/>
                  </a:lnTo>
                  <a:lnTo>
                    <a:pt x="8297" y="8430"/>
                  </a:lnTo>
                  <a:lnTo>
                    <a:pt x="7875" y="6740"/>
                  </a:lnTo>
                  <a:lnTo>
                    <a:pt x="7341" y="4605"/>
                  </a:lnTo>
                  <a:lnTo>
                    <a:pt x="7341" y="4605"/>
                  </a:lnTo>
                  <a:lnTo>
                    <a:pt x="6651" y="2047"/>
                  </a:lnTo>
                  <a:lnTo>
                    <a:pt x="61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3"/>
            <p:cNvSpPr/>
            <p:nvPr/>
          </p:nvSpPr>
          <p:spPr>
            <a:xfrm>
              <a:off x="5787605" y="3350195"/>
              <a:ext cx="174828" cy="152830"/>
            </a:xfrm>
            <a:custGeom>
              <a:avLst/>
              <a:gdLst/>
              <a:ahLst/>
              <a:cxnLst/>
              <a:rect l="l" t="t" r="r" b="b"/>
              <a:pathLst>
                <a:path w="2114" h="1848" fill="none" extrusionOk="0">
                  <a:moveTo>
                    <a:pt x="290" y="713"/>
                  </a:moveTo>
                  <a:lnTo>
                    <a:pt x="290" y="713"/>
                  </a:lnTo>
                  <a:lnTo>
                    <a:pt x="557" y="1"/>
                  </a:lnTo>
                  <a:lnTo>
                    <a:pt x="1491" y="45"/>
                  </a:lnTo>
                  <a:lnTo>
                    <a:pt x="1869" y="68"/>
                  </a:lnTo>
                  <a:lnTo>
                    <a:pt x="1869" y="68"/>
                  </a:lnTo>
                  <a:lnTo>
                    <a:pt x="1980" y="935"/>
                  </a:lnTo>
                  <a:lnTo>
                    <a:pt x="2114" y="1847"/>
                  </a:lnTo>
                  <a:lnTo>
                    <a:pt x="2114" y="1847"/>
                  </a:lnTo>
                  <a:lnTo>
                    <a:pt x="913" y="1825"/>
                  </a:lnTo>
                  <a:lnTo>
                    <a:pt x="913" y="1825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34" y="1224"/>
                  </a:lnTo>
                  <a:lnTo>
                    <a:pt x="290" y="713"/>
                  </a:lnTo>
                  <a:lnTo>
                    <a:pt x="290" y="7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5778425" y="3341015"/>
              <a:ext cx="193270" cy="171189"/>
            </a:xfrm>
            <a:custGeom>
              <a:avLst/>
              <a:gdLst/>
              <a:ahLst/>
              <a:cxnLst/>
              <a:rect l="l" t="t" r="r" b="b"/>
              <a:pathLst>
                <a:path w="2337" h="2070" extrusionOk="0">
                  <a:moveTo>
                    <a:pt x="824" y="223"/>
                  </a:moveTo>
                  <a:lnTo>
                    <a:pt x="890" y="245"/>
                  </a:lnTo>
                  <a:lnTo>
                    <a:pt x="1426" y="266"/>
                  </a:lnTo>
                  <a:lnTo>
                    <a:pt x="1426" y="266"/>
                  </a:lnTo>
                  <a:lnTo>
                    <a:pt x="1313" y="535"/>
                  </a:lnTo>
                  <a:lnTo>
                    <a:pt x="1157" y="979"/>
                  </a:lnTo>
                  <a:lnTo>
                    <a:pt x="926" y="1821"/>
                  </a:lnTo>
                  <a:lnTo>
                    <a:pt x="926" y="1821"/>
                  </a:lnTo>
                  <a:lnTo>
                    <a:pt x="264" y="1789"/>
                  </a:lnTo>
                  <a:lnTo>
                    <a:pt x="264" y="1789"/>
                  </a:lnTo>
                  <a:lnTo>
                    <a:pt x="379" y="1313"/>
                  </a:lnTo>
                  <a:lnTo>
                    <a:pt x="601" y="690"/>
                  </a:lnTo>
                  <a:lnTo>
                    <a:pt x="668" y="468"/>
                  </a:lnTo>
                  <a:lnTo>
                    <a:pt x="712" y="334"/>
                  </a:lnTo>
                  <a:lnTo>
                    <a:pt x="757" y="245"/>
                  </a:lnTo>
                  <a:lnTo>
                    <a:pt x="824" y="223"/>
                  </a:lnTo>
                  <a:close/>
                  <a:moveTo>
                    <a:pt x="1691" y="277"/>
                  </a:moveTo>
                  <a:lnTo>
                    <a:pt x="1882" y="284"/>
                  </a:lnTo>
                  <a:lnTo>
                    <a:pt x="1882" y="284"/>
                  </a:lnTo>
                  <a:lnTo>
                    <a:pt x="1980" y="1068"/>
                  </a:lnTo>
                  <a:lnTo>
                    <a:pt x="2097" y="1845"/>
                  </a:lnTo>
                  <a:lnTo>
                    <a:pt x="2097" y="1845"/>
                  </a:lnTo>
                  <a:lnTo>
                    <a:pt x="1177" y="1828"/>
                  </a:lnTo>
                  <a:lnTo>
                    <a:pt x="1177" y="1828"/>
                  </a:lnTo>
                  <a:lnTo>
                    <a:pt x="1380" y="1091"/>
                  </a:lnTo>
                  <a:lnTo>
                    <a:pt x="1535" y="646"/>
                  </a:lnTo>
                  <a:lnTo>
                    <a:pt x="1691" y="277"/>
                  </a:lnTo>
                  <a:close/>
                  <a:moveTo>
                    <a:pt x="646" y="1"/>
                  </a:moveTo>
                  <a:lnTo>
                    <a:pt x="579" y="23"/>
                  </a:lnTo>
                  <a:lnTo>
                    <a:pt x="557" y="68"/>
                  </a:lnTo>
                  <a:lnTo>
                    <a:pt x="245" y="957"/>
                  </a:lnTo>
                  <a:lnTo>
                    <a:pt x="112" y="1402"/>
                  </a:lnTo>
                  <a:lnTo>
                    <a:pt x="1" y="1847"/>
                  </a:lnTo>
                  <a:lnTo>
                    <a:pt x="1" y="1914"/>
                  </a:lnTo>
                  <a:lnTo>
                    <a:pt x="23" y="1958"/>
                  </a:lnTo>
                  <a:lnTo>
                    <a:pt x="67" y="2003"/>
                  </a:lnTo>
                  <a:lnTo>
                    <a:pt x="134" y="2025"/>
                  </a:lnTo>
                  <a:lnTo>
                    <a:pt x="1046" y="2047"/>
                  </a:lnTo>
                  <a:lnTo>
                    <a:pt x="2247" y="2069"/>
                  </a:lnTo>
                  <a:lnTo>
                    <a:pt x="2292" y="2069"/>
                  </a:lnTo>
                  <a:lnTo>
                    <a:pt x="2336" y="2047"/>
                  </a:lnTo>
                  <a:lnTo>
                    <a:pt x="2336" y="2003"/>
                  </a:lnTo>
                  <a:lnTo>
                    <a:pt x="2336" y="1958"/>
                  </a:lnTo>
                  <a:lnTo>
                    <a:pt x="2225" y="1068"/>
                  </a:lnTo>
                  <a:lnTo>
                    <a:pt x="2114" y="179"/>
                  </a:lnTo>
                  <a:lnTo>
                    <a:pt x="2091" y="134"/>
                  </a:lnTo>
                  <a:lnTo>
                    <a:pt x="2047" y="112"/>
                  </a:lnTo>
                  <a:lnTo>
                    <a:pt x="2002" y="90"/>
                  </a:lnTo>
                  <a:lnTo>
                    <a:pt x="1958" y="68"/>
                  </a:lnTo>
                  <a:lnTo>
                    <a:pt x="1611" y="50"/>
                  </a:lnTo>
                  <a:lnTo>
                    <a:pt x="1602" y="45"/>
                  </a:lnTo>
                  <a:lnTo>
                    <a:pt x="1558" y="45"/>
                  </a:lnTo>
                  <a:lnTo>
                    <a:pt x="1554" y="47"/>
                  </a:lnTo>
                  <a:lnTo>
                    <a:pt x="1554" y="47"/>
                  </a:lnTo>
                  <a:lnTo>
                    <a:pt x="64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5504357" y="3177352"/>
              <a:ext cx="794747" cy="734045"/>
            </a:xfrm>
            <a:custGeom>
              <a:avLst/>
              <a:gdLst/>
              <a:ahLst/>
              <a:cxnLst/>
              <a:rect l="l" t="t" r="r" b="b"/>
              <a:pathLst>
                <a:path w="9610" h="8876" extrusionOk="0">
                  <a:moveTo>
                    <a:pt x="7118" y="200"/>
                  </a:moveTo>
                  <a:lnTo>
                    <a:pt x="7252" y="223"/>
                  </a:lnTo>
                  <a:lnTo>
                    <a:pt x="7318" y="267"/>
                  </a:lnTo>
                  <a:lnTo>
                    <a:pt x="7296" y="312"/>
                  </a:lnTo>
                  <a:lnTo>
                    <a:pt x="7341" y="512"/>
                  </a:lnTo>
                  <a:lnTo>
                    <a:pt x="7430" y="890"/>
                  </a:lnTo>
                  <a:lnTo>
                    <a:pt x="7696" y="1913"/>
                  </a:lnTo>
                  <a:lnTo>
                    <a:pt x="8319" y="4293"/>
                  </a:lnTo>
                  <a:lnTo>
                    <a:pt x="8942" y="6673"/>
                  </a:lnTo>
                  <a:lnTo>
                    <a:pt x="9187" y="7674"/>
                  </a:lnTo>
                  <a:lnTo>
                    <a:pt x="9253" y="7919"/>
                  </a:lnTo>
                  <a:lnTo>
                    <a:pt x="9298" y="8052"/>
                  </a:lnTo>
                  <a:lnTo>
                    <a:pt x="9298" y="8163"/>
                  </a:lnTo>
                  <a:lnTo>
                    <a:pt x="9342" y="8319"/>
                  </a:lnTo>
                  <a:lnTo>
                    <a:pt x="9253" y="8363"/>
                  </a:lnTo>
                  <a:lnTo>
                    <a:pt x="9164" y="8386"/>
                  </a:lnTo>
                  <a:lnTo>
                    <a:pt x="9075" y="8408"/>
                  </a:lnTo>
                  <a:lnTo>
                    <a:pt x="8987" y="8408"/>
                  </a:lnTo>
                  <a:lnTo>
                    <a:pt x="8542" y="8475"/>
                  </a:lnTo>
                  <a:lnTo>
                    <a:pt x="8498" y="8477"/>
                  </a:lnTo>
                  <a:lnTo>
                    <a:pt x="8498" y="8477"/>
                  </a:lnTo>
                  <a:lnTo>
                    <a:pt x="7986" y="6428"/>
                  </a:lnTo>
                  <a:lnTo>
                    <a:pt x="7452" y="4338"/>
                  </a:lnTo>
                  <a:lnTo>
                    <a:pt x="6896" y="2224"/>
                  </a:lnTo>
                  <a:lnTo>
                    <a:pt x="6389" y="218"/>
                  </a:lnTo>
                  <a:lnTo>
                    <a:pt x="6389" y="218"/>
                  </a:lnTo>
                  <a:lnTo>
                    <a:pt x="6829" y="200"/>
                  </a:lnTo>
                  <a:close/>
                  <a:moveTo>
                    <a:pt x="6139" y="178"/>
                  </a:moveTo>
                  <a:lnTo>
                    <a:pt x="6184" y="223"/>
                  </a:lnTo>
                  <a:lnTo>
                    <a:pt x="6273" y="578"/>
                  </a:lnTo>
                  <a:lnTo>
                    <a:pt x="6429" y="1290"/>
                  </a:lnTo>
                  <a:lnTo>
                    <a:pt x="6784" y="2669"/>
                  </a:lnTo>
                  <a:lnTo>
                    <a:pt x="7563" y="5605"/>
                  </a:lnTo>
                  <a:lnTo>
                    <a:pt x="7941" y="7073"/>
                  </a:lnTo>
                  <a:lnTo>
                    <a:pt x="8284" y="8487"/>
                  </a:lnTo>
                  <a:lnTo>
                    <a:pt x="8284" y="8487"/>
                  </a:lnTo>
                  <a:lnTo>
                    <a:pt x="8075" y="8497"/>
                  </a:lnTo>
                  <a:lnTo>
                    <a:pt x="7163" y="8519"/>
                  </a:lnTo>
                  <a:lnTo>
                    <a:pt x="6629" y="8586"/>
                  </a:lnTo>
                  <a:lnTo>
                    <a:pt x="6317" y="8608"/>
                  </a:lnTo>
                  <a:lnTo>
                    <a:pt x="6206" y="8608"/>
                  </a:lnTo>
                  <a:lnTo>
                    <a:pt x="6139" y="8586"/>
                  </a:lnTo>
                  <a:lnTo>
                    <a:pt x="6162" y="8586"/>
                  </a:lnTo>
                  <a:lnTo>
                    <a:pt x="6184" y="8541"/>
                  </a:lnTo>
                  <a:lnTo>
                    <a:pt x="6184" y="8363"/>
                  </a:lnTo>
                  <a:lnTo>
                    <a:pt x="6162" y="8074"/>
                  </a:lnTo>
                  <a:lnTo>
                    <a:pt x="6050" y="7429"/>
                  </a:lnTo>
                  <a:lnTo>
                    <a:pt x="5784" y="6028"/>
                  </a:lnTo>
                  <a:lnTo>
                    <a:pt x="5739" y="5961"/>
                  </a:lnTo>
                  <a:lnTo>
                    <a:pt x="5672" y="5917"/>
                  </a:lnTo>
                  <a:lnTo>
                    <a:pt x="5494" y="5895"/>
                  </a:lnTo>
                  <a:lnTo>
                    <a:pt x="5294" y="5872"/>
                  </a:lnTo>
                  <a:lnTo>
                    <a:pt x="4894" y="5872"/>
                  </a:lnTo>
                  <a:lnTo>
                    <a:pt x="4115" y="5895"/>
                  </a:lnTo>
                  <a:lnTo>
                    <a:pt x="4049" y="5917"/>
                  </a:lnTo>
                  <a:lnTo>
                    <a:pt x="4026" y="5961"/>
                  </a:lnTo>
                  <a:lnTo>
                    <a:pt x="3715" y="6762"/>
                  </a:lnTo>
                  <a:lnTo>
                    <a:pt x="3404" y="7585"/>
                  </a:lnTo>
                  <a:lnTo>
                    <a:pt x="3315" y="7874"/>
                  </a:lnTo>
                  <a:lnTo>
                    <a:pt x="3226" y="8186"/>
                  </a:lnTo>
                  <a:lnTo>
                    <a:pt x="3181" y="8341"/>
                  </a:lnTo>
                  <a:lnTo>
                    <a:pt x="3092" y="8475"/>
                  </a:lnTo>
                  <a:lnTo>
                    <a:pt x="3003" y="8564"/>
                  </a:lnTo>
                  <a:lnTo>
                    <a:pt x="2914" y="8630"/>
                  </a:lnTo>
                  <a:lnTo>
                    <a:pt x="2759" y="8675"/>
                  </a:lnTo>
                  <a:lnTo>
                    <a:pt x="2225" y="8675"/>
                  </a:lnTo>
                  <a:lnTo>
                    <a:pt x="1869" y="8653"/>
                  </a:lnTo>
                  <a:lnTo>
                    <a:pt x="1557" y="8630"/>
                  </a:lnTo>
                  <a:lnTo>
                    <a:pt x="823" y="8608"/>
                  </a:lnTo>
                  <a:lnTo>
                    <a:pt x="270" y="8575"/>
                  </a:lnTo>
                  <a:lnTo>
                    <a:pt x="270" y="8575"/>
                  </a:lnTo>
                  <a:lnTo>
                    <a:pt x="1024" y="5895"/>
                  </a:lnTo>
                  <a:lnTo>
                    <a:pt x="1446" y="4471"/>
                  </a:lnTo>
                  <a:lnTo>
                    <a:pt x="1891" y="3070"/>
                  </a:lnTo>
                  <a:lnTo>
                    <a:pt x="2180" y="2158"/>
                  </a:lnTo>
                  <a:lnTo>
                    <a:pt x="2492" y="1268"/>
                  </a:lnTo>
                  <a:lnTo>
                    <a:pt x="2736" y="623"/>
                  </a:lnTo>
                  <a:lnTo>
                    <a:pt x="2825" y="423"/>
                  </a:lnTo>
                  <a:lnTo>
                    <a:pt x="2848" y="356"/>
                  </a:lnTo>
                  <a:lnTo>
                    <a:pt x="2892" y="312"/>
                  </a:lnTo>
                  <a:lnTo>
                    <a:pt x="2936" y="267"/>
                  </a:lnTo>
                  <a:lnTo>
                    <a:pt x="3025" y="245"/>
                  </a:lnTo>
                  <a:lnTo>
                    <a:pt x="3226" y="223"/>
                  </a:lnTo>
                  <a:lnTo>
                    <a:pt x="5227" y="223"/>
                  </a:lnTo>
                  <a:lnTo>
                    <a:pt x="5739" y="178"/>
                  </a:lnTo>
                  <a:close/>
                  <a:moveTo>
                    <a:pt x="2803" y="0"/>
                  </a:moveTo>
                  <a:lnTo>
                    <a:pt x="2736" y="22"/>
                  </a:lnTo>
                  <a:lnTo>
                    <a:pt x="2714" y="67"/>
                  </a:lnTo>
                  <a:lnTo>
                    <a:pt x="2492" y="578"/>
                  </a:lnTo>
                  <a:lnTo>
                    <a:pt x="2269" y="1090"/>
                  </a:lnTo>
                  <a:lnTo>
                    <a:pt x="1891" y="2135"/>
                  </a:lnTo>
                  <a:lnTo>
                    <a:pt x="1535" y="3203"/>
                  </a:lnTo>
                  <a:lnTo>
                    <a:pt x="1202" y="4293"/>
                  </a:lnTo>
                  <a:lnTo>
                    <a:pt x="890" y="5383"/>
                  </a:lnTo>
                  <a:lnTo>
                    <a:pt x="579" y="6473"/>
                  </a:lnTo>
                  <a:lnTo>
                    <a:pt x="0" y="8630"/>
                  </a:lnTo>
                  <a:lnTo>
                    <a:pt x="0" y="8675"/>
                  </a:lnTo>
                  <a:lnTo>
                    <a:pt x="23" y="8742"/>
                  </a:lnTo>
                  <a:lnTo>
                    <a:pt x="67" y="8786"/>
                  </a:lnTo>
                  <a:lnTo>
                    <a:pt x="134" y="8786"/>
                  </a:lnTo>
                  <a:lnTo>
                    <a:pt x="912" y="8831"/>
                  </a:lnTo>
                  <a:lnTo>
                    <a:pt x="1669" y="8875"/>
                  </a:lnTo>
                  <a:lnTo>
                    <a:pt x="2825" y="8875"/>
                  </a:lnTo>
                  <a:lnTo>
                    <a:pt x="3203" y="8853"/>
                  </a:lnTo>
                  <a:lnTo>
                    <a:pt x="3248" y="8831"/>
                  </a:lnTo>
                  <a:lnTo>
                    <a:pt x="3292" y="8786"/>
                  </a:lnTo>
                  <a:lnTo>
                    <a:pt x="3515" y="8030"/>
                  </a:lnTo>
                  <a:lnTo>
                    <a:pt x="3782" y="7296"/>
                  </a:lnTo>
                  <a:lnTo>
                    <a:pt x="3915" y="6873"/>
                  </a:lnTo>
                  <a:lnTo>
                    <a:pt x="4004" y="6651"/>
                  </a:lnTo>
                  <a:lnTo>
                    <a:pt x="4093" y="6451"/>
                  </a:lnTo>
                  <a:lnTo>
                    <a:pt x="4160" y="6339"/>
                  </a:lnTo>
                  <a:lnTo>
                    <a:pt x="4227" y="6250"/>
                  </a:lnTo>
                  <a:lnTo>
                    <a:pt x="4293" y="6184"/>
                  </a:lnTo>
                  <a:lnTo>
                    <a:pt x="4382" y="6161"/>
                  </a:lnTo>
                  <a:lnTo>
                    <a:pt x="4449" y="6139"/>
                  </a:lnTo>
                  <a:lnTo>
                    <a:pt x="4538" y="6117"/>
                  </a:lnTo>
                  <a:lnTo>
                    <a:pt x="4805" y="6117"/>
                  </a:lnTo>
                  <a:lnTo>
                    <a:pt x="5139" y="6095"/>
                  </a:lnTo>
                  <a:lnTo>
                    <a:pt x="5428" y="6095"/>
                  </a:lnTo>
                  <a:lnTo>
                    <a:pt x="5472" y="6117"/>
                  </a:lnTo>
                  <a:lnTo>
                    <a:pt x="5561" y="6184"/>
                  </a:lnTo>
                  <a:lnTo>
                    <a:pt x="5606" y="6273"/>
                  </a:lnTo>
                  <a:lnTo>
                    <a:pt x="5650" y="6384"/>
                  </a:lnTo>
                  <a:lnTo>
                    <a:pt x="5672" y="6517"/>
                  </a:lnTo>
                  <a:lnTo>
                    <a:pt x="5717" y="6762"/>
                  </a:lnTo>
                  <a:lnTo>
                    <a:pt x="5739" y="6984"/>
                  </a:lnTo>
                  <a:lnTo>
                    <a:pt x="5895" y="7830"/>
                  </a:lnTo>
                  <a:lnTo>
                    <a:pt x="6028" y="8697"/>
                  </a:lnTo>
                  <a:lnTo>
                    <a:pt x="6050" y="8742"/>
                  </a:lnTo>
                  <a:lnTo>
                    <a:pt x="6073" y="8764"/>
                  </a:lnTo>
                  <a:lnTo>
                    <a:pt x="6117" y="8786"/>
                  </a:lnTo>
                  <a:lnTo>
                    <a:pt x="6162" y="8808"/>
                  </a:lnTo>
                  <a:lnTo>
                    <a:pt x="6762" y="8764"/>
                  </a:lnTo>
                  <a:lnTo>
                    <a:pt x="7341" y="8742"/>
                  </a:lnTo>
                  <a:lnTo>
                    <a:pt x="7897" y="8742"/>
                  </a:lnTo>
                  <a:lnTo>
                    <a:pt x="8453" y="8719"/>
                  </a:lnTo>
                  <a:lnTo>
                    <a:pt x="9009" y="8675"/>
                  </a:lnTo>
                  <a:lnTo>
                    <a:pt x="9276" y="8630"/>
                  </a:lnTo>
                  <a:lnTo>
                    <a:pt x="9543" y="8564"/>
                  </a:lnTo>
                  <a:lnTo>
                    <a:pt x="9565" y="8564"/>
                  </a:lnTo>
                  <a:lnTo>
                    <a:pt x="9587" y="8541"/>
                  </a:lnTo>
                  <a:lnTo>
                    <a:pt x="9609" y="8475"/>
                  </a:lnTo>
                  <a:lnTo>
                    <a:pt x="9098" y="6384"/>
                  </a:lnTo>
                  <a:lnTo>
                    <a:pt x="8542" y="4315"/>
                  </a:lnTo>
                  <a:lnTo>
                    <a:pt x="7452" y="156"/>
                  </a:lnTo>
                  <a:lnTo>
                    <a:pt x="7430" y="111"/>
                  </a:lnTo>
                  <a:lnTo>
                    <a:pt x="7407" y="67"/>
                  </a:lnTo>
                  <a:lnTo>
                    <a:pt x="7363" y="45"/>
                  </a:lnTo>
                  <a:lnTo>
                    <a:pt x="7318" y="45"/>
                  </a:lnTo>
                  <a:lnTo>
                    <a:pt x="6277" y="2"/>
                  </a:lnTo>
                  <a:lnTo>
                    <a:pt x="6277" y="2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5671742" y="3664786"/>
              <a:ext cx="184007" cy="246611"/>
            </a:xfrm>
            <a:custGeom>
              <a:avLst/>
              <a:gdLst/>
              <a:ahLst/>
              <a:cxnLst/>
              <a:rect l="l" t="t" r="r" b="b"/>
              <a:pathLst>
                <a:path w="2225" h="2982" extrusionOk="0">
                  <a:moveTo>
                    <a:pt x="2091" y="1"/>
                  </a:moveTo>
                  <a:lnTo>
                    <a:pt x="1624" y="23"/>
                  </a:lnTo>
                  <a:lnTo>
                    <a:pt x="1157" y="45"/>
                  </a:lnTo>
                  <a:lnTo>
                    <a:pt x="1113" y="45"/>
                  </a:lnTo>
                  <a:lnTo>
                    <a:pt x="1068" y="89"/>
                  </a:lnTo>
                  <a:lnTo>
                    <a:pt x="779" y="757"/>
                  </a:lnTo>
                  <a:lnTo>
                    <a:pt x="512" y="1446"/>
                  </a:lnTo>
                  <a:lnTo>
                    <a:pt x="23" y="2803"/>
                  </a:lnTo>
                  <a:lnTo>
                    <a:pt x="1" y="2848"/>
                  </a:lnTo>
                  <a:lnTo>
                    <a:pt x="23" y="2892"/>
                  </a:lnTo>
                  <a:lnTo>
                    <a:pt x="90" y="2959"/>
                  </a:lnTo>
                  <a:lnTo>
                    <a:pt x="134" y="2981"/>
                  </a:lnTo>
                  <a:lnTo>
                    <a:pt x="178" y="2981"/>
                  </a:lnTo>
                  <a:lnTo>
                    <a:pt x="201" y="2959"/>
                  </a:lnTo>
                  <a:lnTo>
                    <a:pt x="245" y="2914"/>
                  </a:lnTo>
                  <a:lnTo>
                    <a:pt x="912" y="1135"/>
                  </a:lnTo>
                  <a:lnTo>
                    <a:pt x="1046" y="757"/>
                  </a:lnTo>
                  <a:lnTo>
                    <a:pt x="1113" y="557"/>
                  </a:lnTo>
                  <a:lnTo>
                    <a:pt x="1202" y="401"/>
                  </a:lnTo>
                  <a:lnTo>
                    <a:pt x="1291" y="312"/>
                  </a:lnTo>
                  <a:lnTo>
                    <a:pt x="1402" y="267"/>
                  </a:lnTo>
                  <a:lnTo>
                    <a:pt x="1513" y="245"/>
                  </a:lnTo>
                  <a:lnTo>
                    <a:pt x="1624" y="223"/>
                  </a:lnTo>
                  <a:lnTo>
                    <a:pt x="2180" y="223"/>
                  </a:lnTo>
                  <a:lnTo>
                    <a:pt x="2203" y="178"/>
                  </a:lnTo>
                  <a:lnTo>
                    <a:pt x="2225" y="156"/>
                  </a:lnTo>
                  <a:lnTo>
                    <a:pt x="2225" y="112"/>
                  </a:lnTo>
                  <a:lnTo>
                    <a:pt x="2158" y="45"/>
                  </a:lnTo>
                  <a:lnTo>
                    <a:pt x="213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43"/>
          <p:cNvGrpSpPr/>
          <p:nvPr/>
        </p:nvGrpSpPr>
        <p:grpSpPr>
          <a:xfrm>
            <a:off x="6516932" y="3476563"/>
            <a:ext cx="756126" cy="728504"/>
            <a:chOff x="6527795" y="3348368"/>
            <a:chExt cx="756126" cy="728504"/>
          </a:xfrm>
        </p:grpSpPr>
        <p:sp>
          <p:nvSpPr>
            <p:cNvPr id="1191" name="Google Shape;1191;p43"/>
            <p:cNvSpPr/>
            <p:nvPr/>
          </p:nvSpPr>
          <p:spPr>
            <a:xfrm>
              <a:off x="6682361" y="3359450"/>
              <a:ext cx="590561" cy="676982"/>
            </a:xfrm>
            <a:custGeom>
              <a:avLst/>
              <a:gdLst/>
              <a:ahLst/>
              <a:cxnLst/>
              <a:rect l="l" t="t" r="r" b="b"/>
              <a:pathLst>
                <a:path w="7141" h="8186" extrusionOk="0">
                  <a:moveTo>
                    <a:pt x="556" y="1402"/>
                  </a:moveTo>
                  <a:lnTo>
                    <a:pt x="289" y="1446"/>
                  </a:lnTo>
                  <a:lnTo>
                    <a:pt x="0" y="1491"/>
                  </a:lnTo>
                  <a:lnTo>
                    <a:pt x="200" y="2625"/>
                  </a:lnTo>
                  <a:lnTo>
                    <a:pt x="356" y="3715"/>
                  </a:lnTo>
                  <a:lnTo>
                    <a:pt x="601" y="3693"/>
                  </a:lnTo>
                  <a:lnTo>
                    <a:pt x="890" y="3670"/>
                  </a:lnTo>
                  <a:lnTo>
                    <a:pt x="1179" y="3604"/>
                  </a:lnTo>
                  <a:lnTo>
                    <a:pt x="1513" y="3515"/>
                  </a:lnTo>
                  <a:lnTo>
                    <a:pt x="1646" y="3448"/>
                  </a:lnTo>
                  <a:lnTo>
                    <a:pt x="1713" y="3448"/>
                  </a:lnTo>
                  <a:lnTo>
                    <a:pt x="1691" y="3314"/>
                  </a:lnTo>
                  <a:lnTo>
                    <a:pt x="1646" y="3181"/>
                  </a:lnTo>
                  <a:lnTo>
                    <a:pt x="1535" y="2314"/>
                  </a:lnTo>
                  <a:lnTo>
                    <a:pt x="1379" y="1424"/>
                  </a:lnTo>
                  <a:lnTo>
                    <a:pt x="1201" y="1424"/>
                  </a:lnTo>
                  <a:lnTo>
                    <a:pt x="1001" y="1402"/>
                  </a:lnTo>
                  <a:close/>
                  <a:moveTo>
                    <a:pt x="1357" y="5094"/>
                  </a:moveTo>
                  <a:lnTo>
                    <a:pt x="1112" y="5116"/>
                  </a:lnTo>
                  <a:lnTo>
                    <a:pt x="556" y="5183"/>
                  </a:lnTo>
                  <a:lnTo>
                    <a:pt x="756" y="6339"/>
                  </a:lnTo>
                  <a:lnTo>
                    <a:pt x="912" y="7407"/>
                  </a:lnTo>
                  <a:lnTo>
                    <a:pt x="1179" y="7407"/>
                  </a:lnTo>
                  <a:lnTo>
                    <a:pt x="1446" y="7363"/>
                  </a:lnTo>
                  <a:lnTo>
                    <a:pt x="1735" y="7296"/>
                  </a:lnTo>
                  <a:lnTo>
                    <a:pt x="2069" y="7207"/>
                  </a:lnTo>
                  <a:lnTo>
                    <a:pt x="2224" y="7140"/>
                  </a:lnTo>
                  <a:lnTo>
                    <a:pt x="2269" y="7140"/>
                  </a:lnTo>
                  <a:lnTo>
                    <a:pt x="2224" y="6896"/>
                  </a:lnTo>
                  <a:lnTo>
                    <a:pt x="2091" y="6028"/>
                  </a:lnTo>
                  <a:lnTo>
                    <a:pt x="1957" y="5138"/>
                  </a:lnTo>
                  <a:lnTo>
                    <a:pt x="1557" y="5094"/>
                  </a:lnTo>
                  <a:close/>
                  <a:moveTo>
                    <a:pt x="3804" y="0"/>
                  </a:moveTo>
                  <a:lnTo>
                    <a:pt x="2313" y="23"/>
                  </a:lnTo>
                  <a:lnTo>
                    <a:pt x="957" y="67"/>
                  </a:lnTo>
                  <a:lnTo>
                    <a:pt x="1535" y="89"/>
                  </a:lnTo>
                  <a:lnTo>
                    <a:pt x="1935" y="111"/>
                  </a:lnTo>
                  <a:lnTo>
                    <a:pt x="2313" y="178"/>
                  </a:lnTo>
                  <a:lnTo>
                    <a:pt x="2691" y="245"/>
                  </a:lnTo>
                  <a:lnTo>
                    <a:pt x="3025" y="356"/>
                  </a:lnTo>
                  <a:lnTo>
                    <a:pt x="3337" y="490"/>
                  </a:lnTo>
                  <a:lnTo>
                    <a:pt x="3626" y="645"/>
                  </a:lnTo>
                  <a:lnTo>
                    <a:pt x="3893" y="823"/>
                  </a:lnTo>
                  <a:lnTo>
                    <a:pt x="4137" y="1023"/>
                  </a:lnTo>
                  <a:lnTo>
                    <a:pt x="4293" y="1179"/>
                  </a:lnTo>
                  <a:lnTo>
                    <a:pt x="4426" y="1357"/>
                  </a:lnTo>
                  <a:lnTo>
                    <a:pt x="4560" y="1535"/>
                  </a:lnTo>
                  <a:lnTo>
                    <a:pt x="4649" y="1713"/>
                  </a:lnTo>
                  <a:lnTo>
                    <a:pt x="4738" y="1913"/>
                  </a:lnTo>
                  <a:lnTo>
                    <a:pt x="4782" y="2113"/>
                  </a:lnTo>
                  <a:lnTo>
                    <a:pt x="4805" y="2291"/>
                  </a:lnTo>
                  <a:lnTo>
                    <a:pt x="4827" y="2491"/>
                  </a:lnTo>
                  <a:lnTo>
                    <a:pt x="4805" y="2625"/>
                  </a:lnTo>
                  <a:lnTo>
                    <a:pt x="4782" y="2758"/>
                  </a:lnTo>
                  <a:lnTo>
                    <a:pt x="4760" y="2870"/>
                  </a:lnTo>
                  <a:lnTo>
                    <a:pt x="4693" y="2981"/>
                  </a:lnTo>
                  <a:lnTo>
                    <a:pt x="4627" y="3092"/>
                  </a:lnTo>
                  <a:lnTo>
                    <a:pt x="4538" y="3203"/>
                  </a:lnTo>
                  <a:lnTo>
                    <a:pt x="4315" y="3426"/>
                  </a:lnTo>
                  <a:lnTo>
                    <a:pt x="4026" y="3626"/>
                  </a:lnTo>
                  <a:lnTo>
                    <a:pt x="3670" y="3804"/>
                  </a:lnTo>
                  <a:lnTo>
                    <a:pt x="3248" y="3982"/>
                  </a:lnTo>
                  <a:lnTo>
                    <a:pt x="2758" y="4137"/>
                  </a:lnTo>
                  <a:lnTo>
                    <a:pt x="3025" y="4182"/>
                  </a:lnTo>
                  <a:lnTo>
                    <a:pt x="3270" y="4226"/>
                  </a:lnTo>
                  <a:lnTo>
                    <a:pt x="3492" y="4271"/>
                  </a:lnTo>
                  <a:lnTo>
                    <a:pt x="3715" y="4338"/>
                  </a:lnTo>
                  <a:lnTo>
                    <a:pt x="3893" y="4427"/>
                  </a:lnTo>
                  <a:lnTo>
                    <a:pt x="4071" y="4516"/>
                  </a:lnTo>
                  <a:lnTo>
                    <a:pt x="4226" y="4605"/>
                  </a:lnTo>
                  <a:lnTo>
                    <a:pt x="4382" y="4716"/>
                  </a:lnTo>
                  <a:lnTo>
                    <a:pt x="4493" y="4849"/>
                  </a:lnTo>
                  <a:lnTo>
                    <a:pt x="4604" y="5005"/>
                  </a:lnTo>
                  <a:lnTo>
                    <a:pt x="4693" y="5183"/>
                  </a:lnTo>
                  <a:lnTo>
                    <a:pt x="4782" y="5405"/>
                  </a:lnTo>
                  <a:lnTo>
                    <a:pt x="4849" y="5628"/>
                  </a:lnTo>
                  <a:lnTo>
                    <a:pt x="4894" y="5895"/>
                  </a:lnTo>
                  <a:lnTo>
                    <a:pt x="4916" y="6184"/>
                  </a:lnTo>
                  <a:lnTo>
                    <a:pt x="4938" y="6495"/>
                  </a:lnTo>
                  <a:lnTo>
                    <a:pt x="4916" y="6740"/>
                  </a:lnTo>
                  <a:lnTo>
                    <a:pt x="4871" y="6985"/>
                  </a:lnTo>
                  <a:lnTo>
                    <a:pt x="4760" y="7207"/>
                  </a:lnTo>
                  <a:lnTo>
                    <a:pt x="4627" y="7407"/>
                  </a:lnTo>
                  <a:lnTo>
                    <a:pt x="4449" y="7585"/>
                  </a:lnTo>
                  <a:lnTo>
                    <a:pt x="4248" y="7763"/>
                  </a:lnTo>
                  <a:lnTo>
                    <a:pt x="3982" y="7919"/>
                  </a:lnTo>
                  <a:lnTo>
                    <a:pt x="3692" y="8052"/>
                  </a:lnTo>
                  <a:lnTo>
                    <a:pt x="3492" y="8141"/>
                  </a:lnTo>
                  <a:lnTo>
                    <a:pt x="3314" y="8186"/>
                  </a:lnTo>
                  <a:lnTo>
                    <a:pt x="3314" y="8186"/>
                  </a:lnTo>
                  <a:lnTo>
                    <a:pt x="4204" y="8052"/>
                  </a:lnTo>
                  <a:lnTo>
                    <a:pt x="4960" y="7896"/>
                  </a:lnTo>
                  <a:lnTo>
                    <a:pt x="5316" y="7808"/>
                  </a:lnTo>
                  <a:lnTo>
                    <a:pt x="5628" y="7719"/>
                  </a:lnTo>
                  <a:lnTo>
                    <a:pt x="5917" y="7607"/>
                  </a:lnTo>
                  <a:lnTo>
                    <a:pt x="6161" y="7496"/>
                  </a:lnTo>
                  <a:lnTo>
                    <a:pt x="6384" y="7363"/>
                  </a:lnTo>
                  <a:lnTo>
                    <a:pt x="6584" y="7251"/>
                  </a:lnTo>
                  <a:lnTo>
                    <a:pt x="6740" y="7096"/>
                  </a:lnTo>
                  <a:lnTo>
                    <a:pt x="6895" y="6962"/>
                  </a:lnTo>
                  <a:lnTo>
                    <a:pt x="6984" y="6807"/>
                  </a:lnTo>
                  <a:lnTo>
                    <a:pt x="7073" y="6651"/>
                  </a:lnTo>
                  <a:lnTo>
                    <a:pt x="7118" y="6473"/>
                  </a:lnTo>
                  <a:lnTo>
                    <a:pt x="7140" y="6317"/>
                  </a:lnTo>
                  <a:lnTo>
                    <a:pt x="7140" y="5961"/>
                  </a:lnTo>
                  <a:lnTo>
                    <a:pt x="7118" y="5672"/>
                  </a:lnTo>
                  <a:lnTo>
                    <a:pt x="7073" y="5383"/>
                  </a:lnTo>
                  <a:lnTo>
                    <a:pt x="7029" y="5138"/>
                  </a:lnTo>
                  <a:lnTo>
                    <a:pt x="6940" y="4894"/>
                  </a:lnTo>
                  <a:lnTo>
                    <a:pt x="6851" y="4694"/>
                  </a:lnTo>
                  <a:lnTo>
                    <a:pt x="6762" y="4538"/>
                  </a:lnTo>
                  <a:lnTo>
                    <a:pt x="6628" y="4382"/>
                  </a:lnTo>
                  <a:lnTo>
                    <a:pt x="6495" y="4271"/>
                  </a:lnTo>
                  <a:lnTo>
                    <a:pt x="6339" y="4160"/>
                  </a:lnTo>
                  <a:lnTo>
                    <a:pt x="6161" y="4071"/>
                  </a:lnTo>
                  <a:lnTo>
                    <a:pt x="5961" y="4004"/>
                  </a:lnTo>
                  <a:lnTo>
                    <a:pt x="5761" y="3960"/>
                  </a:lnTo>
                  <a:lnTo>
                    <a:pt x="5516" y="3937"/>
                  </a:lnTo>
                  <a:lnTo>
                    <a:pt x="5005" y="3937"/>
                  </a:lnTo>
                  <a:lnTo>
                    <a:pt x="5494" y="3737"/>
                  </a:lnTo>
                  <a:lnTo>
                    <a:pt x="5917" y="3537"/>
                  </a:lnTo>
                  <a:lnTo>
                    <a:pt x="6273" y="3314"/>
                  </a:lnTo>
                  <a:lnTo>
                    <a:pt x="6584" y="3092"/>
                  </a:lnTo>
                  <a:lnTo>
                    <a:pt x="6806" y="2870"/>
                  </a:lnTo>
                  <a:lnTo>
                    <a:pt x="6895" y="2758"/>
                  </a:lnTo>
                  <a:lnTo>
                    <a:pt x="6962" y="2625"/>
                  </a:lnTo>
                  <a:lnTo>
                    <a:pt x="7029" y="2514"/>
                  </a:lnTo>
                  <a:lnTo>
                    <a:pt x="7073" y="2380"/>
                  </a:lnTo>
                  <a:lnTo>
                    <a:pt x="7096" y="2269"/>
                  </a:lnTo>
                  <a:lnTo>
                    <a:pt x="7096" y="2136"/>
                  </a:lnTo>
                  <a:lnTo>
                    <a:pt x="7096" y="1935"/>
                  </a:lnTo>
                  <a:lnTo>
                    <a:pt x="7051" y="1735"/>
                  </a:lnTo>
                  <a:lnTo>
                    <a:pt x="6984" y="1557"/>
                  </a:lnTo>
                  <a:lnTo>
                    <a:pt x="6895" y="1357"/>
                  </a:lnTo>
                  <a:lnTo>
                    <a:pt x="6784" y="1179"/>
                  </a:lnTo>
                  <a:lnTo>
                    <a:pt x="6651" y="1001"/>
                  </a:lnTo>
                  <a:lnTo>
                    <a:pt x="6495" y="846"/>
                  </a:lnTo>
                  <a:lnTo>
                    <a:pt x="6295" y="690"/>
                  </a:lnTo>
                  <a:lnTo>
                    <a:pt x="6072" y="534"/>
                  </a:lnTo>
                  <a:lnTo>
                    <a:pt x="5828" y="378"/>
                  </a:lnTo>
                  <a:lnTo>
                    <a:pt x="5561" y="267"/>
                  </a:lnTo>
                  <a:lnTo>
                    <a:pt x="5272" y="178"/>
                  </a:lnTo>
                  <a:lnTo>
                    <a:pt x="4938" y="111"/>
                  </a:lnTo>
                  <a:lnTo>
                    <a:pt x="4582" y="45"/>
                  </a:lnTo>
                  <a:lnTo>
                    <a:pt x="4204" y="23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3"/>
            <p:cNvSpPr/>
            <p:nvPr/>
          </p:nvSpPr>
          <p:spPr>
            <a:xfrm>
              <a:off x="6538877" y="3364991"/>
              <a:ext cx="551857" cy="702702"/>
            </a:xfrm>
            <a:custGeom>
              <a:avLst/>
              <a:gdLst/>
              <a:ahLst/>
              <a:cxnLst/>
              <a:rect l="l" t="t" r="r" b="b"/>
              <a:pathLst>
                <a:path w="6673" h="8497" extrusionOk="0">
                  <a:moveTo>
                    <a:pt x="2736" y="1335"/>
                  </a:moveTo>
                  <a:lnTo>
                    <a:pt x="2936" y="1357"/>
                  </a:lnTo>
                  <a:lnTo>
                    <a:pt x="3114" y="1357"/>
                  </a:lnTo>
                  <a:lnTo>
                    <a:pt x="3448" y="1424"/>
                  </a:lnTo>
                  <a:lnTo>
                    <a:pt x="3737" y="1513"/>
                  </a:lnTo>
                  <a:lnTo>
                    <a:pt x="3937" y="1646"/>
                  </a:lnTo>
                  <a:lnTo>
                    <a:pt x="4048" y="1713"/>
                  </a:lnTo>
                  <a:lnTo>
                    <a:pt x="4115" y="1779"/>
                  </a:lnTo>
                  <a:lnTo>
                    <a:pt x="4226" y="1913"/>
                  </a:lnTo>
                  <a:lnTo>
                    <a:pt x="4293" y="2069"/>
                  </a:lnTo>
                  <a:lnTo>
                    <a:pt x="4338" y="2247"/>
                  </a:lnTo>
                  <a:lnTo>
                    <a:pt x="4338" y="2424"/>
                  </a:lnTo>
                  <a:lnTo>
                    <a:pt x="4338" y="2580"/>
                  </a:lnTo>
                  <a:lnTo>
                    <a:pt x="4293" y="2714"/>
                  </a:lnTo>
                  <a:lnTo>
                    <a:pt x="4226" y="2847"/>
                  </a:lnTo>
                  <a:lnTo>
                    <a:pt x="4115" y="2958"/>
                  </a:lnTo>
                  <a:lnTo>
                    <a:pt x="3982" y="3070"/>
                  </a:lnTo>
                  <a:lnTo>
                    <a:pt x="3826" y="3181"/>
                  </a:lnTo>
                  <a:lnTo>
                    <a:pt x="3648" y="3292"/>
                  </a:lnTo>
                  <a:lnTo>
                    <a:pt x="3448" y="3381"/>
                  </a:lnTo>
                  <a:lnTo>
                    <a:pt x="3381" y="3381"/>
                  </a:lnTo>
                  <a:lnTo>
                    <a:pt x="3248" y="3448"/>
                  </a:lnTo>
                  <a:lnTo>
                    <a:pt x="2914" y="3537"/>
                  </a:lnTo>
                  <a:lnTo>
                    <a:pt x="2625" y="3603"/>
                  </a:lnTo>
                  <a:lnTo>
                    <a:pt x="2336" y="3626"/>
                  </a:lnTo>
                  <a:lnTo>
                    <a:pt x="2091" y="3648"/>
                  </a:lnTo>
                  <a:lnTo>
                    <a:pt x="1935" y="2558"/>
                  </a:lnTo>
                  <a:lnTo>
                    <a:pt x="1735" y="1424"/>
                  </a:lnTo>
                  <a:lnTo>
                    <a:pt x="2024" y="1379"/>
                  </a:lnTo>
                  <a:lnTo>
                    <a:pt x="2291" y="1335"/>
                  </a:lnTo>
                  <a:close/>
                  <a:moveTo>
                    <a:pt x="3292" y="5027"/>
                  </a:moveTo>
                  <a:lnTo>
                    <a:pt x="3692" y="5071"/>
                  </a:lnTo>
                  <a:lnTo>
                    <a:pt x="4004" y="5138"/>
                  </a:lnTo>
                  <a:lnTo>
                    <a:pt x="4293" y="5227"/>
                  </a:lnTo>
                  <a:lnTo>
                    <a:pt x="4515" y="5338"/>
                  </a:lnTo>
                  <a:lnTo>
                    <a:pt x="4604" y="5405"/>
                  </a:lnTo>
                  <a:lnTo>
                    <a:pt x="4693" y="5494"/>
                  </a:lnTo>
                  <a:lnTo>
                    <a:pt x="4782" y="5627"/>
                  </a:lnTo>
                  <a:lnTo>
                    <a:pt x="4849" y="5783"/>
                  </a:lnTo>
                  <a:lnTo>
                    <a:pt x="4894" y="5961"/>
                  </a:lnTo>
                  <a:lnTo>
                    <a:pt x="4916" y="6161"/>
                  </a:lnTo>
                  <a:lnTo>
                    <a:pt x="4894" y="6295"/>
                  </a:lnTo>
                  <a:lnTo>
                    <a:pt x="4871" y="6428"/>
                  </a:lnTo>
                  <a:lnTo>
                    <a:pt x="4782" y="6539"/>
                  </a:lnTo>
                  <a:lnTo>
                    <a:pt x="4693" y="6673"/>
                  </a:lnTo>
                  <a:lnTo>
                    <a:pt x="4560" y="6784"/>
                  </a:lnTo>
                  <a:lnTo>
                    <a:pt x="4404" y="6873"/>
                  </a:lnTo>
                  <a:lnTo>
                    <a:pt x="4226" y="6984"/>
                  </a:lnTo>
                  <a:lnTo>
                    <a:pt x="4004" y="7073"/>
                  </a:lnTo>
                  <a:lnTo>
                    <a:pt x="3959" y="7073"/>
                  </a:lnTo>
                  <a:lnTo>
                    <a:pt x="3804" y="7140"/>
                  </a:lnTo>
                  <a:lnTo>
                    <a:pt x="3470" y="7229"/>
                  </a:lnTo>
                  <a:lnTo>
                    <a:pt x="3181" y="7296"/>
                  </a:lnTo>
                  <a:lnTo>
                    <a:pt x="2914" y="7340"/>
                  </a:lnTo>
                  <a:lnTo>
                    <a:pt x="2647" y="7340"/>
                  </a:lnTo>
                  <a:lnTo>
                    <a:pt x="2491" y="6272"/>
                  </a:lnTo>
                  <a:lnTo>
                    <a:pt x="2291" y="5116"/>
                  </a:lnTo>
                  <a:lnTo>
                    <a:pt x="2847" y="5049"/>
                  </a:lnTo>
                  <a:lnTo>
                    <a:pt x="3092" y="5027"/>
                  </a:lnTo>
                  <a:close/>
                  <a:moveTo>
                    <a:pt x="2692" y="0"/>
                  </a:moveTo>
                  <a:lnTo>
                    <a:pt x="2558" y="22"/>
                  </a:lnTo>
                  <a:lnTo>
                    <a:pt x="2269" y="22"/>
                  </a:lnTo>
                  <a:lnTo>
                    <a:pt x="1668" y="67"/>
                  </a:lnTo>
                  <a:lnTo>
                    <a:pt x="1090" y="156"/>
                  </a:lnTo>
                  <a:lnTo>
                    <a:pt x="534" y="289"/>
                  </a:lnTo>
                  <a:lnTo>
                    <a:pt x="0" y="467"/>
                  </a:lnTo>
                  <a:lnTo>
                    <a:pt x="156" y="2069"/>
                  </a:lnTo>
                  <a:lnTo>
                    <a:pt x="378" y="4604"/>
                  </a:lnTo>
                  <a:lnTo>
                    <a:pt x="623" y="7007"/>
                  </a:lnTo>
                  <a:lnTo>
                    <a:pt x="801" y="8497"/>
                  </a:lnTo>
                  <a:lnTo>
                    <a:pt x="2336" y="8430"/>
                  </a:lnTo>
                  <a:lnTo>
                    <a:pt x="3492" y="8341"/>
                  </a:lnTo>
                  <a:lnTo>
                    <a:pt x="4293" y="8274"/>
                  </a:lnTo>
                  <a:lnTo>
                    <a:pt x="4738" y="8208"/>
                  </a:lnTo>
                  <a:lnTo>
                    <a:pt x="4805" y="8185"/>
                  </a:lnTo>
                  <a:lnTo>
                    <a:pt x="5049" y="8119"/>
                  </a:lnTo>
                  <a:lnTo>
                    <a:pt x="5227" y="8074"/>
                  </a:lnTo>
                  <a:lnTo>
                    <a:pt x="5427" y="7985"/>
                  </a:lnTo>
                  <a:lnTo>
                    <a:pt x="5717" y="7852"/>
                  </a:lnTo>
                  <a:lnTo>
                    <a:pt x="5983" y="7696"/>
                  </a:lnTo>
                  <a:lnTo>
                    <a:pt x="6184" y="7518"/>
                  </a:lnTo>
                  <a:lnTo>
                    <a:pt x="6362" y="7340"/>
                  </a:lnTo>
                  <a:lnTo>
                    <a:pt x="6495" y="7140"/>
                  </a:lnTo>
                  <a:lnTo>
                    <a:pt x="6606" y="6918"/>
                  </a:lnTo>
                  <a:lnTo>
                    <a:pt x="6651" y="6673"/>
                  </a:lnTo>
                  <a:lnTo>
                    <a:pt x="6673" y="6428"/>
                  </a:lnTo>
                  <a:lnTo>
                    <a:pt x="6651" y="6117"/>
                  </a:lnTo>
                  <a:lnTo>
                    <a:pt x="6629" y="5828"/>
                  </a:lnTo>
                  <a:lnTo>
                    <a:pt x="6584" y="5561"/>
                  </a:lnTo>
                  <a:lnTo>
                    <a:pt x="6517" y="5338"/>
                  </a:lnTo>
                  <a:lnTo>
                    <a:pt x="6428" y="5116"/>
                  </a:lnTo>
                  <a:lnTo>
                    <a:pt x="6339" y="4938"/>
                  </a:lnTo>
                  <a:lnTo>
                    <a:pt x="6228" y="4782"/>
                  </a:lnTo>
                  <a:lnTo>
                    <a:pt x="6117" y="4649"/>
                  </a:lnTo>
                  <a:lnTo>
                    <a:pt x="5961" y="4538"/>
                  </a:lnTo>
                  <a:lnTo>
                    <a:pt x="5806" y="4449"/>
                  </a:lnTo>
                  <a:lnTo>
                    <a:pt x="5628" y="4360"/>
                  </a:lnTo>
                  <a:lnTo>
                    <a:pt x="5450" y="4271"/>
                  </a:lnTo>
                  <a:lnTo>
                    <a:pt x="5227" y="4204"/>
                  </a:lnTo>
                  <a:lnTo>
                    <a:pt x="5005" y="4159"/>
                  </a:lnTo>
                  <a:lnTo>
                    <a:pt x="4760" y="4115"/>
                  </a:lnTo>
                  <a:lnTo>
                    <a:pt x="4493" y="4070"/>
                  </a:lnTo>
                  <a:lnTo>
                    <a:pt x="4983" y="3915"/>
                  </a:lnTo>
                  <a:lnTo>
                    <a:pt x="5405" y="3737"/>
                  </a:lnTo>
                  <a:lnTo>
                    <a:pt x="5761" y="3559"/>
                  </a:lnTo>
                  <a:lnTo>
                    <a:pt x="6050" y="3359"/>
                  </a:lnTo>
                  <a:lnTo>
                    <a:pt x="6273" y="3136"/>
                  </a:lnTo>
                  <a:lnTo>
                    <a:pt x="6362" y="3025"/>
                  </a:lnTo>
                  <a:lnTo>
                    <a:pt x="6428" y="2914"/>
                  </a:lnTo>
                  <a:lnTo>
                    <a:pt x="6495" y="2803"/>
                  </a:lnTo>
                  <a:lnTo>
                    <a:pt x="6517" y="2691"/>
                  </a:lnTo>
                  <a:lnTo>
                    <a:pt x="6540" y="2558"/>
                  </a:lnTo>
                  <a:lnTo>
                    <a:pt x="6562" y="2424"/>
                  </a:lnTo>
                  <a:lnTo>
                    <a:pt x="6540" y="2224"/>
                  </a:lnTo>
                  <a:lnTo>
                    <a:pt x="6517" y="2046"/>
                  </a:lnTo>
                  <a:lnTo>
                    <a:pt x="6473" y="1846"/>
                  </a:lnTo>
                  <a:lnTo>
                    <a:pt x="6384" y="1646"/>
                  </a:lnTo>
                  <a:lnTo>
                    <a:pt x="6295" y="1468"/>
                  </a:lnTo>
                  <a:lnTo>
                    <a:pt x="6161" y="1290"/>
                  </a:lnTo>
                  <a:lnTo>
                    <a:pt x="6028" y="1112"/>
                  </a:lnTo>
                  <a:lnTo>
                    <a:pt x="5872" y="956"/>
                  </a:lnTo>
                  <a:lnTo>
                    <a:pt x="5628" y="756"/>
                  </a:lnTo>
                  <a:lnTo>
                    <a:pt x="5361" y="578"/>
                  </a:lnTo>
                  <a:lnTo>
                    <a:pt x="5072" y="423"/>
                  </a:lnTo>
                  <a:lnTo>
                    <a:pt x="4760" y="289"/>
                  </a:lnTo>
                  <a:lnTo>
                    <a:pt x="4426" y="178"/>
                  </a:lnTo>
                  <a:lnTo>
                    <a:pt x="4048" y="111"/>
                  </a:lnTo>
                  <a:lnTo>
                    <a:pt x="3670" y="44"/>
                  </a:lnTo>
                  <a:lnTo>
                    <a:pt x="3270" y="2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BED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6527795" y="3348368"/>
              <a:ext cx="756126" cy="728504"/>
            </a:xfrm>
            <a:custGeom>
              <a:avLst/>
              <a:gdLst/>
              <a:ahLst/>
              <a:cxnLst/>
              <a:rect l="l" t="t" r="r" b="b"/>
              <a:pathLst>
                <a:path w="9143" h="8809" extrusionOk="0">
                  <a:moveTo>
                    <a:pt x="5406" y="245"/>
                  </a:moveTo>
                  <a:lnTo>
                    <a:pt x="6140" y="268"/>
                  </a:lnTo>
                  <a:lnTo>
                    <a:pt x="6562" y="312"/>
                  </a:lnTo>
                  <a:lnTo>
                    <a:pt x="7029" y="401"/>
                  </a:lnTo>
                  <a:lnTo>
                    <a:pt x="7252" y="468"/>
                  </a:lnTo>
                  <a:lnTo>
                    <a:pt x="7474" y="557"/>
                  </a:lnTo>
                  <a:lnTo>
                    <a:pt x="7697" y="646"/>
                  </a:lnTo>
                  <a:lnTo>
                    <a:pt x="7919" y="757"/>
                  </a:lnTo>
                  <a:lnTo>
                    <a:pt x="8119" y="891"/>
                  </a:lnTo>
                  <a:lnTo>
                    <a:pt x="8297" y="1024"/>
                  </a:lnTo>
                  <a:lnTo>
                    <a:pt x="8453" y="1180"/>
                  </a:lnTo>
                  <a:lnTo>
                    <a:pt x="8609" y="1358"/>
                  </a:lnTo>
                  <a:lnTo>
                    <a:pt x="8720" y="1536"/>
                  </a:lnTo>
                  <a:lnTo>
                    <a:pt x="8787" y="1758"/>
                  </a:lnTo>
                  <a:lnTo>
                    <a:pt x="8831" y="1980"/>
                  </a:lnTo>
                  <a:lnTo>
                    <a:pt x="8853" y="2247"/>
                  </a:lnTo>
                  <a:lnTo>
                    <a:pt x="8831" y="2403"/>
                  </a:lnTo>
                  <a:lnTo>
                    <a:pt x="8787" y="2581"/>
                  </a:lnTo>
                  <a:lnTo>
                    <a:pt x="8720" y="2737"/>
                  </a:lnTo>
                  <a:lnTo>
                    <a:pt x="8631" y="2870"/>
                  </a:lnTo>
                  <a:lnTo>
                    <a:pt x="8520" y="3004"/>
                  </a:lnTo>
                  <a:lnTo>
                    <a:pt x="8386" y="3137"/>
                  </a:lnTo>
                  <a:lnTo>
                    <a:pt x="8253" y="3248"/>
                  </a:lnTo>
                  <a:lnTo>
                    <a:pt x="8097" y="3359"/>
                  </a:lnTo>
                  <a:lnTo>
                    <a:pt x="7786" y="3537"/>
                  </a:lnTo>
                  <a:lnTo>
                    <a:pt x="7452" y="3715"/>
                  </a:lnTo>
                  <a:lnTo>
                    <a:pt x="6807" y="3960"/>
                  </a:lnTo>
                  <a:lnTo>
                    <a:pt x="6785" y="3982"/>
                  </a:lnTo>
                  <a:lnTo>
                    <a:pt x="6763" y="4027"/>
                  </a:lnTo>
                  <a:lnTo>
                    <a:pt x="6763" y="4049"/>
                  </a:lnTo>
                  <a:lnTo>
                    <a:pt x="6763" y="4094"/>
                  </a:lnTo>
                  <a:lnTo>
                    <a:pt x="6807" y="4160"/>
                  </a:lnTo>
                  <a:lnTo>
                    <a:pt x="6851" y="4182"/>
                  </a:lnTo>
                  <a:lnTo>
                    <a:pt x="7252" y="4182"/>
                  </a:lnTo>
                  <a:lnTo>
                    <a:pt x="7563" y="4227"/>
                  </a:lnTo>
                  <a:lnTo>
                    <a:pt x="7875" y="4294"/>
                  </a:lnTo>
                  <a:lnTo>
                    <a:pt x="8008" y="4360"/>
                  </a:lnTo>
                  <a:lnTo>
                    <a:pt x="8142" y="4427"/>
                  </a:lnTo>
                  <a:lnTo>
                    <a:pt x="8253" y="4494"/>
                  </a:lnTo>
                  <a:lnTo>
                    <a:pt x="8364" y="4583"/>
                  </a:lnTo>
                  <a:lnTo>
                    <a:pt x="8453" y="4694"/>
                  </a:lnTo>
                  <a:lnTo>
                    <a:pt x="8564" y="4805"/>
                  </a:lnTo>
                  <a:lnTo>
                    <a:pt x="8631" y="4939"/>
                  </a:lnTo>
                  <a:lnTo>
                    <a:pt x="8698" y="5094"/>
                  </a:lnTo>
                  <a:lnTo>
                    <a:pt x="8764" y="5250"/>
                  </a:lnTo>
                  <a:lnTo>
                    <a:pt x="8809" y="5428"/>
                  </a:lnTo>
                  <a:lnTo>
                    <a:pt x="8876" y="5851"/>
                  </a:lnTo>
                  <a:lnTo>
                    <a:pt x="8898" y="6051"/>
                  </a:lnTo>
                  <a:lnTo>
                    <a:pt x="8898" y="6273"/>
                  </a:lnTo>
                  <a:lnTo>
                    <a:pt x="8876" y="6473"/>
                  </a:lnTo>
                  <a:lnTo>
                    <a:pt x="8831" y="6696"/>
                  </a:lnTo>
                  <a:lnTo>
                    <a:pt x="8742" y="6874"/>
                  </a:lnTo>
                  <a:lnTo>
                    <a:pt x="8631" y="7052"/>
                  </a:lnTo>
                  <a:lnTo>
                    <a:pt x="8475" y="7208"/>
                  </a:lnTo>
                  <a:lnTo>
                    <a:pt x="8297" y="7341"/>
                  </a:lnTo>
                  <a:lnTo>
                    <a:pt x="8097" y="7474"/>
                  </a:lnTo>
                  <a:lnTo>
                    <a:pt x="7897" y="7586"/>
                  </a:lnTo>
                  <a:lnTo>
                    <a:pt x="7697" y="7697"/>
                  </a:lnTo>
                  <a:lnTo>
                    <a:pt x="7452" y="7786"/>
                  </a:lnTo>
                  <a:lnTo>
                    <a:pt x="6985" y="7919"/>
                  </a:lnTo>
                  <a:lnTo>
                    <a:pt x="6496" y="8030"/>
                  </a:lnTo>
                  <a:lnTo>
                    <a:pt x="6029" y="8097"/>
                  </a:lnTo>
                  <a:lnTo>
                    <a:pt x="5983" y="8103"/>
                  </a:lnTo>
                  <a:lnTo>
                    <a:pt x="6073" y="8053"/>
                  </a:lnTo>
                  <a:lnTo>
                    <a:pt x="6229" y="7942"/>
                  </a:lnTo>
                  <a:lnTo>
                    <a:pt x="6384" y="7808"/>
                  </a:lnTo>
                  <a:lnTo>
                    <a:pt x="6496" y="7652"/>
                  </a:lnTo>
                  <a:lnTo>
                    <a:pt x="6607" y="7519"/>
                  </a:lnTo>
                  <a:lnTo>
                    <a:pt x="6718" y="7341"/>
                  </a:lnTo>
                  <a:lnTo>
                    <a:pt x="6785" y="7163"/>
                  </a:lnTo>
                  <a:lnTo>
                    <a:pt x="6851" y="6985"/>
                  </a:lnTo>
                  <a:lnTo>
                    <a:pt x="6874" y="6785"/>
                  </a:lnTo>
                  <a:lnTo>
                    <a:pt x="6896" y="6585"/>
                  </a:lnTo>
                  <a:lnTo>
                    <a:pt x="6896" y="6362"/>
                  </a:lnTo>
                  <a:lnTo>
                    <a:pt x="6896" y="6118"/>
                  </a:lnTo>
                  <a:lnTo>
                    <a:pt x="6851" y="5873"/>
                  </a:lnTo>
                  <a:lnTo>
                    <a:pt x="6807" y="5673"/>
                  </a:lnTo>
                  <a:lnTo>
                    <a:pt x="6740" y="5473"/>
                  </a:lnTo>
                  <a:lnTo>
                    <a:pt x="6651" y="5295"/>
                  </a:lnTo>
                  <a:lnTo>
                    <a:pt x="6562" y="5139"/>
                  </a:lnTo>
                  <a:lnTo>
                    <a:pt x="6451" y="4983"/>
                  </a:lnTo>
                  <a:lnTo>
                    <a:pt x="6340" y="4850"/>
                  </a:lnTo>
                  <a:lnTo>
                    <a:pt x="6206" y="4739"/>
                  </a:lnTo>
                  <a:lnTo>
                    <a:pt x="6073" y="4627"/>
                  </a:lnTo>
                  <a:lnTo>
                    <a:pt x="5917" y="4538"/>
                  </a:lnTo>
                  <a:lnTo>
                    <a:pt x="5739" y="4449"/>
                  </a:lnTo>
                  <a:lnTo>
                    <a:pt x="5406" y="4316"/>
                  </a:lnTo>
                  <a:lnTo>
                    <a:pt x="5075" y="4242"/>
                  </a:lnTo>
                  <a:lnTo>
                    <a:pt x="5075" y="4242"/>
                  </a:lnTo>
                  <a:lnTo>
                    <a:pt x="5117" y="4227"/>
                  </a:lnTo>
                  <a:lnTo>
                    <a:pt x="5561" y="4049"/>
                  </a:lnTo>
                  <a:lnTo>
                    <a:pt x="5762" y="3938"/>
                  </a:lnTo>
                  <a:lnTo>
                    <a:pt x="5962" y="3827"/>
                  </a:lnTo>
                  <a:lnTo>
                    <a:pt x="6162" y="3693"/>
                  </a:lnTo>
                  <a:lnTo>
                    <a:pt x="6318" y="3560"/>
                  </a:lnTo>
                  <a:lnTo>
                    <a:pt x="6473" y="3404"/>
                  </a:lnTo>
                  <a:lnTo>
                    <a:pt x="6607" y="3248"/>
                  </a:lnTo>
                  <a:lnTo>
                    <a:pt x="6696" y="3070"/>
                  </a:lnTo>
                  <a:lnTo>
                    <a:pt x="6763" y="2870"/>
                  </a:lnTo>
                  <a:lnTo>
                    <a:pt x="6807" y="2670"/>
                  </a:lnTo>
                  <a:lnTo>
                    <a:pt x="6785" y="2425"/>
                  </a:lnTo>
                  <a:lnTo>
                    <a:pt x="6763" y="2181"/>
                  </a:lnTo>
                  <a:lnTo>
                    <a:pt x="6674" y="1936"/>
                  </a:lnTo>
                  <a:lnTo>
                    <a:pt x="6540" y="1669"/>
                  </a:lnTo>
                  <a:lnTo>
                    <a:pt x="6384" y="1424"/>
                  </a:lnTo>
                  <a:lnTo>
                    <a:pt x="6206" y="1202"/>
                  </a:lnTo>
                  <a:lnTo>
                    <a:pt x="6006" y="1002"/>
                  </a:lnTo>
                  <a:lnTo>
                    <a:pt x="5784" y="846"/>
                  </a:lnTo>
                  <a:lnTo>
                    <a:pt x="5561" y="690"/>
                  </a:lnTo>
                  <a:lnTo>
                    <a:pt x="5317" y="557"/>
                  </a:lnTo>
                  <a:lnTo>
                    <a:pt x="5050" y="446"/>
                  </a:lnTo>
                  <a:lnTo>
                    <a:pt x="4783" y="357"/>
                  </a:lnTo>
                  <a:lnTo>
                    <a:pt x="4494" y="268"/>
                  </a:lnTo>
                  <a:lnTo>
                    <a:pt x="4433" y="254"/>
                  </a:lnTo>
                  <a:lnTo>
                    <a:pt x="4433" y="254"/>
                  </a:lnTo>
                  <a:lnTo>
                    <a:pt x="4694" y="245"/>
                  </a:lnTo>
                  <a:close/>
                  <a:moveTo>
                    <a:pt x="2814" y="318"/>
                  </a:moveTo>
                  <a:lnTo>
                    <a:pt x="2848" y="334"/>
                  </a:lnTo>
                  <a:lnTo>
                    <a:pt x="3359" y="334"/>
                  </a:lnTo>
                  <a:lnTo>
                    <a:pt x="3893" y="379"/>
                  </a:lnTo>
                  <a:lnTo>
                    <a:pt x="4160" y="401"/>
                  </a:lnTo>
                  <a:lnTo>
                    <a:pt x="4427" y="468"/>
                  </a:lnTo>
                  <a:lnTo>
                    <a:pt x="4672" y="535"/>
                  </a:lnTo>
                  <a:lnTo>
                    <a:pt x="4939" y="601"/>
                  </a:lnTo>
                  <a:lnTo>
                    <a:pt x="5161" y="713"/>
                  </a:lnTo>
                  <a:lnTo>
                    <a:pt x="5406" y="824"/>
                  </a:lnTo>
                  <a:lnTo>
                    <a:pt x="5628" y="957"/>
                  </a:lnTo>
                  <a:lnTo>
                    <a:pt x="5828" y="1113"/>
                  </a:lnTo>
                  <a:lnTo>
                    <a:pt x="6006" y="1291"/>
                  </a:lnTo>
                  <a:lnTo>
                    <a:pt x="6184" y="1491"/>
                  </a:lnTo>
                  <a:lnTo>
                    <a:pt x="6318" y="1714"/>
                  </a:lnTo>
                  <a:lnTo>
                    <a:pt x="6429" y="1958"/>
                  </a:lnTo>
                  <a:lnTo>
                    <a:pt x="6518" y="2203"/>
                  </a:lnTo>
                  <a:lnTo>
                    <a:pt x="6562" y="2425"/>
                  </a:lnTo>
                  <a:lnTo>
                    <a:pt x="6562" y="2625"/>
                  </a:lnTo>
                  <a:lnTo>
                    <a:pt x="6518" y="2803"/>
                  </a:lnTo>
                  <a:lnTo>
                    <a:pt x="6451" y="2981"/>
                  </a:lnTo>
                  <a:lnTo>
                    <a:pt x="6362" y="3159"/>
                  </a:lnTo>
                  <a:lnTo>
                    <a:pt x="6229" y="3293"/>
                  </a:lnTo>
                  <a:lnTo>
                    <a:pt x="6095" y="3426"/>
                  </a:lnTo>
                  <a:lnTo>
                    <a:pt x="5940" y="3560"/>
                  </a:lnTo>
                  <a:lnTo>
                    <a:pt x="5762" y="3671"/>
                  </a:lnTo>
                  <a:lnTo>
                    <a:pt x="5383" y="3871"/>
                  </a:lnTo>
                  <a:lnTo>
                    <a:pt x="4983" y="4027"/>
                  </a:lnTo>
                  <a:lnTo>
                    <a:pt x="4583" y="4160"/>
                  </a:lnTo>
                  <a:lnTo>
                    <a:pt x="4538" y="4182"/>
                  </a:lnTo>
                  <a:lnTo>
                    <a:pt x="4516" y="4227"/>
                  </a:lnTo>
                  <a:lnTo>
                    <a:pt x="4516" y="4249"/>
                  </a:lnTo>
                  <a:lnTo>
                    <a:pt x="4516" y="4294"/>
                  </a:lnTo>
                  <a:lnTo>
                    <a:pt x="4583" y="4360"/>
                  </a:lnTo>
                  <a:lnTo>
                    <a:pt x="4649" y="4383"/>
                  </a:lnTo>
                  <a:lnTo>
                    <a:pt x="5028" y="4449"/>
                  </a:lnTo>
                  <a:lnTo>
                    <a:pt x="5406" y="4516"/>
                  </a:lnTo>
                  <a:lnTo>
                    <a:pt x="5584" y="4583"/>
                  </a:lnTo>
                  <a:lnTo>
                    <a:pt x="5762" y="4650"/>
                  </a:lnTo>
                  <a:lnTo>
                    <a:pt x="5917" y="4739"/>
                  </a:lnTo>
                  <a:lnTo>
                    <a:pt x="6073" y="4828"/>
                  </a:lnTo>
                  <a:lnTo>
                    <a:pt x="6206" y="4961"/>
                  </a:lnTo>
                  <a:lnTo>
                    <a:pt x="6340" y="5117"/>
                  </a:lnTo>
                  <a:lnTo>
                    <a:pt x="6429" y="5272"/>
                  </a:lnTo>
                  <a:lnTo>
                    <a:pt x="6496" y="5428"/>
                  </a:lnTo>
                  <a:lnTo>
                    <a:pt x="6562" y="5606"/>
                  </a:lnTo>
                  <a:lnTo>
                    <a:pt x="6607" y="5784"/>
                  </a:lnTo>
                  <a:lnTo>
                    <a:pt x="6651" y="6162"/>
                  </a:lnTo>
                  <a:lnTo>
                    <a:pt x="6674" y="6362"/>
                  </a:lnTo>
                  <a:lnTo>
                    <a:pt x="6674" y="6562"/>
                  </a:lnTo>
                  <a:lnTo>
                    <a:pt x="6651" y="6740"/>
                  </a:lnTo>
                  <a:lnTo>
                    <a:pt x="6607" y="6918"/>
                  </a:lnTo>
                  <a:lnTo>
                    <a:pt x="6562" y="7074"/>
                  </a:lnTo>
                  <a:lnTo>
                    <a:pt x="6496" y="7230"/>
                  </a:lnTo>
                  <a:lnTo>
                    <a:pt x="6429" y="7363"/>
                  </a:lnTo>
                  <a:lnTo>
                    <a:pt x="6318" y="7497"/>
                  </a:lnTo>
                  <a:lnTo>
                    <a:pt x="6229" y="7608"/>
                  </a:lnTo>
                  <a:lnTo>
                    <a:pt x="6095" y="7719"/>
                  </a:lnTo>
                  <a:lnTo>
                    <a:pt x="5962" y="7830"/>
                  </a:lnTo>
                  <a:lnTo>
                    <a:pt x="5828" y="7919"/>
                  </a:lnTo>
                  <a:lnTo>
                    <a:pt x="5495" y="8075"/>
                  </a:lnTo>
                  <a:lnTo>
                    <a:pt x="5117" y="8208"/>
                  </a:lnTo>
                  <a:lnTo>
                    <a:pt x="4694" y="8320"/>
                  </a:lnTo>
                  <a:lnTo>
                    <a:pt x="4227" y="8386"/>
                  </a:lnTo>
                  <a:lnTo>
                    <a:pt x="3782" y="8453"/>
                  </a:lnTo>
                  <a:lnTo>
                    <a:pt x="3315" y="8475"/>
                  </a:lnTo>
                  <a:lnTo>
                    <a:pt x="2403" y="8520"/>
                  </a:lnTo>
                  <a:lnTo>
                    <a:pt x="1491" y="8564"/>
                  </a:lnTo>
                  <a:lnTo>
                    <a:pt x="1224" y="8587"/>
                  </a:lnTo>
                  <a:lnTo>
                    <a:pt x="1046" y="8587"/>
                  </a:lnTo>
                  <a:lnTo>
                    <a:pt x="1024" y="8564"/>
                  </a:lnTo>
                  <a:lnTo>
                    <a:pt x="1002" y="8498"/>
                  </a:lnTo>
                  <a:lnTo>
                    <a:pt x="979" y="8409"/>
                  </a:lnTo>
                  <a:lnTo>
                    <a:pt x="979" y="8231"/>
                  </a:lnTo>
                  <a:lnTo>
                    <a:pt x="868" y="7208"/>
                  </a:lnTo>
                  <a:lnTo>
                    <a:pt x="579" y="4227"/>
                  </a:lnTo>
                  <a:lnTo>
                    <a:pt x="357" y="1869"/>
                  </a:lnTo>
                  <a:lnTo>
                    <a:pt x="312" y="1424"/>
                  </a:lnTo>
                  <a:lnTo>
                    <a:pt x="290" y="1202"/>
                  </a:lnTo>
                  <a:lnTo>
                    <a:pt x="268" y="980"/>
                  </a:lnTo>
                  <a:lnTo>
                    <a:pt x="268" y="824"/>
                  </a:lnTo>
                  <a:lnTo>
                    <a:pt x="290" y="779"/>
                  </a:lnTo>
                  <a:lnTo>
                    <a:pt x="379" y="713"/>
                  </a:lnTo>
                  <a:lnTo>
                    <a:pt x="446" y="668"/>
                  </a:lnTo>
                  <a:lnTo>
                    <a:pt x="535" y="624"/>
                  </a:lnTo>
                  <a:lnTo>
                    <a:pt x="757" y="557"/>
                  </a:lnTo>
                  <a:lnTo>
                    <a:pt x="1157" y="490"/>
                  </a:lnTo>
                  <a:lnTo>
                    <a:pt x="1691" y="401"/>
                  </a:lnTo>
                  <a:lnTo>
                    <a:pt x="2203" y="357"/>
                  </a:lnTo>
                  <a:lnTo>
                    <a:pt x="2814" y="318"/>
                  </a:lnTo>
                  <a:close/>
                  <a:moveTo>
                    <a:pt x="5005" y="1"/>
                  </a:moveTo>
                  <a:lnTo>
                    <a:pt x="4516" y="23"/>
                  </a:lnTo>
                  <a:lnTo>
                    <a:pt x="3515" y="68"/>
                  </a:lnTo>
                  <a:lnTo>
                    <a:pt x="2960" y="96"/>
                  </a:lnTo>
                  <a:lnTo>
                    <a:pt x="2960" y="96"/>
                  </a:lnTo>
                  <a:lnTo>
                    <a:pt x="2803" y="90"/>
                  </a:lnTo>
                  <a:lnTo>
                    <a:pt x="2772" y="106"/>
                  </a:lnTo>
                  <a:lnTo>
                    <a:pt x="2772" y="106"/>
                  </a:lnTo>
                  <a:lnTo>
                    <a:pt x="2648" y="112"/>
                  </a:lnTo>
                  <a:lnTo>
                    <a:pt x="2203" y="134"/>
                  </a:lnTo>
                  <a:lnTo>
                    <a:pt x="1780" y="179"/>
                  </a:lnTo>
                  <a:lnTo>
                    <a:pt x="1358" y="245"/>
                  </a:lnTo>
                  <a:lnTo>
                    <a:pt x="913" y="312"/>
                  </a:lnTo>
                  <a:lnTo>
                    <a:pt x="490" y="423"/>
                  </a:lnTo>
                  <a:lnTo>
                    <a:pt x="67" y="557"/>
                  </a:lnTo>
                  <a:lnTo>
                    <a:pt x="45" y="579"/>
                  </a:lnTo>
                  <a:lnTo>
                    <a:pt x="23" y="601"/>
                  </a:lnTo>
                  <a:lnTo>
                    <a:pt x="1" y="668"/>
                  </a:lnTo>
                  <a:lnTo>
                    <a:pt x="223" y="2670"/>
                  </a:lnTo>
                  <a:lnTo>
                    <a:pt x="401" y="4694"/>
                  </a:lnTo>
                  <a:lnTo>
                    <a:pt x="579" y="6696"/>
                  </a:lnTo>
                  <a:lnTo>
                    <a:pt x="690" y="7697"/>
                  </a:lnTo>
                  <a:lnTo>
                    <a:pt x="824" y="8698"/>
                  </a:lnTo>
                  <a:lnTo>
                    <a:pt x="824" y="8742"/>
                  </a:lnTo>
                  <a:lnTo>
                    <a:pt x="868" y="8787"/>
                  </a:lnTo>
                  <a:lnTo>
                    <a:pt x="913" y="8809"/>
                  </a:lnTo>
                  <a:lnTo>
                    <a:pt x="957" y="8809"/>
                  </a:lnTo>
                  <a:lnTo>
                    <a:pt x="2025" y="8787"/>
                  </a:lnTo>
                  <a:lnTo>
                    <a:pt x="3115" y="8742"/>
                  </a:lnTo>
                  <a:lnTo>
                    <a:pt x="3649" y="8698"/>
                  </a:lnTo>
                  <a:lnTo>
                    <a:pt x="4182" y="8631"/>
                  </a:lnTo>
                  <a:lnTo>
                    <a:pt x="4716" y="8564"/>
                  </a:lnTo>
                  <a:lnTo>
                    <a:pt x="5228" y="8431"/>
                  </a:lnTo>
                  <a:lnTo>
                    <a:pt x="5695" y="8386"/>
                  </a:lnTo>
                  <a:lnTo>
                    <a:pt x="6251" y="8297"/>
                  </a:lnTo>
                  <a:lnTo>
                    <a:pt x="6829" y="8186"/>
                  </a:lnTo>
                  <a:lnTo>
                    <a:pt x="7141" y="8119"/>
                  </a:lnTo>
                  <a:lnTo>
                    <a:pt x="7430" y="8053"/>
                  </a:lnTo>
                  <a:lnTo>
                    <a:pt x="7719" y="7942"/>
                  </a:lnTo>
                  <a:lnTo>
                    <a:pt x="8008" y="7830"/>
                  </a:lnTo>
                  <a:lnTo>
                    <a:pt x="8253" y="7697"/>
                  </a:lnTo>
                  <a:lnTo>
                    <a:pt x="8497" y="7541"/>
                  </a:lnTo>
                  <a:lnTo>
                    <a:pt x="8698" y="7385"/>
                  </a:lnTo>
                  <a:lnTo>
                    <a:pt x="8876" y="7185"/>
                  </a:lnTo>
                  <a:lnTo>
                    <a:pt x="9009" y="6963"/>
                  </a:lnTo>
                  <a:lnTo>
                    <a:pt x="9098" y="6718"/>
                  </a:lnTo>
                  <a:lnTo>
                    <a:pt x="9142" y="6473"/>
                  </a:lnTo>
                  <a:lnTo>
                    <a:pt x="9142" y="6207"/>
                  </a:lnTo>
                  <a:lnTo>
                    <a:pt x="9142" y="5940"/>
                  </a:lnTo>
                  <a:lnTo>
                    <a:pt x="9098" y="5673"/>
                  </a:lnTo>
                  <a:lnTo>
                    <a:pt x="9054" y="5384"/>
                  </a:lnTo>
                  <a:lnTo>
                    <a:pt x="8965" y="5139"/>
                  </a:lnTo>
                  <a:lnTo>
                    <a:pt x="8876" y="4894"/>
                  </a:lnTo>
                  <a:lnTo>
                    <a:pt x="8764" y="4672"/>
                  </a:lnTo>
                  <a:lnTo>
                    <a:pt x="8675" y="4561"/>
                  </a:lnTo>
                  <a:lnTo>
                    <a:pt x="8586" y="4472"/>
                  </a:lnTo>
                  <a:lnTo>
                    <a:pt x="8386" y="4294"/>
                  </a:lnTo>
                  <a:lnTo>
                    <a:pt x="8142" y="4160"/>
                  </a:lnTo>
                  <a:lnTo>
                    <a:pt x="7897" y="4071"/>
                  </a:lnTo>
                  <a:lnTo>
                    <a:pt x="7652" y="4005"/>
                  </a:lnTo>
                  <a:lnTo>
                    <a:pt x="7399" y="3983"/>
                  </a:lnTo>
                  <a:lnTo>
                    <a:pt x="7399" y="3983"/>
                  </a:lnTo>
                  <a:lnTo>
                    <a:pt x="7563" y="3916"/>
                  </a:lnTo>
                  <a:lnTo>
                    <a:pt x="7897" y="3760"/>
                  </a:lnTo>
                  <a:lnTo>
                    <a:pt x="8208" y="3582"/>
                  </a:lnTo>
                  <a:lnTo>
                    <a:pt x="8497" y="3359"/>
                  </a:lnTo>
                  <a:lnTo>
                    <a:pt x="8631" y="3248"/>
                  </a:lnTo>
                  <a:lnTo>
                    <a:pt x="8764" y="3115"/>
                  </a:lnTo>
                  <a:lnTo>
                    <a:pt x="8853" y="2981"/>
                  </a:lnTo>
                  <a:lnTo>
                    <a:pt x="8942" y="2826"/>
                  </a:lnTo>
                  <a:lnTo>
                    <a:pt x="9009" y="2670"/>
                  </a:lnTo>
                  <a:lnTo>
                    <a:pt x="9054" y="2514"/>
                  </a:lnTo>
                  <a:lnTo>
                    <a:pt x="9098" y="2314"/>
                  </a:lnTo>
                  <a:lnTo>
                    <a:pt x="9098" y="2136"/>
                  </a:lnTo>
                  <a:lnTo>
                    <a:pt x="9076" y="1958"/>
                  </a:lnTo>
                  <a:lnTo>
                    <a:pt x="9031" y="1802"/>
                  </a:lnTo>
                  <a:lnTo>
                    <a:pt x="8965" y="1625"/>
                  </a:lnTo>
                  <a:lnTo>
                    <a:pt x="8876" y="1469"/>
                  </a:lnTo>
                  <a:lnTo>
                    <a:pt x="8787" y="1313"/>
                  </a:lnTo>
                  <a:lnTo>
                    <a:pt x="8675" y="1157"/>
                  </a:lnTo>
                  <a:lnTo>
                    <a:pt x="8542" y="1024"/>
                  </a:lnTo>
                  <a:lnTo>
                    <a:pt x="8408" y="891"/>
                  </a:lnTo>
                  <a:lnTo>
                    <a:pt x="8119" y="646"/>
                  </a:lnTo>
                  <a:lnTo>
                    <a:pt x="7808" y="468"/>
                  </a:lnTo>
                  <a:lnTo>
                    <a:pt x="7497" y="312"/>
                  </a:lnTo>
                  <a:lnTo>
                    <a:pt x="7252" y="245"/>
                  </a:lnTo>
                  <a:lnTo>
                    <a:pt x="7029" y="179"/>
                  </a:lnTo>
                  <a:lnTo>
                    <a:pt x="6540" y="68"/>
                  </a:lnTo>
                  <a:lnTo>
                    <a:pt x="6029" y="23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6673099" y="3466133"/>
              <a:ext cx="235530" cy="209810"/>
            </a:xfrm>
            <a:custGeom>
              <a:avLst/>
              <a:gdLst/>
              <a:ahLst/>
              <a:cxnLst/>
              <a:rect l="l" t="t" r="r" b="b"/>
              <a:pathLst>
                <a:path w="2848" h="2537" extrusionOk="0">
                  <a:moveTo>
                    <a:pt x="1642" y="267"/>
                  </a:moveTo>
                  <a:lnTo>
                    <a:pt x="1647" y="267"/>
                  </a:lnTo>
                  <a:lnTo>
                    <a:pt x="1847" y="334"/>
                  </a:lnTo>
                  <a:lnTo>
                    <a:pt x="2069" y="401"/>
                  </a:lnTo>
                  <a:lnTo>
                    <a:pt x="2247" y="512"/>
                  </a:lnTo>
                  <a:lnTo>
                    <a:pt x="2336" y="556"/>
                  </a:lnTo>
                  <a:lnTo>
                    <a:pt x="2403" y="645"/>
                  </a:lnTo>
                  <a:lnTo>
                    <a:pt x="2470" y="734"/>
                  </a:lnTo>
                  <a:lnTo>
                    <a:pt x="2514" y="823"/>
                  </a:lnTo>
                  <a:lnTo>
                    <a:pt x="2559" y="935"/>
                  </a:lnTo>
                  <a:lnTo>
                    <a:pt x="2581" y="1046"/>
                  </a:lnTo>
                  <a:lnTo>
                    <a:pt x="2603" y="1246"/>
                  </a:lnTo>
                  <a:lnTo>
                    <a:pt x="2559" y="1402"/>
                  </a:lnTo>
                  <a:lnTo>
                    <a:pt x="2470" y="1557"/>
                  </a:lnTo>
                  <a:lnTo>
                    <a:pt x="2359" y="1691"/>
                  </a:lnTo>
                  <a:lnTo>
                    <a:pt x="2225" y="1802"/>
                  </a:lnTo>
                  <a:lnTo>
                    <a:pt x="2069" y="1891"/>
                  </a:lnTo>
                  <a:lnTo>
                    <a:pt x="1906" y="1967"/>
                  </a:lnTo>
                  <a:lnTo>
                    <a:pt x="1906" y="1967"/>
                  </a:lnTo>
                  <a:lnTo>
                    <a:pt x="1780" y="1157"/>
                  </a:lnTo>
                  <a:lnTo>
                    <a:pt x="1642" y="267"/>
                  </a:lnTo>
                  <a:close/>
                  <a:moveTo>
                    <a:pt x="757" y="201"/>
                  </a:moveTo>
                  <a:lnTo>
                    <a:pt x="1202" y="223"/>
                  </a:lnTo>
                  <a:lnTo>
                    <a:pt x="1399" y="242"/>
                  </a:lnTo>
                  <a:lnTo>
                    <a:pt x="1399" y="242"/>
                  </a:lnTo>
                  <a:lnTo>
                    <a:pt x="1558" y="1157"/>
                  </a:lnTo>
                  <a:lnTo>
                    <a:pt x="1699" y="2062"/>
                  </a:lnTo>
                  <a:lnTo>
                    <a:pt x="1699" y="2062"/>
                  </a:lnTo>
                  <a:lnTo>
                    <a:pt x="1669" y="2069"/>
                  </a:lnTo>
                  <a:lnTo>
                    <a:pt x="1469" y="2136"/>
                  </a:lnTo>
                  <a:lnTo>
                    <a:pt x="1224" y="2202"/>
                  </a:lnTo>
                  <a:lnTo>
                    <a:pt x="957" y="2269"/>
                  </a:lnTo>
                  <a:lnTo>
                    <a:pt x="713" y="2291"/>
                  </a:lnTo>
                  <a:lnTo>
                    <a:pt x="561" y="2304"/>
                  </a:lnTo>
                  <a:lnTo>
                    <a:pt x="357" y="957"/>
                  </a:lnTo>
                  <a:lnTo>
                    <a:pt x="312" y="779"/>
                  </a:lnTo>
                  <a:lnTo>
                    <a:pt x="268" y="601"/>
                  </a:lnTo>
                  <a:lnTo>
                    <a:pt x="268" y="490"/>
                  </a:lnTo>
                  <a:lnTo>
                    <a:pt x="290" y="401"/>
                  </a:lnTo>
                  <a:lnTo>
                    <a:pt x="312" y="334"/>
                  </a:lnTo>
                  <a:lnTo>
                    <a:pt x="357" y="267"/>
                  </a:lnTo>
                  <a:lnTo>
                    <a:pt x="424" y="245"/>
                  </a:lnTo>
                  <a:lnTo>
                    <a:pt x="512" y="223"/>
                  </a:lnTo>
                  <a:lnTo>
                    <a:pt x="757" y="201"/>
                  </a:lnTo>
                  <a:close/>
                  <a:moveTo>
                    <a:pt x="690" y="0"/>
                  </a:moveTo>
                  <a:lnTo>
                    <a:pt x="357" y="45"/>
                  </a:lnTo>
                  <a:lnTo>
                    <a:pt x="68" y="89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201"/>
                  </a:lnTo>
                  <a:lnTo>
                    <a:pt x="179" y="1313"/>
                  </a:lnTo>
                  <a:lnTo>
                    <a:pt x="357" y="2425"/>
                  </a:lnTo>
                  <a:lnTo>
                    <a:pt x="379" y="2469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490" y="2536"/>
                  </a:lnTo>
                  <a:lnTo>
                    <a:pt x="846" y="2514"/>
                  </a:lnTo>
                  <a:lnTo>
                    <a:pt x="1224" y="2469"/>
                  </a:lnTo>
                  <a:lnTo>
                    <a:pt x="1580" y="2380"/>
                  </a:lnTo>
                  <a:lnTo>
                    <a:pt x="1736" y="2314"/>
                  </a:lnTo>
                  <a:lnTo>
                    <a:pt x="1843" y="2268"/>
                  </a:lnTo>
                  <a:lnTo>
                    <a:pt x="1843" y="2268"/>
                  </a:lnTo>
                  <a:lnTo>
                    <a:pt x="1847" y="2269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892" y="2247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1936" y="2225"/>
                  </a:lnTo>
                  <a:lnTo>
                    <a:pt x="2158" y="2113"/>
                  </a:lnTo>
                  <a:lnTo>
                    <a:pt x="2381" y="1958"/>
                  </a:lnTo>
                  <a:lnTo>
                    <a:pt x="2581" y="1758"/>
                  </a:lnTo>
                  <a:lnTo>
                    <a:pt x="2670" y="1646"/>
                  </a:lnTo>
                  <a:lnTo>
                    <a:pt x="2737" y="1535"/>
                  </a:lnTo>
                  <a:lnTo>
                    <a:pt x="2803" y="1424"/>
                  </a:lnTo>
                  <a:lnTo>
                    <a:pt x="2826" y="1290"/>
                  </a:lnTo>
                  <a:lnTo>
                    <a:pt x="2848" y="1179"/>
                  </a:lnTo>
                  <a:lnTo>
                    <a:pt x="2848" y="1046"/>
                  </a:lnTo>
                  <a:lnTo>
                    <a:pt x="2826" y="912"/>
                  </a:lnTo>
                  <a:lnTo>
                    <a:pt x="2759" y="779"/>
                  </a:lnTo>
                  <a:lnTo>
                    <a:pt x="2692" y="645"/>
                  </a:lnTo>
                  <a:lnTo>
                    <a:pt x="2581" y="512"/>
                  </a:lnTo>
                  <a:lnTo>
                    <a:pt x="2470" y="401"/>
                  </a:lnTo>
                  <a:lnTo>
                    <a:pt x="2336" y="290"/>
                  </a:lnTo>
                  <a:lnTo>
                    <a:pt x="2203" y="223"/>
                  </a:lnTo>
                  <a:lnTo>
                    <a:pt x="2047" y="156"/>
                  </a:lnTo>
                  <a:lnTo>
                    <a:pt x="1892" y="89"/>
                  </a:lnTo>
                  <a:lnTo>
                    <a:pt x="1736" y="45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6901268" y="3675860"/>
              <a:ext cx="204186" cy="34982"/>
            </a:xfrm>
            <a:custGeom>
              <a:avLst/>
              <a:gdLst/>
              <a:ahLst/>
              <a:cxnLst/>
              <a:rect l="l" t="t" r="r" b="b"/>
              <a:pathLst>
                <a:path w="2469" h="423" extrusionOk="0">
                  <a:moveTo>
                    <a:pt x="2335" y="0"/>
                  </a:moveTo>
                  <a:lnTo>
                    <a:pt x="89" y="200"/>
                  </a:lnTo>
                  <a:lnTo>
                    <a:pt x="44" y="222"/>
                  </a:lnTo>
                  <a:lnTo>
                    <a:pt x="22" y="245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4" y="400"/>
                  </a:lnTo>
                  <a:lnTo>
                    <a:pt x="89" y="423"/>
                  </a:lnTo>
                  <a:lnTo>
                    <a:pt x="133" y="423"/>
                  </a:lnTo>
                  <a:lnTo>
                    <a:pt x="2380" y="222"/>
                  </a:lnTo>
                  <a:lnTo>
                    <a:pt x="2424" y="222"/>
                  </a:lnTo>
                  <a:lnTo>
                    <a:pt x="2447" y="178"/>
                  </a:lnTo>
                  <a:lnTo>
                    <a:pt x="2469" y="156"/>
                  </a:lnTo>
                  <a:lnTo>
                    <a:pt x="2469" y="111"/>
                  </a:lnTo>
                  <a:lnTo>
                    <a:pt x="2424" y="22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3"/>
            <p:cNvSpPr/>
            <p:nvPr/>
          </p:nvSpPr>
          <p:spPr>
            <a:xfrm>
              <a:off x="6719080" y="3773280"/>
              <a:ext cx="237432" cy="207990"/>
            </a:xfrm>
            <a:custGeom>
              <a:avLst/>
              <a:gdLst/>
              <a:ahLst/>
              <a:cxnLst/>
              <a:rect l="l" t="t" r="r" b="b"/>
              <a:pathLst>
                <a:path w="2871" h="2515" extrusionOk="0">
                  <a:moveTo>
                    <a:pt x="1647" y="277"/>
                  </a:moveTo>
                  <a:lnTo>
                    <a:pt x="1825" y="312"/>
                  </a:lnTo>
                  <a:lnTo>
                    <a:pt x="2003" y="357"/>
                  </a:lnTo>
                  <a:lnTo>
                    <a:pt x="2159" y="424"/>
                  </a:lnTo>
                  <a:lnTo>
                    <a:pt x="2292" y="490"/>
                  </a:lnTo>
                  <a:lnTo>
                    <a:pt x="2403" y="601"/>
                  </a:lnTo>
                  <a:lnTo>
                    <a:pt x="2514" y="735"/>
                  </a:lnTo>
                  <a:lnTo>
                    <a:pt x="2581" y="913"/>
                  </a:lnTo>
                  <a:lnTo>
                    <a:pt x="2626" y="1046"/>
                  </a:lnTo>
                  <a:lnTo>
                    <a:pt x="2626" y="1180"/>
                  </a:lnTo>
                  <a:lnTo>
                    <a:pt x="2603" y="1291"/>
                  </a:lnTo>
                  <a:lnTo>
                    <a:pt x="2559" y="1402"/>
                  </a:lnTo>
                  <a:lnTo>
                    <a:pt x="2514" y="1513"/>
                  </a:lnTo>
                  <a:lnTo>
                    <a:pt x="2425" y="1625"/>
                  </a:lnTo>
                  <a:lnTo>
                    <a:pt x="2336" y="1714"/>
                  </a:lnTo>
                  <a:lnTo>
                    <a:pt x="2247" y="1780"/>
                  </a:lnTo>
                  <a:lnTo>
                    <a:pt x="2047" y="1914"/>
                  </a:lnTo>
                  <a:lnTo>
                    <a:pt x="1923" y="1976"/>
                  </a:lnTo>
                  <a:lnTo>
                    <a:pt x="1847" y="1625"/>
                  </a:lnTo>
                  <a:lnTo>
                    <a:pt x="1780" y="1135"/>
                  </a:lnTo>
                  <a:lnTo>
                    <a:pt x="1647" y="277"/>
                  </a:lnTo>
                  <a:close/>
                  <a:moveTo>
                    <a:pt x="913" y="201"/>
                  </a:moveTo>
                  <a:lnTo>
                    <a:pt x="1113" y="223"/>
                  </a:lnTo>
                  <a:lnTo>
                    <a:pt x="1399" y="238"/>
                  </a:lnTo>
                  <a:lnTo>
                    <a:pt x="1399" y="238"/>
                  </a:lnTo>
                  <a:lnTo>
                    <a:pt x="1558" y="1135"/>
                  </a:lnTo>
                  <a:lnTo>
                    <a:pt x="1625" y="1625"/>
                  </a:lnTo>
                  <a:lnTo>
                    <a:pt x="1701" y="2062"/>
                  </a:lnTo>
                  <a:lnTo>
                    <a:pt x="1701" y="2062"/>
                  </a:lnTo>
                  <a:lnTo>
                    <a:pt x="1602" y="2092"/>
                  </a:lnTo>
                  <a:lnTo>
                    <a:pt x="1380" y="2181"/>
                  </a:lnTo>
                  <a:lnTo>
                    <a:pt x="1135" y="2225"/>
                  </a:lnTo>
                  <a:lnTo>
                    <a:pt x="913" y="2270"/>
                  </a:lnTo>
                  <a:lnTo>
                    <a:pt x="668" y="2292"/>
                  </a:lnTo>
                  <a:lnTo>
                    <a:pt x="564" y="2292"/>
                  </a:lnTo>
                  <a:lnTo>
                    <a:pt x="468" y="1580"/>
                  </a:lnTo>
                  <a:lnTo>
                    <a:pt x="335" y="757"/>
                  </a:lnTo>
                  <a:lnTo>
                    <a:pt x="290" y="513"/>
                  </a:lnTo>
                  <a:lnTo>
                    <a:pt x="290" y="424"/>
                  </a:lnTo>
                  <a:lnTo>
                    <a:pt x="312" y="357"/>
                  </a:lnTo>
                  <a:lnTo>
                    <a:pt x="357" y="312"/>
                  </a:lnTo>
                  <a:lnTo>
                    <a:pt x="446" y="268"/>
                  </a:lnTo>
                  <a:lnTo>
                    <a:pt x="535" y="246"/>
                  </a:lnTo>
                  <a:lnTo>
                    <a:pt x="691" y="223"/>
                  </a:lnTo>
                  <a:lnTo>
                    <a:pt x="913" y="201"/>
                  </a:lnTo>
                  <a:close/>
                  <a:moveTo>
                    <a:pt x="779" y="1"/>
                  </a:moveTo>
                  <a:lnTo>
                    <a:pt x="424" y="23"/>
                  </a:lnTo>
                  <a:lnTo>
                    <a:pt x="68" y="68"/>
                  </a:lnTo>
                  <a:lnTo>
                    <a:pt x="23" y="90"/>
                  </a:lnTo>
                  <a:lnTo>
                    <a:pt x="1" y="112"/>
                  </a:lnTo>
                  <a:lnTo>
                    <a:pt x="1" y="179"/>
                  </a:lnTo>
                  <a:lnTo>
                    <a:pt x="201" y="1291"/>
                  </a:lnTo>
                  <a:lnTo>
                    <a:pt x="357" y="2403"/>
                  </a:lnTo>
                  <a:lnTo>
                    <a:pt x="379" y="2448"/>
                  </a:lnTo>
                  <a:lnTo>
                    <a:pt x="401" y="2492"/>
                  </a:lnTo>
                  <a:lnTo>
                    <a:pt x="446" y="2514"/>
                  </a:lnTo>
                  <a:lnTo>
                    <a:pt x="779" y="2514"/>
                  </a:lnTo>
                  <a:lnTo>
                    <a:pt x="1113" y="2470"/>
                  </a:lnTo>
                  <a:lnTo>
                    <a:pt x="1447" y="2403"/>
                  </a:lnTo>
                  <a:lnTo>
                    <a:pt x="1803" y="2314"/>
                  </a:lnTo>
                  <a:lnTo>
                    <a:pt x="2136" y="2181"/>
                  </a:lnTo>
                  <a:lnTo>
                    <a:pt x="2270" y="2092"/>
                  </a:lnTo>
                  <a:lnTo>
                    <a:pt x="2403" y="2003"/>
                  </a:lnTo>
                  <a:lnTo>
                    <a:pt x="2537" y="1892"/>
                  </a:lnTo>
                  <a:lnTo>
                    <a:pt x="2648" y="1780"/>
                  </a:lnTo>
                  <a:lnTo>
                    <a:pt x="2737" y="1647"/>
                  </a:lnTo>
                  <a:lnTo>
                    <a:pt x="2804" y="1513"/>
                  </a:lnTo>
                  <a:lnTo>
                    <a:pt x="2848" y="1358"/>
                  </a:lnTo>
                  <a:lnTo>
                    <a:pt x="2870" y="1202"/>
                  </a:lnTo>
                  <a:lnTo>
                    <a:pt x="2870" y="1069"/>
                  </a:lnTo>
                  <a:lnTo>
                    <a:pt x="2848" y="935"/>
                  </a:lnTo>
                  <a:lnTo>
                    <a:pt x="2804" y="802"/>
                  </a:lnTo>
                  <a:lnTo>
                    <a:pt x="2737" y="690"/>
                  </a:lnTo>
                  <a:lnTo>
                    <a:pt x="2648" y="579"/>
                  </a:lnTo>
                  <a:lnTo>
                    <a:pt x="2559" y="490"/>
                  </a:lnTo>
                  <a:lnTo>
                    <a:pt x="2448" y="401"/>
                  </a:lnTo>
                  <a:lnTo>
                    <a:pt x="2314" y="312"/>
                  </a:lnTo>
                  <a:lnTo>
                    <a:pt x="2047" y="179"/>
                  </a:lnTo>
                  <a:lnTo>
                    <a:pt x="1780" y="90"/>
                  </a:lnTo>
                  <a:lnTo>
                    <a:pt x="1513" y="23"/>
                  </a:lnTo>
                  <a:lnTo>
                    <a:pt x="1469" y="23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" name="Google Shape;1197;p43"/>
          <p:cNvGrpSpPr/>
          <p:nvPr/>
        </p:nvGrpSpPr>
        <p:grpSpPr>
          <a:xfrm rot="-1625686">
            <a:off x="5155710" y="917039"/>
            <a:ext cx="1519912" cy="1605143"/>
            <a:chOff x="5858316" y="1224583"/>
            <a:chExt cx="1671329" cy="1765051"/>
          </a:xfrm>
        </p:grpSpPr>
        <p:sp>
          <p:nvSpPr>
            <p:cNvPr id="1198" name="Google Shape;1198;p43"/>
            <p:cNvSpPr/>
            <p:nvPr/>
          </p:nvSpPr>
          <p:spPr>
            <a:xfrm rot="2192941">
              <a:off x="6585155" y="2147033"/>
              <a:ext cx="283299" cy="253415"/>
            </a:xfrm>
            <a:custGeom>
              <a:avLst/>
              <a:gdLst/>
              <a:ahLst/>
              <a:cxnLst/>
              <a:rect l="l" t="t" r="r" b="b"/>
              <a:pathLst>
                <a:path w="2114" h="1891" extrusionOk="0">
                  <a:moveTo>
                    <a:pt x="1713" y="0"/>
                  </a:moveTo>
                  <a:lnTo>
                    <a:pt x="1624" y="22"/>
                  </a:lnTo>
                  <a:lnTo>
                    <a:pt x="1557" y="45"/>
                  </a:lnTo>
                  <a:lnTo>
                    <a:pt x="1513" y="89"/>
                  </a:lnTo>
                  <a:lnTo>
                    <a:pt x="1446" y="134"/>
                  </a:lnTo>
                  <a:lnTo>
                    <a:pt x="1401" y="200"/>
                  </a:lnTo>
                  <a:lnTo>
                    <a:pt x="1379" y="289"/>
                  </a:lnTo>
                  <a:lnTo>
                    <a:pt x="1379" y="401"/>
                  </a:lnTo>
                  <a:lnTo>
                    <a:pt x="1379" y="534"/>
                  </a:lnTo>
                  <a:lnTo>
                    <a:pt x="1401" y="667"/>
                  </a:lnTo>
                  <a:lnTo>
                    <a:pt x="1468" y="823"/>
                  </a:lnTo>
                  <a:lnTo>
                    <a:pt x="1535" y="979"/>
                  </a:lnTo>
                  <a:lnTo>
                    <a:pt x="1624" y="1157"/>
                  </a:lnTo>
                  <a:lnTo>
                    <a:pt x="1668" y="1246"/>
                  </a:lnTo>
                  <a:lnTo>
                    <a:pt x="1757" y="1335"/>
                  </a:lnTo>
                  <a:lnTo>
                    <a:pt x="1846" y="1224"/>
                  </a:lnTo>
                  <a:lnTo>
                    <a:pt x="1935" y="1090"/>
                  </a:lnTo>
                  <a:lnTo>
                    <a:pt x="2024" y="934"/>
                  </a:lnTo>
                  <a:lnTo>
                    <a:pt x="2091" y="779"/>
                  </a:lnTo>
                  <a:lnTo>
                    <a:pt x="2113" y="601"/>
                  </a:lnTo>
                  <a:lnTo>
                    <a:pt x="2113" y="467"/>
                  </a:lnTo>
                  <a:lnTo>
                    <a:pt x="2091" y="312"/>
                  </a:lnTo>
                  <a:lnTo>
                    <a:pt x="2046" y="200"/>
                  </a:lnTo>
                  <a:lnTo>
                    <a:pt x="1957" y="89"/>
                  </a:lnTo>
                  <a:lnTo>
                    <a:pt x="1891" y="22"/>
                  </a:lnTo>
                  <a:lnTo>
                    <a:pt x="1802" y="0"/>
                  </a:lnTo>
                  <a:close/>
                  <a:moveTo>
                    <a:pt x="67" y="1135"/>
                  </a:moveTo>
                  <a:lnTo>
                    <a:pt x="22" y="1179"/>
                  </a:lnTo>
                  <a:lnTo>
                    <a:pt x="0" y="1224"/>
                  </a:lnTo>
                  <a:lnTo>
                    <a:pt x="0" y="1290"/>
                  </a:lnTo>
                  <a:lnTo>
                    <a:pt x="0" y="1379"/>
                  </a:lnTo>
                  <a:lnTo>
                    <a:pt x="22" y="1513"/>
                  </a:lnTo>
                  <a:lnTo>
                    <a:pt x="89" y="1646"/>
                  </a:lnTo>
                  <a:lnTo>
                    <a:pt x="178" y="1735"/>
                  </a:lnTo>
                  <a:lnTo>
                    <a:pt x="289" y="1824"/>
                  </a:lnTo>
                  <a:lnTo>
                    <a:pt x="445" y="1869"/>
                  </a:lnTo>
                  <a:lnTo>
                    <a:pt x="623" y="1891"/>
                  </a:lnTo>
                  <a:lnTo>
                    <a:pt x="801" y="1869"/>
                  </a:lnTo>
                  <a:lnTo>
                    <a:pt x="956" y="1846"/>
                  </a:lnTo>
                  <a:lnTo>
                    <a:pt x="845" y="1646"/>
                  </a:lnTo>
                  <a:lnTo>
                    <a:pt x="712" y="1490"/>
                  </a:lnTo>
                  <a:lnTo>
                    <a:pt x="556" y="1357"/>
                  </a:lnTo>
                  <a:lnTo>
                    <a:pt x="423" y="1246"/>
                  </a:lnTo>
                  <a:lnTo>
                    <a:pt x="289" y="1179"/>
                  </a:lnTo>
                  <a:lnTo>
                    <a:pt x="200" y="1135"/>
                  </a:lnTo>
                  <a:close/>
                </a:path>
              </a:pathLst>
            </a:custGeom>
            <a:solidFill>
              <a:srgbClr val="F7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 rot="2192941">
              <a:off x="6555151" y="2237892"/>
              <a:ext cx="128249" cy="101446"/>
            </a:xfrm>
            <a:custGeom>
              <a:avLst/>
              <a:gdLst/>
              <a:ahLst/>
              <a:cxnLst/>
              <a:rect l="l" t="t" r="r" b="b"/>
              <a:pathLst>
                <a:path w="957" h="757" fill="none" extrusionOk="0">
                  <a:moveTo>
                    <a:pt x="0" y="245"/>
                  </a:moveTo>
                  <a:lnTo>
                    <a:pt x="0" y="245"/>
                  </a:lnTo>
                  <a:lnTo>
                    <a:pt x="22" y="379"/>
                  </a:lnTo>
                  <a:lnTo>
                    <a:pt x="89" y="512"/>
                  </a:lnTo>
                  <a:lnTo>
                    <a:pt x="89" y="512"/>
                  </a:lnTo>
                  <a:lnTo>
                    <a:pt x="178" y="601"/>
                  </a:lnTo>
                  <a:lnTo>
                    <a:pt x="289" y="690"/>
                  </a:lnTo>
                  <a:lnTo>
                    <a:pt x="445" y="735"/>
                  </a:lnTo>
                  <a:lnTo>
                    <a:pt x="623" y="757"/>
                  </a:lnTo>
                  <a:lnTo>
                    <a:pt x="623" y="757"/>
                  </a:lnTo>
                  <a:lnTo>
                    <a:pt x="801" y="735"/>
                  </a:lnTo>
                  <a:lnTo>
                    <a:pt x="956" y="712"/>
                  </a:lnTo>
                  <a:lnTo>
                    <a:pt x="956" y="712"/>
                  </a:lnTo>
                  <a:lnTo>
                    <a:pt x="845" y="512"/>
                  </a:lnTo>
                  <a:lnTo>
                    <a:pt x="712" y="356"/>
                  </a:lnTo>
                  <a:lnTo>
                    <a:pt x="556" y="223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289" y="45"/>
                  </a:lnTo>
                  <a:lnTo>
                    <a:pt x="200" y="1"/>
                  </a:lnTo>
                  <a:lnTo>
                    <a:pt x="13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0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 rot="2192941">
              <a:off x="6773971" y="2209385"/>
              <a:ext cx="98498" cy="178905"/>
            </a:xfrm>
            <a:custGeom>
              <a:avLst/>
              <a:gdLst/>
              <a:ahLst/>
              <a:cxnLst/>
              <a:rect l="l" t="t" r="r" b="b"/>
              <a:pathLst>
                <a:path w="735" h="1335" fill="none" extrusionOk="0">
                  <a:moveTo>
                    <a:pt x="667" y="200"/>
                  </a:moveTo>
                  <a:lnTo>
                    <a:pt x="667" y="200"/>
                  </a:lnTo>
                  <a:lnTo>
                    <a:pt x="578" y="89"/>
                  </a:lnTo>
                  <a:lnTo>
                    <a:pt x="512" y="22"/>
                  </a:lnTo>
                  <a:lnTo>
                    <a:pt x="42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45" y="22"/>
                  </a:lnTo>
                  <a:lnTo>
                    <a:pt x="178" y="45"/>
                  </a:lnTo>
                  <a:lnTo>
                    <a:pt x="134" y="89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22" y="200"/>
                  </a:lnTo>
                  <a:lnTo>
                    <a:pt x="0" y="289"/>
                  </a:lnTo>
                  <a:lnTo>
                    <a:pt x="0" y="401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2" y="667"/>
                  </a:lnTo>
                  <a:lnTo>
                    <a:pt x="89" y="823"/>
                  </a:lnTo>
                  <a:lnTo>
                    <a:pt x="156" y="979"/>
                  </a:lnTo>
                  <a:lnTo>
                    <a:pt x="245" y="1157"/>
                  </a:lnTo>
                  <a:lnTo>
                    <a:pt x="245" y="1157"/>
                  </a:lnTo>
                  <a:lnTo>
                    <a:pt x="289" y="1246"/>
                  </a:lnTo>
                  <a:lnTo>
                    <a:pt x="378" y="1335"/>
                  </a:lnTo>
                  <a:lnTo>
                    <a:pt x="378" y="1335"/>
                  </a:lnTo>
                  <a:lnTo>
                    <a:pt x="467" y="1224"/>
                  </a:lnTo>
                  <a:lnTo>
                    <a:pt x="556" y="1090"/>
                  </a:lnTo>
                  <a:lnTo>
                    <a:pt x="645" y="934"/>
                  </a:lnTo>
                  <a:lnTo>
                    <a:pt x="712" y="779"/>
                  </a:lnTo>
                  <a:lnTo>
                    <a:pt x="712" y="779"/>
                  </a:lnTo>
                  <a:lnTo>
                    <a:pt x="734" y="601"/>
                  </a:lnTo>
                  <a:lnTo>
                    <a:pt x="734" y="467"/>
                  </a:lnTo>
                  <a:lnTo>
                    <a:pt x="712" y="312"/>
                  </a:lnTo>
                  <a:lnTo>
                    <a:pt x="667" y="200"/>
                  </a:lnTo>
                  <a:lnTo>
                    <a:pt x="667" y="2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 rot="2192941">
              <a:off x="6591195" y="2839941"/>
              <a:ext cx="86571" cy="77592"/>
            </a:xfrm>
            <a:custGeom>
              <a:avLst/>
              <a:gdLst/>
              <a:ahLst/>
              <a:cxnLst/>
              <a:rect l="l" t="t" r="r" b="b"/>
              <a:pathLst>
                <a:path w="646" h="579" extrusionOk="0">
                  <a:moveTo>
                    <a:pt x="579" y="0"/>
                  </a:moveTo>
                  <a:lnTo>
                    <a:pt x="290" y="178"/>
                  </a:lnTo>
                  <a:lnTo>
                    <a:pt x="0" y="312"/>
                  </a:lnTo>
                  <a:lnTo>
                    <a:pt x="45" y="401"/>
                  </a:lnTo>
                  <a:lnTo>
                    <a:pt x="89" y="468"/>
                  </a:lnTo>
                  <a:lnTo>
                    <a:pt x="134" y="534"/>
                  </a:lnTo>
                  <a:lnTo>
                    <a:pt x="201" y="556"/>
                  </a:lnTo>
                  <a:lnTo>
                    <a:pt x="290" y="579"/>
                  </a:lnTo>
                  <a:lnTo>
                    <a:pt x="356" y="579"/>
                  </a:lnTo>
                  <a:lnTo>
                    <a:pt x="423" y="556"/>
                  </a:lnTo>
                  <a:lnTo>
                    <a:pt x="512" y="512"/>
                  </a:lnTo>
                  <a:lnTo>
                    <a:pt x="579" y="468"/>
                  </a:lnTo>
                  <a:lnTo>
                    <a:pt x="623" y="379"/>
                  </a:lnTo>
                  <a:lnTo>
                    <a:pt x="645" y="290"/>
                  </a:lnTo>
                  <a:lnTo>
                    <a:pt x="623" y="156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95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extrusionOk="0">
                  <a:moveTo>
                    <a:pt x="4315" y="601"/>
                  </a:moveTo>
                  <a:lnTo>
                    <a:pt x="4493" y="624"/>
                  </a:lnTo>
                  <a:lnTo>
                    <a:pt x="4649" y="646"/>
                  </a:lnTo>
                  <a:lnTo>
                    <a:pt x="4805" y="690"/>
                  </a:lnTo>
                  <a:lnTo>
                    <a:pt x="4938" y="757"/>
                  </a:lnTo>
                  <a:lnTo>
                    <a:pt x="5049" y="846"/>
                  </a:lnTo>
                  <a:lnTo>
                    <a:pt x="5161" y="935"/>
                  </a:lnTo>
                  <a:lnTo>
                    <a:pt x="5250" y="1024"/>
                  </a:lnTo>
                  <a:lnTo>
                    <a:pt x="5338" y="1157"/>
                  </a:lnTo>
                  <a:lnTo>
                    <a:pt x="5383" y="1313"/>
                  </a:lnTo>
                  <a:lnTo>
                    <a:pt x="5405" y="1469"/>
                  </a:lnTo>
                  <a:lnTo>
                    <a:pt x="5383" y="1536"/>
                  </a:lnTo>
                  <a:lnTo>
                    <a:pt x="5361" y="1625"/>
                  </a:lnTo>
                  <a:lnTo>
                    <a:pt x="5294" y="1669"/>
                  </a:lnTo>
                  <a:lnTo>
                    <a:pt x="5227" y="1736"/>
                  </a:lnTo>
                  <a:lnTo>
                    <a:pt x="5138" y="1691"/>
                  </a:lnTo>
                  <a:lnTo>
                    <a:pt x="4871" y="1580"/>
                  </a:lnTo>
                  <a:lnTo>
                    <a:pt x="3893" y="1135"/>
                  </a:lnTo>
                  <a:lnTo>
                    <a:pt x="3826" y="1002"/>
                  </a:lnTo>
                  <a:lnTo>
                    <a:pt x="3804" y="891"/>
                  </a:lnTo>
                  <a:lnTo>
                    <a:pt x="3804" y="779"/>
                  </a:lnTo>
                  <a:lnTo>
                    <a:pt x="3848" y="713"/>
                  </a:lnTo>
                  <a:lnTo>
                    <a:pt x="3915" y="646"/>
                  </a:lnTo>
                  <a:lnTo>
                    <a:pt x="4004" y="624"/>
                  </a:lnTo>
                  <a:lnTo>
                    <a:pt x="4160" y="601"/>
                  </a:lnTo>
                  <a:close/>
                  <a:moveTo>
                    <a:pt x="5984" y="1647"/>
                  </a:moveTo>
                  <a:lnTo>
                    <a:pt x="6050" y="1691"/>
                  </a:lnTo>
                  <a:lnTo>
                    <a:pt x="6139" y="1803"/>
                  </a:lnTo>
                  <a:lnTo>
                    <a:pt x="6161" y="1869"/>
                  </a:lnTo>
                  <a:lnTo>
                    <a:pt x="6139" y="1958"/>
                  </a:lnTo>
                  <a:lnTo>
                    <a:pt x="6117" y="2025"/>
                  </a:lnTo>
                  <a:lnTo>
                    <a:pt x="6095" y="2069"/>
                  </a:lnTo>
                  <a:lnTo>
                    <a:pt x="6006" y="2158"/>
                  </a:lnTo>
                  <a:lnTo>
                    <a:pt x="5872" y="2203"/>
                  </a:lnTo>
                  <a:lnTo>
                    <a:pt x="5783" y="2203"/>
                  </a:lnTo>
                  <a:lnTo>
                    <a:pt x="5694" y="2158"/>
                  </a:lnTo>
                  <a:lnTo>
                    <a:pt x="5628" y="2069"/>
                  </a:lnTo>
                  <a:lnTo>
                    <a:pt x="5583" y="1958"/>
                  </a:lnTo>
                  <a:lnTo>
                    <a:pt x="5605" y="1847"/>
                  </a:lnTo>
                  <a:lnTo>
                    <a:pt x="5650" y="1758"/>
                  </a:lnTo>
                  <a:lnTo>
                    <a:pt x="5761" y="1691"/>
                  </a:lnTo>
                  <a:lnTo>
                    <a:pt x="5872" y="1647"/>
                  </a:lnTo>
                  <a:close/>
                  <a:moveTo>
                    <a:pt x="5450" y="4427"/>
                  </a:move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close/>
                  <a:moveTo>
                    <a:pt x="3848" y="5562"/>
                  </a:moveTo>
                  <a:lnTo>
                    <a:pt x="3937" y="5606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close/>
                  <a:moveTo>
                    <a:pt x="1958" y="6029"/>
                  </a:moveTo>
                  <a:lnTo>
                    <a:pt x="2158" y="6051"/>
                  </a:lnTo>
                  <a:lnTo>
                    <a:pt x="2313" y="6095"/>
                  </a:lnTo>
                  <a:lnTo>
                    <a:pt x="2425" y="6162"/>
                  </a:lnTo>
                  <a:lnTo>
                    <a:pt x="2491" y="6251"/>
                  </a:lnTo>
                  <a:lnTo>
                    <a:pt x="2536" y="6340"/>
                  </a:lnTo>
                  <a:lnTo>
                    <a:pt x="2536" y="6429"/>
                  </a:lnTo>
                  <a:lnTo>
                    <a:pt x="2514" y="6496"/>
                  </a:lnTo>
                  <a:lnTo>
                    <a:pt x="2491" y="6540"/>
                  </a:lnTo>
                  <a:lnTo>
                    <a:pt x="2447" y="6585"/>
                  </a:lnTo>
                  <a:lnTo>
                    <a:pt x="2380" y="6629"/>
                  </a:lnTo>
                  <a:lnTo>
                    <a:pt x="2269" y="6674"/>
                  </a:lnTo>
                  <a:lnTo>
                    <a:pt x="2158" y="6696"/>
                  </a:lnTo>
                  <a:lnTo>
                    <a:pt x="2047" y="6674"/>
                  </a:lnTo>
                  <a:lnTo>
                    <a:pt x="1935" y="6629"/>
                  </a:lnTo>
                  <a:lnTo>
                    <a:pt x="1824" y="6540"/>
                  </a:lnTo>
                  <a:lnTo>
                    <a:pt x="1757" y="6429"/>
                  </a:lnTo>
                  <a:lnTo>
                    <a:pt x="1713" y="6340"/>
                  </a:lnTo>
                  <a:lnTo>
                    <a:pt x="1691" y="6251"/>
                  </a:lnTo>
                  <a:lnTo>
                    <a:pt x="1668" y="6162"/>
                  </a:lnTo>
                  <a:lnTo>
                    <a:pt x="1691" y="6118"/>
                  </a:lnTo>
                  <a:lnTo>
                    <a:pt x="1713" y="6073"/>
                  </a:lnTo>
                  <a:lnTo>
                    <a:pt x="1780" y="6029"/>
                  </a:lnTo>
                  <a:close/>
                  <a:moveTo>
                    <a:pt x="3737" y="1"/>
                  </a:move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806" y="8119"/>
                  </a:lnTo>
                  <a:lnTo>
                    <a:pt x="6095" y="7964"/>
                  </a:lnTo>
                  <a:lnTo>
                    <a:pt x="6384" y="77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rgbClr val="FFE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 rot="2192941">
              <a:off x="6558517" y="2356349"/>
              <a:ext cx="274321" cy="333956"/>
            </a:xfrm>
            <a:custGeom>
              <a:avLst/>
              <a:gdLst/>
              <a:ahLst/>
              <a:cxnLst/>
              <a:rect l="l" t="t" r="r" b="b"/>
              <a:pathLst>
                <a:path w="2047" h="2492" fill="none" extrusionOk="0">
                  <a:moveTo>
                    <a:pt x="2047" y="1825"/>
                  </a:moveTo>
                  <a:lnTo>
                    <a:pt x="801" y="1"/>
                  </a:lnTo>
                  <a:lnTo>
                    <a:pt x="801" y="1"/>
                  </a:lnTo>
                  <a:lnTo>
                    <a:pt x="557" y="223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134" y="46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56" y="757"/>
                  </a:lnTo>
                  <a:lnTo>
                    <a:pt x="156" y="757"/>
                  </a:lnTo>
                  <a:lnTo>
                    <a:pt x="312" y="1068"/>
                  </a:lnTo>
                  <a:lnTo>
                    <a:pt x="512" y="1513"/>
                  </a:lnTo>
                  <a:lnTo>
                    <a:pt x="512" y="1513"/>
                  </a:lnTo>
                  <a:lnTo>
                    <a:pt x="712" y="2003"/>
                  </a:lnTo>
                  <a:lnTo>
                    <a:pt x="890" y="2492"/>
                  </a:lnTo>
                  <a:lnTo>
                    <a:pt x="890" y="2492"/>
                  </a:lnTo>
                  <a:lnTo>
                    <a:pt x="1202" y="2358"/>
                  </a:lnTo>
                  <a:lnTo>
                    <a:pt x="1491" y="2203"/>
                  </a:lnTo>
                  <a:lnTo>
                    <a:pt x="1780" y="2025"/>
                  </a:lnTo>
                  <a:lnTo>
                    <a:pt x="2047" y="18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fill="none" extrusionOk="0">
                  <a:moveTo>
                    <a:pt x="6984" y="1891"/>
                  </a:move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494" y="8253"/>
                  </a:lnTo>
                  <a:lnTo>
                    <a:pt x="5316" y="7764"/>
                  </a:lnTo>
                  <a:lnTo>
                    <a:pt x="5116" y="7274"/>
                  </a:lnTo>
                  <a:lnTo>
                    <a:pt x="5116" y="7274"/>
                  </a:lnTo>
                  <a:lnTo>
                    <a:pt x="4916" y="6829"/>
                  </a:lnTo>
                  <a:lnTo>
                    <a:pt x="4760" y="6518"/>
                  </a:lnTo>
                  <a:lnTo>
                    <a:pt x="4760" y="6518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lnTo>
                    <a:pt x="3715" y="5562"/>
                  </a:lnTo>
                  <a:lnTo>
                    <a:pt x="3782" y="5562"/>
                  </a:lnTo>
                  <a:lnTo>
                    <a:pt x="3848" y="5562"/>
                  </a:lnTo>
                  <a:lnTo>
                    <a:pt x="3937" y="5606"/>
                  </a:lnTo>
                  <a:lnTo>
                    <a:pt x="4071" y="5673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738" y="6229"/>
                  </a:lnTo>
                  <a:lnTo>
                    <a:pt x="4894" y="6162"/>
                  </a:lnTo>
                  <a:lnTo>
                    <a:pt x="4894" y="6162"/>
                  </a:lnTo>
                  <a:lnTo>
                    <a:pt x="5161" y="5984"/>
                  </a:lnTo>
                  <a:lnTo>
                    <a:pt x="5405" y="5762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lnTo>
                    <a:pt x="5361" y="4427"/>
                  </a:lnTo>
                  <a:lnTo>
                    <a:pt x="5450" y="4427"/>
                  </a:ln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6651" y="75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1424" y="1135"/>
                  </a:moveTo>
                  <a:lnTo>
                    <a:pt x="1424" y="1135"/>
                  </a:lnTo>
                  <a:lnTo>
                    <a:pt x="1335" y="1090"/>
                  </a:lnTo>
                  <a:lnTo>
                    <a:pt x="1068" y="979"/>
                  </a:lnTo>
                  <a:lnTo>
                    <a:pt x="90" y="534"/>
                  </a:lnTo>
                  <a:lnTo>
                    <a:pt x="90" y="534"/>
                  </a:lnTo>
                  <a:lnTo>
                    <a:pt x="23" y="401"/>
                  </a:lnTo>
                  <a:lnTo>
                    <a:pt x="1" y="290"/>
                  </a:lnTo>
                  <a:lnTo>
                    <a:pt x="1" y="178"/>
                  </a:lnTo>
                  <a:lnTo>
                    <a:pt x="45" y="112"/>
                  </a:lnTo>
                  <a:lnTo>
                    <a:pt x="112" y="45"/>
                  </a:lnTo>
                  <a:lnTo>
                    <a:pt x="201" y="23"/>
                  </a:lnTo>
                  <a:lnTo>
                    <a:pt x="357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90" y="23"/>
                  </a:lnTo>
                  <a:lnTo>
                    <a:pt x="846" y="45"/>
                  </a:lnTo>
                  <a:lnTo>
                    <a:pt x="1002" y="89"/>
                  </a:lnTo>
                  <a:lnTo>
                    <a:pt x="1135" y="156"/>
                  </a:lnTo>
                  <a:lnTo>
                    <a:pt x="1246" y="245"/>
                  </a:lnTo>
                  <a:lnTo>
                    <a:pt x="1358" y="334"/>
                  </a:lnTo>
                  <a:lnTo>
                    <a:pt x="1447" y="423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580" y="712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935"/>
                  </a:lnTo>
                  <a:lnTo>
                    <a:pt x="1558" y="1024"/>
                  </a:lnTo>
                  <a:lnTo>
                    <a:pt x="1491" y="1068"/>
                  </a:lnTo>
                  <a:lnTo>
                    <a:pt x="1424" y="1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45" y="423"/>
                  </a:moveTo>
                  <a:lnTo>
                    <a:pt x="45" y="423"/>
                  </a:lnTo>
                  <a:lnTo>
                    <a:pt x="0" y="312"/>
                  </a:lnTo>
                  <a:lnTo>
                    <a:pt x="22" y="201"/>
                  </a:lnTo>
                  <a:lnTo>
                    <a:pt x="67" y="112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289" y="1"/>
                  </a:lnTo>
                  <a:lnTo>
                    <a:pt x="401" y="1"/>
                  </a:lnTo>
                  <a:lnTo>
                    <a:pt x="467" y="45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578" y="223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34" y="379"/>
                  </a:lnTo>
                  <a:lnTo>
                    <a:pt x="512" y="423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289" y="557"/>
                  </a:lnTo>
                  <a:lnTo>
                    <a:pt x="200" y="557"/>
                  </a:lnTo>
                  <a:lnTo>
                    <a:pt x="111" y="512"/>
                  </a:lnTo>
                  <a:lnTo>
                    <a:pt x="45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712" y="601"/>
                  </a:moveTo>
                  <a:lnTo>
                    <a:pt x="712" y="601"/>
                  </a:lnTo>
                  <a:lnTo>
                    <a:pt x="601" y="646"/>
                  </a:lnTo>
                  <a:lnTo>
                    <a:pt x="490" y="668"/>
                  </a:lnTo>
                  <a:lnTo>
                    <a:pt x="379" y="646"/>
                  </a:lnTo>
                  <a:lnTo>
                    <a:pt x="267" y="601"/>
                  </a:lnTo>
                  <a:lnTo>
                    <a:pt x="267" y="601"/>
                  </a:lnTo>
                  <a:lnTo>
                    <a:pt x="156" y="5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45" y="312"/>
                  </a:lnTo>
                  <a:lnTo>
                    <a:pt x="23" y="223"/>
                  </a:lnTo>
                  <a:lnTo>
                    <a:pt x="0" y="134"/>
                  </a:lnTo>
                  <a:lnTo>
                    <a:pt x="23" y="90"/>
                  </a:lnTo>
                  <a:lnTo>
                    <a:pt x="45" y="45"/>
                  </a:lnTo>
                  <a:lnTo>
                    <a:pt x="112" y="1"/>
                  </a:lnTo>
                  <a:lnTo>
                    <a:pt x="178" y="1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90" y="23"/>
                  </a:lnTo>
                  <a:lnTo>
                    <a:pt x="645" y="67"/>
                  </a:lnTo>
                  <a:lnTo>
                    <a:pt x="757" y="134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868" y="312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46" y="468"/>
                  </a:lnTo>
                  <a:lnTo>
                    <a:pt x="823" y="512"/>
                  </a:lnTo>
                  <a:lnTo>
                    <a:pt x="779" y="557"/>
                  </a:lnTo>
                  <a:lnTo>
                    <a:pt x="712" y="601"/>
                  </a:lnTo>
                  <a:lnTo>
                    <a:pt x="712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extrusionOk="0">
                  <a:moveTo>
                    <a:pt x="1713" y="0"/>
                  </a:move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DB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fill="none" extrusionOk="0">
                  <a:moveTo>
                    <a:pt x="1713" y="0"/>
                  </a:moveTo>
                  <a:lnTo>
                    <a:pt x="1713" y="0"/>
                  </a:lnTo>
                  <a:lnTo>
                    <a:pt x="1469" y="201"/>
                  </a:ln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646" y="1246"/>
                  </a:lnTo>
                  <a:lnTo>
                    <a:pt x="646" y="1246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824" y="1758"/>
                  </a:lnTo>
                  <a:lnTo>
                    <a:pt x="1224" y="1557"/>
                  </a:lnTo>
                  <a:lnTo>
                    <a:pt x="1224" y="1557"/>
                  </a:lnTo>
                  <a:lnTo>
                    <a:pt x="824" y="1758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1980" y="1090"/>
                  </a:lnTo>
                  <a:lnTo>
                    <a:pt x="1980" y="1090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558" y="734"/>
                  </a:lnTo>
                  <a:lnTo>
                    <a:pt x="1157" y="979"/>
                  </a:lnTo>
                  <a:lnTo>
                    <a:pt x="1157" y="979"/>
                  </a:lnTo>
                  <a:lnTo>
                    <a:pt x="1558" y="7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 rot="2192941">
              <a:off x="6680511" y="2797011"/>
              <a:ext cx="15009" cy="9113"/>
            </a:xfrm>
            <a:custGeom>
              <a:avLst/>
              <a:gdLst/>
              <a:ahLst/>
              <a:cxnLst/>
              <a:rect l="l" t="t" r="r" b="b"/>
              <a:pathLst>
                <a:path w="112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0" y="67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 rot="2192941">
              <a:off x="6478216" y="1616694"/>
              <a:ext cx="602246" cy="816798"/>
            </a:xfrm>
            <a:custGeom>
              <a:avLst/>
              <a:gdLst/>
              <a:ahLst/>
              <a:cxnLst/>
              <a:rect l="l" t="t" r="r" b="b"/>
              <a:pathLst>
                <a:path w="4494" h="6095" extrusionOk="0">
                  <a:moveTo>
                    <a:pt x="2492" y="0"/>
                  </a:moveTo>
                  <a:lnTo>
                    <a:pt x="2336" y="23"/>
                  </a:lnTo>
                  <a:lnTo>
                    <a:pt x="2247" y="45"/>
                  </a:lnTo>
                  <a:lnTo>
                    <a:pt x="2180" y="112"/>
                  </a:lnTo>
                  <a:lnTo>
                    <a:pt x="2136" y="178"/>
                  </a:lnTo>
                  <a:lnTo>
                    <a:pt x="2136" y="290"/>
                  </a:lnTo>
                  <a:lnTo>
                    <a:pt x="2158" y="401"/>
                  </a:lnTo>
                  <a:lnTo>
                    <a:pt x="2225" y="534"/>
                  </a:lnTo>
                  <a:lnTo>
                    <a:pt x="3203" y="979"/>
                  </a:lnTo>
                  <a:lnTo>
                    <a:pt x="3470" y="1090"/>
                  </a:lnTo>
                  <a:lnTo>
                    <a:pt x="3559" y="1135"/>
                  </a:lnTo>
                  <a:lnTo>
                    <a:pt x="3626" y="1068"/>
                  </a:lnTo>
                  <a:lnTo>
                    <a:pt x="3693" y="1024"/>
                  </a:lnTo>
                  <a:lnTo>
                    <a:pt x="3715" y="935"/>
                  </a:lnTo>
                  <a:lnTo>
                    <a:pt x="3737" y="868"/>
                  </a:lnTo>
                  <a:lnTo>
                    <a:pt x="3715" y="712"/>
                  </a:lnTo>
                  <a:lnTo>
                    <a:pt x="3670" y="556"/>
                  </a:lnTo>
                  <a:lnTo>
                    <a:pt x="3582" y="423"/>
                  </a:lnTo>
                  <a:lnTo>
                    <a:pt x="3493" y="334"/>
                  </a:lnTo>
                  <a:lnTo>
                    <a:pt x="3381" y="245"/>
                  </a:lnTo>
                  <a:lnTo>
                    <a:pt x="3270" y="156"/>
                  </a:lnTo>
                  <a:lnTo>
                    <a:pt x="3137" y="89"/>
                  </a:lnTo>
                  <a:lnTo>
                    <a:pt x="2981" y="45"/>
                  </a:lnTo>
                  <a:lnTo>
                    <a:pt x="2825" y="23"/>
                  </a:lnTo>
                  <a:lnTo>
                    <a:pt x="2647" y="0"/>
                  </a:lnTo>
                  <a:close/>
                  <a:moveTo>
                    <a:pt x="4204" y="1046"/>
                  </a:moveTo>
                  <a:lnTo>
                    <a:pt x="4093" y="1090"/>
                  </a:lnTo>
                  <a:lnTo>
                    <a:pt x="3982" y="1157"/>
                  </a:lnTo>
                  <a:lnTo>
                    <a:pt x="3937" y="1246"/>
                  </a:lnTo>
                  <a:lnTo>
                    <a:pt x="3915" y="1357"/>
                  </a:lnTo>
                  <a:lnTo>
                    <a:pt x="3960" y="1468"/>
                  </a:lnTo>
                  <a:lnTo>
                    <a:pt x="4026" y="1557"/>
                  </a:lnTo>
                  <a:lnTo>
                    <a:pt x="4115" y="1602"/>
                  </a:lnTo>
                  <a:lnTo>
                    <a:pt x="4204" y="1602"/>
                  </a:lnTo>
                  <a:lnTo>
                    <a:pt x="4338" y="1557"/>
                  </a:lnTo>
                  <a:lnTo>
                    <a:pt x="4427" y="1468"/>
                  </a:lnTo>
                  <a:lnTo>
                    <a:pt x="4449" y="1424"/>
                  </a:lnTo>
                  <a:lnTo>
                    <a:pt x="4471" y="1357"/>
                  </a:lnTo>
                  <a:lnTo>
                    <a:pt x="4493" y="1268"/>
                  </a:lnTo>
                  <a:lnTo>
                    <a:pt x="4471" y="1202"/>
                  </a:lnTo>
                  <a:lnTo>
                    <a:pt x="4382" y="1090"/>
                  </a:lnTo>
                  <a:lnTo>
                    <a:pt x="4316" y="1046"/>
                  </a:lnTo>
                  <a:close/>
                  <a:moveTo>
                    <a:pt x="112" y="5428"/>
                  </a:moveTo>
                  <a:lnTo>
                    <a:pt x="45" y="5472"/>
                  </a:lnTo>
                  <a:lnTo>
                    <a:pt x="23" y="5517"/>
                  </a:lnTo>
                  <a:lnTo>
                    <a:pt x="0" y="5561"/>
                  </a:lnTo>
                  <a:lnTo>
                    <a:pt x="23" y="5650"/>
                  </a:lnTo>
                  <a:lnTo>
                    <a:pt x="45" y="5739"/>
                  </a:lnTo>
                  <a:lnTo>
                    <a:pt x="89" y="5828"/>
                  </a:lnTo>
                  <a:lnTo>
                    <a:pt x="156" y="5939"/>
                  </a:lnTo>
                  <a:lnTo>
                    <a:pt x="267" y="6028"/>
                  </a:lnTo>
                  <a:lnTo>
                    <a:pt x="379" y="6073"/>
                  </a:lnTo>
                  <a:lnTo>
                    <a:pt x="490" y="6095"/>
                  </a:lnTo>
                  <a:lnTo>
                    <a:pt x="601" y="6073"/>
                  </a:lnTo>
                  <a:lnTo>
                    <a:pt x="712" y="6028"/>
                  </a:lnTo>
                  <a:lnTo>
                    <a:pt x="779" y="5984"/>
                  </a:lnTo>
                  <a:lnTo>
                    <a:pt x="823" y="5939"/>
                  </a:lnTo>
                  <a:lnTo>
                    <a:pt x="846" y="5895"/>
                  </a:lnTo>
                  <a:lnTo>
                    <a:pt x="868" y="5828"/>
                  </a:lnTo>
                  <a:lnTo>
                    <a:pt x="868" y="5739"/>
                  </a:lnTo>
                  <a:lnTo>
                    <a:pt x="823" y="5650"/>
                  </a:lnTo>
                  <a:lnTo>
                    <a:pt x="757" y="5561"/>
                  </a:lnTo>
                  <a:lnTo>
                    <a:pt x="645" y="5494"/>
                  </a:lnTo>
                  <a:lnTo>
                    <a:pt x="490" y="5450"/>
                  </a:lnTo>
                  <a:lnTo>
                    <a:pt x="290" y="5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267" y="601"/>
                  </a:moveTo>
                  <a:lnTo>
                    <a:pt x="267" y="601"/>
                  </a:lnTo>
                  <a:lnTo>
                    <a:pt x="379" y="646"/>
                  </a:lnTo>
                  <a:lnTo>
                    <a:pt x="490" y="668"/>
                  </a:lnTo>
                  <a:lnTo>
                    <a:pt x="601" y="646"/>
                  </a:lnTo>
                  <a:lnTo>
                    <a:pt x="712" y="601"/>
                  </a:lnTo>
                  <a:lnTo>
                    <a:pt x="712" y="601"/>
                  </a:lnTo>
                  <a:lnTo>
                    <a:pt x="779" y="557"/>
                  </a:lnTo>
                  <a:lnTo>
                    <a:pt x="823" y="512"/>
                  </a:lnTo>
                  <a:lnTo>
                    <a:pt x="846" y="468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68" y="312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757" y="134"/>
                  </a:lnTo>
                  <a:lnTo>
                    <a:pt x="645" y="67"/>
                  </a:lnTo>
                  <a:lnTo>
                    <a:pt x="490" y="23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178" y="1"/>
                  </a:lnTo>
                  <a:lnTo>
                    <a:pt x="112" y="1"/>
                  </a:lnTo>
                  <a:lnTo>
                    <a:pt x="45" y="45"/>
                  </a:lnTo>
                  <a:lnTo>
                    <a:pt x="23" y="90"/>
                  </a:lnTo>
                  <a:lnTo>
                    <a:pt x="0" y="134"/>
                  </a:lnTo>
                  <a:lnTo>
                    <a:pt x="23" y="223"/>
                  </a:lnTo>
                  <a:lnTo>
                    <a:pt x="45" y="3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156" y="512"/>
                  </a:lnTo>
                  <a:lnTo>
                    <a:pt x="26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178" y="45"/>
                  </a:moveTo>
                  <a:lnTo>
                    <a:pt x="178" y="45"/>
                  </a:lnTo>
                  <a:lnTo>
                    <a:pt x="67" y="112"/>
                  </a:lnTo>
                  <a:lnTo>
                    <a:pt x="22" y="201"/>
                  </a:lnTo>
                  <a:lnTo>
                    <a:pt x="0" y="312"/>
                  </a:lnTo>
                  <a:lnTo>
                    <a:pt x="45" y="423"/>
                  </a:lnTo>
                  <a:lnTo>
                    <a:pt x="45" y="423"/>
                  </a:lnTo>
                  <a:lnTo>
                    <a:pt x="111" y="512"/>
                  </a:lnTo>
                  <a:lnTo>
                    <a:pt x="200" y="557"/>
                  </a:lnTo>
                  <a:lnTo>
                    <a:pt x="289" y="557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512" y="423"/>
                  </a:lnTo>
                  <a:lnTo>
                    <a:pt x="534" y="379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78" y="223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467" y="45"/>
                  </a:lnTo>
                  <a:lnTo>
                    <a:pt x="401" y="1"/>
                  </a:lnTo>
                  <a:lnTo>
                    <a:pt x="289" y="1"/>
                  </a:lnTo>
                  <a:lnTo>
                    <a:pt x="178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90" y="534"/>
                  </a:moveTo>
                  <a:lnTo>
                    <a:pt x="90" y="534"/>
                  </a:lnTo>
                  <a:lnTo>
                    <a:pt x="1068" y="979"/>
                  </a:lnTo>
                  <a:lnTo>
                    <a:pt x="1335" y="1090"/>
                  </a:lnTo>
                  <a:lnTo>
                    <a:pt x="1424" y="1135"/>
                  </a:lnTo>
                  <a:lnTo>
                    <a:pt x="1424" y="1135"/>
                  </a:lnTo>
                  <a:lnTo>
                    <a:pt x="1491" y="1068"/>
                  </a:lnTo>
                  <a:lnTo>
                    <a:pt x="1558" y="1024"/>
                  </a:lnTo>
                  <a:lnTo>
                    <a:pt x="1580" y="935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712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447" y="423"/>
                  </a:lnTo>
                  <a:lnTo>
                    <a:pt x="1358" y="334"/>
                  </a:lnTo>
                  <a:lnTo>
                    <a:pt x="1246" y="245"/>
                  </a:lnTo>
                  <a:lnTo>
                    <a:pt x="1135" y="156"/>
                  </a:lnTo>
                  <a:lnTo>
                    <a:pt x="1002" y="89"/>
                  </a:lnTo>
                  <a:lnTo>
                    <a:pt x="846" y="45"/>
                  </a:lnTo>
                  <a:lnTo>
                    <a:pt x="690" y="23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357" y="0"/>
                  </a:lnTo>
                  <a:lnTo>
                    <a:pt x="201" y="23"/>
                  </a:lnTo>
                  <a:lnTo>
                    <a:pt x="112" y="45"/>
                  </a:lnTo>
                  <a:lnTo>
                    <a:pt x="45" y="112"/>
                  </a:lnTo>
                  <a:lnTo>
                    <a:pt x="1" y="178"/>
                  </a:lnTo>
                  <a:lnTo>
                    <a:pt x="1" y="290"/>
                  </a:lnTo>
                  <a:lnTo>
                    <a:pt x="23" y="401"/>
                  </a:lnTo>
                  <a:lnTo>
                    <a:pt x="90" y="534"/>
                  </a:lnTo>
                  <a:lnTo>
                    <a:pt x="90" y="5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 rot="2192941">
              <a:off x="7240189" y="1540964"/>
              <a:ext cx="32967" cy="65665"/>
            </a:xfrm>
            <a:custGeom>
              <a:avLst/>
              <a:gdLst/>
              <a:ahLst/>
              <a:cxnLst/>
              <a:rect l="l" t="t" r="r" b="b"/>
              <a:pathLst>
                <a:path w="246" h="490" extrusionOk="0">
                  <a:moveTo>
                    <a:pt x="179" y="0"/>
                  </a:moveTo>
                  <a:lnTo>
                    <a:pt x="112" y="23"/>
                  </a:lnTo>
                  <a:lnTo>
                    <a:pt x="68" y="45"/>
                  </a:lnTo>
                  <a:lnTo>
                    <a:pt x="68" y="89"/>
                  </a:lnTo>
                  <a:lnTo>
                    <a:pt x="23" y="245"/>
                  </a:lnTo>
                  <a:lnTo>
                    <a:pt x="1" y="423"/>
                  </a:lnTo>
                  <a:lnTo>
                    <a:pt x="23" y="445"/>
                  </a:lnTo>
                  <a:lnTo>
                    <a:pt x="45" y="490"/>
                  </a:lnTo>
                  <a:lnTo>
                    <a:pt x="90" y="490"/>
                  </a:lnTo>
                  <a:lnTo>
                    <a:pt x="157" y="467"/>
                  </a:lnTo>
                  <a:lnTo>
                    <a:pt x="179" y="445"/>
                  </a:lnTo>
                  <a:lnTo>
                    <a:pt x="201" y="401"/>
                  </a:lnTo>
                  <a:lnTo>
                    <a:pt x="223" y="267"/>
                  </a:lnTo>
                  <a:lnTo>
                    <a:pt x="246" y="112"/>
                  </a:lnTo>
                  <a:lnTo>
                    <a:pt x="246" y="67"/>
                  </a:lnTo>
                  <a:lnTo>
                    <a:pt x="223" y="45"/>
                  </a:lnTo>
                  <a:lnTo>
                    <a:pt x="201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 rot="2192941">
              <a:off x="7326533" y="1447148"/>
              <a:ext cx="44894" cy="104395"/>
            </a:xfrm>
            <a:custGeom>
              <a:avLst/>
              <a:gdLst/>
              <a:ahLst/>
              <a:cxnLst/>
              <a:rect l="l" t="t" r="r" b="b"/>
              <a:pathLst>
                <a:path w="335" h="779" extrusionOk="0">
                  <a:moveTo>
                    <a:pt x="246" y="0"/>
                  </a:moveTo>
                  <a:lnTo>
                    <a:pt x="179" y="23"/>
                  </a:lnTo>
                  <a:lnTo>
                    <a:pt x="157" y="45"/>
                  </a:lnTo>
                  <a:lnTo>
                    <a:pt x="157" y="89"/>
                  </a:lnTo>
                  <a:lnTo>
                    <a:pt x="134" y="223"/>
                  </a:lnTo>
                  <a:lnTo>
                    <a:pt x="90" y="379"/>
                  </a:lnTo>
                  <a:lnTo>
                    <a:pt x="1" y="668"/>
                  </a:lnTo>
                  <a:lnTo>
                    <a:pt x="1" y="712"/>
                  </a:lnTo>
                  <a:lnTo>
                    <a:pt x="23" y="734"/>
                  </a:lnTo>
                  <a:lnTo>
                    <a:pt x="45" y="757"/>
                  </a:lnTo>
                  <a:lnTo>
                    <a:pt x="68" y="779"/>
                  </a:lnTo>
                  <a:lnTo>
                    <a:pt x="134" y="757"/>
                  </a:lnTo>
                  <a:lnTo>
                    <a:pt x="157" y="734"/>
                  </a:lnTo>
                  <a:lnTo>
                    <a:pt x="179" y="690"/>
                  </a:lnTo>
                  <a:lnTo>
                    <a:pt x="268" y="401"/>
                  </a:lnTo>
                  <a:lnTo>
                    <a:pt x="312" y="223"/>
                  </a:lnTo>
                  <a:lnTo>
                    <a:pt x="335" y="67"/>
                  </a:lnTo>
                  <a:lnTo>
                    <a:pt x="335" y="4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 rot="2192941">
              <a:off x="6149548" y="1484595"/>
              <a:ext cx="1046359" cy="1323628"/>
            </a:xfrm>
            <a:custGeom>
              <a:avLst/>
              <a:gdLst/>
              <a:ahLst/>
              <a:cxnLst/>
              <a:rect l="l" t="t" r="r" b="b"/>
              <a:pathLst>
                <a:path w="7808" h="9877" extrusionOk="0">
                  <a:moveTo>
                    <a:pt x="3959" y="201"/>
                  </a:moveTo>
                  <a:lnTo>
                    <a:pt x="4293" y="223"/>
                  </a:lnTo>
                  <a:lnTo>
                    <a:pt x="4605" y="268"/>
                  </a:lnTo>
                  <a:lnTo>
                    <a:pt x="4916" y="357"/>
                  </a:lnTo>
                  <a:lnTo>
                    <a:pt x="5227" y="446"/>
                  </a:lnTo>
                  <a:lnTo>
                    <a:pt x="5516" y="579"/>
                  </a:lnTo>
                  <a:lnTo>
                    <a:pt x="5806" y="735"/>
                  </a:lnTo>
                  <a:lnTo>
                    <a:pt x="6050" y="913"/>
                  </a:lnTo>
                  <a:lnTo>
                    <a:pt x="6295" y="1113"/>
                  </a:lnTo>
                  <a:lnTo>
                    <a:pt x="6517" y="1335"/>
                  </a:lnTo>
                  <a:lnTo>
                    <a:pt x="6695" y="1580"/>
                  </a:lnTo>
                  <a:lnTo>
                    <a:pt x="6873" y="1847"/>
                  </a:lnTo>
                  <a:lnTo>
                    <a:pt x="7029" y="2114"/>
                  </a:lnTo>
                  <a:lnTo>
                    <a:pt x="7162" y="2403"/>
                  </a:lnTo>
                  <a:lnTo>
                    <a:pt x="7296" y="2737"/>
                  </a:lnTo>
                  <a:lnTo>
                    <a:pt x="7363" y="3070"/>
                  </a:lnTo>
                  <a:lnTo>
                    <a:pt x="7407" y="3404"/>
                  </a:lnTo>
                  <a:lnTo>
                    <a:pt x="7407" y="3738"/>
                  </a:lnTo>
                  <a:lnTo>
                    <a:pt x="7385" y="4071"/>
                  </a:lnTo>
                  <a:lnTo>
                    <a:pt x="7340" y="4405"/>
                  </a:lnTo>
                  <a:lnTo>
                    <a:pt x="7274" y="4739"/>
                  </a:lnTo>
                  <a:lnTo>
                    <a:pt x="7185" y="5094"/>
                  </a:lnTo>
                  <a:lnTo>
                    <a:pt x="7051" y="5628"/>
                  </a:lnTo>
                  <a:lnTo>
                    <a:pt x="6918" y="6207"/>
                  </a:lnTo>
                  <a:lnTo>
                    <a:pt x="6873" y="6496"/>
                  </a:lnTo>
                  <a:lnTo>
                    <a:pt x="6851" y="6785"/>
                  </a:lnTo>
                  <a:lnTo>
                    <a:pt x="6829" y="7074"/>
                  </a:lnTo>
                  <a:lnTo>
                    <a:pt x="6851" y="7341"/>
                  </a:lnTo>
                  <a:lnTo>
                    <a:pt x="6873" y="7474"/>
                  </a:lnTo>
                  <a:lnTo>
                    <a:pt x="6918" y="7563"/>
                  </a:lnTo>
                  <a:lnTo>
                    <a:pt x="7051" y="7719"/>
                  </a:lnTo>
                  <a:lnTo>
                    <a:pt x="7162" y="7897"/>
                  </a:lnTo>
                  <a:lnTo>
                    <a:pt x="7207" y="7986"/>
                  </a:lnTo>
                  <a:lnTo>
                    <a:pt x="7318" y="8208"/>
                  </a:lnTo>
                  <a:lnTo>
                    <a:pt x="7385" y="8320"/>
                  </a:lnTo>
                  <a:lnTo>
                    <a:pt x="7429" y="8453"/>
                  </a:lnTo>
                  <a:lnTo>
                    <a:pt x="7474" y="8475"/>
                  </a:lnTo>
                  <a:lnTo>
                    <a:pt x="7496" y="8609"/>
                  </a:lnTo>
                  <a:lnTo>
                    <a:pt x="7496" y="8720"/>
                  </a:lnTo>
                  <a:lnTo>
                    <a:pt x="7474" y="8787"/>
                  </a:lnTo>
                  <a:lnTo>
                    <a:pt x="7452" y="8876"/>
                  </a:lnTo>
                  <a:lnTo>
                    <a:pt x="7385" y="8943"/>
                  </a:lnTo>
                  <a:lnTo>
                    <a:pt x="7318" y="9009"/>
                  </a:lnTo>
                  <a:lnTo>
                    <a:pt x="7140" y="9143"/>
                  </a:lnTo>
                  <a:lnTo>
                    <a:pt x="7096" y="9187"/>
                  </a:lnTo>
                  <a:lnTo>
                    <a:pt x="7073" y="9209"/>
                  </a:lnTo>
                  <a:lnTo>
                    <a:pt x="7073" y="9254"/>
                  </a:lnTo>
                  <a:lnTo>
                    <a:pt x="7118" y="9321"/>
                  </a:lnTo>
                  <a:lnTo>
                    <a:pt x="7118" y="9365"/>
                  </a:lnTo>
                  <a:lnTo>
                    <a:pt x="7118" y="9410"/>
                  </a:lnTo>
                  <a:lnTo>
                    <a:pt x="7096" y="9454"/>
                  </a:lnTo>
                  <a:lnTo>
                    <a:pt x="7051" y="9476"/>
                  </a:lnTo>
                  <a:lnTo>
                    <a:pt x="6896" y="9499"/>
                  </a:lnTo>
                  <a:lnTo>
                    <a:pt x="6673" y="9476"/>
                  </a:lnTo>
                  <a:lnTo>
                    <a:pt x="6629" y="9432"/>
                  </a:lnTo>
                  <a:lnTo>
                    <a:pt x="6584" y="9432"/>
                  </a:lnTo>
                  <a:lnTo>
                    <a:pt x="6339" y="9543"/>
                  </a:lnTo>
                  <a:lnTo>
                    <a:pt x="6250" y="9565"/>
                  </a:lnTo>
                  <a:lnTo>
                    <a:pt x="6162" y="9565"/>
                  </a:lnTo>
                  <a:lnTo>
                    <a:pt x="6095" y="9543"/>
                  </a:lnTo>
                  <a:lnTo>
                    <a:pt x="6006" y="9499"/>
                  </a:lnTo>
                  <a:lnTo>
                    <a:pt x="5917" y="9410"/>
                  </a:lnTo>
                  <a:lnTo>
                    <a:pt x="5806" y="9298"/>
                  </a:lnTo>
                  <a:lnTo>
                    <a:pt x="5717" y="9143"/>
                  </a:lnTo>
                  <a:lnTo>
                    <a:pt x="5561" y="8876"/>
                  </a:lnTo>
                  <a:lnTo>
                    <a:pt x="5427" y="8587"/>
                  </a:lnTo>
                  <a:lnTo>
                    <a:pt x="5383" y="8475"/>
                  </a:lnTo>
                  <a:lnTo>
                    <a:pt x="5368" y="8431"/>
                  </a:lnTo>
                  <a:lnTo>
                    <a:pt x="5383" y="8409"/>
                  </a:lnTo>
                  <a:lnTo>
                    <a:pt x="5361" y="8364"/>
                  </a:lnTo>
                  <a:lnTo>
                    <a:pt x="5339" y="8342"/>
                  </a:lnTo>
                  <a:lnTo>
                    <a:pt x="5316" y="8320"/>
                  </a:lnTo>
                  <a:lnTo>
                    <a:pt x="5311" y="8320"/>
                  </a:lnTo>
                  <a:lnTo>
                    <a:pt x="5116" y="8164"/>
                  </a:lnTo>
                  <a:lnTo>
                    <a:pt x="4894" y="8031"/>
                  </a:lnTo>
                  <a:lnTo>
                    <a:pt x="4649" y="7897"/>
                  </a:lnTo>
                  <a:lnTo>
                    <a:pt x="4404" y="7786"/>
                  </a:lnTo>
                  <a:lnTo>
                    <a:pt x="3871" y="7586"/>
                  </a:lnTo>
                  <a:lnTo>
                    <a:pt x="3359" y="7430"/>
                  </a:lnTo>
                  <a:lnTo>
                    <a:pt x="2825" y="7252"/>
                  </a:lnTo>
                  <a:lnTo>
                    <a:pt x="2314" y="7052"/>
                  </a:lnTo>
                  <a:lnTo>
                    <a:pt x="2047" y="6941"/>
                  </a:lnTo>
                  <a:lnTo>
                    <a:pt x="1824" y="6807"/>
                  </a:lnTo>
                  <a:lnTo>
                    <a:pt x="1580" y="6651"/>
                  </a:lnTo>
                  <a:lnTo>
                    <a:pt x="1379" y="6474"/>
                  </a:lnTo>
                  <a:lnTo>
                    <a:pt x="1135" y="6229"/>
                  </a:lnTo>
                  <a:lnTo>
                    <a:pt x="912" y="5984"/>
                  </a:lnTo>
                  <a:lnTo>
                    <a:pt x="734" y="5717"/>
                  </a:lnTo>
                  <a:lnTo>
                    <a:pt x="579" y="5428"/>
                  </a:lnTo>
                  <a:lnTo>
                    <a:pt x="445" y="5117"/>
                  </a:lnTo>
                  <a:lnTo>
                    <a:pt x="334" y="4805"/>
                  </a:lnTo>
                  <a:lnTo>
                    <a:pt x="267" y="4494"/>
                  </a:lnTo>
                  <a:lnTo>
                    <a:pt x="223" y="4183"/>
                  </a:lnTo>
                  <a:lnTo>
                    <a:pt x="200" y="3849"/>
                  </a:lnTo>
                  <a:lnTo>
                    <a:pt x="200" y="3537"/>
                  </a:lnTo>
                  <a:lnTo>
                    <a:pt x="245" y="3204"/>
                  </a:lnTo>
                  <a:lnTo>
                    <a:pt x="312" y="2892"/>
                  </a:lnTo>
                  <a:lnTo>
                    <a:pt x="401" y="2581"/>
                  </a:lnTo>
                  <a:lnTo>
                    <a:pt x="534" y="2270"/>
                  </a:lnTo>
                  <a:lnTo>
                    <a:pt x="690" y="1980"/>
                  </a:lnTo>
                  <a:lnTo>
                    <a:pt x="868" y="1691"/>
                  </a:lnTo>
                  <a:lnTo>
                    <a:pt x="1090" y="1424"/>
                  </a:lnTo>
                  <a:lnTo>
                    <a:pt x="1313" y="1202"/>
                  </a:lnTo>
                  <a:lnTo>
                    <a:pt x="1557" y="1002"/>
                  </a:lnTo>
                  <a:lnTo>
                    <a:pt x="1824" y="802"/>
                  </a:lnTo>
                  <a:lnTo>
                    <a:pt x="2113" y="646"/>
                  </a:lnTo>
                  <a:lnTo>
                    <a:pt x="2402" y="512"/>
                  </a:lnTo>
                  <a:lnTo>
                    <a:pt x="2692" y="401"/>
                  </a:lnTo>
                  <a:lnTo>
                    <a:pt x="3003" y="312"/>
                  </a:lnTo>
                  <a:lnTo>
                    <a:pt x="3314" y="246"/>
                  </a:lnTo>
                  <a:lnTo>
                    <a:pt x="3648" y="201"/>
                  </a:lnTo>
                  <a:close/>
                  <a:moveTo>
                    <a:pt x="3715" y="1"/>
                  </a:moveTo>
                  <a:lnTo>
                    <a:pt x="3337" y="23"/>
                  </a:lnTo>
                  <a:lnTo>
                    <a:pt x="2959" y="112"/>
                  </a:lnTo>
                  <a:lnTo>
                    <a:pt x="2580" y="223"/>
                  </a:lnTo>
                  <a:lnTo>
                    <a:pt x="2225" y="379"/>
                  </a:lnTo>
                  <a:lnTo>
                    <a:pt x="1891" y="557"/>
                  </a:lnTo>
                  <a:lnTo>
                    <a:pt x="1557" y="779"/>
                  </a:lnTo>
                  <a:lnTo>
                    <a:pt x="1268" y="1024"/>
                  </a:lnTo>
                  <a:lnTo>
                    <a:pt x="1001" y="1291"/>
                  </a:lnTo>
                  <a:lnTo>
                    <a:pt x="757" y="1602"/>
                  </a:lnTo>
                  <a:lnTo>
                    <a:pt x="534" y="1914"/>
                  </a:lnTo>
                  <a:lnTo>
                    <a:pt x="356" y="2270"/>
                  </a:lnTo>
                  <a:lnTo>
                    <a:pt x="200" y="2626"/>
                  </a:lnTo>
                  <a:lnTo>
                    <a:pt x="89" y="2981"/>
                  </a:lnTo>
                  <a:lnTo>
                    <a:pt x="23" y="3382"/>
                  </a:lnTo>
                  <a:lnTo>
                    <a:pt x="0" y="3782"/>
                  </a:lnTo>
                  <a:lnTo>
                    <a:pt x="0" y="4005"/>
                  </a:lnTo>
                  <a:lnTo>
                    <a:pt x="0" y="4227"/>
                  </a:lnTo>
                  <a:lnTo>
                    <a:pt x="45" y="4427"/>
                  </a:lnTo>
                  <a:lnTo>
                    <a:pt x="89" y="4650"/>
                  </a:lnTo>
                  <a:lnTo>
                    <a:pt x="200" y="5094"/>
                  </a:lnTo>
                  <a:lnTo>
                    <a:pt x="378" y="5495"/>
                  </a:lnTo>
                  <a:lnTo>
                    <a:pt x="601" y="5873"/>
                  </a:lnTo>
                  <a:lnTo>
                    <a:pt x="868" y="6251"/>
                  </a:lnTo>
                  <a:lnTo>
                    <a:pt x="1023" y="6407"/>
                  </a:lnTo>
                  <a:lnTo>
                    <a:pt x="1179" y="6563"/>
                  </a:lnTo>
                  <a:lnTo>
                    <a:pt x="1335" y="6718"/>
                  </a:lnTo>
                  <a:lnTo>
                    <a:pt x="1513" y="6852"/>
                  </a:lnTo>
                  <a:lnTo>
                    <a:pt x="1735" y="6985"/>
                  </a:lnTo>
                  <a:lnTo>
                    <a:pt x="1958" y="7119"/>
                  </a:lnTo>
                  <a:lnTo>
                    <a:pt x="2180" y="7230"/>
                  </a:lnTo>
                  <a:lnTo>
                    <a:pt x="2402" y="7319"/>
                  </a:lnTo>
                  <a:lnTo>
                    <a:pt x="2892" y="7474"/>
                  </a:lnTo>
                  <a:lnTo>
                    <a:pt x="3381" y="7630"/>
                  </a:lnTo>
                  <a:lnTo>
                    <a:pt x="3871" y="7786"/>
                  </a:lnTo>
                  <a:lnTo>
                    <a:pt x="4338" y="7964"/>
                  </a:lnTo>
                  <a:lnTo>
                    <a:pt x="4560" y="8075"/>
                  </a:lnTo>
                  <a:lnTo>
                    <a:pt x="4782" y="8186"/>
                  </a:lnTo>
                  <a:lnTo>
                    <a:pt x="5005" y="8320"/>
                  </a:lnTo>
                  <a:lnTo>
                    <a:pt x="5183" y="8458"/>
                  </a:lnTo>
                  <a:lnTo>
                    <a:pt x="5183" y="8542"/>
                  </a:lnTo>
                  <a:lnTo>
                    <a:pt x="5205" y="8653"/>
                  </a:lnTo>
                  <a:lnTo>
                    <a:pt x="5294" y="8876"/>
                  </a:lnTo>
                  <a:lnTo>
                    <a:pt x="5405" y="9076"/>
                  </a:lnTo>
                  <a:lnTo>
                    <a:pt x="5516" y="9276"/>
                  </a:lnTo>
                  <a:lnTo>
                    <a:pt x="5605" y="9454"/>
                  </a:lnTo>
                  <a:lnTo>
                    <a:pt x="5717" y="9610"/>
                  </a:lnTo>
                  <a:lnTo>
                    <a:pt x="5783" y="9699"/>
                  </a:lnTo>
                  <a:lnTo>
                    <a:pt x="5850" y="9743"/>
                  </a:lnTo>
                  <a:lnTo>
                    <a:pt x="5939" y="9788"/>
                  </a:lnTo>
                  <a:lnTo>
                    <a:pt x="6028" y="9810"/>
                  </a:lnTo>
                  <a:lnTo>
                    <a:pt x="6073" y="9810"/>
                  </a:lnTo>
                  <a:lnTo>
                    <a:pt x="6139" y="9788"/>
                  </a:lnTo>
                  <a:lnTo>
                    <a:pt x="6250" y="9743"/>
                  </a:lnTo>
                  <a:lnTo>
                    <a:pt x="6362" y="9699"/>
                  </a:lnTo>
                  <a:lnTo>
                    <a:pt x="6428" y="9677"/>
                  </a:lnTo>
                  <a:lnTo>
                    <a:pt x="6473" y="9677"/>
                  </a:lnTo>
                  <a:lnTo>
                    <a:pt x="6562" y="9699"/>
                  </a:lnTo>
                  <a:lnTo>
                    <a:pt x="6562" y="9721"/>
                  </a:lnTo>
                  <a:lnTo>
                    <a:pt x="6651" y="9788"/>
                  </a:lnTo>
                  <a:lnTo>
                    <a:pt x="6807" y="9854"/>
                  </a:lnTo>
                  <a:lnTo>
                    <a:pt x="6873" y="9877"/>
                  </a:lnTo>
                  <a:lnTo>
                    <a:pt x="6984" y="9877"/>
                  </a:lnTo>
                  <a:lnTo>
                    <a:pt x="7051" y="9854"/>
                  </a:lnTo>
                  <a:lnTo>
                    <a:pt x="7140" y="9810"/>
                  </a:lnTo>
                  <a:lnTo>
                    <a:pt x="7207" y="9765"/>
                  </a:lnTo>
                  <a:lnTo>
                    <a:pt x="7274" y="9699"/>
                  </a:lnTo>
                  <a:lnTo>
                    <a:pt x="7296" y="9654"/>
                  </a:lnTo>
                  <a:lnTo>
                    <a:pt x="7318" y="9610"/>
                  </a:lnTo>
                  <a:lnTo>
                    <a:pt x="7318" y="9499"/>
                  </a:lnTo>
                  <a:lnTo>
                    <a:pt x="7296" y="9410"/>
                  </a:lnTo>
                  <a:lnTo>
                    <a:pt x="7318" y="9321"/>
                  </a:lnTo>
                  <a:lnTo>
                    <a:pt x="7385" y="9187"/>
                  </a:lnTo>
                  <a:lnTo>
                    <a:pt x="7452" y="9098"/>
                  </a:lnTo>
                  <a:lnTo>
                    <a:pt x="7652" y="8943"/>
                  </a:lnTo>
                  <a:lnTo>
                    <a:pt x="7741" y="8854"/>
                  </a:lnTo>
                  <a:lnTo>
                    <a:pt x="7785" y="8765"/>
                  </a:lnTo>
                  <a:lnTo>
                    <a:pt x="7807" y="8653"/>
                  </a:lnTo>
                  <a:lnTo>
                    <a:pt x="7763" y="8498"/>
                  </a:lnTo>
                  <a:lnTo>
                    <a:pt x="7696" y="8364"/>
                  </a:lnTo>
                  <a:lnTo>
                    <a:pt x="7607" y="8253"/>
                  </a:lnTo>
                  <a:lnTo>
                    <a:pt x="7474" y="7942"/>
                  </a:lnTo>
                  <a:lnTo>
                    <a:pt x="7318" y="7675"/>
                  </a:lnTo>
                  <a:lnTo>
                    <a:pt x="7229" y="7541"/>
                  </a:lnTo>
                  <a:lnTo>
                    <a:pt x="7140" y="7452"/>
                  </a:lnTo>
                  <a:lnTo>
                    <a:pt x="7073" y="7319"/>
                  </a:lnTo>
                  <a:lnTo>
                    <a:pt x="7029" y="7163"/>
                  </a:lnTo>
                  <a:lnTo>
                    <a:pt x="7029" y="7007"/>
                  </a:lnTo>
                  <a:lnTo>
                    <a:pt x="7051" y="6852"/>
                  </a:lnTo>
                  <a:lnTo>
                    <a:pt x="7096" y="6518"/>
                  </a:lnTo>
                  <a:lnTo>
                    <a:pt x="7185" y="5984"/>
                  </a:lnTo>
                  <a:lnTo>
                    <a:pt x="7318" y="5473"/>
                  </a:lnTo>
                  <a:lnTo>
                    <a:pt x="7429" y="4961"/>
                  </a:lnTo>
                  <a:lnTo>
                    <a:pt x="7563" y="4449"/>
                  </a:lnTo>
                  <a:lnTo>
                    <a:pt x="7607" y="4027"/>
                  </a:lnTo>
                  <a:lnTo>
                    <a:pt x="7630" y="3626"/>
                  </a:lnTo>
                  <a:lnTo>
                    <a:pt x="7585" y="3226"/>
                  </a:lnTo>
                  <a:lnTo>
                    <a:pt x="7518" y="2848"/>
                  </a:lnTo>
                  <a:lnTo>
                    <a:pt x="7407" y="2470"/>
                  </a:lnTo>
                  <a:lnTo>
                    <a:pt x="7251" y="2114"/>
                  </a:lnTo>
                  <a:lnTo>
                    <a:pt x="7051" y="1780"/>
                  </a:lnTo>
                  <a:lnTo>
                    <a:pt x="6829" y="1447"/>
                  </a:lnTo>
                  <a:lnTo>
                    <a:pt x="6584" y="1158"/>
                  </a:lnTo>
                  <a:lnTo>
                    <a:pt x="6295" y="891"/>
                  </a:lnTo>
                  <a:lnTo>
                    <a:pt x="5984" y="668"/>
                  </a:lnTo>
                  <a:lnTo>
                    <a:pt x="5650" y="446"/>
                  </a:lnTo>
                  <a:lnTo>
                    <a:pt x="5294" y="290"/>
                  </a:lnTo>
                  <a:lnTo>
                    <a:pt x="4916" y="157"/>
                  </a:lnTo>
                  <a:lnTo>
                    <a:pt x="4538" y="4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 rot="2192941">
              <a:off x="6479318" y="2151196"/>
              <a:ext cx="459122" cy="548641"/>
            </a:xfrm>
            <a:custGeom>
              <a:avLst/>
              <a:gdLst/>
              <a:ahLst/>
              <a:cxnLst/>
              <a:rect l="l" t="t" r="r" b="b"/>
              <a:pathLst>
                <a:path w="3426" h="4094" extrusionOk="0">
                  <a:moveTo>
                    <a:pt x="1646" y="646"/>
                  </a:moveTo>
                  <a:lnTo>
                    <a:pt x="1713" y="668"/>
                  </a:lnTo>
                  <a:lnTo>
                    <a:pt x="1802" y="713"/>
                  </a:lnTo>
                  <a:lnTo>
                    <a:pt x="2069" y="868"/>
                  </a:lnTo>
                  <a:lnTo>
                    <a:pt x="2024" y="1002"/>
                  </a:lnTo>
                  <a:lnTo>
                    <a:pt x="1957" y="1135"/>
                  </a:lnTo>
                  <a:lnTo>
                    <a:pt x="1868" y="1269"/>
                  </a:lnTo>
                  <a:lnTo>
                    <a:pt x="1846" y="1297"/>
                  </a:lnTo>
                  <a:lnTo>
                    <a:pt x="1846" y="1297"/>
                  </a:lnTo>
                  <a:lnTo>
                    <a:pt x="1824" y="1269"/>
                  </a:lnTo>
                  <a:lnTo>
                    <a:pt x="1735" y="1113"/>
                  </a:lnTo>
                  <a:lnTo>
                    <a:pt x="1646" y="980"/>
                  </a:lnTo>
                  <a:lnTo>
                    <a:pt x="1624" y="824"/>
                  </a:lnTo>
                  <a:lnTo>
                    <a:pt x="1579" y="757"/>
                  </a:lnTo>
                  <a:lnTo>
                    <a:pt x="1579" y="690"/>
                  </a:lnTo>
                  <a:lnTo>
                    <a:pt x="1602" y="668"/>
                  </a:lnTo>
                  <a:lnTo>
                    <a:pt x="1646" y="646"/>
                  </a:lnTo>
                  <a:close/>
                  <a:moveTo>
                    <a:pt x="423" y="1425"/>
                  </a:moveTo>
                  <a:lnTo>
                    <a:pt x="445" y="1447"/>
                  </a:lnTo>
                  <a:lnTo>
                    <a:pt x="489" y="1469"/>
                  </a:lnTo>
                  <a:lnTo>
                    <a:pt x="534" y="1513"/>
                  </a:lnTo>
                  <a:lnTo>
                    <a:pt x="601" y="1536"/>
                  </a:lnTo>
                  <a:lnTo>
                    <a:pt x="667" y="1602"/>
                  </a:lnTo>
                  <a:lnTo>
                    <a:pt x="779" y="1736"/>
                  </a:lnTo>
                  <a:lnTo>
                    <a:pt x="887" y="1898"/>
                  </a:lnTo>
                  <a:lnTo>
                    <a:pt x="887" y="1898"/>
                  </a:lnTo>
                  <a:lnTo>
                    <a:pt x="823" y="1914"/>
                  </a:lnTo>
                  <a:lnTo>
                    <a:pt x="712" y="1914"/>
                  </a:lnTo>
                  <a:lnTo>
                    <a:pt x="601" y="1892"/>
                  </a:lnTo>
                  <a:lnTo>
                    <a:pt x="512" y="1869"/>
                  </a:lnTo>
                  <a:lnTo>
                    <a:pt x="423" y="1825"/>
                  </a:lnTo>
                  <a:lnTo>
                    <a:pt x="334" y="1758"/>
                  </a:lnTo>
                  <a:lnTo>
                    <a:pt x="245" y="1691"/>
                  </a:lnTo>
                  <a:lnTo>
                    <a:pt x="311" y="1536"/>
                  </a:lnTo>
                  <a:lnTo>
                    <a:pt x="334" y="1491"/>
                  </a:lnTo>
                  <a:lnTo>
                    <a:pt x="378" y="1447"/>
                  </a:lnTo>
                  <a:lnTo>
                    <a:pt x="423" y="1425"/>
                  </a:lnTo>
                  <a:close/>
                  <a:moveTo>
                    <a:pt x="1868" y="1"/>
                  </a:moveTo>
                  <a:lnTo>
                    <a:pt x="1757" y="23"/>
                  </a:lnTo>
                  <a:lnTo>
                    <a:pt x="1646" y="68"/>
                  </a:lnTo>
                  <a:lnTo>
                    <a:pt x="1557" y="112"/>
                  </a:lnTo>
                  <a:lnTo>
                    <a:pt x="1468" y="179"/>
                  </a:lnTo>
                  <a:lnTo>
                    <a:pt x="1424" y="268"/>
                  </a:lnTo>
                  <a:lnTo>
                    <a:pt x="1379" y="357"/>
                  </a:lnTo>
                  <a:lnTo>
                    <a:pt x="1357" y="446"/>
                  </a:lnTo>
                  <a:lnTo>
                    <a:pt x="1357" y="557"/>
                  </a:lnTo>
                  <a:lnTo>
                    <a:pt x="1379" y="757"/>
                  </a:lnTo>
                  <a:lnTo>
                    <a:pt x="1468" y="980"/>
                  </a:lnTo>
                  <a:lnTo>
                    <a:pt x="1557" y="1202"/>
                  </a:lnTo>
                  <a:lnTo>
                    <a:pt x="1668" y="1380"/>
                  </a:lnTo>
                  <a:lnTo>
                    <a:pt x="1713" y="1447"/>
                  </a:lnTo>
                  <a:lnTo>
                    <a:pt x="1624" y="1536"/>
                  </a:lnTo>
                  <a:lnTo>
                    <a:pt x="1446" y="1669"/>
                  </a:lnTo>
                  <a:lnTo>
                    <a:pt x="1357" y="1736"/>
                  </a:lnTo>
                  <a:lnTo>
                    <a:pt x="1246" y="1780"/>
                  </a:lnTo>
                  <a:lnTo>
                    <a:pt x="1045" y="1780"/>
                  </a:lnTo>
                  <a:lnTo>
                    <a:pt x="957" y="1647"/>
                  </a:lnTo>
                  <a:lnTo>
                    <a:pt x="868" y="1536"/>
                  </a:lnTo>
                  <a:lnTo>
                    <a:pt x="734" y="1402"/>
                  </a:lnTo>
                  <a:lnTo>
                    <a:pt x="601" y="1291"/>
                  </a:lnTo>
                  <a:lnTo>
                    <a:pt x="423" y="1180"/>
                  </a:lnTo>
                  <a:lnTo>
                    <a:pt x="334" y="1158"/>
                  </a:lnTo>
                  <a:lnTo>
                    <a:pt x="156" y="1158"/>
                  </a:lnTo>
                  <a:lnTo>
                    <a:pt x="89" y="1202"/>
                  </a:lnTo>
                  <a:lnTo>
                    <a:pt x="45" y="1269"/>
                  </a:lnTo>
                  <a:lnTo>
                    <a:pt x="0" y="1336"/>
                  </a:lnTo>
                  <a:lnTo>
                    <a:pt x="0" y="1402"/>
                  </a:lnTo>
                  <a:lnTo>
                    <a:pt x="0" y="1491"/>
                  </a:lnTo>
                  <a:lnTo>
                    <a:pt x="22" y="1669"/>
                  </a:lnTo>
                  <a:lnTo>
                    <a:pt x="89" y="1803"/>
                  </a:lnTo>
                  <a:lnTo>
                    <a:pt x="156" y="1892"/>
                  </a:lnTo>
                  <a:lnTo>
                    <a:pt x="267" y="1981"/>
                  </a:lnTo>
                  <a:lnTo>
                    <a:pt x="378" y="2047"/>
                  </a:lnTo>
                  <a:lnTo>
                    <a:pt x="534" y="2092"/>
                  </a:lnTo>
                  <a:lnTo>
                    <a:pt x="801" y="2092"/>
                  </a:lnTo>
                  <a:lnTo>
                    <a:pt x="957" y="2070"/>
                  </a:lnTo>
                  <a:lnTo>
                    <a:pt x="979" y="2047"/>
                  </a:lnTo>
                  <a:lnTo>
                    <a:pt x="1045" y="2092"/>
                  </a:lnTo>
                  <a:lnTo>
                    <a:pt x="1090" y="2181"/>
                  </a:lnTo>
                  <a:lnTo>
                    <a:pt x="1223" y="2425"/>
                  </a:lnTo>
                  <a:lnTo>
                    <a:pt x="1401" y="2848"/>
                  </a:lnTo>
                  <a:lnTo>
                    <a:pt x="1602" y="3337"/>
                  </a:lnTo>
                  <a:lnTo>
                    <a:pt x="1691" y="3515"/>
                  </a:lnTo>
                  <a:lnTo>
                    <a:pt x="1757" y="3671"/>
                  </a:lnTo>
                  <a:lnTo>
                    <a:pt x="1779" y="3760"/>
                  </a:lnTo>
                  <a:lnTo>
                    <a:pt x="1757" y="3827"/>
                  </a:lnTo>
                  <a:lnTo>
                    <a:pt x="1713" y="3871"/>
                  </a:lnTo>
                  <a:lnTo>
                    <a:pt x="1602" y="3916"/>
                  </a:lnTo>
                  <a:lnTo>
                    <a:pt x="1579" y="3938"/>
                  </a:lnTo>
                  <a:lnTo>
                    <a:pt x="1557" y="3960"/>
                  </a:lnTo>
                  <a:lnTo>
                    <a:pt x="1535" y="4027"/>
                  </a:lnTo>
                  <a:lnTo>
                    <a:pt x="1557" y="4071"/>
                  </a:lnTo>
                  <a:lnTo>
                    <a:pt x="1579" y="4094"/>
                  </a:lnTo>
                  <a:lnTo>
                    <a:pt x="1646" y="4094"/>
                  </a:lnTo>
                  <a:lnTo>
                    <a:pt x="1935" y="4027"/>
                  </a:lnTo>
                  <a:lnTo>
                    <a:pt x="2002" y="3982"/>
                  </a:lnTo>
                  <a:lnTo>
                    <a:pt x="2024" y="3938"/>
                  </a:lnTo>
                  <a:lnTo>
                    <a:pt x="2024" y="3893"/>
                  </a:lnTo>
                  <a:lnTo>
                    <a:pt x="1824" y="3382"/>
                  </a:lnTo>
                  <a:lnTo>
                    <a:pt x="1624" y="2870"/>
                  </a:lnTo>
                  <a:lnTo>
                    <a:pt x="1379" y="2381"/>
                  </a:lnTo>
                  <a:lnTo>
                    <a:pt x="1183" y="1989"/>
                  </a:lnTo>
                  <a:lnTo>
                    <a:pt x="1183" y="1989"/>
                  </a:lnTo>
                  <a:lnTo>
                    <a:pt x="1290" y="1936"/>
                  </a:lnTo>
                  <a:lnTo>
                    <a:pt x="1513" y="1825"/>
                  </a:lnTo>
                  <a:lnTo>
                    <a:pt x="1713" y="1691"/>
                  </a:lnTo>
                  <a:lnTo>
                    <a:pt x="1811" y="1593"/>
                  </a:lnTo>
                  <a:lnTo>
                    <a:pt x="3003" y="3337"/>
                  </a:lnTo>
                  <a:lnTo>
                    <a:pt x="3047" y="3360"/>
                  </a:lnTo>
                  <a:lnTo>
                    <a:pt x="3114" y="3360"/>
                  </a:lnTo>
                  <a:lnTo>
                    <a:pt x="3159" y="3337"/>
                  </a:lnTo>
                  <a:lnTo>
                    <a:pt x="3381" y="3137"/>
                  </a:lnTo>
                  <a:lnTo>
                    <a:pt x="3403" y="3093"/>
                  </a:lnTo>
                  <a:lnTo>
                    <a:pt x="3425" y="3070"/>
                  </a:lnTo>
                  <a:lnTo>
                    <a:pt x="3403" y="3026"/>
                  </a:lnTo>
                  <a:lnTo>
                    <a:pt x="3403" y="3004"/>
                  </a:lnTo>
                  <a:lnTo>
                    <a:pt x="3336" y="2982"/>
                  </a:lnTo>
                  <a:lnTo>
                    <a:pt x="3292" y="2982"/>
                  </a:lnTo>
                  <a:lnTo>
                    <a:pt x="3270" y="3004"/>
                  </a:lnTo>
                  <a:lnTo>
                    <a:pt x="3115" y="3130"/>
                  </a:lnTo>
                  <a:lnTo>
                    <a:pt x="3115" y="3130"/>
                  </a:lnTo>
                  <a:lnTo>
                    <a:pt x="2469" y="2181"/>
                  </a:lnTo>
                  <a:lnTo>
                    <a:pt x="2224" y="1869"/>
                  </a:lnTo>
                  <a:lnTo>
                    <a:pt x="2113" y="1714"/>
                  </a:lnTo>
                  <a:lnTo>
                    <a:pt x="2024" y="1558"/>
                  </a:lnTo>
                  <a:lnTo>
                    <a:pt x="1980" y="1491"/>
                  </a:lnTo>
                  <a:lnTo>
                    <a:pt x="1935" y="1447"/>
                  </a:lnTo>
                  <a:lnTo>
                    <a:pt x="1935" y="1402"/>
                  </a:lnTo>
                  <a:lnTo>
                    <a:pt x="1980" y="1380"/>
                  </a:lnTo>
                  <a:lnTo>
                    <a:pt x="2069" y="1269"/>
                  </a:lnTo>
                  <a:lnTo>
                    <a:pt x="2180" y="1069"/>
                  </a:lnTo>
                  <a:lnTo>
                    <a:pt x="2247" y="913"/>
                  </a:lnTo>
                  <a:lnTo>
                    <a:pt x="2269" y="713"/>
                  </a:lnTo>
                  <a:lnTo>
                    <a:pt x="2247" y="513"/>
                  </a:lnTo>
                  <a:lnTo>
                    <a:pt x="2224" y="312"/>
                  </a:lnTo>
                  <a:lnTo>
                    <a:pt x="2180" y="246"/>
                  </a:lnTo>
                  <a:lnTo>
                    <a:pt x="2135" y="157"/>
                  </a:lnTo>
                  <a:lnTo>
                    <a:pt x="2091" y="90"/>
                  </a:lnTo>
                  <a:lnTo>
                    <a:pt x="2024" y="45"/>
                  </a:lnTo>
                  <a:lnTo>
                    <a:pt x="1957" y="2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 rot="2192941">
              <a:off x="7448105" y="2042316"/>
              <a:ext cx="68748" cy="65665"/>
            </a:xfrm>
            <a:custGeom>
              <a:avLst/>
              <a:gdLst/>
              <a:ahLst/>
              <a:cxnLst/>
              <a:rect l="l" t="t" r="r" b="b"/>
              <a:pathLst>
                <a:path w="513" h="490" extrusionOk="0">
                  <a:moveTo>
                    <a:pt x="379" y="0"/>
                  </a:moveTo>
                  <a:lnTo>
                    <a:pt x="356" y="22"/>
                  </a:lnTo>
                  <a:lnTo>
                    <a:pt x="201" y="178"/>
                  </a:lnTo>
                  <a:lnTo>
                    <a:pt x="23" y="312"/>
                  </a:lnTo>
                  <a:lnTo>
                    <a:pt x="1" y="356"/>
                  </a:lnTo>
                  <a:lnTo>
                    <a:pt x="1" y="401"/>
                  </a:lnTo>
                  <a:lnTo>
                    <a:pt x="23" y="445"/>
                  </a:lnTo>
                  <a:lnTo>
                    <a:pt x="90" y="490"/>
                  </a:lnTo>
                  <a:lnTo>
                    <a:pt x="134" y="467"/>
                  </a:lnTo>
                  <a:lnTo>
                    <a:pt x="156" y="445"/>
                  </a:lnTo>
                  <a:lnTo>
                    <a:pt x="312" y="312"/>
                  </a:lnTo>
                  <a:lnTo>
                    <a:pt x="468" y="156"/>
                  </a:lnTo>
                  <a:lnTo>
                    <a:pt x="490" y="111"/>
                  </a:lnTo>
                  <a:lnTo>
                    <a:pt x="512" y="67"/>
                  </a:lnTo>
                  <a:lnTo>
                    <a:pt x="468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 rot="2192941">
              <a:off x="7315888" y="2043486"/>
              <a:ext cx="92468" cy="77726"/>
            </a:xfrm>
            <a:custGeom>
              <a:avLst/>
              <a:gdLst/>
              <a:ahLst/>
              <a:cxnLst/>
              <a:rect l="l" t="t" r="r" b="b"/>
              <a:pathLst>
                <a:path w="690" h="580" extrusionOk="0">
                  <a:moveTo>
                    <a:pt x="601" y="1"/>
                  </a:moveTo>
                  <a:lnTo>
                    <a:pt x="556" y="23"/>
                  </a:lnTo>
                  <a:lnTo>
                    <a:pt x="45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0" y="535"/>
                  </a:lnTo>
                  <a:lnTo>
                    <a:pt x="22" y="579"/>
                  </a:lnTo>
                  <a:lnTo>
                    <a:pt x="89" y="579"/>
                  </a:lnTo>
                  <a:lnTo>
                    <a:pt x="134" y="557"/>
                  </a:lnTo>
                  <a:lnTo>
                    <a:pt x="645" y="179"/>
                  </a:lnTo>
                  <a:lnTo>
                    <a:pt x="667" y="157"/>
                  </a:lnTo>
                  <a:lnTo>
                    <a:pt x="690" y="112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 rot="2192941">
              <a:off x="6992895" y="2627234"/>
              <a:ext cx="92468" cy="41811"/>
            </a:xfrm>
            <a:custGeom>
              <a:avLst/>
              <a:gdLst/>
              <a:ahLst/>
              <a:cxnLst/>
              <a:rect l="l" t="t" r="r" b="b"/>
              <a:pathLst>
                <a:path w="690" h="312" extrusionOk="0">
                  <a:moveTo>
                    <a:pt x="45" y="0"/>
                  </a:moveTo>
                  <a:lnTo>
                    <a:pt x="0" y="67"/>
                  </a:lnTo>
                  <a:lnTo>
                    <a:pt x="0" y="134"/>
                  </a:lnTo>
                  <a:lnTo>
                    <a:pt x="23" y="156"/>
                  </a:lnTo>
                  <a:lnTo>
                    <a:pt x="45" y="178"/>
                  </a:lnTo>
                  <a:lnTo>
                    <a:pt x="556" y="312"/>
                  </a:lnTo>
                  <a:lnTo>
                    <a:pt x="645" y="312"/>
                  </a:lnTo>
                  <a:lnTo>
                    <a:pt x="690" y="245"/>
                  </a:lnTo>
                  <a:lnTo>
                    <a:pt x="690" y="178"/>
                  </a:lnTo>
                  <a:lnTo>
                    <a:pt x="668" y="156"/>
                  </a:lnTo>
                  <a:lnTo>
                    <a:pt x="623" y="1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 rot="2192941">
              <a:off x="7101740" y="2749180"/>
              <a:ext cx="53872" cy="41945"/>
            </a:xfrm>
            <a:custGeom>
              <a:avLst/>
              <a:gdLst/>
              <a:ahLst/>
              <a:cxnLst/>
              <a:rect l="l" t="t" r="r" b="b"/>
              <a:pathLst>
                <a:path w="402" h="313" extrusionOk="0">
                  <a:moveTo>
                    <a:pt x="67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45" y="201"/>
                  </a:lnTo>
                  <a:lnTo>
                    <a:pt x="156" y="245"/>
                  </a:lnTo>
                  <a:lnTo>
                    <a:pt x="268" y="290"/>
                  </a:lnTo>
                  <a:lnTo>
                    <a:pt x="290" y="312"/>
                  </a:lnTo>
                  <a:lnTo>
                    <a:pt x="334" y="312"/>
                  </a:lnTo>
                  <a:lnTo>
                    <a:pt x="379" y="245"/>
                  </a:lnTo>
                  <a:lnTo>
                    <a:pt x="401" y="179"/>
                  </a:lnTo>
                  <a:lnTo>
                    <a:pt x="401" y="156"/>
                  </a:lnTo>
                  <a:lnTo>
                    <a:pt x="357" y="134"/>
                  </a:lnTo>
                  <a:lnTo>
                    <a:pt x="245" y="68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 rot="2192941">
              <a:off x="6666108" y="2783249"/>
              <a:ext cx="38863" cy="32967"/>
            </a:xfrm>
            <a:custGeom>
              <a:avLst/>
              <a:gdLst/>
              <a:ahLst/>
              <a:cxnLst/>
              <a:rect l="l" t="t" r="r" b="b"/>
              <a:pathLst>
                <a:path w="290" h="246" extrusionOk="0">
                  <a:moveTo>
                    <a:pt x="157" y="1"/>
                  </a:moveTo>
                  <a:lnTo>
                    <a:pt x="45" y="90"/>
                  </a:lnTo>
                  <a:lnTo>
                    <a:pt x="23" y="112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23" y="223"/>
                  </a:lnTo>
                  <a:lnTo>
                    <a:pt x="90" y="245"/>
                  </a:lnTo>
                  <a:lnTo>
                    <a:pt x="134" y="245"/>
                  </a:lnTo>
                  <a:lnTo>
                    <a:pt x="179" y="223"/>
                  </a:lnTo>
                  <a:lnTo>
                    <a:pt x="245" y="156"/>
                  </a:lnTo>
                  <a:lnTo>
                    <a:pt x="290" y="134"/>
                  </a:lnTo>
                  <a:lnTo>
                    <a:pt x="290" y="112"/>
                  </a:lnTo>
                  <a:lnTo>
                    <a:pt x="290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 rot="2192941">
              <a:off x="6659516" y="2679665"/>
              <a:ext cx="140176" cy="101446"/>
            </a:xfrm>
            <a:custGeom>
              <a:avLst/>
              <a:gdLst/>
              <a:ahLst/>
              <a:cxnLst/>
              <a:rect l="l" t="t" r="r" b="b"/>
              <a:pathLst>
                <a:path w="1046" h="757" extrusionOk="0">
                  <a:moveTo>
                    <a:pt x="957" y="0"/>
                  </a:moveTo>
                  <a:lnTo>
                    <a:pt x="912" y="22"/>
                  </a:lnTo>
                  <a:lnTo>
                    <a:pt x="490" y="312"/>
                  </a:lnTo>
                  <a:lnTo>
                    <a:pt x="45" y="578"/>
                  </a:lnTo>
                  <a:lnTo>
                    <a:pt x="22" y="601"/>
                  </a:lnTo>
                  <a:lnTo>
                    <a:pt x="0" y="623"/>
                  </a:lnTo>
                  <a:lnTo>
                    <a:pt x="22" y="690"/>
                  </a:lnTo>
                  <a:lnTo>
                    <a:pt x="22" y="734"/>
                  </a:lnTo>
                  <a:lnTo>
                    <a:pt x="67" y="734"/>
                  </a:lnTo>
                  <a:lnTo>
                    <a:pt x="89" y="756"/>
                  </a:lnTo>
                  <a:lnTo>
                    <a:pt x="134" y="734"/>
                  </a:lnTo>
                  <a:lnTo>
                    <a:pt x="579" y="467"/>
                  </a:lnTo>
                  <a:lnTo>
                    <a:pt x="1001" y="178"/>
                  </a:lnTo>
                  <a:lnTo>
                    <a:pt x="1023" y="156"/>
                  </a:lnTo>
                  <a:lnTo>
                    <a:pt x="1046" y="134"/>
                  </a:lnTo>
                  <a:lnTo>
                    <a:pt x="1023" y="45"/>
                  </a:lnTo>
                  <a:lnTo>
                    <a:pt x="1001" y="22"/>
                  </a:lnTo>
                  <a:lnTo>
                    <a:pt x="979" y="22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 rot="2192941">
              <a:off x="6735329" y="2781074"/>
              <a:ext cx="59769" cy="47842"/>
            </a:xfrm>
            <a:custGeom>
              <a:avLst/>
              <a:gdLst/>
              <a:ahLst/>
              <a:cxnLst/>
              <a:rect l="l" t="t" r="r" b="b"/>
              <a:pathLst>
                <a:path w="446" h="357" extrusionOk="0">
                  <a:moveTo>
                    <a:pt x="356" y="0"/>
                  </a:moveTo>
                  <a:lnTo>
                    <a:pt x="312" y="23"/>
                  </a:lnTo>
                  <a:lnTo>
                    <a:pt x="45" y="178"/>
                  </a:lnTo>
                  <a:lnTo>
                    <a:pt x="23" y="223"/>
                  </a:lnTo>
                  <a:lnTo>
                    <a:pt x="0" y="245"/>
                  </a:lnTo>
                  <a:lnTo>
                    <a:pt x="0" y="312"/>
                  </a:lnTo>
                  <a:lnTo>
                    <a:pt x="23" y="334"/>
                  </a:lnTo>
                  <a:lnTo>
                    <a:pt x="67" y="356"/>
                  </a:lnTo>
                  <a:lnTo>
                    <a:pt x="134" y="356"/>
                  </a:lnTo>
                  <a:lnTo>
                    <a:pt x="401" y="178"/>
                  </a:lnTo>
                  <a:lnTo>
                    <a:pt x="423" y="156"/>
                  </a:lnTo>
                  <a:lnTo>
                    <a:pt x="445" y="112"/>
                  </a:lnTo>
                  <a:lnTo>
                    <a:pt x="445" y="45"/>
                  </a:lnTo>
                  <a:lnTo>
                    <a:pt x="423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 rot="2192941">
              <a:off x="6711424" y="1232078"/>
              <a:ext cx="41945" cy="50790"/>
            </a:xfrm>
            <a:custGeom>
              <a:avLst/>
              <a:gdLst/>
              <a:ahLst/>
              <a:cxnLst/>
              <a:rect l="l" t="t" r="r" b="b"/>
              <a:pathLst>
                <a:path w="313" h="379" extrusionOk="0">
                  <a:moveTo>
                    <a:pt x="90" y="1"/>
                  </a:moveTo>
                  <a:lnTo>
                    <a:pt x="23" y="45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1" y="179"/>
                  </a:lnTo>
                  <a:lnTo>
                    <a:pt x="134" y="334"/>
                  </a:lnTo>
                  <a:lnTo>
                    <a:pt x="157" y="357"/>
                  </a:lnTo>
                  <a:lnTo>
                    <a:pt x="201" y="379"/>
                  </a:lnTo>
                  <a:lnTo>
                    <a:pt x="268" y="357"/>
                  </a:lnTo>
                  <a:lnTo>
                    <a:pt x="312" y="290"/>
                  </a:lnTo>
                  <a:lnTo>
                    <a:pt x="312" y="268"/>
                  </a:lnTo>
                  <a:lnTo>
                    <a:pt x="290" y="223"/>
                  </a:lnTo>
                  <a:lnTo>
                    <a:pt x="157" y="45"/>
                  </a:lnTo>
                  <a:lnTo>
                    <a:pt x="112" y="23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 rot="2192941">
              <a:off x="6037870" y="1623620"/>
              <a:ext cx="50790" cy="27070"/>
            </a:xfrm>
            <a:custGeom>
              <a:avLst/>
              <a:gdLst/>
              <a:ahLst/>
              <a:cxnLst/>
              <a:rect l="l" t="t" r="r" b="b"/>
              <a:pathLst>
                <a:path w="379" h="202" extrusionOk="0">
                  <a:moveTo>
                    <a:pt x="89" y="1"/>
                  </a:moveTo>
                  <a:lnTo>
                    <a:pt x="45" y="23"/>
                  </a:lnTo>
                  <a:lnTo>
                    <a:pt x="0" y="68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2" y="157"/>
                  </a:lnTo>
                  <a:lnTo>
                    <a:pt x="67" y="179"/>
                  </a:lnTo>
                  <a:lnTo>
                    <a:pt x="267" y="201"/>
                  </a:lnTo>
                  <a:lnTo>
                    <a:pt x="312" y="201"/>
                  </a:lnTo>
                  <a:lnTo>
                    <a:pt x="334" y="179"/>
                  </a:lnTo>
                  <a:lnTo>
                    <a:pt x="378" y="112"/>
                  </a:lnTo>
                  <a:lnTo>
                    <a:pt x="378" y="90"/>
                  </a:lnTo>
                  <a:lnTo>
                    <a:pt x="378" y="45"/>
                  </a:lnTo>
                  <a:lnTo>
                    <a:pt x="356" y="23"/>
                  </a:lnTo>
                  <a:lnTo>
                    <a:pt x="312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 rot="2192941">
              <a:off x="6109261" y="1705384"/>
              <a:ext cx="98498" cy="26936"/>
            </a:xfrm>
            <a:custGeom>
              <a:avLst/>
              <a:gdLst/>
              <a:ahLst/>
              <a:cxnLst/>
              <a:rect l="l" t="t" r="r" b="b"/>
              <a:pathLst>
                <a:path w="735" h="201" extrusionOk="0">
                  <a:moveTo>
                    <a:pt x="67" y="1"/>
                  </a:moveTo>
                  <a:lnTo>
                    <a:pt x="45" y="23"/>
                  </a:lnTo>
                  <a:lnTo>
                    <a:pt x="0" y="90"/>
                  </a:lnTo>
                  <a:lnTo>
                    <a:pt x="23" y="156"/>
                  </a:lnTo>
                  <a:lnTo>
                    <a:pt x="45" y="179"/>
                  </a:lnTo>
                  <a:lnTo>
                    <a:pt x="89" y="179"/>
                  </a:lnTo>
                  <a:lnTo>
                    <a:pt x="312" y="201"/>
                  </a:lnTo>
                  <a:lnTo>
                    <a:pt x="468" y="179"/>
                  </a:lnTo>
                  <a:lnTo>
                    <a:pt x="668" y="179"/>
                  </a:lnTo>
                  <a:lnTo>
                    <a:pt x="712" y="112"/>
                  </a:lnTo>
                  <a:lnTo>
                    <a:pt x="734" y="67"/>
                  </a:lnTo>
                  <a:lnTo>
                    <a:pt x="712" y="45"/>
                  </a:lnTo>
                  <a:lnTo>
                    <a:pt x="690" y="2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 rot="2192941">
              <a:off x="6701766" y="1361710"/>
              <a:ext cx="65799" cy="65799"/>
            </a:xfrm>
            <a:custGeom>
              <a:avLst/>
              <a:gdLst/>
              <a:ahLst/>
              <a:cxnLst/>
              <a:rect l="l" t="t" r="r" b="b"/>
              <a:pathLst>
                <a:path w="491" h="491" extrusionOk="0">
                  <a:moveTo>
                    <a:pt x="112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156" y="312"/>
                  </a:lnTo>
                  <a:lnTo>
                    <a:pt x="312" y="468"/>
                  </a:lnTo>
                  <a:lnTo>
                    <a:pt x="357" y="490"/>
                  </a:lnTo>
                  <a:lnTo>
                    <a:pt x="379" y="490"/>
                  </a:lnTo>
                  <a:lnTo>
                    <a:pt x="446" y="468"/>
                  </a:lnTo>
                  <a:lnTo>
                    <a:pt x="490" y="401"/>
                  </a:lnTo>
                  <a:lnTo>
                    <a:pt x="490" y="357"/>
                  </a:lnTo>
                  <a:lnTo>
                    <a:pt x="468" y="335"/>
                  </a:lnTo>
                  <a:lnTo>
                    <a:pt x="312" y="201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 rot="2192941">
              <a:off x="6301375" y="2519096"/>
              <a:ext cx="35915" cy="62717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179" y="1"/>
                  </a:moveTo>
                  <a:lnTo>
                    <a:pt x="112" y="23"/>
                  </a:lnTo>
                  <a:lnTo>
                    <a:pt x="90" y="45"/>
                  </a:lnTo>
                  <a:lnTo>
                    <a:pt x="68" y="68"/>
                  </a:lnTo>
                  <a:lnTo>
                    <a:pt x="23" y="357"/>
                  </a:lnTo>
                  <a:lnTo>
                    <a:pt x="1" y="401"/>
                  </a:lnTo>
                  <a:lnTo>
                    <a:pt x="23" y="423"/>
                  </a:lnTo>
                  <a:lnTo>
                    <a:pt x="45" y="446"/>
                  </a:lnTo>
                  <a:lnTo>
                    <a:pt x="90" y="468"/>
                  </a:lnTo>
                  <a:lnTo>
                    <a:pt x="157" y="446"/>
                  </a:lnTo>
                  <a:lnTo>
                    <a:pt x="179" y="423"/>
                  </a:lnTo>
                  <a:lnTo>
                    <a:pt x="201" y="379"/>
                  </a:lnTo>
                  <a:lnTo>
                    <a:pt x="268" y="112"/>
                  </a:lnTo>
                  <a:lnTo>
                    <a:pt x="268" y="68"/>
                  </a:lnTo>
                  <a:lnTo>
                    <a:pt x="246" y="45"/>
                  </a:lnTo>
                  <a:lnTo>
                    <a:pt x="223" y="2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 rot="2192941">
              <a:off x="5942464" y="2179552"/>
              <a:ext cx="62717" cy="77592"/>
            </a:xfrm>
            <a:custGeom>
              <a:avLst/>
              <a:gdLst/>
              <a:ahLst/>
              <a:cxnLst/>
              <a:rect l="l" t="t" r="r" b="b"/>
              <a:pathLst>
                <a:path w="468" h="579" extrusionOk="0">
                  <a:moveTo>
                    <a:pt x="356" y="0"/>
                  </a:moveTo>
                  <a:lnTo>
                    <a:pt x="311" y="45"/>
                  </a:lnTo>
                  <a:lnTo>
                    <a:pt x="22" y="423"/>
                  </a:lnTo>
                  <a:lnTo>
                    <a:pt x="0" y="445"/>
                  </a:lnTo>
                  <a:lnTo>
                    <a:pt x="0" y="490"/>
                  </a:lnTo>
                  <a:lnTo>
                    <a:pt x="22" y="556"/>
                  </a:lnTo>
                  <a:lnTo>
                    <a:pt x="67" y="579"/>
                  </a:lnTo>
                  <a:lnTo>
                    <a:pt x="89" y="579"/>
                  </a:lnTo>
                  <a:lnTo>
                    <a:pt x="134" y="556"/>
                  </a:lnTo>
                  <a:lnTo>
                    <a:pt x="156" y="534"/>
                  </a:lnTo>
                  <a:lnTo>
                    <a:pt x="445" y="156"/>
                  </a:lnTo>
                  <a:lnTo>
                    <a:pt x="467" y="134"/>
                  </a:lnTo>
                  <a:lnTo>
                    <a:pt x="467" y="89"/>
                  </a:lnTo>
                  <a:lnTo>
                    <a:pt x="445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 rot="2192941">
              <a:off x="6073776" y="2151002"/>
              <a:ext cx="74644" cy="74644"/>
            </a:xfrm>
            <a:custGeom>
              <a:avLst/>
              <a:gdLst/>
              <a:ahLst/>
              <a:cxnLst/>
              <a:rect l="l" t="t" r="r" b="b"/>
              <a:pathLst>
                <a:path w="557" h="557" extrusionOk="0">
                  <a:moveTo>
                    <a:pt x="467" y="1"/>
                  </a:moveTo>
                  <a:lnTo>
                    <a:pt x="445" y="23"/>
                  </a:lnTo>
                  <a:lnTo>
                    <a:pt x="312" y="112"/>
                  </a:lnTo>
                  <a:lnTo>
                    <a:pt x="223" y="201"/>
                  </a:lnTo>
                  <a:lnTo>
                    <a:pt x="22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45" y="557"/>
                  </a:lnTo>
                  <a:lnTo>
                    <a:pt x="111" y="557"/>
                  </a:lnTo>
                  <a:lnTo>
                    <a:pt x="156" y="535"/>
                  </a:lnTo>
                  <a:lnTo>
                    <a:pt x="334" y="334"/>
                  </a:lnTo>
                  <a:lnTo>
                    <a:pt x="423" y="268"/>
                  </a:lnTo>
                  <a:lnTo>
                    <a:pt x="512" y="179"/>
                  </a:lnTo>
                  <a:lnTo>
                    <a:pt x="556" y="156"/>
                  </a:lnTo>
                  <a:lnTo>
                    <a:pt x="556" y="112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 rot="2192941">
              <a:off x="6192148" y="2571583"/>
              <a:ext cx="50924" cy="137227"/>
            </a:xfrm>
            <a:custGeom>
              <a:avLst/>
              <a:gdLst/>
              <a:ahLst/>
              <a:cxnLst/>
              <a:rect l="l" t="t" r="r" b="b"/>
              <a:pathLst>
                <a:path w="380" h="1024" extrusionOk="0">
                  <a:moveTo>
                    <a:pt x="312" y="1"/>
                  </a:moveTo>
                  <a:lnTo>
                    <a:pt x="246" y="23"/>
                  </a:lnTo>
                  <a:lnTo>
                    <a:pt x="201" y="45"/>
                  </a:lnTo>
                  <a:lnTo>
                    <a:pt x="201" y="67"/>
                  </a:lnTo>
                  <a:lnTo>
                    <a:pt x="1" y="913"/>
                  </a:lnTo>
                  <a:lnTo>
                    <a:pt x="1" y="957"/>
                  </a:lnTo>
                  <a:lnTo>
                    <a:pt x="23" y="1002"/>
                  </a:lnTo>
                  <a:lnTo>
                    <a:pt x="45" y="1024"/>
                  </a:lnTo>
                  <a:lnTo>
                    <a:pt x="134" y="1024"/>
                  </a:lnTo>
                  <a:lnTo>
                    <a:pt x="157" y="1002"/>
                  </a:lnTo>
                  <a:lnTo>
                    <a:pt x="179" y="957"/>
                  </a:lnTo>
                  <a:lnTo>
                    <a:pt x="268" y="534"/>
                  </a:lnTo>
                  <a:lnTo>
                    <a:pt x="379" y="112"/>
                  </a:lnTo>
                  <a:lnTo>
                    <a:pt x="379" y="67"/>
                  </a:lnTo>
                  <a:lnTo>
                    <a:pt x="357" y="45"/>
                  </a:lnTo>
                  <a:lnTo>
                    <a:pt x="335" y="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 rot="2192941">
              <a:off x="6515736" y="2682424"/>
              <a:ext cx="83489" cy="44760"/>
            </a:xfrm>
            <a:custGeom>
              <a:avLst/>
              <a:gdLst/>
              <a:ahLst/>
              <a:cxnLst/>
              <a:rect l="l" t="t" r="r" b="b"/>
              <a:pathLst>
                <a:path w="623" h="334" extrusionOk="0">
                  <a:moveTo>
                    <a:pt x="512" y="0"/>
                  </a:moveTo>
                  <a:lnTo>
                    <a:pt x="89" y="156"/>
                  </a:lnTo>
                  <a:lnTo>
                    <a:pt x="44" y="178"/>
                  </a:lnTo>
                  <a:lnTo>
                    <a:pt x="22" y="200"/>
                  </a:lnTo>
                  <a:lnTo>
                    <a:pt x="0" y="267"/>
                  </a:lnTo>
                  <a:lnTo>
                    <a:pt x="22" y="289"/>
                  </a:lnTo>
                  <a:lnTo>
                    <a:pt x="44" y="312"/>
                  </a:lnTo>
                  <a:lnTo>
                    <a:pt x="89" y="334"/>
                  </a:lnTo>
                  <a:lnTo>
                    <a:pt x="111" y="334"/>
                  </a:lnTo>
                  <a:lnTo>
                    <a:pt x="556" y="178"/>
                  </a:lnTo>
                  <a:lnTo>
                    <a:pt x="578" y="156"/>
                  </a:lnTo>
                  <a:lnTo>
                    <a:pt x="601" y="134"/>
                  </a:lnTo>
                  <a:lnTo>
                    <a:pt x="623" y="45"/>
                  </a:lnTo>
                  <a:lnTo>
                    <a:pt x="601" y="2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 rot="2192941">
              <a:off x="6589887" y="2828556"/>
              <a:ext cx="101446" cy="68748"/>
            </a:xfrm>
            <a:custGeom>
              <a:avLst/>
              <a:gdLst/>
              <a:ahLst/>
              <a:cxnLst/>
              <a:rect l="l" t="t" r="r" b="b"/>
              <a:pathLst>
                <a:path w="757" h="513" extrusionOk="0">
                  <a:moveTo>
                    <a:pt x="645" y="0"/>
                  </a:moveTo>
                  <a:lnTo>
                    <a:pt x="623" y="23"/>
                  </a:lnTo>
                  <a:lnTo>
                    <a:pt x="334" y="178"/>
                  </a:lnTo>
                  <a:lnTo>
                    <a:pt x="67" y="312"/>
                  </a:lnTo>
                  <a:lnTo>
                    <a:pt x="23" y="334"/>
                  </a:lnTo>
                  <a:lnTo>
                    <a:pt x="0" y="379"/>
                  </a:lnTo>
                  <a:lnTo>
                    <a:pt x="0" y="445"/>
                  </a:lnTo>
                  <a:lnTo>
                    <a:pt x="0" y="468"/>
                  </a:lnTo>
                  <a:lnTo>
                    <a:pt x="23" y="490"/>
                  </a:lnTo>
                  <a:lnTo>
                    <a:pt x="67" y="512"/>
                  </a:lnTo>
                  <a:lnTo>
                    <a:pt x="89" y="490"/>
                  </a:lnTo>
                  <a:lnTo>
                    <a:pt x="401" y="356"/>
                  </a:lnTo>
                  <a:lnTo>
                    <a:pt x="712" y="178"/>
                  </a:lnTo>
                  <a:lnTo>
                    <a:pt x="734" y="156"/>
                  </a:lnTo>
                  <a:lnTo>
                    <a:pt x="757" y="112"/>
                  </a:lnTo>
                  <a:lnTo>
                    <a:pt x="734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 rot="2192941">
              <a:off x="6581351" y="2600337"/>
              <a:ext cx="178905" cy="113373"/>
            </a:xfrm>
            <a:custGeom>
              <a:avLst/>
              <a:gdLst/>
              <a:ahLst/>
              <a:cxnLst/>
              <a:rect l="l" t="t" r="r" b="b"/>
              <a:pathLst>
                <a:path w="1335" h="846" extrusionOk="0">
                  <a:moveTo>
                    <a:pt x="1246" y="1"/>
                  </a:moveTo>
                  <a:lnTo>
                    <a:pt x="1201" y="23"/>
                  </a:lnTo>
                  <a:lnTo>
                    <a:pt x="934" y="201"/>
                  </a:lnTo>
                  <a:lnTo>
                    <a:pt x="668" y="379"/>
                  </a:lnTo>
                  <a:lnTo>
                    <a:pt x="356" y="535"/>
                  </a:lnTo>
                  <a:lnTo>
                    <a:pt x="67" y="668"/>
                  </a:lnTo>
                  <a:lnTo>
                    <a:pt x="22" y="690"/>
                  </a:lnTo>
                  <a:lnTo>
                    <a:pt x="0" y="712"/>
                  </a:lnTo>
                  <a:lnTo>
                    <a:pt x="0" y="779"/>
                  </a:lnTo>
                  <a:lnTo>
                    <a:pt x="0" y="801"/>
                  </a:lnTo>
                  <a:lnTo>
                    <a:pt x="22" y="846"/>
                  </a:lnTo>
                  <a:lnTo>
                    <a:pt x="89" y="846"/>
                  </a:lnTo>
                  <a:lnTo>
                    <a:pt x="423" y="712"/>
                  </a:lnTo>
                  <a:lnTo>
                    <a:pt x="712" y="557"/>
                  </a:lnTo>
                  <a:lnTo>
                    <a:pt x="1023" y="379"/>
                  </a:lnTo>
                  <a:lnTo>
                    <a:pt x="1290" y="179"/>
                  </a:lnTo>
                  <a:lnTo>
                    <a:pt x="1313" y="134"/>
                  </a:lnTo>
                  <a:lnTo>
                    <a:pt x="1335" y="112"/>
                  </a:lnTo>
                  <a:lnTo>
                    <a:pt x="1313" y="45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 rot="2192941">
              <a:off x="6511944" y="2745524"/>
              <a:ext cx="122352" cy="71696"/>
            </a:xfrm>
            <a:custGeom>
              <a:avLst/>
              <a:gdLst/>
              <a:ahLst/>
              <a:cxnLst/>
              <a:rect l="l" t="t" r="r" b="b"/>
              <a:pathLst>
                <a:path w="913" h="535" extrusionOk="0">
                  <a:moveTo>
                    <a:pt x="823" y="0"/>
                  </a:moveTo>
                  <a:lnTo>
                    <a:pt x="779" y="23"/>
                  </a:lnTo>
                  <a:lnTo>
                    <a:pt x="423" y="200"/>
                  </a:lnTo>
                  <a:lnTo>
                    <a:pt x="67" y="356"/>
                  </a:lnTo>
                  <a:lnTo>
                    <a:pt x="22" y="378"/>
                  </a:lnTo>
                  <a:lnTo>
                    <a:pt x="0" y="401"/>
                  </a:lnTo>
                  <a:lnTo>
                    <a:pt x="0" y="467"/>
                  </a:lnTo>
                  <a:lnTo>
                    <a:pt x="0" y="512"/>
                  </a:lnTo>
                  <a:lnTo>
                    <a:pt x="22" y="534"/>
                  </a:lnTo>
                  <a:lnTo>
                    <a:pt x="111" y="534"/>
                  </a:lnTo>
                  <a:lnTo>
                    <a:pt x="490" y="378"/>
                  </a:lnTo>
                  <a:lnTo>
                    <a:pt x="868" y="178"/>
                  </a:lnTo>
                  <a:lnTo>
                    <a:pt x="890" y="156"/>
                  </a:lnTo>
                  <a:lnTo>
                    <a:pt x="912" y="111"/>
                  </a:lnTo>
                  <a:lnTo>
                    <a:pt x="912" y="45"/>
                  </a:lnTo>
                  <a:lnTo>
                    <a:pt x="890" y="2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09" y="222006"/>
            <a:ext cx="1201016" cy="14875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83302" y="131152"/>
            <a:ext cx="3676234" cy="1714500"/>
          </a:xfrm>
          <a:prstGeom prst="wedgeEllipseCallout">
            <a:avLst>
              <a:gd name="adj1" fmla="val 70267"/>
              <a:gd name="adj2" fmla="val 3517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Toca  tu melodía utilizando los Instrumentos elaborados por ti .</a:t>
            </a:r>
            <a:endParaRPr lang="es-ES" sz="20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5C9DCA-87FB-4598-B3B2-E013DBC82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95" y="1959219"/>
            <a:ext cx="5106137" cy="31666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54A702-15B3-42BD-ABBB-3E2B7395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186" y="208491"/>
            <a:ext cx="3676234" cy="18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2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6882A38C-A81A-4B0E-859E-1AFEB1BF74B4}"/>
              </a:ext>
            </a:extLst>
          </p:cNvPr>
          <p:cNvSpPr/>
          <p:nvPr/>
        </p:nvSpPr>
        <p:spPr>
          <a:xfrm>
            <a:off x="1467059" y="381837"/>
            <a:ext cx="7033846" cy="4069583"/>
          </a:xfrm>
          <a:prstGeom prst="wedgeRectCallout">
            <a:avLst>
              <a:gd name="adj1" fmla="val -19119"/>
              <a:gd name="adj2" fmla="val 4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0853480-D96E-43EB-810E-9A7C76A4F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15696"/>
              </p:ext>
            </p:extLst>
          </p:nvPr>
        </p:nvGraphicFramePr>
        <p:xfrm>
          <a:off x="1865644" y="692080"/>
          <a:ext cx="3721240" cy="701040"/>
        </p:xfrm>
        <a:graphic>
          <a:graphicData uri="http://schemas.openxmlformats.org/drawingml/2006/table">
            <a:tbl>
              <a:tblPr firstRow="1" bandRow="1">
                <a:tableStyleId>{935049E4-F796-4799-B75C-5D3D42357EEB}</a:tableStyleId>
              </a:tblPr>
              <a:tblGrid>
                <a:gridCol w="3721240">
                  <a:extLst>
                    <a:ext uri="{9D8B030D-6E8A-4147-A177-3AD203B41FA5}">
                      <a16:colId xmlns:a16="http://schemas.microsoft.com/office/drawing/2014/main" val="2293577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4000" b="1" dirty="0">
                          <a:highlight>
                            <a:srgbClr val="FFFF00"/>
                          </a:highlight>
                        </a:rPr>
                        <a:t>IMPORTANTE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47179"/>
                  </a:ext>
                </a:extLst>
              </a:tr>
            </a:tbl>
          </a:graphicData>
        </a:graphic>
      </p:graphicFrame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E99ACC00-C3AE-4866-98E7-163F51090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096693"/>
              </p:ext>
            </p:extLst>
          </p:nvPr>
        </p:nvGraphicFramePr>
        <p:xfrm>
          <a:off x="1580941" y="1594827"/>
          <a:ext cx="6096000" cy="1005840"/>
        </p:xfrm>
        <a:graphic>
          <a:graphicData uri="http://schemas.openxmlformats.org/drawingml/2006/table">
            <a:tbl>
              <a:tblPr firstRow="1" bandRow="1">
                <a:tableStyleId>{935049E4-F796-4799-B75C-5D3D42357EEB}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544653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000" b="1" dirty="0"/>
                        <a:t>ENVÍA  UNA FOTO   DE TU SECUENCIA MELÓDICA QUE   TIENES  ESCRITA EN TU CUADERNO   A MI CORREO.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132030"/>
                  </a:ext>
                </a:extLst>
              </a:tr>
            </a:tbl>
          </a:graphicData>
        </a:graphic>
      </p:graphicFrame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E41A9EF7-383B-4E91-964D-1B7318902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4947"/>
              </p:ext>
            </p:extLst>
          </p:nvPr>
        </p:nvGraphicFramePr>
        <p:xfrm>
          <a:off x="1580941" y="2971667"/>
          <a:ext cx="6096000" cy="396240"/>
        </p:xfrm>
        <a:graphic>
          <a:graphicData uri="http://schemas.openxmlformats.org/drawingml/2006/table">
            <a:tbl>
              <a:tblPr firstRow="1" bandRow="1">
                <a:tableStyleId>{935049E4-F796-4799-B75C-5D3D42357EEB}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682865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              </a:t>
                      </a:r>
                      <a:r>
                        <a:rPr lang="es-CL" sz="2000" dirty="0">
                          <a:highlight>
                            <a:srgbClr val="00FFFF"/>
                          </a:highlight>
                        </a:rPr>
                        <a:t>l.gomez@colegionumancia.cl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38029"/>
                  </a:ext>
                </a:extLst>
              </a:tr>
            </a:tbl>
          </a:graphicData>
        </a:graphic>
      </p:graphicFrame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620ED981-84A4-4E2E-99C4-D04AE771F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698544"/>
              </p:ext>
            </p:extLst>
          </p:nvPr>
        </p:nvGraphicFramePr>
        <p:xfrm>
          <a:off x="3446585" y="3772340"/>
          <a:ext cx="4933740" cy="396240"/>
        </p:xfrm>
        <a:graphic>
          <a:graphicData uri="http://schemas.openxmlformats.org/drawingml/2006/table">
            <a:tbl>
              <a:tblPr firstRow="1" bandRow="1">
                <a:tableStyleId>{935049E4-F796-4799-B75C-5D3D42357EEB}</a:tableStyleId>
              </a:tblPr>
              <a:tblGrid>
                <a:gridCol w="4933740">
                  <a:extLst>
                    <a:ext uri="{9D8B030D-6E8A-4147-A177-3AD203B41FA5}">
                      <a16:colId xmlns:a16="http://schemas.microsoft.com/office/drawing/2014/main" val="2194515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000" dirty="0">
                          <a:highlight>
                            <a:srgbClr val="FFFF00"/>
                          </a:highlight>
                        </a:rPr>
                        <a:t>Plazo de entrega : MARTES 20 de abril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34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11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4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Objetivo</a:t>
            </a:r>
            <a:endParaRPr dirty="0"/>
          </a:p>
        </p:txBody>
      </p:sp>
      <p:sp>
        <p:nvSpPr>
          <p:cNvPr id="9" name="Rectangular Callout 3">
            <a:extLst>
              <a:ext uri="{FF2B5EF4-FFF2-40B4-BE49-F238E27FC236}">
                <a16:creationId xmlns:a16="http://schemas.microsoft.com/office/drawing/2014/main" id="{8B3E8E9D-BDFA-4EE1-A0EF-A784A664CA8A}"/>
              </a:ext>
            </a:extLst>
          </p:cNvPr>
          <p:cNvSpPr/>
          <p:nvPr/>
        </p:nvSpPr>
        <p:spPr>
          <a:xfrm>
            <a:off x="839859" y="1268419"/>
            <a:ext cx="7584141" cy="2890121"/>
          </a:xfrm>
          <a:prstGeom prst="wedgeRectCallout">
            <a:avLst>
              <a:gd name="adj1" fmla="val -21188"/>
              <a:gd name="adj2" fmla="val 47611"/>
            </a:avLst>
          </a:prstGeom>
          <a:solidFill>
            <a:sysClr val="window" lastClr="FFFFFF"/>
          </a:solidFill>
          <a:ln w="15875" cap="rnd" cmpd="sng" algn="ctr">
            <a:solidFill>
              <a:srgbClr val="C62324"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OA 4: Elaborar nuestros instrumentos  de percusión.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46"/>
          <p:cNvSpPr txBox="1">
            <a:spLocks noGrp="1"/>
          </p:cNvSpPr>
          <p:nvPr>
            <p:ph type="title" idx="9"/>
          </p:nvPr>
        </p:nvSpPr>
        <p:spPr>
          <a:xfrm>
            <a:off x="720000" y="530352"/>
            <a:ext cx="75687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Ruta de Aprendizaje </a:t>
            </a:r>
            <a:endParaRPr sz="3200" b="1" dirty="0"/>
          </a:p>
        </p:txBody>
      </p:sp>
      <p:sp>
        <p:nvSpPr>
          <p:cNvPr id="1255" name="Google Shape;1255;p46"/>
          <p:cNvSpPr/>
          <p:nvPr/>
        </p:nvSpPr>
        <p:spPr>
          <a:xfrm rot="8098615">
            <a:off x="1840528" y="1754603"/>
            <a:ext cx="780914" cy="778628"/>
          </a:xfrm>
          <a:prstGeom prst="teardrop">
            <a:avLst>
              <a:gd name="adj" fmla="val 100000"/>
            </a:avLst>
          </a:prstGeom>
          <a:solidFill>
            <a:srgbClr val="E85857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6"/>
          <p:cNvSpPr/>
          <p:nvPr/>
        </p:nvSpPr>
        <p:spPr>
          <a:xfrm rot="8098615">
            <a:off x="4143392" y="1993528"/>
            <a:ext cx="835746" cy="866274"/>
          </a:xfrm>
          <a:prstGeom prst="teardrop">
            <a:avLst>
              <a:gd name="adj" fmla="val 100000"/>
            </a:avLst>
          </a:prstGeom>
          <a:solidFill>
            <a:srgbClr val="E85857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6"/>
          <p:cNvSpPr/>
          <p:nvPr/>
        </p:nvSpPr>
        <p:spPr>
          <a:xfrm rot="8098615">
            <a:off x="6798657" y="1540517"/>
            <a:ext cx="834277" cy="860332"/>
          </a:xfrm>
          <a:prstGeom prst="teardrop">
            <a:avLst>
              <a:gd name="adj" fmla="val 100000"/>
            </a:avLst>
          </a:prstGeom>
          <a:solidFill>
            <a:srgbClr val="E85857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6"/>
          <p:cNvSpPr txBox="1">
            <a:spLocks noGrp="1"/>
          </p:cNvSpPr>
          <p:nvPr>
            <p:ph type="title"/>
          </p:nvPr>
        </p:nvSpPr>
        <p:spPr>
          <a:xfrm>
            <a:off x="1517257" y="1467311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259" name="Google Shape;1259;p46"/>
          <p:cNvSpPr txBox="1">
            <a:spLocks noGrp="1"/>
          </p:cNvSpPr>
          <p:nvPr>
            <p:ph type="title" idx="5"/>
          </p:nvPr>
        </p:nvSpPr>
        <p:spPr>
          <a:xfrm>
            <a:off x="3903000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260" name="Google Shape;1260;p46"/>
          <p:cNvSpPr txBox="1">
            <a:spLocks noGrp="1"/>
          </p:cNvSpPr>
          <p:nvPr>
            <p:ph type="title" idx="6"/>
          </p:nvPr>
        </p:nvSpPr>
        <p:spPr>
          <a:xfrm>
            <a:off x="6444343" y="1401014"/>
            <a:ext cx="1525507" cy="8193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262" name="Google Shape;1262;p46"/>
          <p:cNvSpPr txBox="1">
            <a:spLocks noGrp="1"/>
          </p:cNvSpPr>
          <p:nvPr>
            <p:ph type="subTitle" idx="2"/>
          </p:nvPr>
        </p:nvSpPr>
        <p:spPr>
          <a:xfrm>
            <a:off x="3016686" y="2882791"/>
            <a:ext cx="3599971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 dirty="0"/>
              <a:t>Recuerdo lo Aprendido</a:t>
            </a:r>
            <a:endParaRPr b="1" dirty="0"/>
          </a:p>
        </p:txBody>
      </p:sp>
      <p:sp>
        <p:nvSpPr>
          <p:cNvPr id="1263" name="Google Shape;1263;p46"/>
          <p:cNvSpPr txBox="1">
            <a:spLocks noGrp="1"/>
          </p:cNvSpPr>
          <p:nvPr>
            <p:ph type="body" idx="3"/>
          </p:nvPr>
        </p:nvSpPr>
        <p:spPr>
          <a:xfrm>
            <a:off x="6186900" y="4369722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b="1" dirty="0"/>
              <a:t>Cierre</a:t>
            </a:r>
            <a:endParaRPr sz="2400" b="1" dirty="0"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4" name="Google Shape;1264;p46"/>
          <p:cNvSpPr txBox="1">
            <a:spLocks noGrp="1"/>
          </p:cNvSpPr>
          <p:nvPr>
            <p:ph type="subTitle" idx="4"/>
          </p:nvPr>
        </p:nvSpPr>
        <p:spPr>
          <a:xfrm>
            <a:off x="6631850" y="2599276"/>
            <a:ext cx="1847376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 dirty="0"/>
              <a:t>Contenido</a:t>
            </a:r>
            <a:endParaRPr b="1" dirty="0"/>
          </a:p>
        </p:txBody>
      </p:sp>
      <p:sp>
        <p:nvSpPr>
          <p:cNvPr id="1265" name="Google Shape;1265;p46"/>
          <p:cNvSpPr txBox="1">
            <a:spLocks noGrp="1"/>
          </p:cNvSpPr>
          <p:nvPr>
            <p:ph type="subTitle" idx="7"/>
          </p:nvPr>
        </p:nvSpPr>
        <p:spPr>
          <a:xfrm>
            <a:off x="1133857" y="2768317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 dirty="0"/>
              <a:t>Objetivo</a:t>
            </a:r>
            <a:endParaRPr b="1" dirty="0"/>
          </a:p>
        </p:txBody>
      </p:sp>
      <p:sp>
        <p:nvSpPr>
          <p:cNvPr id="1266" name="Google Shape;1266;p46"/>
          <p:cNvSpPr txBox="1">
            <a:spLocks noGrp="1"/>
          </p:cNvSpPr>
          <p:nvPr>
            <p:ph type="body" idx="8"/>
          </p:nvPr>
        </p:nvSpPr>
        <p:spPr>
          <a:xfrm>
            <a:off x="1369399" y="4352165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-ES" sz="2400" b="1" dirty="0"/>
              <a:t>Ejercitación </a:t>
            </a:r>
            <a:endParaRPr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942" y="3739972"/>
            <a:ext cx="702277" cy="844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681" y="3518988"/>
            <a:ext cx="1341236" cy="109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276" y="3481943"/>
            <a:ext cx="883997" cy="1066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657" y="3448110"/>
            <a:ext cx="1341236" cy="1097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3BA46-EB16-4433-A057-0D19F85B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60013"/>
            <a:ext cx="7704000" cy="841800"/>
          </a:xfrm>
        </p:spPr>
        <p:txBody>
          <a:bodyPr/>
          <a:lstStyle/>
          <a:p>
            <a:r>
              <a:rPr lang="es-CL" sz="6000" dirty="0">
                <a:highlight>
                  <a:srgbClr val="FFFF00"/>
                </a:highlight>
              </a:rPr>
              <a:t>Canto y Percusión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D5CF93-25EB-41A1-80F5-28D0DCC63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08854">
            <a:off x="3235571" y="1708969"/>
            <a:ext cx="2966776" cy="323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7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1" name="Google Shape;1941;p70"/>
          <p:cNvGrpSpPr/>
          <p:nvPr/>
        </p:nvGrpSpPr>
        <p:grpSpPr>
          <a:xfrm>
            <a:off x="1232219" y="643095"/>
            <a:ext cx="6929561" cy="3586389"/>
            <a:chOff x="6459632" y="3043449"/>
            <a:chExt cx="4487767" cy="2052648"/>
          </a:xfrm>
        </p:grpSpPr>
        <p:sp>
          <p:nvSpPr>
            <p:cNvPr id="1942" name="Google Shape;1942;p70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1943" name="Google Shape;1943;p70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EEAFCFBD-343E-4973-B4B5-C820D709A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691" y="879422"/>
            <a:ext cx="3245309" cy="1401554"/>
          </a:xfrm>
          <a:prstGeom prst="rect">
            <a:avLst/>
          </a:prstGeom>
        </p:spPr>
      </p:pic>
      <p:sp>
        <p:nvSpPr>
          <p:cNvPr id="2" name="Bocadillo: rectángulo 1">
            <a:extLst>
              <a:ext uri="{FF2B5EF4-FFF2-40B4-BE49-F238E27FC236}">
                <a16:creationId xmlns:a16="http://schemas.microsoft.com/office/drawing/2014/main" id="{DB7942D5-6469-4BD4-87EE-76B81B144081}"/>
              </a:ext>
            </a:extLst>
          </p:cNvPr>
          <p:cNvSpPr/>
          <p:nvPr/>
        </p:nvSpPr>
        <p:spPr>
          <a:xfrm>
            <a:off x="3361704" y="133469"/>
            <a:ext cx="2918516" cy="509626"/>
          </a:xfrm>
          <a:prstGeom prst="wedgeRectCallout">
            <a:avLst>
              <a:gd name="adj1" fmla="val -20177"/>
              <a:gd name="adj2" fmla="val 35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highlight>
                  <a:srgbClr val="FFFF00"/>
                </a:highlight>
              </a:rPr>
              <a:t>Recordar</a:t>
            </a:r>
            <a:r>
              <a:rPr lang="es-CL" dirty="0"/>
              <a:t> </a:t>
            </a:r>
          </a:p>
        </p:txBody>
      </p:sp>
      <p:pic>
        <p:nvPicPr>
          <p:cNvPr id="3" name="y2mate.com - Clap Clap song">
            <a:hlinkClick r:id="" action="ppaction://media"/>
            <a:extLst>
              <a:ext uri="{FF2B5EF4-FFF2-40B4-BE49-F238E27FC236}">
                <a16:creationId xmlns:a16="http://schemas.microsoft.com/office/drawing/2014/main" id="{3C32B957-8127-4C51-9BBB-40A388906E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89013" y="2962838"/>
            <a:ext cx="609600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B922D87-CB24-49D2-9500-FF653FC67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747" y="2099099"/>
            <a:ext cx="2888995" cy="1727478"/>
          </a:xfrm>
          <a:prstGeom prst="rect">
            <a:avLst/>
          </a:prstGeom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F706BE5D-AD21-4388-8374-0BD4FBE64917}"/>
              </a:ext>
            </a:extLst>
          </p:cNvPr>
          <p:cNvSpPr/>
          <p:nvPr/>
        </p:nvSpPr>
        <p:spPr>
          <a:xfrm>
            <a:off x="5807947" y="987949"/>
            <a:ext cx="1115367" cy="901141"/>
          </a:xfrm>
          <a:prstGeom prst="wedgeEllipseCallout">
            <a:avLst>
              <a:gd name="adj1" fmla="val -14527"/>
              <a:gd name="adj2" fmla="val 379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/>
              <a:t>1</a:t>
            </a:r>
          </a:p>
        </p:txBody>
      </p:sp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7FB3CA79-AC39-4E1B-93D8-85B24E9720E3}"/>
              </a:ext>
            </a:extLst>
          </p:cNvPr>
          <p:cNvSpPr/>
          <p:nvPr/>
        </p:nvSpPr>
        <p:spPr>
          <a:xfrm>
            <a:off x="1808703" y="2314719"/>
            <a:ext cx="2110154" cy="432079"/>
          </a:xfrm>
          <a:prstGeom prst="wedgeRoundRectCallout">
            <a:avLst>
              <a:gd name="adj1" fmla="val -20833"/>
              <a:gd name="adj2" fmla="val 3691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  <a:highlight>
                  <a:srgbClr val="00FF00"/>
                </a:highlight>
              </a:rPr>
              <a:t>PRACTÍCA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941;p70">
            <a:extLst>
              <a:ext uri="{FF2B5EF4-FFF2-40B4-BE49-F238E27FC236}">
                <a16:creationId xmlns:a16="http://schemas.microsoft.com/office/drawing/2014/main" id="{F3E3D9DB-5299-4CF0-A1A0-0E50EB5E3695}"/>
              </a:ext>
            </a:extLst>
          </p:cNvPr>
          <p:cNvGrpSpPr/>
          <p:nvPr/>
        </p:nvGrpSpPr>
        <p:grpSpPr>
          <a:xfrm>
            <a:off x="1260569" y="778555"/>
            <a:ext cx="7290578" cy="3944170"/>
            <a:chOff x="6459632" y="3043449"/>
            <a:chExt cx="4487767" cy="2052648"/>
          </a:xfrm>
        </p:grpSpPr>
        <p:sp>
          <p:nvSpPr>
            <p:cNvPr id="8" name="Google Shape;1942;p70">
              <a:extLst>
                <a:ext uri="{FF2B5EF4-FFF2-40B4-BE49-F238E27FC236}">
                  <a16:creationId xmlns:a16="http://schemas.microsoft.com/office/drawing/2014/main" id="{A9CC40A5-C4A7-4246-850C-25D8BAC60A93}"/>
                </a:ext>
              </a:extLst>
            </p:cNvPr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rgbClr val="000208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  <p:sp>
          <p:nvSpPr>
            <p:cNvPr id="9" name="Google Shape;1943;p70">
              <a:extLst>
                <a:ext uri="{FF2B5EF4-FFF2-40B4-BE49-F238E27FC236}">
                  <a16:creationId xmlns:a16="http://schemas.microsoft.com/office/drawing/2014/main" id="{0BFFF7AC-CD20-47E0-83E2-AE26E62962CD}"/>
                </a:ext>
              </a:extLst>
            </p:cNvPr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40B15B38-F664-4A0E-BE83-99B93BB03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683" y="1045028"/>
            <a:ext cx="3399174" cy="19718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562FEC3-F224-4998-B216-0F8EB374A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199" y="2750640"/>
            <a:ext cx="3303646" cy="1817564"/>
          </a:xfrm>
          <a:prstGeom prst="rect">
            <a:avLst/>
          </a:prstGeom>
        </p:spPr>
      </p:pic>
      <p:sp>
        <p:nvSpPr>
          <p:cNvPr id="15" name="Bocadillo: ovalado 14">
            <a:extLst>
              <a:ext uri="{FF2B5EF4-FFF2-40B4-BE49-F238E27FC236}">
                <a16:creationId xmlns:a16="http://schemas.microsoft.com/office/drawing/2014/main" id="{1F384378-2271-4BCF-9CC1-31819A9730DD}"/>
              </a:ext>
            </a:extLst>
          </p:cNvPr>
          <p:cNvSpPr/>
          <p:nvPr/>
        </p:nvSpPr>
        <p:spPr>
          <a:xfrm>
            <a:off x="5737609" y="1135464"/>
            <a:ext cx="1316334" cy="1055077"/>
          </a:xfrm>
          <a:prstGeom prst="wedgeEllipseCallout">
            <a:avLst>
              <a:gd name="adj1" fmla="val -7093"/>
              <a:gd name="adj2" fmla="val 37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0" name="y2mate.com - Clap Clap song">
            <a:hlinkClick r:id="" action="ppaction://media"/>
            <a:extLst>
              <a:ext uri="{FF2B5EF4-FFF2-40B4-BE49-F238E27FC236}">
                <a16:creationId xmlns:a16="http://schemas.microsoft.com/office/drawing/2014/main" id="{9EA4D7B6-2C06-48E2-8C98-5FEE869D63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89013" y="2962838"/>
            <a:ext cx="609600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1C05DA30-67E9-4A32-A371-BE30E94DCDF2}"/>
              </a:ext>
            </a:extLst>
          </p:cNvPr>
          <p:cNvSpPr/>
          <p:nvPr/>
        </p:nvSpPr>
        <p:spPr>
          <a:xfrm>
            <a:off x="5576835" y="2190541"/>
            <a:ext cx="2351314" cy="462224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highlight>
                  <a:srgbClr val="FF00FF"/>
                </a:highlight>
              </a:rPr>
              <a:t>PRACTÍCA</a:t>
            </a:r>
          </a:p>
        </p:txBody>
      </p:sp>
    </p:spTree>
    <p:extLst>
      <p:ext uri="{BB962C8B-B14F-4D97-AF65-F5344CB8AC3E}">
        <p14:creationId xmlns:p14="http://schemas.microsoft.com/office/powerpoint/2010/main" val="37068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D140B59F-073D-40E5-B78E-24B694E2BD5B}"/>
              </a:ext>
            </a:extLst>
          </p:cNvPr>
          <p:cNvSpPr/>
          <p:nvPr/>
        </p:nvSpPr>
        <p:spPr>
          <a:xfrm>
            <a:off x="1531642" y="560509"/>
            <a:ext cx="6410848" cy="3697793"/>
          </a:xfrm>
          <a:prstGeom prst="wedgeRoundRectCallout">
            <a:avLst>
              <a:gd name="adj1" fmla="val -18639"/>
              <a:gd name="adj2" fmla="val 47283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2E4CE9-0E0F-4619-96C2-CB67AD9A4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320" y="968410"/>
            <a:ext cx="2558038" cy="2076525"/>
          </a:xfrm>
          <a:prstGeom prst="rect">
            <a:avLst/>
          </a:prstGeom>
        </p:spPr>
      </p:pic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A679778E-3B64-442B-9613-71440146C775}"/>
              </a:ext>
            </a:extLst>
          </p:cNvPr>
          <p:cNvSpPr/>
          <p:nvPr/>
        </p:nvSpPr>
        <p:spPr>
          <a:xfrm>
            <a:off x="1842196" y="968410"/>
            <a:ext cx="2602523" cy="2000878"/>
          </a:xfrm>
          <a:prstGeom prst="wedgeRoundRectCallout">
            <a:avLst>
              <a:gd name="adj1" fmla="val -18130"/>
              <a:gd name="adj2" fmla="val 5145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Ahora canta tu canción  utilizando la música  inicial  del CLAP </a:t>
            </a:r>
            <a:r>
              <a:rPr lang="es-CL" sz="2000" b="1" dirty="0" err="1">
                <a:solidFill>
                  <a:schemeClr val="tx1"/>
                </a:solidFill>
              </a:rPr>
              <a:t>CLAP</a:t>
            </a:r>
            <a:r>
              <a:rPr lang="es-CL" sz="2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y2mate.com - Clap Clap song">
            <a:hlinkClick r:id="" action="ppaction://media"/>
            <a:extLst>
              <a:ext uri="{FF2B5EF4-FFF2-40B4-BE49-F238E27FC236}">
                <a16:creationId xmlns:a16="http://schemas.microsoft.com/office/drawing/2014/main" id="{12C9DAA4-FFD5-4601-9761-29851AC296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199" y="1848269"/>
            <a:ext cx="1088572" cy="10885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FD0A396F-4E3D-488F-B729-1A9720E357AC}"/>
              </a:ext>
            </a:extLst>
          </p:cNvPr>
          <p:cNvSpPr/>
          <p:nvPr/>
        </p:nvSpPr>
        <p:spPr>
          <a:xfrm>
            <a:off x="3143458" y="285436"/>
            <a:ext cx="3336053" cy="550147"/>
          </a:xfrm>
          <a:prstGeom prst="wedgeRoundRectCallout">
            <a:avLst>
              <a:gd name="adj1" fmla="val -21737"/>
              <a:gd name="adj2" fmla="val 3875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>
                <a:solidFill>
                  <a:srgbClr val="FF0000"/>
                </a:solidFill>
              </a:rPr>
              <a:t>¡ A  CANTAR  TU CANCIÓN !</a:t>
            </a:r>
          </a:p>
        </p:txBody>
      </p:sp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F5226A77-C6F3-471D-A4C9-71D354C9FA12}"/>
              </a:ext>
            </a:extLst>
          </p:cNvPr>
          <p:cNvSpPr/>
          <p:nvPr/>
        </p:nvSpPr>
        <p:spPr>
          <a:xfrm>
            <a:off x="3270738" y="3521947"/>
            <a:ext cx="3567164" cy="693336"/>
          </a:xfrm>
          <a:prstGeom prst="wedgeRoundRectCallout">
            <a:avLst>
              <a:gd name="adj1" fmla="val -11256"/>
              <a:gd name="adj2" fmla="val -8967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PRACTÍCA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75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A206E0-F4D1-4189-ABA9-A2DC47DC9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81" y="1719663"/>
            <a:ext cx="2527841" cy="31137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8D4CBD-1DAD-4B67-A2DA-E9E06FEE3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070" y="89637"/>
            <a:ext cx="1988311" cy="21360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060BD3-99A2-4055-B427-D06628A0D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031" y="2571750"/>
            <a:ext cx="2995989" cy="2261677"/>
          </a:xfrm>
          <a:prstGeom prst="rect">
            <a:avLst/>
          </a:prstGeom>
        </p:spPr>
      </p:pic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98300F9A-1F31-444D-8472-F73C184C3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290956"/>
              </p:ext>
            </p:extLst>
          </p:nvPr>
        </p:nvGraphicFramePr>
        <p:xfrm>
          <a:off x="205311" y="89637"/>
          <a:ext cx="2990065" cy="1310640"/>
        </p:xfrm>
        <a:graphic>
          <a:graphicData uri="http://schemas.openxmlformats.org/drawingml/2006/table">
            <a:tbl>
              <a:tblPr firstRow="1" bandRow="1">
                <a:tableStyleId>{935049E4-F796-4799-B75C-5D3D42357EEB}</a:tableStyleId>
              </a:tblPr>
              <a:tblGrid>
                <a:gridCol w="2990065">
                  <a:extLst>
                    <a:ext uri="{9D8B030D-6E8A-4147-A177-3AD203B41FA5}">
                      <a16:colId xmlns:a16="http://schemas.microsoft.com/office/drawing/2014/main" val="2934488864"/>
                    </a:ext>
                  </a:extLst>
                </a:gridCol>
              </a:tblGrid>
              <a:tr h="696197">
                <a:tc>
                  <a:txBody>
                    <a:bodyPr/>
                    <a:lstStyle/>
                    <a:p>
                      <a:r>
                        <a:rPr lang="es-CL" dirty="0"/>
                        <a:t>  </a:t>
                      </a:r>
                      <a:r>
                        <a:rPr lang="es-CL" sz="2000" b="1" dirty="0">
                          <a:solidFill>
                            <a:schemeClr val="tx1"/>
                          </a:solidFill>
                        </a:rPr>
                        <a:t>Usemos   los materiales  que trajimos produciendo un sonido.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69069"/>
                  </a:ext>
                </a:extLst>
              </a:tr>
            </a:tbl>
          </a:graphicData>
        </a:graphic>
      </p:graphicFrame>
      <p:sp>
        <p:nvSpPr>
          <p:cNvPr id="6" name="Bocadillo: rectángulo con esquinas redondeadas 5">
            <a:extLst>
              <a:ext uri="{FF2B5EF4-FFF2-40B4-BE49-F238E27FC236}">
                <a16:creationId xmlns:a16="http://schemas.microsoft.com/office/drawing/2014/main" id="{30DF0CCE-EB01-4251-834A-85F70F677B8C}"/>
              </a:ext>
            </a:extLst>
          </p:cNvPr>
          <p:cNvSpPr/>
          <p:nvPr/>
        </p:nvSpPr>
        <p:spPr>
          <a:xfrm>
            <a:off x="6044764" y="1076568"/>
            <a:ext cx="2893925" cy="1286189"/>
          </a:xfrm>
          <a:prstGeom prst="wedgeRoundRectCallout">
            <a:avLst>
              <a:gd name="adj1" fmla="val -19791"/>
              <a:gd name="adj2" fmla="val 4715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CL" sz="1200" b="1" dirty="0">
                <a:solidFill>
                  <a:schemeClr val="tx1"/>
                </a:solidFill>
              </a:rPr>
              <a:t>1 caja mediana o de zapato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CL" sz="1200" b="1" dirty="0">
                <a:solidFill>
                  <a:schemeClr val="tx1"/>
                </a:solidFill>
              </a:rPr>
              <a:t>Y botella plástica chiquita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CL" sz="1200" b="1" dirty="0">
                <a:solidFill>
                  <a:schemeClr val="tx1"/>
                </a:solidFill>
              </a:rPr>
              <a:t>Un puñado de  legumbres 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CL" sz="1200" b="1" dirty="0">
                <a:solidFill>
                  <a:schemeClr val="tx1"/>
                </a:solidFill>
              </a:rPr>
              <a:t>1 tarro de café,  o de leche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CL" sz="1200" b="1" dirty="0">
                <a:solidFill>
                  <a:schemeClr val="tx1"/>
                </a:solidFill>
                <a:highlight>
                  <a:srgbClr val="00FF00"/>
                </a:highlight>
              </a:rPr>
              <a:t>Elementos de Decoraciones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47A89B-5498-4EE8-91E1-A7CBDC462179}"/>
              </a:ext>
            </a:extLst>
          </p:cNvPr>
          <p:cNvSpPr txBox="1"/>
          <p:nvPr/>
        </p:nvSpPr>
        <p:spPr>
          <a:xfrm>
            <a:off x="6044764" y="380337"/>
            <a:ext cx="2893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tx1"/>
                </a:solidFill>
                <a:highlight>
                  <a:srgbClr val="FFFF00"/>
                </a:highlight>
              </a:rPr>
              <a:t>MATERIALES</a:t>
            </a:r>
          </a:p>
          <a:p>
            <a:pPr algn="ctr"/>
            <a:r>
              <a:rPr lang="es-CL" b="1" dirty="0">
                <a:solidFill>
                  <a:schemeClr val="tx1"/>
                </a:solidFill>
                <a:highlight>
                  <a:srgbClr val="FFFF00"/>
                </a:highlight>
              </a:rPr>
              <a:t> Jueves 15 de Abril</a:t>
            </a:r>
            <a:r>
              <a:rPr lang="es-CL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18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6F1CEC13-F224-470E-A8FC-68DACF972E11}"/>
              </a:ext>
            </a:extLst>
          </p:cNvPr>
          <p:cNvSpPr/>
          <p:nvPr/>
        </p:nvSpPr>
        <p:spPr>
          <a:xfrm>
            <a:off x="1567542" y="142796"/>
            <a:ext cx="5159305" cy="646425"/>
          </a:xfrm>
          <a:prstGeom prst="wedgeRectCallout">
            <a:avLst>
              <a:gd name="adj1" fmla="val -20833"/>
              <a:gd name="adj2" fmla="val 5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highlight>
                <a:srgbClr val="FFFF00"/>
              </a:highlight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D290A544-D4E2-4645-B0B7-1F8ED4BD2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42695"/>
              </p:ext>
            </p:extLst>
          </p:nvPr>
        </p:nvGraphicFramePr>
        <p:xfrm>
          <a:off x="753626" y="1044415"/>
          <a:ext cx="5159305" cy="462837"/>
        </p:xfrm>
        <a:graphic>
          <a:graphicData uri="http://schemas.openxmlformats.org/drawingml/2006/table">
            <a:tbl>
              <a:tblPr firstRow="1" bandRow="1">
                <a:tableStyleId>{935049E4-F796-4799-B75C-5D3D42357EEB}</a:tableStyleId>
              </a:tblPr>
              <a:tblGrid>
                <a:gridCol w="5159305">
                  <a:extLst>
                    <a:ext uri="{9D8B030D-6E8A-4147-A177-3AD203B41FA5}">
                      <a16:colId xmlns:a16="http://schemas.microsoft.com/office/drawing/2014/main" val="524885726"/>
                    </a:ext>
                  </a:extLst>
                </a:gridCol>
              </a:tblGrid>
              <a:tr h="462837">
                <a:tc>
                  <a:txBody>
                    <a:bodyPr/>
                    <a:lstStyle/>
                    <a:p>
                      <a:r>
                        <a:rPr lang="es-CL" dirty="0"/>
                        <a:t>    </a:t>
                      </a:r>
                      <a:r>
                        <a:rPr lang="es-CL" sz="1800" b="1" dirty="0">
                          <a:solidFill>
                            <a:schemeClr val="tx1"/>
                          </a:solidFill>
                        </a:rPr>
                        <a:t>INSTRUMENTOS    DE  PERCUSIÓN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136060"/>
                  </a:ext>
                </a:extLst>
              </a:tr>
            </a:tbl>
          </a:graphicData>
        </a:graphic>
      </p:graphicFrame>
      <p:pic>
        <p:nvPicPr>
          <p:cNvPr id="1026" name="Picture 2" descr="Como hacer tambores con latas y globos - Juguetes para Niños con Mat… |  Tambor con material reciclado, Maracas con material reciclado, Material  reciclado para niños">
            <a:extLst>
              <a:ext uri="{FF2B5EF4-FFF2-40B4-BE49-F238E27FC236}">
                <a16:creationId xmlns:a16="http://schemas.microsoft.com/office/drawing/2014/main" id="{6830B4F6-3343-43FE-BA13-232F9260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9" y="2958612"/>
            <a:ext cx="3195376" cy="17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2DE368-472C-464C-A239-8A024F1F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76" y="2398617"/>
            <a:ext cx="921141" cy="8432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D4D6202-2C3C-4544-B5B4-F8F06A5F0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827" y="2700359"/>
            <a:ext cx="2186967" cy="18435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372F9A1-5381-43C1-B84E-087F178D1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694" y="1412734"/>
            <a:ext cx="904875" cy="7810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DC6AD85-182A-4E1F-9897-81FD1B4B5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189" y="2320329"/>
            <a:ext cx="1390650" cy="1571625"/>
          </a:xfrm>
          <a:prstGeom prst="rect">
            <a:avLst/>
          </a:prstGeom>
        </p:spPr>
      </p:pic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28138137-C0A0-4E35-9930-B13B4036E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12340"/>
              </p:ext>
            </p:extLst>
          </p:nvPr>
        </p:nvGraphicFramePr>
        <p:xfrm>
          <a:off x="1155560" y="4679392"/>
          <a:ext cx="1989574" cy="457200"/>
        </p:xfrm>
        <a:graphic>
          <a:graphicData uri="http://schemas.openxmlformats.org/drawingml/2006/table">
            <a:tbl>
              <a:tblPr firstRow="1" bandRow="1">
                <a:tableStyleId>{935049E4-F796-4799-B75C-5D3D42357EEB}</a:tableStyleId>
              </a:tblPr>
              <a:tblGrid>
                <a:gridCol w="1989574">
                  <a:extLst>
                    <a:ext uri="{9D8B030D-6E8A-4147-A177-3AD203B41FA5}">
                      <a16:colId xmlns:a16="http://schemas.microsoft.com/office/drawing/2014/main" val="2257005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400" b="1" dirty="0"/>
                        <a:t>     TAMBOR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356533"/>
                  </a:ext>
                </a:extLst>
              </a:tr>
            </a:tbl>
          </a:graphicData>
        </a:graphic>
      </p:graphicFrame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B9EF47BE-A1CD-4FBC-9DA9-895170EFC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37974"/>
              </p:ext>
            </p:extLst>
          </p:nvPr>
        </p:nvGraphicFramePr>
        <p:xfrm>
          <a:off x="4064558" y="3857311"/>
          <a:ext cx="2059912" cy="388476"/>
        </p:xfrm>
        <a:graphic>
          <a:graphicData uri="http://schemas.openxmlformats.org/drawingml/2006/table">
            <a:tbl>
              <a:tblPr firstRow="1" bandRow="1">
                <a:tableStyleId>{935049E4-F796-4799-B75C-5D3D42357EEB}</a:tableStyleId>
              </a:tblPr>
              <a:tblGrid>
                <a:gridCol w="2059912">
                  <a:extLst>
                    <a:ext uri="{9D8B030D-6E8A-4147-A177-3AD203B41FA5}">
                      <a16:colId xmlns:a16="http://schemas.microsoft.com/office/drawing/2014/main" val="1197651006"/>
                    </a:ext>
                  </a:extLst>
                </a:gridCol>
              </a:tblGrid>
              <a:tr h="388476">
                <a:tc>
                  <a:txBody>
                    <a:bodyPr/>
                    <a:lstStyle/>
                    <a:p>
                      <a:r>
                        <a:rPr lang="es-CL" dirty="0"/>
                        <a:t>        </a:t>
                      </a:r>
                      <a:r>
                        <a:rPr lang="es-CL" b="1" dirty="0"/>
                        <a:t>CAJA O CAJÓN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593052"/>
                  </a:ext>
                </a:extLst>
              </a:tr>
            </a:tbl>
          </a:graphicData>
        </a:graphic>
      </p:graphicFrame>
      <p:graphicFrame>
        <p:nvGraphicFramePr>
          <p:cNvPr id="15" name="Tabla 15">
            <a:extLst>
              <a:ext uri="{FF2B5EF4-FFF2-40B4-BE49-F238E27FC236}">
                <a16:creationId xmlns:a16="http://schemas.microsoft.com/office/drawing/2014/main" id="{AC7F73D6-C32A-4BAB-B06B-FE220A327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94609"/>
              </p:ext>
            </p:extLst>
          </p:nvPr>
        </p:nvGraphicFramePr>
        <p:xfrm>
          <a:off x="7290148" y="2245021"/>
          <a:ext cx="1472015" cy="396240"/>
        </p:xfrm>
        <a:graphic>
          <a:graphicData uri="http://schemas.openxmlformats.org/drawingml/2006/table">
            <a:tbl>
              <a:tblPr firstRow="1" bandRow="1">
                <a:tableStyleId>{935049E4-F796-4799-B75C-5D3D42357EEB}</a:tableStyleId>
              </a:tblPr>
              <a:tblGrid>
                <a:gridCol w="1472015">
                  <a:extLst>
                    <a:ext uri="{9D8B030D-6E8A-4147-A177-3AD203B41FA5}">
                      <a16:colId xmlns:a16="http://schemas.microsoft.com/office/drawing/2014/main" val="3286437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2000" b="1" dirty="0">
                          <a:solidFill>
                            <a:schemeClr val="tx1"/>
                          </a:solidFill>
                        </a:rPr>
                        <a:t>MARACA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210097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FEF9377-B6B3-4185-A082-96F625CBA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128242"/>
              </p:ext>
            </p:extLst>
          </p:nvPr>
        </p:nvGraphicFramePr>
        <p:xfrm>
          <a:off x="1843937" y="238822"/>
          <a:ext cx="4688708" cy="454372"/>
        </p:xfrm>
        <a:graphic>
          <a:graphicData uri="http://schemas.openxmlformats.org/drawingml/2006/table">
            <a:tbl>
              <a:tblPr firstRow="1" bandRow="1">
                <a:tableStyleId>{935049E4-F796-4799-B75C-5D3D42357EEB}</a:tableStyleId>
              </a:tblPr>
              <a:tblGrid>
                <a:gridCol w="4688708">
                  <a:extLst>
                    <a:ext uri="{9D8B030D-6E8A-4147-A177-3AD203B41FA5}">
                      <a16:colId xmlns:a16="http://schemas.microsoft.com/office/drawing/2014/main" val="2241599024"/>
                    </a:ext>
                  </a:extLst>
                </a:gridCol>
              </a:tblGrid>
              <a:tr h="454372">
                <a:tc>
                  <a:txBody>
                    <a:bodyPr/>
                    <a:lstStyle/>
                    <a:p>
                      <a:r>
                        <a:rPr lang="es-CL" sz="2000" b="1" dirty="0">
                          <a:highlight>
                            <a:srgbClr val="FFFF00"/>
                          </a:highlight>
                        </a:rPr>
                        <a:t> Adornemos nuestros instrumentos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382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340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163</Words>
  <Application>Microsoft Office PowerPoint</Application>
  <PresentationFormat>Presentación en pantalla (16:9)</PresentationFormat>
  <Paragraphs>41</Paragraphs>
  <Slides>11</Slides>
  <Notes>4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Nunito</vt:lpstr>
      <vt:lpstr>Permanent Marker</vt:lpstr>
      <vt:lpstr>Sketch Out! Presentation by Slidesgo</vt:lpstr>
      <vt:lpstr>Música   2º Básico</vt:lpstr>
      <vt:lpstr>Objetivo</vt:lpstr>
      <vt:lpstr>Ruta de Aprendizaje </vt:lpstr>
      <vt:lpstr>Canto y Percusión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 3º Básico</dc:title>
  <dc:creator>Lorena</dc:creator>
  <cp:lastModifiedBy>Marcela Montalba</cp:lastModifiedBy>
  <cp:revision>81</cp:revision>
  <dcterms:modified xsi:type="dcterms:W3CDTF">2021-04-15T16:12:23Z</dcterms:modified>
</cp:coreProperties>
</file>