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308" r:id="rId2"/>
    <p:sldId id="464" r:id="rId3"/>
    <p:sldId id="285" r:id="rId4"/>
    <p:sldId id="302" r:id="rId5"/>
    <p:sldId id="291" r:id="rId6"/>
    <p:sldId id="479" r:id="rId7"/>
    <p:sldId id="480" r:id="rId8"/>
    <p:sldId id="481" r:id="rId9"/>
    <p:sldId id="483" r:id="rId10"/>
    <p:sldId id="482" r:id="rId11"/>
    <p:sldId id="463" r:id="rId12"/>
    <p:sldId id="484" r:id="rId13"/>
    <p:sldId id="465" r:id="rId14"/>
    <p:sldId id="292" r:id="rId15"/>
    <p:sldId id="466" r:id="rId16"/>
    <p:sldId id="293" r:id="rId17"/>
    <p:sldId id="467" r:id="rId18"/>
    <p:sldId id="468" r:id="rId19"/>
    <p:sldId id="469" r:id="rId20"/>
    <p:sldId id="470" r:id="rId21"/>
    <p:sldId id="474" r:id="rId22"/>
    <p:sldId id="471" r:id="rId23"/>
    <p:sldId id="299" r:id="rId24"/>
    <p:sldId id="472" r:id="rId25"/>
    <p:sldId id="473" r:id="rId26"/>
    <p:sldId id="4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52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478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71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019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20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03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918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468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916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28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92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28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15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41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72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759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79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1">
            <a:extLst>
              <a:ext uri="{FF2B5EF4-FFF2-40B4-BE49-F238E27FC236}">
                <a16:creationId xmlns:a16="http://schemas.microsoft.com/office/drawing/2014/main" id="{984CDBA2-D4E0-40D7-B330-80B5B84C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7" r="2" b="21191"/>
          <a:stretch>
            <a:fillRect/>
          </a:stretch>
        </p:blipFill>
        <p:spPr bwMode="auto">
          <a:xfrm>
            <a:off x="0" y="115888"/>
            <a:ext cx="12046226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356B07C-DCFD-40E8-9904-AB54E13FD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18" y="1165260"/>
            <a:ext cx="7956379" cy="45274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57423C-10C7-4825-B1F9-650F5E106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576" y="480060"/>
            <a:ext cx="8486156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97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Imagen 1">
            <a:extLst>
              <a:ext uri="{FF2B5EF4-FFF2-40B4-BE49-F238E27FC236}">
                <a16:creationId xmlns:a16="http://schemas.microsoft.com/office/drawing/2014/main" id="{F24DDEB5-BF08-453F-9A57-F7C5881FB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0" b="21317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1EED17-AB7C-4160-AA47-49136DA8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84"/>
            <a:ext cx="9369288" cy="677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17207E-A9F4-46B5-8BC1-288E8EE98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30" y="1530692"/>
            <a:ext cx="8852636" cy="3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3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83BE6B-FB8C-4F00-99FE-34FBCDB40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04" y="643467"/>
            <a:ext cx="79056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4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479A78-98EC-4300-8A5B-38086CDD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52" y="743720"/>
            <a:ext cx="8249370" cy="53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2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2CFE90-2D1B-4224-848D-D7F444F87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51" y="1131994"/>
            <a:ext cx="698157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4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3184E5-567A-4461-9832-FFA2BBDB5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85"/>
          <a:stretch/>
        </p:blipFill>
        <p:spPr>
          <a:xfrm>
            <a:off x="1831779" y="1131994"/>
            <a:ext cx="853031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8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E28D43-7796-4BC3-8319-F2226FBB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724077"/>
            <a:ext cx="7115408" cy="55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A8F885-4AC5-41E3-B905-28833B7A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22" y="808900"/>
            <a:ext cx="7886188" cy="53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8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C8991B8-3728-408F-A95A-BADD72D36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76" y="647114"/>
            <a:ext cx="10791601" cy="55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1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1" descr="Un dibujo de un perro&#10;&#10;Descripción generada automáticamente">
            <a:extLst>
              <a:ext uri="{FF2B5EF4-FFF2-40B4-BE49-F238E27FC236}">
                <a16:creationId xmlns:a16="http://schemas.microsoft.com/office/drawing/2014/main" id="{AE8D102F-69F3-4671-8338-95A1CCB9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412875"/>
            <a:ext cx="8259762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8EB891-3647-49B6-A58F-2A16935EE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" r="1" b="19059"/>
          <a:stretch/>
        </p:blipFill>
        <p:spPr>
          <a:xfrm>
            <a:off x="759630" y="687871"/>
            <a:ext cx="10118966" cy="54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52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7D1D74-8AAD-415B-B558-1CEDE71D5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2" y="1724356"/>
            <a:ext cx="5367244" cy="394492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FACBDDF8-9D04-4DC7-B7C2-17183EC3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81" y="1791976"/>
            <a:ext cx="5293248" cy="38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5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A2EB46-352A-4490-88BF-1E089930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" r="-1" b="-1"/>
          <a:stretch/>
        </p:blipFill>
        <p:spPr>
          <a:xfrm>
            <a:off x="1831747" y="1131994"/>
            <a:ext cx="8530383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0F2655-A50C-4869-ABFF-C47C53A64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16" y="1131994"/>
            <a:ext cx="765064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8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517A01-0350-487A-A3A3-DF92AD679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45" y="926515"/>
            <a:ext cx="8290589" cy="53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26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DE884E2-1F16-448B-BD02-22965ADB3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273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9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7ADBBE1-EF7D-4A79-8183-128D43F4D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83" b="21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81B5F6-2701-4C05-8861-F21761DE9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289" y="1355114"/>
            <a:ext cx="2076450" cy="7715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60CF1C4-0D22-450D-8536-8CC6E8E60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903" y="1186741"/>
            <a:ext cx="20669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n 1">
            <a:extLst>
              <a:ext uri="{FF2B5EF4-FFF2-40B4-BE49-F238E27FC236}">
                <a16:creationId xmlns:a16="http://schemas.microsoft.com/office/drawing/2014/main" id="{0D35A062-D1B1-47CB-BC20-57F10249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4"/>
            <a:ext cx="8448675" cy="65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n 1">
            <a:extLst>
              <a:ext uri="{FF2B5EF4-FFF2-40B4-BE49-F238E27FC236}">
                <a16:creationId xmlns:a16="http://schemas.microsoft.com/office/drawing/2014/main" id="{01B52F57-93E0-49C3-883D-8B952C16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"/>
            <a:ext cx="6911975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8597A6-C47E-4A76-89D9-6153B7354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85" y="582471"/>
            <a:ext cx="6158306" cy="56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E65D49-15C0-43C5-88A8-4F0A879E7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765" y="728662"/>
            <a:ext cx="6378040" cy="53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4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6E7677-CD3B-423A-85A7-703998DD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578" y="1131994"/>
            <a:ext cx="3569025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2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733CE5-9109-4FBD-9135-D9D3017CB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5725"/>
            <a:ext cx="828040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8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98" name="Imagen 1">
            <a:extLst>
              <a:ext uri="{FF2B5EF4-FFF2-40B4-BE49-F238E27FC236}">
                <a16:creationId xmlns:a16="http://schemas.microsoft.com/office/drawing/2014/main" id="{CFC8BD0E-3524-4DB0-8836-47E99098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31" y="703543"/>
            <a:ext cx="6739871" cy="54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1016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 Escobar</dc:creator>
  <cp:lastModifiedBy>aya56</cp:lastModifiedBy>
  <cp:revision>17</cp:revision>
  <dcterms:created xsi:type="dcterms:W3CDTF">2020-08-04T01:10:54Z</dcterms:created>
  <dcterms:modified xsi:type="dcterms:W3CDTF">2021-04-15T00:37:22Z</dcterms:modified>
</cp:coreProperties>
</file>