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433" r:id="rId2"/>
    <p:sldId id="288" r:id="rId3"/>
    <p:sldId id="256" r:id="rId4"/>
    <p:sldId id="269" r:id="rId5"/>
    <p:sldId id="257" r:id="rId6"/>
    <p:sldId id="270" r:id="rId7"/>
    <p:sldId id="258" r:id="rId8"/>
    <p:sldId id="271" r:id="rId9"/>
    <p:sldId id="259" r:id="rId10"/>
    <p:sldId id="272" r:id="rId11"/>
    <p:sldId id="260" r:id="rId12"/>
    <p:sldId id="273" r:id="rId13"/>
    <p:sldId id="263" r:id="rId14"/>
    <p:sldId id="264" r:id="rId15"/>
    <p:sldId id="265" r:id="rId16"/>
    <p:sldId id="290" r:id="rId17"/>
    <p:sldId id="435" r:id="rId18"/>
    <p:sldId id="289" r:id="rId19"/>
    <p:sldId id="280" r:id="rId20"/>
    <p:sldId id="281" r:id="rId21"/>
    <p:sldId id="282" r:id="rId22"/>
    <p:sldId id="283" r:id="rId23"/>
    <p:sldId id="284" r:id="rId24"/>
    <p:sldId id="287" r:id="rId25"/>
    <p:sldId id="285" r:id="rId26"/>
    <p:sldId id="296" r:id="rId27"/>
    <p:sldId id="274" r:id="rId28"/>
    <p:sldId id="275" r:id="rId29"/>
    <p:sldId id="434" r:id="rId30"/>
    <p:sldId id="307" r:id="rId31"/>
    <p:sldId id="431" r:id="rId32"/>
    <p:sldId id="311" r:id="rId33"/>
    <p:sldId id="313" r:id="rId34"/>
    <p:sldId id="312" r:id="rId35"/>
    <p:sldId id="306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2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5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7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71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19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03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1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46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91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2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2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2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5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4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5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6EC1-3F01-4E38-89DC-8FCFE7216B93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6F1967-25B6-48D5-92AC-859766E993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9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085C4C-CB8B-49FC-B16A-5E5C3993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5" y="480061"/>
            <a:ext cx="11082411" cy="57941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40CEF7F-FB35-4A6A-B684-21D55BFBA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57" y="1256041"/>
            <a:ext cx="9697657" cy="42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B05FDB-202D-4785-844E-152A77BB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5" y="2915478"/>
            <a:ext cx="8703454" cy="19807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36C74F-084B-48B1-9C60-6C3ED27A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47" y="3271630"/>
            <a:ext cx="1552161" cy="12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0F23DB-37DB-4CBA-975B-7B93BCE3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" y="3495579"/>
            <a:ext cx="8268529" cy="17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DC6F6B-7D68-4648-8550-C8987B6E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3" y="3495579"/>
            <a:ext cx="8268529" cy="17839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64A008-7346-47A2-BCD5-402F2FEA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28" y="3849396"/>
            <a:ext cx="1417600" cy="11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6D1E08-9446-4ECF-87CA-49388288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1" y="3429000"/>
            <a:ext cx="6254697" cy="10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FE6836-3865-4FF3-94B3-2191615F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9" y="3429000"/>
            <a:ext cx="6600822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F3868B-1253-4278-9B0E-FB0D9AE4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55" y="3429000"/>
            <a:ext cx="5910353" cy="9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66227A26-1217-4AC4-976A-EC740BC40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6" r="21762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2151143-DB69-49F4-9D4D-A08EE656BB1F}"/>
              </a:ext>
            </a:extLst>
          </p:cNvPr>
          <p:cNvSpPr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https://www.youtube.com/watch?v=nXvuji6-mJc&amp;ab_channel=CasitaPreescolar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0D49D4-B3FB-4CAB-9BB7-2A7159BD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5" y="313076"/>
            <a:ext cx="7363759" cy="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D05371-DF0B-42AF-84B8-2474FC21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6" r="1" b="190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17141F-B409-4D0F-8927-C9252C56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3" y="969600"/>
            <a:ext cx="9477482" cy="51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42CE3-2787-43DA-AD8A-0A1DC578C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1" y="1236469"/>
            <a:ext cx="10810875" cy="50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718215-00DB-492D-9335-6F36C18A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8" y="504860"/>
            <a:ext cx="10188851" cy="56874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13F97E-C6AC-4FAD-9DD3-5435D920F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695" y="1338471"/>
            <a:ext cx="5337313" cy="122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FDE17D-AF63-4A10-9D3E-C273E1C5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7" y="1565900"/>
            <a:ext cx="11408258" cy="37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174F89-E299-47CB-8CC0-CE6B6446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257312"/>
            <a:ext cx="9925993" cy="47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2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B9C60E-656C-46B3-83BC-1FED0D45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1" y="1281135"/>
            <a:ext cx="8924305" cy="45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2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413D1E-6BA3-4082-BE9F-9EA379CE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3" y="1240189"/>
            <a:ext cx="9167605" cy="46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923439-7F03-40CC-BAE9-53009C1A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8" y="1325217"/>
            <a:ext cx="9312179" cy="4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2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048AAA-7FFC-4365-995A-0C1060EC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3" y="1190767"/>
            <a:ext cx="9340919" cy="46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7B99B8-5D36-4F5A-9D33-69462108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56" y="1131994"/>
            <a:ext cx="827096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5CC224-F18E-4A32-A5FC-6A9A814A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4" y="1333566"/>
            <a:ext cx="5484537" cy="47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6C3546-A106-4702-933E-6F32807CD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94" y="1333566"/>
            <a:ext cx="5484537" cy="47288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5F355-1421-4C6F-993E-AFEF04CC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62" y="1333566"/>
            <a:ext cx="3119582" cy="47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BB5860-6602-4316-B044-AEEEAFF8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00" y="1961322"/>
            <a:ext cx="11362599" cy="20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09A3DC-980C-402E-878A-CACCDC7B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8" y="2623930"/>
            <a:ext cx="9061615" cy="20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D05371-DF0B-42AF-84B8-2474FC215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6" r="1" b="190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67EB76-D18E-414D-8234-315846C6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1099930"/>
            <a:ext cx="10891339" cy="39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76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8D3278AE-ED48-4783-AD68-6E36734D5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59" b="-1"/>
          <a:stretch/>
        </p:blipFill>
        <p:spPr>
          <a:xfrm>
            <a:off x="20" y="1"/>
            <a:ext cx="12191980" cy="6721475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17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F188A2E-AC50-4F22-820E-8AEEC49A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8116BF-0C6A-4327-B375-C27D2E33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21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BDC0A6-CDF5-49A4-96F0-0EB571C2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76" y="101001"/>
            <a:ext cx="4292048" cy="8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CBC511-7F42-4E5B-AEB0-5C9DE06D2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1" b="1"/>
          <a:stretch/>
        </p:blipFill>
        <p:spPr>
          <a:xfrm>
            <a:off x="434275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9E0BFA-BBC6-4AD1-8BC5-74D53414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321733"/>
            <a:ext cx="7319784" cy="9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5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E92E67-E106-48C3-972F-72CEBAFCC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 r="-1" b="241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4A3DC8-A848-41BC-A9F1-DD0E2B3A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76" y="101001"/>
            <a:ext cx="4292048" cy="8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9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AFC949-BEE6-4675-8F45-102D7DCEB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9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7FCB58-C323-47E1-B673-9776992D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76" y="101001"/>
            <a:ext cx="4292048" cy="8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94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E1D852-6EEF-487D-82E1-9144B46F1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75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84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C9A5FC-2B71-4ABD-8F4C-C8310593F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6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53962D-E1CE-4F59-8DA6-293654E1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76" y="101001"/>
            <a:ext cx="4292048" cy="8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B687D5-1416-4B7F-8E7B-2FCD6209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8" y="2623930"/>
            <a:ext cx="9061615" cy="20650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C42F73-D58D-419F-BC89-AA1527B4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08" y="3114261"/>
            <a:ext cx="1578906" cy="12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7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DF2EBC-9B98-4D6F-BD1F-C291464A2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0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59FA5E-19E1-45B3-90AB-D54F0927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76" y="101001"/>
            <a:ext cx="4292048" cy="8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4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B02C0C-1E5A-428D-A4FA-66DD02FE1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76" r="-1" b="360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E0CB41-BFF7-4E36-974F-14BA37AC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687" y="321733"/>
            <a:ext cx="3548270" cy="7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6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392DD4-A30F-4A8C-A7D4-81067694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1" r="-1" b="4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0AAE36-2532-436C-BD62-F47D1146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32" y="321733"/>
            <a:ext cx="3946618" cy="8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7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BC6A68-7BAD-478D-A703-B630DD6B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4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2FFE81-C3CD-45BD-AB20-F76DA1AB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321733"/>
            <a:ext cx="4365498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3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294D0B-3E25-4A70-B9FD-844AD8ECE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2" b="3338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110D3A-861F-4C54-BCB0-829E3727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127967"/>
            <a:ext cx="10782922" cy="8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A8B1E6-643B-4DC6-B169-78CC3518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8" y="2610678"/>
            <a:ext cx="8544607" cy="20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274C27-7B63-49C1-BE7E-B40569F1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8" y="2610678"/>
            <a:ext cx="8544607" cy="20035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9F6005-93E1-4442-9DAA-0897F6F6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16" y="3087756"/>
            <a:ext cx="1544030" cy="11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2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7749CC-A33B-4E31-B967-7377DE43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18" y="2424563"/>
            <a:ext cx="8626337" cy="20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58E936-E6EF-4E57-BC01-17B40748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18" y="2424563"/>
            <a:ext cx="8626337" cy="2008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7CD1D8-D211-4253-B52E-404ACF38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45" y="2769704"/>
            <a:ext cx="1485261" cy="12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4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DEF03C-41BF-4316-A74E-07BB7909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5" y="2915478"/>
            <a:ext cx="8703454" cy="19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968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19</Words>
  <Application>Microsoft Office PowerPoint</Application>
  <PresentationFormat>Panorámica</PresentationFormat>
  <Paragraphs>1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 Escobar</dc:creator>
  <cp:lastModifiedBy>aya56</cp:lastModifiedBy>
  <cp:revision>20</cp:revision>
  <dcterms:created xsi:type="dcterms:W3CDTF">2020-08-04T01:10:54Z</dcterms:created>
  <dcterms:modified xsi:type="dcterms:W3CDTF">2021-04-15T01:39:09Z</dcterms:modified>
</cp:coreProperties>
</file>